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97396-3583-40FC-A898-4D6E5AE3BF25}" v="48" dt="2019-11-05T19:29:22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53" d="100"/>
          <a:sy n="153" d="100"/>
        </p:scale>
        <p:origin x="3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3305408"/>
            <a:ext cx="9144000" cy="183809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29845"/>
            <a:ext cx="9144000" cy="578029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20626"/>
            <a:ext cx="9143999" cy="4957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76" y="954109"/>
            <a:ext cx="2651690" cy="17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S_PPT_16-9_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608823"/>
            <a:ext cx="9144000" cy="2181012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6965" y="2142687"/>
            <a:ext cx="5317736" cy="69941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8517" y="2842102"/>
            <a:ext cx="5317736" cy="439146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2081851"/>
            <a:ext cx="1817730" cy="11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1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2574"/>
            <a:ext cx="8229600" cy="36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7" name="Picture 6" descr="OVS_PPT_16-9_Background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4" b="45440"/>
          <a:stretch/>
        </p:blipFill>
        <p:spPr>
          <a:xfrm>
            <a:off x="0" y="0"/>
            <a:ext cx="9144000" cy="71990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772423"/>
            <a:ext cx="9144000" cy="3791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60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3942" y="2734887"/>
            <a:ext cx="42561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December 10-11, 2019 | Westford, MA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92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</Words>
  <Application>Microsoft Office PowerPoint</Application>
  <PresentationFormat>On-screen Show (16:9)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Cassandra Reyes-Jones</cp:lastModifiedBy>
  <cp:revision>13</cp:revision>
  <dcterms:created xsi:type="dcterms:W3CDTF">2016-09-09T14:34:40Z</dcterms:created>
  <dcterms:modified xsi:type="dcterms:W3CDTF">2019-11-05T19:31:24Z</dcterms:modified>
</cp:coreProperties>
</file>