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1242" autoAdjust="0"/>
  </p:normalViewPr>
  <p:slideViewPr>
    <p:cSldViewPr>
      <p:cViewPr varScale="1">
        <p:scale>
          <a:sx n="118" d="100"/>
          <a:sy n="118" d="100"/>
        </p:scale>
        <p:origin x="84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ED36CA6-7809-4A95-9430-961D1F8F2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26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EFC6C5-0F5A-4749-875A-A95082EE3AA2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1A7111-457F-496E-A11B-21B2BBC8BB93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军志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军政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没有流传到现在。</a:t>
            </a:r>
            <a:r>
              <a:rPr lang="en-US" altLang="zh-CN" dirty="0">
                <a:ea typeface="宋体" charset="-122"/>
              </a:rPr>
              <a:t>P45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P107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P99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判断题：有些直接来源于课本，而有些需要根据课本中的内容进行推论。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8601B6-D138-472A-9B2A-5EFCD1160AEE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P129</a:t>
            </a:r>
            <a:r>
              <a:rPr lang="zh-CN" altLang="en-US" dirty="0">
                <a:ea typeface="宋体" charset="-122"/>
              </a:rPr>
              <a:t>第二段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P44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P49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915390-A45E-4D8C-8703-69F224351530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。原在</a:t>
            </a:r>
            <a:r>
              <a:rPr lang="en-US" altLang="zh-CN" dirty="0">
                <a:ea typeface="宋体" charset="-122"/>
              </a:rPr>
              <a:t>P103</a:t>
            </a:r>
            <a:r>
              <a:rPr lang="zh-CN" altLang="en-US" dirty="0">
                <a:ea typeface="宋体" charset="-122"/>
              </a:rPr>
              <a:t>第四节之前，现已被删除。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</a:t>
            </a:r>
            <a:r>
              <a:rPr lang="zh-CN" altLang="en-US" dirty="0">
                <a:ea typeface="宋体" charset="-122"/>
              </a:rPr>
              <a:t>。见第</a:t>
            </a:r>
            <a:r>
              <a:rPr lang="en-US" altLang="zh-CN" dirty="0">
                <a:ea typeface="宋体" charset="-122"/>
              </a:rPr>
              <a:t>13</a:t>
            </a:r>
            <a:r>
              <a:rPr lang="zh-CN" altLang="en-US" dirty="0">
                <a:ea typeface="宋体" charset="-122"/>
              </a:rPr>
              <a:t>章</a:t>
            </a:r>
            <a:r>
              <a:rPr lang="en-US" altLang="zh-CN" dirty="0">
                <a:ea typeface="宋体" charset="-122"/>
              </a:rPr>
              <a:t>P390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单选题：几乎全部直接来源于课本。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3752E1-9126-4AAE-B497-0A62A0C80E5E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acd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P33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cd</a:t>
            </a:r>
            <a:r>
              <a:rPr lang="zh-CN" altLang="en-US" dirty="0">
                <a:ea typeface="宋体" charset="-122"/>
              </a:rPr>
              <a:t>。</a:t>
            </a:r>
            <a:r>
              <a:rPr lang="en-US" altLang="zh-CN">
                <a:ea typeface="宋体" charset="-122"/>
              </a:rPr>
              <a:t>P49……</a:t>
            </a:r>
            <a:endParaRPr lang="en-US" altLang="zh-CN" dirty="0">
              <a:ea typeface="宋体" charset="-122"/>
            </a:endParaRP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abcd</a:t>
            </a:r>
            <a:r>
              <a:rPr lang="zh-CN" altLang="en-US" dirty="0">
                <a:ea typeface="宋体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4549CC-4BDD-4E01-A98D-38214991C227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P76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bcd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P132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P148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不定选题：几乎</a:t>
            </a:r>
            <a:r>
              <a:rPr lang="en-US" altLang="zh-CN" dirty="0">
                <a:ea typeface="宋体" charset="-122"/>
              </a:rPr>
              <a:t>100%</a:t>
            </a:r>
            <a:r>
              <a:rPr lang="zh-CN" altLang="en-US" dirty="0">
                <a:ea typeface="宋体" charset="-122"/>
              </a:rPr>
              <a:t>直接来源于课本，需务必找到其在课本中的出处。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44AB-9BD8-4B61-ADBA-9866DA43D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6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C084-C953-42B3-BD05-106BB1597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5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E95B4-3081-4BAD-A0BD-07F7ECCFAC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0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9D16D-4B78-4EBA-9B7D-5CB4A0D56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0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653E8-9AE3-4FDC-8BD8-54C0D14FF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73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695AF-5D49-409A-987A-BB5CEDA46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0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F0ED4-F9F2-445D-AE5F-2F2ED65F0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2EB2-84A3-4DF7-8504-BAD16D14F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8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062D1-1314-4BEB-8A2B-93963F05F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43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8174-A693-475F-A1F4-1E4C41953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3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F3236-BE0E-4E62-A2F9-2E7208842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B67214BB-AC68-423F-88AD-A8F208CBF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066800"/>
            <a:ext cx="5486400" cy="2286000"/>
          </a:xfrm>
        </p:spPr>
        <p:txBody>
          <a:bodyPr/>
          <a:lstStyle/>
          <a:p>
            <a:pPr algn="ctr" eaLnBrk="1" hangingPunct="1"/>
            <a: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军事思想类</a:t>
            </a:r>
            <a:b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</a:br>
            <a:r>
              <a:rPr lang="zh-CN" altLang="en-US" sz="6000">
                <a:latin typeface="Tahoma" pitchFamily="34" charset="0"/>
                <a:ea typeface="微软雅黑" pitchFamily="34" charset="-122"/>
              </a:rPr>
              <a:t>例题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410200" cy="1981200"/>
          </a:xfrm>
        </p:spPr>
        <p:txBody>
          <a:bodyPr/>
          <a:lstStyle/>
          <a:p>
            <a:pPr algn="ctr" eaLnBrk="1" hangingPunct="1"/>
            <a:r>
              <a:rPr lang="zh-CN" altLang="en-US" sz="4700">
                <a:latin typeface="Tahoma" pitchFamily="34" charset="0"/>
                <a:ea typeface="微软雅黑" pitchFamily="34" charset="-122"/>
              </a:rPr>
              <a:t>（仅供参考）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判断题（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26488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西周时流传至今的比较完整的军事文献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军政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、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军志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是古代军事思想诞生的重要标志。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实行后发制人，并不排斥在敌人首先挑起战争的情况下，我们采取先机制敌、先下手为强的进攻行动。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著名的“三湾改编”标志着毛泽东军事思想中关于人民军队建设理论已经形成。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在人类历史上既有双方都是正义的战争，也有双方都是非正义的战争。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正义战争是人民战争，人民战争也一定是正义战争。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随着科学技术和武器装备的发展，人在战争中的作用正在相对缩小。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提出“以治为胜、教戒为先”的治军思想的是：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孙子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尉缭子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孙膑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吴子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什么是常备军的后盾和国防潜在力量？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预备役	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国防后备力量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国防生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民兵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司马穰苴的以仁为本的治军思想，是把什么作为战争的最高目标？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忘战必危” 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仁” 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以战止战” 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权出于战”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中国古代军事思想形成于：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殷商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西周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春秋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战国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在什么时期，我国发明了世界上最早的管形火器长竹竿火器和突火枪？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唐朝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北宋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南宋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明朝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毛泽东军事思想的核心是：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军事辩证法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人民战争思想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人民军队思想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人民战争的战略战术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灵活机动的人民战争的战略战术具有三个特点，即阶级性、科学性和：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实践性  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求实性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发展性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针对性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提出“天下虽安，忘战必危”的战备观的，是：</a:t>
            </a:r>
            <a:endParaRPr lang="zh-CN" altLang="en-US" dirty="0">
              <a:latin typeface="Tahoma" pitchFamily="34" charset="0"/>
              <a:ea typeface="微软雅黑" pitchFamily="3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孙子	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吴子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田穰苴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尉缭子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在</a:t>
            </a: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21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世纪国家安全的主要支柱是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：</a:t>
            </a:r>
            <a:endParaRPr lang="zh-CN" altLang="zh-CN" sz="2600" dirty="0">
              <a:latin typeface="Tahoma" pitchFamily="34" charset="0"/>
              <a:ea typeface="微软雅黑" pitchFamily="34" charset="-122"/>
            </a:endParaRPr>
          </a:p>
          <a:p>
            <a:pPr marL="0" indent="0">
              <a:buNone/>
            </a:pP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     a.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军事安全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经济安全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政治安全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信息安全</a:t>
            </a:r>
            <a:endParaRPr lang="zh-CN" altLang="en-US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决定我国实行防御性的国防政策的因素有？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我国的社会制度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我国的政治环境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我国的对外政策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我国的历史文化传统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不属于汉朝的军事著作有：</a:t>
            </a:r>
          </a:p>
          <a:p>
            <a:pPr marL="990600" lvl="1" indent="-533400"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《三略》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	b.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《淮南子》</a:t>
            </a:r>
            <a:endParaRPr lang="en-US" altLang="zh-CN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  <a:p>
            <a:pPr marL="990600" lvl="1" indent="-533400"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《太白阴经》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	d.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《李卫公问对》</a:t>
            </a:r>
            <a:endParaRPr lang="zh-CN" altLang="en-US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帮助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孙子兵法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在国外传播的人有：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吉备真备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约瑟夫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阿米欧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卡尔思罗普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布鲁诺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纳瓦拉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毛泽东在哪本著作中指出了“战争的伟力之最深厚的根源存在于民众之中”，“兵民是胜利之本”，人是战争胜负的决定因素，武器是重要因素等人民战争思想？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论持久战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	b《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论联合政府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论解放区战场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d《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战争和战略问题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我军军队建设的指标是：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</a:t>
            </a:r>
            <a:r>
              <a:rPr lang="en-US" altLang="zh-CN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专业化	  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现代化	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正规化	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革命化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具有快速反应能力、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________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和野战生存能力，能够遂行多种作战任务，有利于及时有效地应付各种突发事件，同时它又是一种令敌望而生畏的威慑手段，还可以成为我军现代化建设的试点并起示范作用。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独立作战能力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指挥控制能力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多种侦察能力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电子对抗能力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385</TotalTime>
  <Words>912</Words>
  <Application>Microsoft Office PowerPoint</Application>
  <PresentationFormat>全屏显示(4:3)</PresentationFormat>
  <Paragraphs>82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Tahoma</vt:lpstr>
      <vt:lpstr>Times New Roman</vt:lpstr>
      <vt:lpstr>Wingdings</vt:lpstr>
      <vt:lpstr>Echo</vt:lpstr>
      <vt:lpstr>军事思想类 例题</vt:lpstr>
      <vt:lpstr>判断题（1）</vt:lpstr>
      <vt:lpstr>单选题（1）</vt:lpstr>
      <vt:lpstr>单选题（2）</vt:lpstr>
      <vt:lpstr>不定选题（1）</vt:lpstr>
      <vt:lpstr>不定选题（2）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Lyu Qiang</cp:lastModifiedBy>
  <cp:revision>35</cp:revision>
  <cp:lastPrinted>1601-01-01T00:00:00Z</cp:lastPrinted>
  <dcterms:created xsi:type="dcterms:W3CDTF">1601-01-01T00:00:00Z</dcterms:created>
  <dcterms:modified xsi:type="dcterms:W3CDTF">2021-01-06T07:55:48Z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