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notesSlides/notesSlide12.xml" ContentType="application/vnd.openxmlformats-officedocument.presentationml.notesSlide+xml"/>
  <Override PartName="/ppt/ink/ink2.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3.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ink/ink4.xml" ContentType="application/inkml+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1"/>
  </p:sldMasterIdLst>
  <p:notesMasterIdLst>
    <p:notesMasterId r:id="rId107"/>
  </p:notesMasterIdLst>
  <p:handoutMasterIdLst>
    <p:handoutMasterId r:id="rId108"/>
  </p:handoutMasterIdLst>
  <p:sldIdLst>
    <p:sldId id="453" r:id="rId2"/>
    <p:sldId id="256" r:id="rId3"/>
    <p:sldId id="480" r:id="rId4"/>
    <p:sldId id="344" r:id="rId5"/>
    <p:sldId id="257" r:id="rId6"/>
    <p:sldId id="330" r:id="rId7"/>
    <p:sldId id="331" r:id="rId8"/>
    <p:sldId id="332" r:id="rId9"/>
    <p:sldId id="333" r:id="rId10"/>
    <p:sldId id="334" r:id="rId11"/>
    <p:sldId id="336" r:id="rId12"/>
    <p:sldId id="335" r:id="rId13"/>
    <p:sldId id="470" r:id="rId14"/>
    <p:sldId id="471" r:id="rId15"/>
    <p:sldId id="337" r:id="rId16"/>
    <p:sldId id="468" r:id="rId17"/>
    <p:sldId id="469" r:id="rId18"/>
    <p:sldId id="481" r:id="rId19"/>
    <p:sldId id="260" r:id="rId20"/>
    <p:sldId id="274" r:id="rId21"/>
    <p:sldId id="261" r:id="rId22"/>
    <p:sldId id="483" r:id="rId23"/>
    <p:sldId id="454" r:id="rId24"/>
    <p:sldId id="275" r:id="rId25"/>
    <p:sldId id="276" r:id="rId26"/>
    <p:sldId id="389" r:id="rId27"/>
    <p:sldId id="277" r:id="rId28"/>
    <p:sldId id="278" r:id="rId29"/>
    <p:sldId id="279" r:id="rId30"/>
    <p:sldId id="289" r:id="rId31"/>
    <p:sldId id="455" r:id="rId32"/>
    <p:sldId id="280" r:id="rId33"/>
    <p:sldId id="281" r:id="rId34"/>
    <p:sldId id="338" r:id="rId35"/>
    <p:sldId id="339" r:id="rId36"/>
    <p:sldId id="391" r:id="rId37"/>
    <p:sldId id="355" r:id="rId38"/>
    <p:sldId id="356" r:id="rId39"/>
    <p:sldId id="478" r:id="rId40"/>
    <p:sldId id="482" r:id="rId41"/>
    <p:sldId id="479" r:id="rId42"/>
    <p:sldId id="456" r:id="rId43"/>
    <p:sldId id="488" r:id="rId44"/>
    <p:sldId id="457" r:id="rId45"/>
    <p:sldId id="487" r:id="rId46"/>
    <p:sldId id="458" r:id="rId47"/>
    <p:sldId id="459" r:id="rId48"/>
    <p:sldId id="462" r:id="rId49"/>
    <p:sldId id="460" r:id="rId50"/>
    <p:sldId id="393" r:id="rId51"/>
    <p:sldId id="394" r:id="rId52"/>
    <p:sldId id="286" r:id="rId53"/>
    <p:sldId id="476" r:id="rId54"/>
    <p:sldId id="477" r:id="rId55"/>
    <p:sldId id="400" r:id="rId56"/>
    <p:sldId id="461" r:id="rId57"/>
    <p:sldId id="484" r:id="rId58"/>
    <p:sldId id="292" r:id="rId59"/>
    <p:sldId id="405" r:id="rId60"/>
    <p:sldId id="406" r:id="rId61"/>
    <p:sldId id="293" r:id="rId62"/>
    <p:sldId id="294" r:id="rId63"/>
    <p:sldId id="366" r:id="rId64"/>
    <p:sldId id="364" r:id="rId65"/>
    <p:sldId id="367" r:id="rId66"/>
    <p:sldId id="365" r:id="rId67"/>
    <p:sldId id="295" r:id="rId68"/>
    <p:sldId id="463" r:id="rId69"/>
    <p:sldId id="464" r:id="rId70"/>
    <p:sldId id="296" r:id="rId71"/>
    <p:sldId id="340" r:id="rId72"/>
    <p:sldId id="297" r:id="rId73"/>
    <p:sldId id="369" r:id="rId74"/>
    <p:sldId id="368" r:id="rId75"/>
    <p:sldId id="298" r:id="rId76"/>
    <p:sldId id="465" r:id="rId77"/>
    <p:sldId id="299" r:id="rId78"/>
    <p:sldId id="409" r:id="rId79"/>
    <p:sldId id="485" r:id="rId80"/>
    <p:sldId id="412" r:id="rId81"/>
    <p:sldId id="413" r:id="rId82"/>
    <p:sldId id="414" r:id="rId83"/>
    <p:sldId id="415" r:id="rId84"/>
    <p:sldId id="416" r:id="rId85"/>
    <p:sldId id="423" r:id="rId86"/>
    <p:sldId id="347" r:id="rId87"/>
    <p:sldId id="328" r:id="rId88"/>
    <p:sldId id="417" r:id="rId89"/>
    <p:sldId id="418" r:id="rId90"/>
    <p:sldId id="419" r:id="rId91"/>
    <p:sldId id="329" r:id="rId92"/>
    <p:sldId id="420" r:id="rId93"/>
    <p:sldId id="320" r:id="rId94"/>
    <p:sldId id="321" r:id="rId95"/>
    <p:sldId id="342" r:id="rId96"/>
    <p:sldId id="322" r:id="rId97"/>
    <p:sldId id="323" r:id="rId98"/>
    <p:sldId id="324" r:id="rId99"/>
    <p:sldId id="325" r:id="rId100"/>
    <p:sldId id="486" r:id="rId101"/>
    <p:sldId id="326" r:id="rId102"/>
    <p:sldId id="435" r:id="rId103"/>
    <p:sldId id="447" r:id="rId104"/>
    <p:sldId id="466" r:id="rId105"/>
    <p:sldId id="475" r:id="rId106"/>
  </p:sldIdLst>
  <p:sldSz cx="12192000" cy="6858000"/>
  <p:notesSz cx="7302500" cy="9588500"/>
  <p:defaultTextStyle>
    <a:defPPr>
      <a:defRPr lang="en-US"/>
    </a:defPPr>
    <a:lvl1pPr algn="l" rtl="0" eaLnBrk="0" fontAlgn="base" hangingPunct="0">
      <a:spcBef>
        <a:spcPct val="0"/>
      </a:spcBef>
      <a:spcAft>
        <a:spcPct val="0"/>
      </a:spcAft>
      <a:defRPr kern="1200">
        <a:solidFill>
          <a:schemeClr val="tx1"/>
        </a:solidFill>
        <a:latin typeface="Helvetica"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Helvetica"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Helvetica"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Helvetica"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Helvetica" pitchFamily="34" charset="0"/>
        <a:ea typeface="宋体" pitchFamily="2" charset="-122"/>
        <a:cs typeface="+mn-cs"/>
      </a:defRPr>
    </a:lvl5pPr>
    <a:lvl6pPr marL="2286000" algn="l" defTabSz="914400" rtl="0" eaLnBrk="1" latinLnBrk="0" hangingPunct="1">
      <a:defRPr kern="1200">
        <a:solidFill>
          <a:schemeClr val="tx1"/>
        </a:solidFill>
        <a:latin typeface="Helvetica" pitchFamily="34" charset="0"/>
        <a:ea typeface="宋体" pitchFamily="2" charset="-122"/>
        <a:cs typeface="+mn-cs"/>
      </a:defRPr>
    </a:lvl6pPr>
    <a:lvl7pPr marL="2743200" algn="l" defTabSz="914400" rtl="0" eaLnBrk="1" latinLnBrk="0" hangingPunct="1">
      <a:defRPr kern="1200">
        <a:solidFill>
          <a:schemeClr val="tx1"/>
        </a:solidFill>
        <a:latin typeface="Helvetica" pitchFamily="34" charset="0"/>
        <a:ea typeface="宋体" pitchFamily="2" charset="-122"/>
        <a:cs typeface="+mn-cs"/>
      </a:defRPr>
    </a:lvl7pPr>
    <a:lvl8pPr marL="3200400" algn="l" defTabSz="914400" rtl="0" eaLnBrk="1" latinLnBrk="0" hangingPunct="1">
      <a:defRPr kern="1200">
        <a:solidFill>
          <a:schemeClr val="tx1"/>
        </a:solidFill>
        <a:latin typeface="Helvetica" pitchFamily="34" charset="0"/>
        <a:ea typeface="宋体" pitchFamily="2" charset="-122"/>
        <a:cs typeface="+mn-cs"/>
      </a:defRPr>
    </a:lvl8pPr>
    <a:lvl9pPr marL="3657600" algn="l" defTabSz="914400" rtl="0" eaLnBrk="1" latinLnBrk="0" hangingPunct="1">
      <a:defRPr kern="1200">
        <a:solidFill>
          <a:schemeClr val="tx1"/>
        </a:solidFill>
        <a:latin typeface="Helvetica"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FF0000"/>
    <a:srgbClr val="FF00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2" autoAdjust="0"/>
    <p:restoredTop sz="87379" autoAdjust="0"/>
  </p:normalViewPr>
  <p:slideViewPr>
    <p:cSldViewPr snapToGrid="0">
      <p:cViewPr varScale="1">
        <p:scale>
          <a:sx n="87" d="100"/>
          <a:sy n="87" d="100"/>
        </p:scale>
        <p:origin x="57" y="246"/>
      </p:cViewPr>
      <p:guideLst>
        <p:guide orient="horz" pos="2160"/>
        <p:guide pos="3840"/>
      </p:guideLst>
    </p:cSldViewPr>
  </p:slideViewPr>
  <p:outlineViewPr>
    <p:cViewPr>
      <p:scale>
        <a:sx n="33" d="100"/>
        <a:sy n="33" d="100"/>
      </p:scale>
      <p:origin x="0" y="111006"/>
    </p:cViewPr>
  </p:outlineViewPr>
  <p:notesTextViewPr>
    <p:cViewPr>
      <p:scale>
        <a:sx n="100" d="100"/>
        <a:sy n="100" d="100"/>
      </p:scale>
      <p:origin x="0" y="0"/>
    </p:cViewPr>
  </p:notesTextViewPr>
  <p:sorterViewPr>
    <p:cViewPr>
      <p:scale>
        <a:sx n="66" d="100"/>
        <a:sy n="66" d="100"/>
      </p:scale>
      <p:origin x="0" y="112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lvl1pPr defTabSz="965200">
              <a:defRPr sz="1300">
                <a:ea typeface="宋体" pitchFamily="2" charset="-122"/>
              </a:defRPr>
            </a:lvl1pPr>
          </a:lstStyle>
          <a:p>
            <a:pPr>
              <a:defRPr/>
            </a:pPr>
            <a:endParaRPr lang="zh-CN" altLang="en-US"/>
          </a:p>
        </p:txBody>
      </p:sp>
      <p:sp>
        <p:nvSpPr>
          <p:cNvPr id="125955" name="Rectangle 3"/>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lvl1pPr algn="r" defTabSz="965200">
              <a:defRPr sz="1300">
                <a:ea typeface="宋体" pitchFamily="2" charset="-122"/>
              </a:defRPr>
            </a:lvl1pPr>
          </a:lstStyle>
          <a:p>
            <a:pPr>
              <a:defRPr/>
            </a:pPr>
            <a:endParaRPr lang="en-US" altLang="zh-CN"/>
          </a:p>
        </p:txBody>
      </p:sp>
      <p:sp>
        <p:nvSpPr>
          <p:cNvPr id="125956" name="Rectangle 4"/>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none" lIns="96515" tIns="48257" rIns="96515" bIns="48257" numCol="1" anchor="b" anchorCtr="0" compatLnSpc="1">
            <a:prstTxWarp prst="textNoShape">
              <a:avLst/>
            </a:prstTxWarp>
          </a:bodyPr>
          <a:lstStyle>
            <a:lvl1pPr defTabSz="965200">
              <a:defRPr sz="1300">
                <a:ea typeface="宋体" pitchFamily="2" charset="-122"/>
              </a:defRPr>
            </a:lvl1pPr>
          </a:lstStyle>
          <a:p>
            <a:pPr>
              <a:defRPr/>
            </a:pPr>
            <a:endParaRPr lang="en-US" altLang="zh-CN"/>
          </a:p>
        </p:txBody>
      </p:sp>
      <p:sp>
        <p:nvSpPr>
          <p:cNvPr id="125957" name="Rectangle 5"/>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none" lIns="96515" tIns="48257" rIns="96515" bIns="48257" numCol="1" anchor="b" anchorCtr="0" compatLnSpc="1">
            <a:prstTxWarp prst="textNoShape">
              <a:avLst/>
            </a:prstTxWarp>
          </a:bodyPr>
          <a:lstStyle>
            <a:lvl1pPr algn="r" defTabSz="965200">
              <a:defRPr sz="1300">
                <a:ea typeface="宋体" pitchFamily="2" charset="-122"/>
              </a:defRPr>
            </a:lvl1pPr>
          </a:lstStyle>
          <a:p>
            <a:pPr>
              <a:defRPr/>
            </a:pPr>
            <a:fld id="{1A738A18-9277-4440-8070-2BE896ED83CC}" type="slidenum">
              <a:rPr lang="zh-CN" altLang="en-US"/>
              <a:pPr>
                <a:defRPr/>
              </a:pPr>
              <a:t>‹#›</a:t>
            </a:fld>
            <a:endParaRPr lang="en-US" altLang="zh-CN"/>
          </a:p>
        </p:txBody>
      </p:sp>
    </p:spTree>
    <p:extLst>
      <p:ext uri="{BB962C8B-B14F-4D97-AF65-F5344CB8AC3E}">
        <p14:creationId xmlns:p14="http://schemas.microsoft.com/office/powerpoint/2010/main" val="280203404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1-10-18T03:47:07.40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422 6,'0'0,"0"0,0 0,0 0,-25 25,0 0,25-1,-25 26,0-25,25-1,0 50,-24-24,24-25,0 24,0 0,0 1,0-1,0 1,0-25,0-1,0 1,24-25,-24 49,0-49,25 25,-25-25,25 25,-25 0,25-1,-25-24,0 25,25 0,-25-1,24-24,-24 25</inkml:trace>
  <inkml:trace contextRef="#ctx0" brushRef="#br0" timeOffset="796">0 723,'0'0,"0"0,25 25,-25 0,50-1,-26 26,26-26,-25 26,24-25,1 24,-25-24,24 24,1-49,-25 50,24-26,-24 1,24 0,-49-25,25 0,-25 0,25 0,0 0,-25 0,0 0,24 0,-24 0,0-25,0 0,0 1,0-1,25 0,-25 0,0 1,25-26,-25 26,0-1,0-25,0 50,0-24,0 24,0-25,0 0,0 25,0 0,0-24,0 24</inkml:trace>
  <inkml:trace contextRef="#ctx0" brushRef="#br0" timeOffset="1872">496 31,'0'-25,"-25"25,25 0,-25 0,25 0,-24 0,-1 0,0 0,0 0,0 0,1 0,-1 0,0 0,-24 25,24 0,0-1,0 1,25 0,-25-25,25 0,0 25</inkml:trace>
  <inkml:trace contextRef="#ctx0" brushRef="#br0" timeOffset="2746">545 80,'25'0,"-25"0,0 25,25-25,0 25,-25 0,49-1,-49 1,25 0,25 24,-50-24,0 0,49-1,-49 1</inkml:trace>
</inkml:ink>
</file>

<file path=ppt/ink/ink2.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2-10-23T04:10:52.7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3.xml><?xml version="1.0" encoding="utf-8"?>
<inkml:ink xmlns:inkml="http://www.w3.org/2003/InkML">
  <inkml:definitions>
    <inkml:context xml:id="ctx0">
      <inkml:inkSource xml:id="inkSrc0">
        <inkml:traceFormat>
          <inkml:channel name="X" type="integer" max="1600" units="cm"/>
          <inkml:channel name="Y" type="integer" max="900" units="cm"/>
        </inkml:traceFormat>
        <inkml:channelProperties>
          <inkml:channelProperty channel="X" name="resolution" value="51.77993" units="1/cm"/>
          <inkml:channelProperty channel="Y" name="resolution" value="51.72414" units="1/cm"/>
        </inkml:channelProperties>
      </inkml:inkSource>
      <inkml:timestamp xml:id="ts0" timeString="2017-10-25T02:33:36.617"/>
    </inkml:context>
    <inkml:brush xml:id="br0">
      <inkml:brushProperty name="width" value="0.05292" units="cm"/>
      <inkml:brushProperty name="height" value="0.05292" units="cm"/>
      <inkml:brushProperty name="color" value="#1F497D"/>
    </inkml:brush>
  </inkml:definitions>
  <inkml:trace contextRef="#ctx0" brushRef="#br0">12382 508,'-21'0,"0"0,0-21,0 21,-1-21,-20 0,-21 21,41 0,-62 0,63 0,-1 0,-20 0,0 0,-43 0,0 0,-20 0,20 0,21 0,-20 0,-1 0,-21 0,22 0,20 0,43 0,-64 0,43 0,0 0,-1 0,-20 0,20 0,-20 0,-22 0,1 0,-1 0,0 0,1 0,41 0,-20 0,-1 0,1 0,42 0,-64 0,43 0,-43 0,43 0,-22 0,-21 0,1 0,-1 0,22 0,-22 0,21 0,43 0,0 0,-21 0,21 0,-1 0,-20 0,21 0,-64 21,43-21,-43 0,22 21,-1-21,1 21,-22-21,0 21,22-21,42 0,-43 0,1 0,-22 0,22 21,41-21,-41 22,21-22,20 21,-20-21,21 0,21 21,-21-21,0 21,-1-21,1 0,0 0,0 21,21 0,-21 1,0-22,-1 21,22 0,-21-21,21 21,0 0,-21-21,21 21,0 1,0 20,0 0,0-21,0 1,0-1,0 21,0-21,21 22,0-22,-21 0,22 21,-1-21,0 1,0-1,0 0,-21 0,43 0,-22 0,21 1,-21-22,22 42,-22-42,42 0,-42 0,43 21,21-21,-1 0,1 21,-43-21,64 0,-42 0,20 0,-41 0,-1 0,0 0,1 0,-22 0,42 0,22 0,-22 0,1 0,21 0,-22 0,22 21,-64-21,42 0,-20 0,-22 22,0-22,21 0,43 0,-21 0,20 0,22 0,21 0,-21 0,0 0,-43 0,-20 0,-22 0,0 0,0 0,0 0,43 0,-1 0,22 0,-22 0,22 0,-21 0,-1 0,-42 0,43 0,-1 21,-42-21,64 0,-21 0,41 0,-20 0,21 0,-21 0,20 21,-20-21,0 0,-1 0,-62 0,62 0,-41 0,41 0,-20 0,20 0,22 0,-21 0,21 0,-22 0,65 0,-44 0,1 0,-21 0,21 0,0 0,-22 0,1 0,-43 0,22 0,-22 0,-21 0,0 0,64 0,-21 0,20 0,22 0,0 0,0 0,84 0,-84 0,-21 0,21 0,-22 0,-20 0,-1 0,1 0,-1 0,22 0,0 0,20 0,1 0,42 0,1 0,-1 0,-42 0,21 0,-43 0,-20 0,20-21,1 21,-43 0,22 0,-1 0,1 0,21 0,20-21,44 21,-1-22,42-20,1 21,-1-21,1 42,-43-64,-42 43,-22 21,-41 0,-22 0,-21-21,42 21,-21-21,1-1,-1 1,0 0,-21 0,21 0,-21-22,0 22,0-21,-42 21,-22-43,22 22,-22 21,43 0,-21-1,0 1,-22-21,43 42,-43-21,-20 0,20 21,-42 0,22-22,-43 1,21 0,0 21,21-21,1 0,-43 21,21 0,42-21,-20-1,20 22,-20-21,-43 21,42-21,21 21,-20 0,-22 0,-21 0,63 0,-20 0,-1 0,0-21,1 21,20 0,43 0,-42 0,20 0,1 0,0 0,-22 0,43 0,-43 0,22 0,-43 0,43 0,0 0,-22 0,-20-21,41 21,-20 0,-1 0,43 0,-42 0,20 0,-20 0,42 0,-43 0,22 0,21 0,-22 0,-20 0,42 0,-43 0,43 0,0 0,0 0,-1 0,1 0,0 0,0 0,0 0,-22 0,-20 0,-22 0,-21 0,22 0,-22 0,0 0,21 0,-20 0,20 0,-21 0,43 0,-22 0,21 0,1 0,-1 0,-20 0,63 0,-1 0,-20 0,21 0,0 0,0 0,-1 0,-20 0,0 21,-1-21,22 21,0-21,0 0,0 0,0 0,-1 0,-20 0,21 0,0 0,0 0,-1 0,1 0,-21 0,21 0,21 21</inkml:trace>
</inkml:ink>
</file>

<file path=ppt/ink/ink4.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11-04-11T07:39:43.171"/>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0,'0'0,"22"0,-22 25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lvl1pPr defTabSz="965200">
              <a:defRPr sz="1300">
                <a:latin typeface="Times New Roman" pitchFamily="18" charset="0"/>
                <a:ea typeface="宋体" pitchFamily="2" charset="-122"/>
              </a:defRPr>
            </a:lvl1pPr>
          </a:lstStyle>
          <a:p>
            <a:pPr>
              <a:defRPr/>
            </a:pPr>
            <a:endParaRPr lang="zh-CN" altLang="en-US"/>
          </a:p>
        </p:txBody>
      </p:sp>
      <p:sp>
        <p:nvSpPr>
          <p:cNvPr id="6147" name="Rectangle 3"/>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lvl1pPr algn="r" defTabSz="965200">
              <a:defRPr sz="1300">
                <a:latin typeface="Times New Roman" pitchFamily="18" charset="0"/>
                <a:ea typeface="宋体" pitchFamily="2" charset="-122"/>
              </a:defRPr>
            </a:lvl1pPr>
          </a:lstStyle>
          <a:p>
            <a:pPr>
              <a:defRPr/>
            </a:pPr>
            <a:endParaRPr lang="en-US" altLang="zh-CN"/>
          </a:p>
        </p:txBody>
      </p:sp>
      <p:sp>
        <p:nvSpPr>
          <p:cNvPr id="103428" name="Rectangle 4"/>
          <p:cNvSpPr>
            <a:spLocks noGrp="1" noRot="1" noChangeAspect="1" noChangeArrowheads="1" noTextEdit="1"/>
          </p:cNvSpPr>
          <p:nvPr>
            <p:ph type="sldImg" idx="2"/>
          </p:nvPr>
        </p:nvSpPr>
        <p:spPr bwMode="auto">
          <a:xfrm>
            <a:off x="455613" y="719138"/>
            <a:ext cx="6391275" cy="3595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73138" y="4554538"/>
            <a:ext cx="5356225" cy="4314825"/>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150" name="Rectangle 6"/>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none" lIns="96515" tIns="48257" rIns="96515" bIns="48257" numCol="1" anchor="b" anchorCtr="0" compatLnSpc="1">
            <a:prstTxWarp prst="textNoShape">
              <a:avLst/>
            </a:prstTxWarp>
          </a:bodyPr>
          <a:lstStyle>
            <a:lvl1pPr defTabSz="965200">
              <a:defRPr sz="1300">
                <a:latin typeface="Times New Roman" pitchFamily="18" charset="0"/>
                <a:ea typeface="宋体"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none" lIns="96515" tIns="48257" rIns="96515" bIns="48257" numCol="1" anchor="b" anchorCtr="0" compatLnSpc="1">
            <a:prstTxWarp prst="textNoShape">
              <a:avLst/>
            </a:prstTxWarp>
          </a:bodyPr>
          <a:lstStyle>
            <a:lvl1pPr algn="r" defTabSz="965200">
              <a:defRPr sz="1300">
                <a:latin typeface="Times New Roman" pitchFamily="18" charset="0"/>
                <a:ea typeface="宋体" pitchFamily="2" charset="-122"/>
              </a:defRPr>
            </a:lvl1pPr>
          </a:lstStyle>
          <a:p>
            <a:pPr>
              <a:defRPr/>
            </a:pPr>
            <a:fld id="{AA6A022D-C949-4801-A276-3C8C0D677977}" type="slidenum">
              <a:rPr lang="zh-CN" altLang="en-US"/>
              <a:pPr>
                <a:defRPr/>
              </a:pPr>
              <a:t>‹#›</a:t>
            </a:fld>
            <a:endParaRPr lang="en-US" altLang="zh-CN"/>
          </a:p>
        </p:txBody>
      </p:sp>
    </p:spTree>
    <p:extLst>
      <p:ext uri="{BB962C8B-B14F-4D97-AF65-F5344CB8AC3E}">
        <p14:creationId xmlns:p14="http://schemas.microsoft.com/office/powerpoint/2010/main" val="13599012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2F5B1559-0C94-48F1-9584-B6D6D12DB988}" type="slidenum">
              <a:rPr lang="zh-CN" altLang="en-US" smtClean="0">
                <a:latin typeface="Times New Roman" pitchFamily="18" charset="0"/>
              </a:rPr>
              <a:pPr/>
              <a:t>1</a:t>
            </a:fld>
            <a:endParaRPr lang="en-US" altLang="zh-CN">
              <a:latin typeface="Times New Roman" pitchFamily="18" charset="0"/>
            </a:endParaRPr>
          </a:p>
        </p:txBody>
      </p:sp>
      <p:sp>
        <p:nvSpPr>
          <p:cNvPr id="104451" name="Rectangle 2"/>
          <p:cNvSpPr>
            <a:spLocks noGrp="1" noRot="1" noChangeAspect="1" noChangeArrowheads="1" noTextEdit="1"/>
          </p:cNvSpPr>
          <p:nvPr>
            <p:ph type="sldImg"/>
          </p:nvPr>
        </p:nvSpPr>
        <p:spPr>
          <a:xfrm>
            <a:off x="455613" y="719138"/>
            <a:ext cx="6391275" cy="3595687"/>
          </a:xfrm>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19FD5B32-E57C-4F3A-BF2D-91BE79C510CD}" type="slidenum">
              <a:rPr lang="zh-CN" altLang="en-US" smtClean="0">
                <a:latin typeface="Times New Roman" pitchFamily="18" charset="0"/>
              </a:rPr>
              <a:pPr/>
              <a:t>11</a:t>
            </a:fld>
            <a:endParaRPr lang="en-US" altLang="zh-CN">
              <a:latin typeface="Times New Roman" pitchFamily="18" charset="0"/>
            </a:endParaRPr>
          </a:p>
        </p:txBody>
      </p:sp>
      <p:sp>
        <p:nvSpPr>
          <p:cNvPr id="113667" name="Rectangle 2"/>
          <p:cNvSpPr>
            <a:spLocks noGrp="1" noRot="1" noChangeAspect="1" noChangeArrowheads="1" noTextEdit="1"/>
          </p:cNvSpPr>
          <p:nvPr>
            <p:ph type="sldImg"/>
          </p:nvPr>
        </p:nvSpPr>
        <p:spPr>
          <a:xfrm>
            <a:off x="455613" y="719138"/>
            <a:ext cx="6391275" cy="3595687"/>
          </a:xfrm>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7F319FB1-41F6-4735-A495-ABAB38F7738E}" type="slidenum">
              <a:rPr lang="zh-CN" altLang="en-US" smtClean="0">
                <a:latin typeface="Times New Roman" pitchFamily="18" charset="0"/>
              </a:rPr>
              <a:pPr/>
              <a:t>12</a:t>
            </a:fld>
            <a:endParaRPr lang="en-US" altLang="zh-CN">
              <a:latin typeface="Times New Roman" pitchFamily="18" charset="0"/>
            </a:endParaRPr>
          </a:p>
        </p:txBody>
      </p:sp>
      <p:sp>
        <p:nvSpPr>
          <p:cNvPr id="114691" name="Rectangle 2"/>
          <p:cNvSpPr>
            <a:spLocks noGrp="1" noRot="1" noChangeAspect="1" noChangeArrowheads="1" noTextEdit="1"/>
          </p:cNvSpPr>
          <p:nvPr>
            <p:ph type="sldImg"/>
          </p:nvPr>
        </p:nvSpPr>
        <p:spPr>
          <a:xfrm>
            <a:off x="455613" y="719138"/>
            <a:ext cx="6391275" cy="3595687"/>
          </a:xfrm>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AB250FFE-268F-491C-A446-650DF13636F6}" type="slidenum">
              <a:rPr lang="zh-CN" altLang="en-US" smtClean="0">
                <a:latin typeface="Times New Roman" pitchFamily="18" charset="0"/>
              </a:rPr>
              <a:pPr/>
              <a:t>13</a:t>
            </a:fld>
            <a:endParaRPr lang="en-US" altLang="zh-CN">
              <a:latin typeface="Times New Roman" pitchFamily="18" charset="0"/>
            </a:endParaRPr>
          </a:p>
        </p:txBody>
      </p:sp>
      <p:sp>
        <p:nvSpPr>
          <p:cNvPr id="115715" name="Rectangle 2"/>
          <p:cNvSpPr>
            <a:spLocks noGrp="1" noRot="1" noChangeAspect="1" noChangeArrowheads="1" noTextEdit="1"/>
          </p:cNvSpPr>
          <p:nvPr>
            <p:ph type="sldImg"/>
          </p:nvPr>
        </p:nvSpPr>
        <p:spPr>
          <a:xfrm>
            <a:off x="455613" y="719138"/>
            <a:ext cx="6391275" cy="3595687"/>
          </a:xfrm>
          <a:ln/>
        </p:spPr>
      </p:sp>
      <p:sp>
        <p:nvSpPr>
          <p:cNvPr id="115716" name="Rectangle 3"/>
          <p:cNvSpPr>
            <a:spLocks noGrp="1" noChangeArrowheads="1"/>
          </p:cNvSpPr>
          <p:nvPr>
            <p:ph type="body" idx="1"/>
          </p:nvPr>
        </p:nvSpPr>
        <p:spPr>
          <a:xfrm>
            <a:off x="730250" y="4554538"/>
            <a:ext cx="5842000"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CA4D0542-3B1C-4577-9155-4A84CF8D5477}" type="slidenum">
              <a:rPr lang="zh-CN" altLang="en-US" smtClean="0">
                <a:latin typeface="Times New Roman" pitchFamily="18" charset="0"/>
              </a:rPr>
              <a:pPr/>
              <a:t>14</a:t>
            </a:fld>
            <a:endParaRPr lang="en-US" altLang="zh-CN">
              <a:latin typeface="Times New Roman" pitchFamily="18" charset="0"/>
            </a:endParaRPr>
          </a:p>
        </p:txBody>
      </p:sp>
      <p:sp>
        <p:nvSpPr>
          <p:cNvPr id="116739" name="Rectangle 2"/>
          <p:cNvSpPr>
            <a:spLocks noGrp="1" noRot="1" noChangeAspect="1" noChangeArrowheads="1" noTextEdit="1"/>
          </p:cNvSpPr>
          <p:nvPr>
            <p:ph type="sldImg"/>
          </p:nvPr>
        </p:nvSpPr>
        <p:spPr>
          <a:xfrm>
            <a:off x="455613" y="719138"/>
            <a:ext cx="6391275" cy="3595687"/>
          </a:xfrm>
          <a:ln/>
        </p:spPr>
      </p:sp>
      <p:sp>
        <p:nvSpPr>
          <p:cNvPr id="116740" name="Rectangle 3"/>
          <p:cNvSpPr>
            <a:spLocks noGrp="1" noChangeArrowheads="1"/>
          </p:cNvSpPr>
          <p:nvPr>
            <p:ph type="body" idx="1"/>
          </p:nvPr>
        </p:nvSpPr>
        <p:spPr>
          <a:xfrm>
            <a:off x="730250" y="4554538"/>
            <a:ext cx="5842000"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644FC2E6-4D3E-4FAA-A16F-2C2F97D68EDA}" type="slidenum">
              <a:rPr lang="zh-CN" altLang="en-US" smtClean="0">
                <a:latin typeface="Times New Roman" pitchFamily="18" charset="0"/>
              </a:rPr>
              <a:pPr/>
              <a:t>15</a:t>
            </a:fld>
            <a:endParaRPr lang="en-US" altLang="zh-CN">
              <a:latin typeface="Times New Roman" pitchFamily="18" charset="0"/>
            </a:endParaRPr>
          </a:p>
        </p:txBody>
      </p:sp>
      <p:sp>
        <p:nvSpPr>
          <p:cNvPr id="117763" name="Rectangle 2"/>
          <p:cNvSpPr>
            <a:spLocks noGrp="1" noRot="1" noChangeAspect="1" noChangeArrowheads="1" noTextEdit="1"/>
          </p:cNvSpPr>
          <p:nvPr>
            <p:ph type="sldImg"/>
          </p:nvPr>
        </p:nvSpPr>
        <p:spPr>
          <a:xfrm>
            <a:off x="455613" y="719138"/>
            <a:ext cx="6391275" cy="3595687"/>
          </a:xfrm>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4F9EB30F-68CE-4C9A-B35F-F6F7AB730B24}" type="slidenum">
              <a:rPr lang="zh-CN" altLang="en-US" smtClean="0">
                <a:latin typeface="Times New Roman" pitchFamily="18" charset="0"/>
              </a:rPr>
              <a:pPr/>
              <a:t>16</a:t>
            </a:fld>
            <a:endParaRPr lang="en-US" altLang="zh-CN">
              <a:latin typeface="Times New Roman" pitchFamily="18" charset="0"/>
            </a:endParaRPr>
          </a:p>
        </p:txBody>
      </p:sp>
      <p:sp>
        <p:nvSpPr>
          <p:cNvPr id="118787" name="Rectangle 2"/>
          <p:cNvSpPr>
            <a:spLocks noGrp="1" noRot="1" noChangeAspect="1" noChangeArrowheads="1" noTextEdit="1"/>
          </p:cNvSpPr>
          <p:nvPr>
            <p:ph type="sldImg"/>
          </p:nvPr>
        </p:nvSpPr>
        <p:spPr>
          <a:xfrm>
            <a:off x="455613" y="719138"/>
            <a:ext cx="6391275" cy="3595687"/>
          </a:xfrm>
          <a:ln/>
        </p:spPr>
      </p:sp>
      <p:sp>
        <p:nvSpPr>
          <p:cNvPr id="118788" name="Rectangle 3"/>
          <p:cNvSpPr>
            <a:spLocks noGrp="1" noChangeArrowheads="1"/>
          </p:cNvSpPr>
          <p:nvPr>
            <p:ph type="body" idx="1"/>
          </p:nvPr>
        </p:nvSpPr>
        <p:spPr>
          <a:xfrm>
            <a:off x="730250" y="4554538"/>
            <a:ext cx="5842000"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31A473AD-BCD9-4EF5-8640-D45DC9FE1856}" type="slidenum">
              <a:rPr lang="zh-CN" altLang="en-US" smtClean="0">
                <a:latin typeface="Times New Roman" pitchFamily="18" charset="0"/>
              </a:rPr>
              <a:pPr/>
              <a:t>17</a:t>
            </a:fld>
            <a:endParaRPr lang="en-US" altLang="zh-CN">
              <a:latin typeface="Times New Roman" pitchFamily="18" charset="0"/>
            </a:endParaRPr>
          </a:p>
        </p:txBody>
      </p:sp>
      <p:sp>
        <p:nvSpPr>
          <p:cNvPr id="119811" name="Rectangle 2"/>
          <p:cNvSpPr>
            <a:spLocks noGrp="1" noRot="1" noChangeAspect="1" noChangeArrowheads="1" noTextEdit="1"/>
          </p:cNvSpPr>
          <p:nvPr>
            <p:ph type="sldImg"/>
          </p:nvPr>
        </p:nvSpPr>
        <p:spPr>
          <a:xfrm>
            <a:off x="455613" y="719138"/>
            <a:ext cx="6391275" cy="3595687"/>
          </a:xfrm>
          <a:ln/>
        </p:spPr>
      </p:sp>
      <p:sp>
        <p:nvSpPr>
          <p:cNvPr id="119812" name="Rectangle 3"/>
          <p:cNvSpPr>
            <a:spLocks noGrp="1" noChangeArrowheads="1"/>
          </p:cNvSpPr>
          <p:nvPr>
            <p:ph type="body" idx="1"/>
          </p:nvPr>
        </p:nvSpPr>
        <p:spPr>
          <a:xfrm>
            <a:off x="730250" y="4554538"/>
            <a:ext cx="5842000"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D6CDD685-FEB7-497C-8EC3-C4951011D783}" type="slidenum">
              <a:rPr lang="zh-CN" altLang="en-US" smtClean="0">
                <a:latin typeface="Times New Roman" pitchFamily="18" charset="0"/>
              </a:rPr>
              <a:pPr/>
              <a:t>19</a:t>
            </a:fld>
            <a:endParaRPr lang="en-US" altLang="zh-CN">
              <a:latin typeface="Times New Roman" pitchFamily="18" charset="0"/>
            </a:endParaRPr>
          </a:p>
        </p:txBody>
      </p:sp>
      <p:sp>
        <p:nvSpPr>
          <p:cNvPr id="120835" name="Rectangle 2"/>
          <p:cNvSpPr>
            <a:spLocks noGrp="1" noRot="1" noChangeAspect="1" noChangeArrowheads="1" noTextEdit="1"/>
          </p:cNvSpPr>
          <p:nvPr>
            <p:ph type="sldImg"/>
          </p:nvPr>
        </p:nvSpPr>
        <p:spPr>
          <a:xfrm>
            <a:off x="455613" y="719138"/>
            <a:ext cx="6391275" cy="3595687"/>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8CD5B426-4712-4AFD-BA45-58B67AE8ACCA}" type="slidenum">
              <a:rPr lang="zh-CN" altLang="en-US" smtClean="0">
                <a:latin typeface="Times New Roman" pitchFamily="18" charset="0"/>
              </a:rPr>
              <a:pPr/>
              <a:t>20</a:t>
            </a:fld>
            <a:endParaRPr lang="en-US" altLang="zh-CN">
              <a:latin typeface="Times New Roman" pitchFamily="18" charset="0"/>
            </a:endParaRPr>
          </a:p>
        </p:txBody>
      </p:sp>
      <p:sp>
        <p:nvSpPr>
          <p:cNvPr id="121859" name="Rectangle 2"/>
          <p:cNvSpPr>
            <a:spLocks noGrp="1" noRot="1" noChangeAspect="1" noChangeArrowheads="1" noTextEdit="1"/>
          </p:cNvSpPr>
          <p:nvPr>
            <p:ph type="sldImg"/>
          </p:nvPr>
        </p:nvSpPr>
        <p:spPr>
          <a:xfrm>
            <a:off x="455613" y="719138"/>
            <a:ext cx="6391275" cy="3595687"/>
          </a:xfrm>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EA65FB39-300E-4927-9F24-8C3304ED3B87}" type="slidenum">
              <a:rPr lang="zh-CN" altLang="en-US" smtClean="0">
                <a:latin typeface="Times New Roman" pitchFamily="18" charset="0"/>
              </a:rPr>
              <a:pPr/>
              <a:t>21</a:t>
            </a:fld>
            <a:endParaRPr lang="en-US" altLang="zh-CN">
              <a:latin typeface="Times New Roman" pitchFamily="18" charset="0"/>
            </a:endParaRPr>
          </a:p>
        </p:txBody>
      </p:sp>
      <p:sp>
        <p:nvSpPr>
          <p:cNvPr id="122883" name="Rectangle 2"/>
          <p:cNvSpPr>
            <a:spLocks noGrp="1" noRot="1" noChangeAspect="1" noChangeArrowheads="1" noTextEdit="1"/>
          </p:cNvSpPr>
          <p:nvPr>
            <p:ph type="sldImg"/>
          </p:nvPr>
        </p:nvSpPr>
        <p:spPr>
          <a:xfrm>
            <a:off x="455613" y="719138"/>
            <a:ext cx="6391275" cy="3595687"/>
          </a:xfrm>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3FD36DD7-6626-4144-8C95-C9E1D5D93077}" type="slidenum">
              <a:rPr lang="zh-CN" altLang="en-US" smtClean="0">
                <a:latin typeface="Times New Roman" pitchFamily="18" charset="0"/>
              </a:rPr>
              <a:pPr/>
              <a:t>2</a:t>
            </a:fld>
            <a:endParaRPr lang="en-US" altLang="zh-CN">
              <a:latin typeface="Times New Roman" pitchFamily="18" charset="0"/>
            </a:endParaRPr>
          </a:p>
        </p:txBody>
      </p:sp>
      <p:sp>
        <p:nvSpPr>
          <p:cNvPr id="105475" name="Rectangle 2"/>
          <p:cNvSpPr>
            <a:spLocks noGrp="1" noRot="1" noChangeAspect="1" noChangeArrowheads="1" noTextEdit="1"/>
          </p:cNvSpPr>
          <p:nvPr>
            <p:ph type="sldImg"/>
          </p:nvPr>
        </p:nvSpPr>
        <p:spPr>
          <a:xfrm>
            <a:off x="455613" y="719138"/>
            <a:ext cx="6391275" cy="3595687"/>
          </a:xfrm>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D2F5C275-FC31-4358-8093-B0C1C4474F9C}" type="slidenum">
              <a:rPr lang="zh-CN" altLang="en-US" smtClean="0">
                <a:latin typeface="Times New Roman" pitchFamily="18" charset="0"/>
              </a:rPr>
              <a:pPr/>
              <a:t>23</a:t>
            </a:fld>
            <a:endParaRPr lang="en-US" altLang="zh-CN">
              <a:latin typeface="Times New Roman" pitchFamily="18" charset="0"/>
            </a:endParaRPr>
          </a:p>
        </p:txBody>
      </p:sp>
      <p:sp>
        <p:nvSpPr>
          <p:cNvPr id="123907" name="Rectangle 7"/>
          <p:cNvSpPr txBox="1">
            <a:spLocks noGrp="1" noChangeArrowheads="1"/>
          </p:cNvSpPr>
          <p:nvPr/>
        </p:nvSpPr>
        <p:spPr bwMode="auto">
          <a:xfrm>
            <a:off x="4137025" y="9109075"/>
            <a:ext cx="31654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496" tIns="48249" rIns="96496" bIns="48249" anchor="b"/>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pPr algn="r"/>
            <a:fld id="{BB6CF341-7187-4F33-ACD2-5A7DDDB50202}" type="slidenum">
              <a:rPr lang="zh-CN" altLang="en-US" sz="1400">
                <a:latin typeface="Times New Roman" pitchFamily="18" charset="0"/>
                <a:ea typeface="MS PGothic" pitchFamily="34" charset="-128"/>
              </a:rPr>
              <a:pPr algn="r"/>
              <a:t>23</a:t>
            </a:fld>
            <a:endParaRPr lang="en-US" altLang="zh-CN" sz="1400">
              <a:latin typeface="Times New Roman" pitchFamily="18" charset="0"/>
              <a:ea typeface="MS PGothic" pitchFamily="34" charset="-128"/>
            </a:endParaRPr>
          </a:p>
        </p:txBody>
      </p:sp>
      <p:sp>
        <p:nvSpPr>
          <p:cNvPr id="123908" name="Rectangle 2"/>
          <p:cNvSpPr>
            <a:spLocks noGrp="1" noRot="1" noChangeAspect="1" noChangeArrowheads="1" noTextEdit="1"/>
          </p:cNvSpPr>
          <p:nvPr>
            <p:ph type="sldImg"/>
          </p:nvPr>
        </p:nvSpPr>
        <p:spPr>
          <a:xfrm>
            <a:off x="455613" y="719138"/>
            <a:ext cx="6391275" cy="3595687"/>
          </a:xfrm>
          <a:ln/>
        </p:spPr>
      </p:sp>
      <p:sp>
        <p:nvSpPr>
          <p:cNvPr id="123909" name="Rectangle 3"/>
          <p:cNvSpPr>
            <a:spLocks noGrp="1" noChangeArrowheads="1"/>
          </p:cNvSpPr>
          <p:nvPr>
            <p:ph type="body" idx="1"/>
          </p:nvPr>
        </p:nvSpPr>
        <p:spPr>
          <a:xfrm>
            <a:off x="974725" y="4554538"/>
            <a:ext cx="5353050"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96" tIns="48249" rIns="96496" bIns="48249"/>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9C4FEE4F-0F4D-4F44-A8E8-30FE21CBAFCD}" type="slidenum">
              <a:rPr lang="zh-CN" altLang="en-US" smtClean="0">
                <a:latin typeface="Times New Roman" pitchFamily="18" charset="0"/>
              </a:rPr>
              <a:pPr/>
              <a:t>24</a:t>
            </a:fld>
            <a:endParaRPr lang="en-US" altLang="zh-CN">
              <a:latin typeface="Times New Roman" pitchFamily="18" charset="0"/>
            </a:endParaRPr>
          </a:p>
        </p:txBody>
      </p:sp>
      <p:sp>
        <p:nvSpPr>
          <p:cNvPr id="124931" name="Rectangle 2"/>
          <p:cNvSpPr>
            <a:spLocks noGrp="1" noRot="1" noChangeAspect="1" noChangeArrowheads="1" noTextEdit="1"/>
          </p:cNvSpPr>
          <p:nvPr>
            <p:ph type="sldImg"/>
          </p:nvPr>
        </p:nvSpPr>
        <p:spPr>
          <a:xfrm>
            <a:off x="455613" y="719138"/>
            <a:ext cx="6391275" cy="3595687"/>
          </a:xfrm>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82EE5ED5-EF40-4CF2-8BC7-39434143B5A9}" type="slidenum">
              <a:rPr lang="zh-CN" altLang="en-US" smtClean="0">
                <a:latin typeface="Times New Roman" pitchFamily="18" charset="0"/>
              </a:rPr>
              <a:pPr/>
              <a:t>25</a:t>
            </a:fld>
            <a:endParaRPr lang="en-US" altLang="zh-CN">
              <a:latin typeface="Times New Roman" pitchFamily="18" charset="0"/>
            </a:endParaRPr>
          </a:p>
        </p:txBody>
      </p:sp>
      <p:sp>
        <p:nvSpPr>
          <p:cNvPr id="125955" name="Rectangle 2"/>
          <p:cNvSpPr>
            <a:spLocks noGrp="1" noRot="1" noChangeAspect="1" noChangeArrowheads="1" noTextEdit="1"/>
          </p:cNvSpPr>
          <p:nvPr>
            <p:ph type="sldImg"/>
          </p:nvPr>
        </p:nvSpPr>
        <p:spPr>
          <a:xfrm>
            <a:off x="455613" y="719138"/>
            <a:ext cx="6391275" cy="3595687"/>
          </a:xfrm>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446009D8-A4D0-4E7F-8C0F-5CD879A4566B}" type="slidenum">
              <a:rPr lang="zh-CN" altLang="en-US" smtClean="0">
                <a:latin typeface="Times New Roman" pitchFamily="18" charset="0"/>
              </a:rPr>
              <a:pPr/>
              <a:t>26</a:t>
            </a:fld>
            <a:endParaRPr lang="en-US" altLang="zh-CN">
              <a:latin typeface="Times New Roman" pitchFamily="18" charset="0"/>
            </a:endParaRPr>
          </a:p>
        </p:txBody>
      </p:sp>
      <p:sp>
        <p:nvSpPr>
          <p:cNvPr id="126979" name="Rectangle 2"/>
          <p:cNvSpPr>
            <a:spLocks noGrp="1" noRot="1" noChangeAspect="1" noChangeArrowheads="1" noTextEdit="1"/>
          </p:cNvSpPr>
          <p:nvPr>
            <p:ph type="sldImg"/>
          </p:nvPr>
        </p:nvSpPr>
        <p:spPr>
          <a:xfrm>
            <a:off x="455613" y="719138"/>
            <a:ext cx="6391275" cy="3595687"/>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EF0DA5BD-5D69-4928-898B-6F31089A43B3}" type="slidenum">
              <a:rPr lang="zh-CN" altLang="en-US" smtClean="0">
                <a:latin typeface="Times New Roman" pitchFamily="18" charset="0"/>
              </a:rPr>
              <a:pPr/>
              <a:t>27</a:t>
            </a:fld>
            <a:endParaRPr lang="en-US" altLang="zh-CN">
              <a:latin typeface="Times New Roman" pitchFamily="18" charset="0"/>
            </a:endParaRPr>
          </a:p>
        </p:txBody>
      </p:sp>
      <p:sp>
        <p:nvSpPr>
          <p:cNvPr id="128003" name="Rectangle 2"/>
          <p:cNvSpPr>
            <a:spLocks noGrp="1" noRot="1" noChangeAspect="1" noChangeArrowheads="1" noTextEdit="1"/>
          </p:cNvSpPr>
          <p:nvPr>
            <p:ph type="sldImg"/>
          </p:nvPr>
        </p:nvSpPr>
        <p:spPr>
          <a:xfrm>
            <a:off x="455613" y="719138"/>
            <a:ext cx="6391275" cy="3595687"/>
          </a:xfrm>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Gary L. Peterson</a:t>
            </a:r>
            <a:r>
              <a:rPr lang="zh-CN" altLang="en-US" dirty="0"/>
              <a:t>于</a:t>
            </a:r>
            <a:r>
              <a:rPr lang="en-US" altLang="zh-CN" dirty="0"/>
              <a:t>1981</a:t>
            </a:r>
            <a:r>
              <a:rPr lang="zh-CN" altLang="en-US" dirty="0"/>
              <a:t>年提出此算法</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F8057A51-1908-4761-AF70-8C81CD79972D}" type="slidenum">
              <a:rPr lang="zh-CN" altLang="en-US" smtClean="0">
                <a:latin typeface="Times New Roman" pitchFamily="18" charset="0"/>
              </a:rPr>
              <a:pPr/>
              <a:t>28</a:t>
            </a:fld>
            <a:endParaRPr lang="en-US" altLang="zh-CN">
              <a:latin typeface="Times New Roman" pitchFamily="18" charset="0"/>
            </a:endParaRPr>
          </a:p>
        </p:txBody>
      </p:sp>
      <p:sp>
        <p:nvSpPr>
          <p:cNvPr id="129027" name="Rectangle 2"/>
          <p:cNvSpPr>
            <a:spLocks noGrp="1" noRot="1" noChangeAspect="1" noChangeArrowheads="1" noTextEdit="1"/>
          </p:cNvSpPr>
          <p:nvPr>
            <p:ph type="sldImg"/>
          </p:nvPr>
        </p:nvSpPr>
        <p:spPr>
          <a:xfrm>
            <a:off x="455613" y="719138"/>
            <a:ext cx="6391275" cy="3595687"/>
          </a:xfrm>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dirty="0" err="1"/>
              <a:t>Lamport</a:t>
            </a:r>
            <a:r>
              <a:rPr lang="zh-CN" altLang="en-US" sz="1200" dirty="0"/>
              <a:t>，微软科学家，</a:t>
            </a:r>
            <a:r>
              <a:rPr lang="en-US" altLang="zh-CN" sz="1200" dirty="0"/>
              <a:t>2013</a:t>
            </a:r>
            <a:r>
              <a:rPr lang="zh-CN" altLang="en-US" sz="1200" dirty="0"/>
              <a:t>年图灵奖获得者</a:t>
            </a:r>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B845D0CA-ECA7-4796-A266-9907530AA571}" type="slidenum">
              <a:rPr lang="zh-CN" altLang="en-US" smtClean="0">
                <a:latin typeface="Times New Roman" pitchFamily="18" charset="0"/>
              </a:rPr>
              <a:pPr/>
              <a:t>29</a:t>
            </a:fld>
            <a:endParaRPr lang="en-US" altLang="zh-CN">
              <a:latin typeface="Times New Roman" pitchFamily="18" charset="0"/>
            </a:endParaRPr>
          </a:p>
        </p:txBody>
      </p:sp>
      <p:sp>
        <p:nvSpPr>
          <p:cNvPr id="130051" name="Rectangle 2"/>
          <p:cNvSpPr>
            <a:spLocks noGrp="1" noRot="1" noChangeAspect="1" noChangeArrowheads="1" noTextEdit="1"/>
          </p:cNvSpPr>
          <p:nvPr>
            <p:ph type="sldImg"/>
          </p:nvPr>
        </p:nvSpPr>
        <p:spPr>
          <a:xfrm>
            <a:off x="455613" y="719138"/>
            <a:ext cx="6391275" cy="3595687"/>
          </a:xfrm>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6A0BDC4A-14FF-4BB6-AD6E-BC759EB0730A}" type="slidenum">
              <a:rPr lang="zh-CN" altLang="en-US" smtClean="0">
                <a:latin typeface="Times New Roman" pitchFamily="18" charset="0"/>
              </a:rPr>
              <a:pPr/>
              <a:t>30</a:t>
            </a:fld>
            <a:endParaRPr lang="en-US" altLang="zh-CN">
              <a:latin typeface="Times New Roman" pitchFamily="18" charset="0"/>
            </a:endParaRPr>
          </a:p>
        </p:txBody>
      </p:sp>
      <p:sp>
        <p:nvSpPr>
          <p:cNvPr id="131075" name="Rectangle 2"/>
          <p:cNvSpPr>
            <a:spLocks noGrp="1" noRot="1" noChangeAspect="1" noChangeArrowheads="1" noTextEdit="1"/>
          </p:cNvSpPr>
          <p:nvPr>
            <p:ph type="sldImg"/>
          </p:nvPr>
        </p:nvSpPr>
        <p:spPr>
          <a:xfrm>
            <a:off x="455613" y="719138"/>
            <a:ext cx="6391275" cy="3595687"/>
          </a:xfrm>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Number</a:t>
            </a:r>
            <a:r>
              <a:rPr lang="zh-CN" altLang="en-US" dirty="0"/>
              <a:t>在赋值的过程中，不要参与其它进程比较</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4A49570B-F50B-4CEA-8104-6718226D7CE4}" type="slidenum">
              <a:rPr lang="zh-CN" altLang="en-US" smtClean="0">
                <a:latin typeface="Times New Roman" pitchFamily="18" charset="0"/>
              </a:rPr>
              <a:pPr/>
              <a:t>31</a:t>
            </a:fld>
            <a:endParaRPr lang="en-US" altLang="zh-CN">
              <a:latin typeface="Times New Roman" pitchFamily="18" charset="0"/>
            </a:endParaRPr>
          </a:p>
        </p:txBody>
      </p:sp>
      <p:sp>
        <p:nvSpPr>
          <p:cNvPr id="132099" name="Rectangle 7"/>
          <p:cNvSpPr txBox="1">
            <a:spLocks noGrp="1" noChangeArrowheads="1"/>
          </p:cNvSpPr>
          <p:nvPr/>
        </p:nvSpPr>
        <p:spPr bwMode="auto">
          <a:xfrm>
            <a:off x="4137025" y="9109075"/>
            <a:ext cx="31654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496" tIns="48249" rIns="96496" bIns="48249" anchor="b"/>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pPr algn="r"/>
            <a:fld id="{ACDD5D9A-CDF6-42AB-AAFA-01E9D698FD51}" type="slidenum">
              <a:rPr lang="zh-CN" altLang="en-US" sz="1400">
                <a:latin typeface="Times New Roman" pitchFamily="18" charset="0"/>
                <a:ea typeface="MS PGothic" pitchFamily="34" charset="-128"/>
              </a:rPr>
              <a:pPr algn="r"/>
              <a:t>31</a:t>
            </a:fld>
            <a:endParaRPr lang="en-US" altLang="zh-CN" sz="1400">
              <a:latin typeface="Times New Roman" pitchFamily="18" charset="0"/>
              <a:ea typeface="MS PGothic" pitchFamily="34" charset="-128"/>
            </a:endParaRPr>
          </a:p>
        </p:txBody>
      </p:sp>
      <p:sp>
        <p:nvSpPr>
          <p:cNvPr id="132100" name="Rectangle 2"/>
          <p:cNvSpPr>
            <a:spLocks noGrp="1" noRot="1" noChangeAspect="1" noChangeArrowheads="1" noTextEdit="1"/>
          </p:cNvSpPr>
          <p:nvPr>
            <p:ph type="sldImg"/>
          </p:nvPr>
        </p:nvSpPr>
        <p:spPr>
          <a:xfrm>
            <a:off x="455613" y="719138"/>
            <a:ext cx="6391275" cy="3595687"/>
          </a:xfrm>
          <a:ln/>
        </p:spPr>
      </p:sp>
      <p:sp>
        <p:nvSpPr>
          <p:cNvPr id="132101" name="Rectangle 3"/>
          <p:cNvSpPr>
            <a:spLocks noGrp="1" noChangeArrowheads="1"/>
          </p:cNvSpPr>
          <p:nvPr>
            <p:ph type="body" idx="1"/>
          </p:nvPr>
        </p:nvSpPr>
        <p:spPr>
          <a:xfrm>
            <a:off x="974725" y="4554538"/>
            <a:ext cx="5353050"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96" tIns="48249" rIns="96496" bIns="48249"/>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49167174-9B77-40EC-8925-2B894B0D4CF8}" type="slidenum">
              <a:rPr lang="zh-CN" altLang="en-US" smtClean="0">
                <a:latin typeface="Times New Roman" pitchFamily="18" charset="0"/>
              </a:rPr>
              <a:pPr/>
              <a:t>32</a:t>
            </a:fld>
            <a:endParaRPr lang="en-US" altLang="zh-CN">
              <a:latin typeface="Times New Roman" pitchFamily="18" charset="0"/>
            </a:endParaRPr>
          </a:p>
        </p:txBody>
      </p:sp>
      <p:sp>
        <p:nvSpPr>
          <p:cNvPr id="133123" name="Rectangle 2"/>
          <p:cNvSpPr>
            <a:spLocks noGrp="1" noRot="1" noChangeAspect="1" noChangeArrowheads="1" noTextEdit="1"/>
          </p:cNvSpPr>
          <p:nvPr>
            <p:ph type="sldImg"/>
          </p:nvPr>
        </p:nvSpPr>
        <p:spPr>
          <a:xfrm>
            <a:off x="455613" y="719138"/>
            <a:ext cx="6391275" cy="3595687"/>
          </a:xfrm>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1A683B39-1992-4634-9B9C-85BA8D0103BD}" type="slidenum">
              <a:rPr lang="zh-CN" altLang="en-US" smtClean="0">
                <a:latin typeface="Times New Roman" pitchFamily="18" charset="0"/>
              </a:rPr>
              <a:pPr/>
              <a:t>4</a:t>
            </a:fld>
            <a:endParaRPr lang="en-US" altLang="zh-CN">
              <a:latin typeface="Times New Roman" pitchFamily="18" charset="0"/>
            </a:endParaRPr>
          </a:p>
        </p:txBody>
      </p:sp>
      <p:sp>
        <p:nvSpPr>
          <p:cNvPr id="106499" name="Rectangle 2"/>
          <p:cNvSpPr>
            <a:spLocks noGrp="1" noRot="1" noChangeAspect="1" noChangeArrowheads="1" noTextEdit="1"/>
          </p:cNvSpPr>
          <p:nvPr>
            <p:ph type="sldImg"/>
          </p:nvPr>
        </p:nvSpPr>
        <p:spPr>
          <a:xfrm>
            <a:off x="455613" y="719138"/>
            <a:ext cx="6391275" cy="3595687"/>
          </a:xfrm>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35E77DB7-D8D1-462B-BAE4-A6665184FC56}" type="slidenum">
              <a:rPr lang="zh-CN" altLang="en-US" smtClean="0">
                <a:latin typeface="Times New Roman" pitchFamily="18" charset="0"/>
              </a:rPr>
              <a:pPr/>
              <a:t>33</a:t>
            </a:fld>
            <a:endParaRPr lang="en-US" altLang="zh-CN">
              <a:latin typeface="Times New Roman" pitchFamily="18" charset="0"/>
            </a:endParaRPr>
          </a:p>
        </p:txBody>
      </p:sp>
      <p:sp>
        <p:nvSpPr>
          <p:cNvPr id="134147" name="Rectangle 2"/>
          <p:cNvSpPr>
            <a:spLocks noGrp="1" noRot="1" noChangeAspect="1" noChangeArrowheads="1" noTextEdit="1"/>
          </p:cNvSpPr>
          <p:nvPr>
            <p:ph type="sldImg"/>
          </p:nvPr>
        </p:nvSpPr>
        <p:spPr>
          <a:xfrm>
            <a:off x="455613" y="719138"/>
            <a:ext cx="6391275" cy="3595687"/>
          </a:xfrm>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C180055B-416D-4357-ADE7-D819A398E740}" type="slidenum">
              <a:rPr lang="zh-CN" altLang="en-US" smtClean="0">
                <a:latin typeface="Times New Roman" pitchFamily="18" charset="0"/>
              </a:rPr>
              <a:pPr/>
              <a:t>34</a:t>
            </a:fld>
            <a:endParaRPr lang="en-US" altLang="zh-CN">
              <a:latin typeface="Times New Roman" pitchFamily="18" charset="0"/>
            </a:endParaRPr>
          </a:p>
        </p:txBody>
      </p:sp>
      <p:sp>
        <p:nvSpPr>
          <p:cNvPr id="135171" name="Rectangle 2"/>
          <p:cNvSpPr>
            <a:spLocks noGrp="1" noRot="1" noChangeAspect="1" noChangeArrowheads="1" noTextEdit="1"/>
          </p:cNvSpPr>
          <p:nvPr>
            <p:ph type="sldImg"/>
          </p:nvPr>
        </p:nvSpPr>
        <p:spPr>
          <a:xfrm>
            <a:off x="455613" y="719138"/>
            <a:ext cx="6391275" cy="3595687"/>
          </a:xfrm>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4B75E475-A506-4837-95B2-D7B4DDDE12ED}" type="slidenum">
              <a:rPr lang="zh-CN" altLang="en-US" smtClean="0">
                <a:latin typeface="Times New Roman" pitchFamily="18" charset="0"/>
              </a:rPr>
              <a:pPr/>
              <a:t>35</a:t>
            </a:fld>
            <a:endParaRPr lang="en-US" altLang="zh-CN">
              <a:latin typeface="Times New Roman" pitchFamily="18" charset="0"/>
            </a:endParaRPr>
          </a:p>
        </p:txBody>
      </p:sp>
      <p:sp>
        <p:nvSpPr>
          <p:cNvPr id="136195" name="Rectangle 2"/>
          <p:cNvSpPr>
            <a:spLocks noGrp="1" noRot="1" noChangeAspect="1" noChangeArrowheads="1" noTextEdit="1"/>
          </p:cNvSpPr>
          <p:nvPr>
            <p:ph type="sldImg"/>
          </p:nvPr>
        </p:nvSpPr>
        <p:spPr>
          <a:xfrm>
            <a:off x="455613" y="719138"/>
            <a:ext cx="6391275" cy="3595687"/>
          </a:xfrm>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81507F04-B4AD-471F-872A-491514804BD9}" type="slidenum">
              <a:rPr lang="zh-CN" altLang="en-US" smtClean="0">
                <a:latin typeface="Times New Roman" pitchFamily="18" charset="0"/>
              </a:rPr>
              <a:pPr/>
              <a:t>36</a:t>
            </a:fld>
            <a:endParaRPr lang="en-US" altLang="zh-CN">
              <a:latin typeface="Times New Roman" pitchFamily="18" charset="0"/>
            </a:endParaRPr>
          </a:p>
        </p:txBody>
      </p:sp>
      <p:sp>
        <p:nvSpPr>
          <p:cNvPr id="137219" name="Rectangle 2"/>
          <p:cNvSpPr>
            <a:spLocks noGrp="1" noRot="1" noChangeAspect="1" noChangeArrowheads="1" noTextEdit="1"/>
          </p:cNvSpPr>
          <p:nvPr>
            <p:ph type="sldImg"/>
          </p:nvPr>
        </p:nvSpPr>
        <p:spPr>
          <a:xfrm>
            <a:off x="455613" y="719138"/>
            <a:ext cx="6391275" cy="3595687"/>
          </a:xfrm>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9677E814-0884-4024-934B-6226A06CE38D}" type="slidenum">
              <a:rPr lang="zh-CN" altLang="en-US" smtClean="0">
                <a:latin typeface="Times New Roman" pitchFamily="18" charset="0"/>
              </a:rPr>
              <a:pPr/>
              <a:t>37</a:t>
            </a:fld>
            <a:endParaRPr lang="en-US" altLang="zh-CN">
              <a:latin typeface="Times New Roman" pitchFamily="18" charset="0"/>
            </a:endParaRPr>
          </a:p>
        </p:txBody>
      </p:sp>
      <p:sp>
        <p:nvSpPr>
          <p:cNvPr id="138243" name="Rectangle 2"/>
          <p:cNvSpPr>
            <a:spLocks noGrp="1" noRot="1" noChangeAspect="1" noChangeArrowheads="1" noTextEdit="1"/>
          </p:cNvSpPr>
          <p:nvPr>
            <p:ph type="sldImg"/>
          </p:nvPr>
        </p:nvSpPr>
        <p:spPr>
          <a:xfrm>
            <a:off x="455613" y="719138"/>
            <a:ext cx="6391275" cy="3595687"/>
          </a:xfrm>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4CEEDB6D-75FE-42D9-B813-C1DAA692B503}" type="slidenum">
              <a:rPr lang="zh-CN" altLang="en-US" smtClean="0">
                <a:latin typeface="Times New Roman" pitchFamily="18" charset="0"/>
              </a:rPr>
              <a:pPr/>
              <a:t>38</a:t>
            </a:fld>
            <a:endParaRPr lang="en-US" altLang="zh-CN">
              <a:latin typeface="Times New Roman" pitchFamily="18" charset="0"/>
            </a:endParaRPr>
          </a:p>
        </p:txBody>
      </p:sp>
      <p:sp>
        <p:nvSpPr>
          <p:cNvPr id="139267" name="Rectangle 2"/>
          <p:cNvSpPr>
            <a:spLocks noGrp="1" noRot="1" noChangeAspect="1" noChangeArrowheads="1" noTextEdit="1"/>
          </p:cNvSpPr>
          <p:nvPr>
            <p:ph type="sldImg"/>
          </p:nvPr>
        </p:nvSpPr>
        <p:spPr>
          <a:xfrm>
            <a:off x="455613" y="719138"/>
            <a:ext cx="6391275" cy="3595687"/>
          </a:xfrm>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455613" y="719138"/>
            <a:ext cx="6391275" cy="3595687"/>
          </a:xfrm>
          <a:ln/>
        </p:spPr>
      </p:sp>
      <p:sp>
        <p:nvSpPr>
          <p:cNvPr id="78851" name="Rectangle 3"/>
          <p:cNvSpPr>
            <a:spLocks noGrp="1" noChangeArrowheads="1"/>
          </p:cNvSpPr>
          <p:nvPr>
            <p:ph type="body" idx="1"/>
          </p:nvPr>
        </p:nvSpPr>
        <p:spPr>
          <a:xfrm>
            <a:off x="730251" y="4554539"/>
            <a:ext cx="5842000"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20D831AC-73B9-4B2D-9428-27B3CCE00B45}" type="slidenum">
              <a:rPr lang="zh-CN" altLang="en-US" smtClean="0">
                <a:latin typeface="Times New Roman" pitchFamily="18" charset="0"/>
              </a:rPr>
              <a:pPr/>
              <a:t>42</a:t>
            </a:fld>
            <a:endParaRPr lang="en-US" altLang="zh-CN">
              <a:latin typeface="Times New Roman" pitchFamily="18" charset="0"/>
            </a:endParaRPr>
          </a:p>
        </p:txBody>
      </p:sp>
      <p:sp>
        <p:nvSpPr>
          <p:cNvPr id="140291" name="Rectangle 7"/>
          <p:cNvSpPr txBox="1">
            <a:spLocks noGrp="1" noChangeArrowheads="1"/>
          </p:cNvSpPr>
          <p:nvPr/>
        </p:nvSpPr>
        <p:spPr bwMode="auto">
          <a:xfrm>
            <a:off x="4137025" y="9109075"/>
            <a:ext cx="31654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496" tIns="48249" rIns="96496" bIns="48249" anchor="b"/>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pPr algn="r"/>
            <a:fld id="{8828783E-4A21-4384-A44C-67A0300474D2}" type="slidenum">
              <a:rPr lang="zh-CN" altLang="en-US" sz="1400">
                <a:latin typeface="Times New Roman" pitchFamily="18" charset="0"/>
                <a:ea typeface="MS PGothic" pitchFamily="34" charset="-128"/>
              </a:rPr>
              <a:pPr algn="r"/>
              <a:t>42</a:t>
            </a:fld>
            <a:endParaRPr lang="en-US" altLang="zh-CN" sz="1400">
              <a:latin typeface="Times New Roman" pitchFamily="18" charset="0"/>
              <a:ea typeface="MS PGothic" pitchFamily="34" charset="-128"/>
            </a:endParaRPr>
          </a:p>
        </p:txBody>
      </p:sp>
      <p:sp>
        <p:nvSpPr>
          <p:cNvPr id="140292" name="Rectangle 2"/>
          <p:cNvSpPr>
            <a:spLocks noGrp="1" noRot="1" noChangeAspect="1" noChangeArrowheads="1" noTextEdit="1"/>
          </p:cNvSpPr>
          <p:nvPr>
            <p:ph type="sldImg"/>
          </p:nvPr>
        </p:nvSpPr>
        <p:spPr>
          <a:xfrm>
            <a:off x="455613" y="719138"/>
            <a:ext cx="6391275" cy="3595687"/>
          </a:xfrm>
          <a:ln/>
        </p:spPr>
      </p:sp>
      <p:sp>
        <p:nvSpPr>
          <p:cNvPr id="140293" name="Rectangle 3"/>
          <p:cNvSpPr>
            <a:spLocks noGrp="1" noChangeArrowheads="1"/>
          </p:cNvSpPr>
          <p:nvPr>
            <p:ph type="body" idx="1"/>
          </p:nvPr>
        </p:nvSpPr>
        <p:spPr>
          <a:xfrm>
            <a:off x="974725" y="4554538"/>
            <a:ext cx="5353050"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96" tIns="48249" rIns="96496" bIns="48249"/>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20D831AC-73B9-4B2D-9428-27B3CCE00B45}" type="slidenum">
              <a:rPr lang="zh-CN" altLang="en-US" smtClean="0">
                <a:latin typeface="Times New Roman" pitchFamily="18" charset="0"/>
              </a:rPr>
              <a:pPr/>
              <a:t>43</a:t>
            </a:fld>
            <a:endParaRPr lang="en-US" altLang="zh-CN">
              <a:latin typeface="Times New Roman" pitchFamily="18" charset="0"/>
            </a:endParaRPr>
          </a:p>
        </p:txBody>
      </p:sp>
      <p:sp>
        <p:nvSpPr>
          <p:cNvPr id="140291" name="Rectangle 7"/>
          <p:cNvSpPr txBox="1">
            <a:spLocks noGrp="1" noChangeArrowheads="1"/>
          </p:cNvSpPr>
          <p:nvPr/>
        </p:nvSpPr>
        <p:spPr bwMode="auto">
          <a:xfrm>
            <a:off x="4137025" y="9109075"/>
            <a:ext cx="31654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496" tIns="48249" rIns="96496" bIns="48249" anchor="b"/>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pPr algn="r"/>
            <a:fld id="{8828783E-4A21-4384-A44C-67A0300474D2}" type="slidenum">
              <a:rPr lang="zh-CN" altLang="en-US" sz="1400">
                <a:latin typeface="Times New Roman" pitchFamily="18" charset="0"/>
                <a:ea typeface="MS PGothic" pitchFamily="34" charset="-128"/>
              </a:rPr>
              <a:pPr algn="r"/>
              <a:t>43</a:t>
            </a:fld>
            <a:endParaRPr lang="en-US" altLang="zh-CN" sz="1400">
              <a:latin typeface="Times New Roman" pitchFamily="18" charset="0"/>
              <a:ea typeface="MS PGothic" pitchFamily="34" charset="-128"/>
            </a:endParaRPr>
          </a:p>
        </p:txBody>
      </p:sp>
      <p:sp>
        <p:nvSpPr>
          <p:cNvPr id="140292" name="Rectangle 2"/>
          <p:cNvSpPr>
            <a:spLocks noGrp="1" noRot="1" noChangeAspect="1" noChangeArrowheads="1" noTextEdit="1"/>
          </p:cNvSpPr>
          <p:nvPr>
            <p:ph type="sldImg"/>
          </p:nvPr>
        </p:nvSpPr>
        <p:spPr>
          <a:xfrm>
            <a:off x="455613" y="719138"/>
            <a:ext cx="6391275" cy="3595687"/>
          </a:xfrm>
          <a:ln/>
        </p:spPr>
      </p:sp>
      <p:sp>
        <p:nvSpPr>
          <p:cNvPr id="140293" name="Rectangle 3"/>
          <p:cNvSpPr>
            <a:spLocks noGrp="1" noChangeArrowheads="1"/>
          </p:cNvSpPr>
          <p:nvPr>
            <p:ph type="body" idx="1"/>
          </p:nvPr>
        </p:nvSpPr>
        <p:spPr>
          <a:xfrm>
            <a:off x="974725" y="4554538"/>
            <a:ext cx="5353050"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96" tIns="48249" rIns="96496" bIns="48249"/>
          <a:lstStyle/>
          <a:p>
            <a:endParaRPr lang="zh-CN" altLang="en-US"/>
          </a:p>
        </p:txBody>
      </p:sp>
    </p:spTree>
    <p:extLst>
      <p:ext uri="{BB962C8B-B14F-4D97-AF65-F5344CB8AC3E}">
        <p14:creationId xmlns:p14="http://schemas.microsoft.com/office/powerpoint/2010/main" val="13460914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BAA33DD9-040B-4A65-8A3F-65F8094C2665}" type="slidenum">
              <a:rPr lang="zh-CN" altLang="en-US" smtClean="0">
                <a:latin typeface="Times New Roman" pitchFamily="18" charset="0"/>
              </a:rPr>
              <a:pPr/>
              <a:t>44</a:t>
            </a:fld>
            <a:endParaRPr lang="en-US" altLang="zh-CN">
              <a:latin typeface="Times New Roman" pitchFamily="18" charset="0"/>
            </a:endParaRPr>
          </a:p>
        </p:txBody>
      </p:sp>
      <p:sp>
        <p:nvSpPr>
          <p:cNvPr id="141315" name="Rectangle 7"/>
          <p:cNvSpPr txBox="1">
            <a:spLocks noGrp="1" noChangeArrowheads="1"/>
          </p:cNvSpPr>
          <p:nvPr/>
        </p:nvSpPr>
        <p:spPr bwMode="auto">
          <a:xfrm>
            <a:off x="4137025" y="9109075"/>
            <a:ext cx="31654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496" tIns="48249" rIns="96496" bIns="48249" anchor="b"/>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pPr algn="r"/>
            <a:fld id="{2960F947-0F94-408B-970B-E2FDBEA410E5}" type="slidenum">
              <a:rPr lang="zh-CN" altLang="en-US" sz="1400">
                <a:latin typeface="Times New Roman" pitchFamily="18" charset="0"/>
                <a:ea typeface="MS PGothic" pitchFamily="34" charset="-128"/>
              </a:rPr>
              <a:pPr algn="r"/>
              <a:t>44</a:t>
            </a:fld>
            <a:endParaRPr lang="en-US" altLang="zh-CN" sz="1400">
              <a:latin typeface="Times New Roman" pitchFamily="18" charset="0"/>
              <a:ea typeface="MS PGothic" pitchFamily="34" charset="-128"/>
            </a:endParaRPr>
          </a:p>
        </p:txBody>
      </p:sp>
      <p:sp>
        <p:nvSpPr>
          <p:cNvPr id="141316" name="Rectangle 2"/>
          <p:cNvSpPr>
            <a:spLocks noGrp="1" noRot="1" noChangeAspect="1" noChangeArrowheads="1" noTextEdit="1"/>
          </p:cNvSpPr>
          <p:nvPr>
            <p:ph type="sldImg"/>
          </p:nvPr>
        </p:nvSpPr>
        <p:spPr>
          <a:xfrm>
            <a:off x="455613" y="719138"/>
            <a:ext cx="6391275" cy="3595687"/>
          </a:xfrm>
          <a:ln/>
        </p:spPr>
      </p:sp>
      <p:sp>
        <p:nvSpPr>
          <p:cNvPr id="141317" name="Rectangle 3"/>
          <p:cNvSpPr>
            <a:spLocks noGrp="1" noChangeArrowheads="1"/>
          </p:cNvSpPr>
          <p:nvPr>
            <p:ph type="body" idx="1"/>
          </p:nvPr>
        </p:nvSpPr>
        <p:spPr>
          <a:xfrm>
            <a:off x="974725" y="4554538"/>
            <a:ext cx="5353050"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96" tIns="48249" rIns="96496" bIns="48249"/>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16B2F87C-93E5-47AC-83B1-8BC6ACE6116C}" type="slidenum">
              <a:rPr lang="zh-CN" altLang="en-US" smtClean="0">
                <a:latin typeface="Times New Roman" pitchFamily="18" charset="0"/>
              </a:rPr>
              <a:pPr/>
              <a:t>5</a:t>
            </a:fld>
            <a:endParaRPr lang="en-US" altLang="zh-CN">
              <a:latin typeface="Times New Roman" pitchFamily="18" charset="0"/>
            </a:endParaRPr>
          </a:p>
        </p:txBody>
      </p:sp>
      <p:sp>
        <p:nvSpPr>
          <p:cNvPr id="107523" name="Rectangle 2"/>
          <p:cNvSpPr>
            <a:spLocks noGrp="1" noRot="1" noChangeAspect="1" noChangeArrowheads="1" noTextEdit="1"/>
          </p:cNvSpPr>
          <p:nvPr>
            <p:ph type="sldImg"/>
          </p:nvPr>
        </p:nvSpPr>
        <p:spPr>
          <a:xfrm>
            <a:off x="455613" y="719138"/>
            <a:ext cx="6391275" cy="3595687"/>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BAA33DD9-040B-4A65-8A3F-65F8094C2665}" type="slidenum">
              <a:rPr lang="zh-CN" altLang="en-US" smtClean="0">
                <a:latin typeface="Times New Roman" pitchFamily="18" charset="0"/>
              </a:rPr>
              <a:pPr/>
              <a:t>45</a:t>
            </a:fld>
            <a:endParaRPr lang="en-US" altLang="zh-CN">
              <a:latin typeface="Times New Roman" pitchFamily="18" charset="0"/>
            </a:endParaRPr>
          </a:p>
        </p:txBody>
      </p:sp>
      <p:sp>
        <p:nvSpPr>
          <p:cNvPr id="141315" name="Rectangle 7"/>
          <p:cNvSpPr txBox="1">
            <a:spLocks noGrp="1" noChangeArrowheads="1"/>
          </p:cNvSpPr>
          <p:nvPr/>
        </p:nvSpPr>
        <p:spPr bwMode="auto">
          <a:xfrm>
            <a:off x="4137025" y="9109075"/>
            <a:ext cx="31654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496" tIns="48249" rIns="96496" bIns="48249" anchor="b"/>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pPr algn="r"/>
            <a:fld id="{2960F947-0F94-408B-970B-E2FDBEA410E5}" type="slidenum">
              <a:rPr lang="zh-CN" altLang="en-US" sz="1400">
                <a:latin typeface="Times New Roman" pitchFamily="18" charset="0"/>
                <a:ea typeface="MS PGothic" pitchFamily="34" charset="-128"/>
              </a:rPr>
              <a:pPr algn="r"/>
              <a:t>45</a:t>
            </a:fld>
            <a:endParaRPr lang="en-US" altLang="zh-CN" sz="1400">
              <a:latin typeface="Times New Roman" pitchFamily="18" charset="0"/>
              <a:ea typeface="MS PGothic" pitchFamily="34" charset="-128"/>
            </a:endParaRPr>
          </a:p>
        </p:txBody>
      </p:sp>
      <p:sp>
        <p:nvSpPr>
          <p:cNvPr id="141316" name="Rectangle 2"/>
          <p:cNvSpPr>
            <a:spLocks noGrp="1" noRot="1" noChangeAspect="1" noChangeArrowheads="1" noTextEdit="1"/>
          </p:cNvSpPr>
          <p:nvPr>
            <p:ph type="sldImg"/>
          </p:nvPr>
        </p:nvSpPr>
        <p:spPr>
          <a:xfrm>
            <a:off x="455613" y="719138"/>
            <a:ext cx="6391275" cy="3595687"/>
          </a:xfrm>
          <a:ln/>
        </p:spPr>
      </p:sp>
      <p:sp>
        <p:nvSpPr>
          <p:cNvPr id="141317" name="Rectangle 3"/>
          <p:cNvSpPr>
            <a:spLocks noGrp="1" noChangeArrowheads="1"/>
          </p:cNvSpPr>
          <p:nvPr>
            <p:ph type="body" idx="1"/>
          </p:nvPr>
        </p:nvSpPr>
        <p:spPr>
          <a:xfrm>
            <a:off x="974725" y="4554538"/>
            <a:ext cx="5353050"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96" tIns="48249" rIns="96496" bIns="48249"/>
          <a:lstStyle/>
          <a:p>
            <a:endParaRPr lang="zh-CN" altLang="en-US"/>
          </a:p>
        </p:txBody>
      </p:sp>
    </p:spTree>
    <p:extLst>
      <p:ext uri="{BB962C8B-B14F-4D97-AF65-F5344CB8AC3E}">
        <p14:creationId xmlns:p14="http://schemas.microsoft.com/office/powerpoint/2010/main" val="17577608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56BD55FF-20BF-4792-961C-29056372EF5C}" type="slidenum">
              <a:rPr lang="zh-CN" altLang="en-US" smtClean="0">
                <a:latin typeface="Times New Roman" pitchFamily="18" charset="0"/>
              </a:rPr>
              <a:pPr/>
              <a:t>46</a:t>
            </a:fld>
            <a:endParaRPr lang="en-US" altLang="zh-CN">
              <a:latin typeface="Times New Roman" pitchFamily="18" charset="0"/>
            </a:endParaRPr>
          </a:p>
        </p:txBody>
      </p:sp>
      <p:sp>
        <p:nvSpPr>
          <p:cNvPr id="142339" name="Rectangle 7"/>
          <p:cNvSpPr txBox="1">
            <a:spLocks noGrp="1" noChangeArrowheads="1"/>
          </p:cNvSpPr>
          <p:nvPr/>
        </p:nvSpPr>
        <p:spPr bwMode="auto">
          <a:xfrm>
            <a:off x="4137025" y="9109075"/>
            <a:ext cx="31654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496" tIns="48249" rIns="96496" bIns="48249" anchor="b"/>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pPr algn="r"/>
            <a:fld id="{772C0B0E-12A6-492F-A302-8E6B7596C393}" type="slidenum">
              <a:rPr lang="zh-CN" altLang="en-US" sz="1400">
                <a:latin typeface="Times New Roman" pitchFamily="18" charset="0"/>
                <a:ea typeface="MS PGothic" pitchFamily="34" charset="-128"/>
              </a:rPr>
              <a:pPr algn="r"/>
              <a:t>46</a:t>
            </a:fld>
            <a:endParaRPr lang="en-US" altLang="zh-CN" sz="1400">
              <a:latin typeface="Times New Roman" pitchFamily="18" charset="0"/>
              <a:ea typeface="MS PGothic" pitchFamily="34" charset="-128"/>
            </a:endParaRPr>
          </a:p>
        </p:txBody>
      </p:sp>
      <p:sp>
        <p:nvSpPr>
          <p:cNvPr id="142340" name="Rectangle 2"/>
          <p:cNvSpPr>
            <a:spLocks noGrp="1" noRot="1" noChangeAspect="1" noChangeArrowheads="1" noTextEdit="1"/>
          </p:cNvSpPr>
          <p:nvPr>
            <p:ph type="sldImg"/>
          </p:nvPr>
        </p:nvSpPr>
        <p:spPr>
          <a:xfrm>
            <a:off x="455613" y="719138"/>
            <a:ext cx="6391275" cy="3595687"/>
          </a:xfrm>
          <a:ln/>
        </p:spPr>
      </p:sp>
      <p:sp>
        <p:nvSpPr>
          <p:cNvPr id="142341" name="Rectangle 3"/>
          <p:cNvSpPr>
            <a:spLocks noGrp="1" noChangeArrowheads="1"/>
          </p:cNvSpPr>
          <p:nvPr>
            <p:ph type="body" idx="1"/>
          </p:nvPr>
        </p:nvSpPr>
        <p:spPr>
          <a:xfrm>
            <a:off x="974725" y="4554538"/>
            <a:ext cx="5353050"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96" tIns="48249" rIns="96496" bIns="48249"/>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72EF85C5-F6AE-4DDD-A165-8F59D612FCD8}" type="slidenum">
              <a:rPr lang="zh-CN" altLang="en-US" smtClean="0">
                <a:latin typeface="Times New Roman" pitchFamily="18" charset="0"/>
              </a:rPr>
              <a:pPr/>
              <a:t>47</a:t>
            </a:fld>
            <a:endParaRPr lang="en-US" altLang="zh-CN">
              <a:latin typeface="Times New Roman" pitchFamily="18" charset="0"/>
            </a:endParaRPr>
          </a:p>
        </p:txBody>
      </p:sp>
      <p:sp>
        <p:nvSpPr>
          <p:cNvPr id="143363" name="Rectangle 7"/>
          <p:cNvSpPr txBox="1">
            <a:spLocks noGrp="1" noChangeArrowheads="1"/>
          </p:cNvSpPr>
          <p:nvPr/>
        </p:nvSpPr>
        <p:spPr bwMode="auto">
          <a:xfrm>
            <a:off x="4137025" y="9109075"/>
            <a:ext cx="31654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496" tIns="48249" rIns="96496" bIns="48249" anchor="b"/>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pPr algn="r"/>
            <a:fld id="{A36F3FB4-5D4C-494F-9C4C-52010798E45C}" type="slidenum">
              <a:rPr lang="zh-CN" altLang="en-US" sz="1400">
                <a:latin typeface="Times New Roman" pitchFamily="18" charset="0"/>
                <a:ea typeface="MS PGothic" pitchFamily="34" charset="-128"/>
              </a:rPr>
              <a:pPr algn="r"/>
              <a:t>47</a:t>
            </a:fld>
            <a:endParaRPr lang="en-US" altLang="zh-CN" sz="1400">
              <a:latin typeface="Times New Roman" pitchFamily="18" charset="0"/>
              <a:ea typeface="MS PGothic" pitchFamily="34" charset="-128"/>
            </a:endParaRPr>
          </a:p>
        </p:txBody>
      </p:sp>
      <p:sp>
        <p:nvSpPr>
          <p:cNvPr id="143364" name="Rectangle 2"/>
          <p:cNvSpPr>
            <a:spLocks noGrp="1" noRot="1" noChangeAspect="1" noChangeArrowheads="1" noTextEdit="1"/>
          </p:cNvSpPr>
          <p:nvPr>
            <p:ph type="sldImg"/>
          </p:nvPr>
        </p:nvSpPr>
        <p:spPr>
          <a:xfrm>
            <a:off x="455613" y="719138"/>
            <a:ext cx="6391275" cy="3595687"/>
          </a:xfrm>
          <a:ln/>
        </p:spPr>
      </p:sp>
      <p:sp>
        <p:nvSpPr>
          <p:cNvPr id="143365" name="Rectangle 3"/>
          <p:cNvSpPr>
            <a:spLocks noGrp="1" noChangeArrowheads="1"/>
          </p:cNvSpPr>
          <p:nvPr>
            <p:ph type="body" idx="1"/>
          </p:nvPr>
        </p:nvSpPr>
        <p:spPr>
          <a:xfrm>
            <a:off x="974725" y="4554538"/>
            <a:ext cx="5353050"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96" tIns="48249" rIns="96496" bIns="48249"/>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D4D2CC73-5A3E-488F-9F88-A5CDC4682014}" type="slidenum">
              <a:rPr lang="zh-CN" altLang="en-US" smtClean="0">
                <a:latin typeface="Times New Roman" pitchFamily="18" charset="0"/>
              </a:rPr>
              <a:pPr/>
              <a:t>48</a:t>
            </a:fld>
            <a:endParaRPr lang="en-US" altLang="zh-CN">
              <a:latin typeface="Times New Roman" pitchFamily="18" charset="0"/>
            </a:endParaRPr>
          </a:p>
        </p:txBody>
      </p:sp>
      <p:sp>
        <p:nvSpPr>
          <p:cNvPr id="144387" name="Rectangle 2"/>
          <p:cNvSpPr>
            <a:spLocks noGrp="1" noRot="1" noChangeAspect="1" noChangeArrowheads="1" noTextEdit="1"/>
          </p:cNvSpPr>
          <p:nvPr>
            <p:ph type="sldImg"/>
          </p:nvPr>
        </p:nvSpPr>
        <p:spPr>
          <a:xfrm>
            <a:off x="455613" y="719138"/>
            <a:ext cx="6391275" cy="3595687"/>
          </a:xfrm>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61DC0EE1-4104-472B-AF63-BE3021589171}" type="slidenum">
              <a:rPr lang="zh-CN" altLang="en-US" smtClean="0">
                <a:latin typeface="Times New Roman" pitchFamily="18" charset="0"/>
              </a:rPr>
              <a:pPr/>
              <a:t>49</a:t>
            </a:fld>
            <a:endParaRPr lang="en-US" altLang="zh-CN">
              <a:latin typeface="Times New Roman" pitchFamily="18" charset="0"/>
            </a:endParaRPr>
          </a:p>
        </p:txBody>
      </p:sp>
      <p:sp>
        <p:nvSpPr>
          <p:cNvPr id="145411" name="Rectangle 7"/>
          <p:cNvSpPr txBox="1">
            <a:spLocks noGrp="1" noChangeArrowheads="1"/>
          </p:cNvSpPr>
          <p:nvPr/>
        </p:nvSpPr>
        <p:spPr bwMode="auto">
          <a:xfrm>
            <a:off x="4137025" y="9109075"/>
            <a:ext cx="31654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496" tIns="48249" rIns="96496" bIns="48249" anchor="b"/>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pPr algn="r"/>
            <a:fld id="{7579AEBC-1B75-4B0E-A9B3-B7451817EA1E}" type="slidenum">
              <a:rPr lang="zh-CN" altLang="en-US" sz="1400">
                <a:latin typeface="Times New Roman" pitchFamily="18" charset="0"/>
                <a:ea typeface="MS PGothic" pitchFamily="34" charset="-128"/>
              </a:rPr>
              <a:pPr algn="r"/>
              <a:t>49</a:t>
            </a:fld>
            <a:endParaRPr lang="en-US" altLang="zh-CN" sz="1400">
              <a:latin typeface="Times New Roman" pitchFamily="18" charset="0"/>
              <a:ea typeface="MS PGothic" pitchFamily="34" charset="-128"/>
            </a:endParaRPr>
          </a:p>
        </p:txBody>
      </p:sp>
      <p:sp>
        <p:nvSpPr>
          <p:cNvPr id="145412" name="Rectangle 2"/>
          <p:cNvSpPr>
            <a:spLocks noGrp="1" noRot="1" noChangeAspect="1" noChangeArrowheads="1" noTextEdit="1"/>
          </p:cNvSpPr>
          <p:nvPr>
            <p:ph type="sldImg"/>
          </p:nvPr>
        </p:nvSpPr>
        <p:spPr>
          <a:xfrm>
            <a:off x="455613" y="719138"/>
            <a:ext cx="6391275" cy="3595687"/>
          </a:xfrm>
          <a:ln/>
        </p:spPr>
      </p:sp>
      <p:sp>
        <p:nvSpPr>
          <p:cNvPr id="145413" name="Rectangle 3"/>
          <p:cNvSpPr>
            <a:spLocks noGrp="1" noChangeArrowheads="1"/>
          </p:cNvSpPr>
          <p:nvPr>
            <p:ph type="body" idx="1"/>
          </p:nvPr>
        </p:nvSpPr>
        <p:spPr>
          <a:xfrm>
            <a:off x="974725" y="4554538"/>
            <a:ext cx="5353050"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96" tIns="48249" rIns="96496" bIns="48249"/>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90127083-FD82-40FE-A0E7-D8FEB8786CE3}" type="slidenum">
              <a:rPr lang="zh-CN" altLang="en-US" smtClean="0">
                <a:latin typeface="Times New Roman" pitchFamily="18" charset="0"/>
              </a:rPr>
              <a:pPr/>
              <a:t>50</a:t>
            </a:fld>
            <a:endParaRPr lang="en-US" altLang="zh-CN">
              <a:latin typeface="Times New Roman" pitchFamily="18" charset="0"/>
            </a:endParaRPr>
          </a:p>
        </p:txBody>
      </p:sp>
      <p:sp>
        <p:nvSpPr>
          <p:cNvPr id="146435" name="Rectangle 2"/>
          <p:cNvSpPr>
            <a:spLocks noGrp="1" noRot="1" noChangeAspect="1" noChangeArrowheads="1" noTextEdit="1"/>
          </p:cNvSpPr>
          <p:nvPr>
            <p:ph type="sldImg"/>
          </p:nvPr>
        </p:nvSpPr>
        <p:spPr>
          <a:xfrm>
            <a:off x="455613" y="719138"/>
            <a:ext cx="6391275" cy="3595687"/>
          </a:xfrm>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36A1F5F5-4F89-4BCC-8AF9-E8942800BACE}" type="slidenum">
              <a:rPr lang="zh-CN" altLang="en-US" smtClean="0">
                <a:latin typeface="Times New Roman" pitchFamily="18" charset="0"/>
              </a:rPr>
              <a:pPr/>
              <a:t>51</a:t>
            </a:fld>
            <a:endParaRPr lang="en-US" altLang="zh-CN">
              <a:latin typeface="Times New Roman" pitchFamily="18" charset="0"/>
            </a:endParaRPr>
          </a:p>
        </p:txBody>
      </p:sp>
      <p:sp>
        <p:nvSpPr>
          <p:cNvPr id="147459" name="Rectangle 2"/>
          <p:cNvSpPr>
            <a:spLocks noGrp="1" noRot="1" noChangeAspect="1" noChangeArrowheads="1" noTextEdit="1"/>
          </p:cNvSpPr>
          <p:nvPr>
            <p:ph type="sldImg"/>
          </p:nvPr>
        </p:nvSpPr>
        <p:spPr>
          <a:xfrm>
            <a:off x="455613" y="719138"/>
            <a:ext cx="6391275" cy="3595687"/>
          </a:xfrm>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897654F5-481F-4341-A02B-14FA2515BB04}" type="slidenum">
              <a:rPr lang="zh-CN" altLang="en-US" smtClean="0">
                <a:latin typeface="Times New Roman" pitchFamily="18" charset="0"/>
              </a:rPr>
              <a:pPr/>
              <a:t>52</a:t>
            </a:fld>
            <a:endParaRPr lang="en-US" altLang="zh-CN">
              <a:latin typeface="Times New Roman" pitchFamily="18" charset="0"/>
            </a:endParaRPr>
          </a:p>
        </p:txBody>
      </p:sp>
      <p:sp>
        <p:nvSpPr>
          <p:cNvPr id="148483" name="Rectangle 2"/>
          <p:cNvSpPr>
            <a:spLocks noGrp="1" noRot="1" noChangeAspect="1" noChangeArrowheads="1" noTextEdit="1"/>
          </p:cNvSpPr>
          <p:nvPr>
            <p:ph type="sldImg"/>
          </p:nvPr>
        </p:nvSpPr>
        <p:spPr>
          <a:xfrm>
            <a:off x="455613" y="719138"/>
            <a:ext cx="6391275" cy="3595687"/>
          </a:xfrm>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EC0CF8AC-3F43-404A-885D-126E29570404}" type="slidenum">
              <a:rPr lang="zh-CN" altLang="en-US" smtClean="0">
                <a:latin typeface="Times New Roman" pitchFamily="18" charset="0"/>
              </a:rPr>
              <a:pPr/>
              <a:t>53</a:t>
            </a:fld>
            <a:endParaRPr lang="en-US" altLang="zh-CN">
              <a:latin typeface="Times New Roman" pitchFamily="18" charset="0"/>
            </a:endParaRPr>
          </a:p>
        </p:txBody>
      </p:sp>
      <p:sp>
        <p:nvSpPr>
          <p:cNvPr id="149507" name="Rectangle 2"/>
          <p:cNvSpPr>
            <a:spLocks noGrp="1" noRot="1" noChangeAspect="1" noChangeArrowheads="1" noTextEdit="1"/>
          </p:cNvSpPr>
          <p:nvPr>
            <p:ph type="sldImg"/>
          </p:nvPr>
        </p:nvSpPr>
        <p:spPr>
          <a:xfrm>
            <a:off x="455613" y="719138"/>
            <a:ext cx="6391275" cy="3595687"/>
          </a:xfrm>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AB8813A3-48D7-4997-AAAC-D7EA5772ABD0}" type="slidenum">
              <a:rPr lang="zh-CN" altLang="en-US" smtClean="0">
                <a:latin typeface="Times New Roman" pitchFamily="18" charset="0"/>
              </a:rPr>
              <a:pPr/>
              <a:t>54</a:t>
            </a:fld>
            <a:endParaRPr lang="en-US" altLang="zh-CN">
              <a:latin typeface="Times New Roman" pitchFamily="18" charset="0"/>
            </a:endParaRPr>
          </a:p>
        </p:txBody>
      </p:sp>
      <p:sp>
        <p:nvSpPr>
          <p:cNvPr id="150531" name="Rectangle 2"/>
          <p:cNvSpPr>
            <a:spLocks noGrp="1" noRot="1" noChangeAspect="1" noChangeArrowheads="1" noTextEdit="1"/>
          </p:cNvSpPr>
          <p:nvPr>
            <p:ph type="sldImg"/>
          </p:nvPr>
        </p:nvSpPr>
        <p:spPr>
          <a:xfrm>
            <a:off x="455613" y="719138"/>
            <a:ext cx="6391275" cy="3595687"/>
          </a:xfrm>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9A91F065-DCD4-4BD9-A2EE-539EF660F353}" type="slidenum">
              <a:rPr lang="zh-CN" altLang="en-US" smtClean="0">
                <a:latin typeface="Times New Roman" pitchFamily="18" charset="0"/>
              </a:rPr>
              <a:pPr/>
              <a:t>6</a:t>
            </a:fld>
            <a:endParaRPr lang="en-US" altLang="zh-CN">
              <a:latin typeface="Times New Roman" pitchFamily="18" charset="0"/>
            </a:endParaRPr>
          </a:p>
        </p:txBody>
      </p:sp>
      <p:sp>
        <p:nvSpPr>
          <p:cNvPr id="108547" name="Rectangle 2"/>
          <p:cNvSpPr>
            <a:spLocks noGrp="1" noRot="1" noChangeAspect="1" noChangeArrowheads="1" noTextEdit="1"/>
          </p:cNvSpPr>
          <p:nvPr>
            <p:ph type="sldImg"/>
          </p:nvPr>
        </p:nvSpPr>
        <p:spPr>
          <a:xfrm>
            <a:off x="455613" y="719138"/>
            <a:ext cx="6391275" cy="3595687"/>
          </a:xfrm>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34661790-7B8C-41CA-BDA6-C2173CD48083}" type="slidenum">
              <a:rPr lang="zh-CN" altLang="en-US" smtClean="0">
                <a:latin typeface="Times New Roman" pitchFamily="18" charset="0"/>
              </a:rPr>
              <a:pPr/>
              <a:t>55</a:t>
            </a:fld>
            <a:endParaRPr lang="en-US" altLang="zh-CN">
              <a:latin typeface="Times New Roman" pitchFamily="18" charset="0"/>
            </a:endParaRPr>
          </a:p>
        </p:txBody>
      </p:sp>
      <p:sp>
        <p:nvSpPr>
          <p:cNvPr id="151555" name="Rectangle 2"/>
          <p:cNvSpPr>
            <a:spLocks noGrp="1" noRot="1" noChangeAspect="1" noChangeArrowheads="1" noTextEdit="1"/>
          </p:cNvSpPr>
          <p:nvPr>
            <p:ph type="sldImg"/>
          </p:nvPr>
        </p:nvSpPr>
        <p:spPr>
          <a:xfrm>
            <a:off x="455613" y="719138"/>
            <a:ext cx="6391275" cy="3595687"/>
          </a:xfrm>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F2904A9F-54CC-4A3D-B921-448A3A4AF8C8}" type="slidenum">
              <a:rPr lang="zh-CN" altLang="en-US" smtClean="0">
                <a:latin typeface="Times New Roman" pitchFamily="18" charset="0"/>
              </a:rPr>
              <a:pPr/>
              <a:t>56</a:t>
            </a:fld>
            <a:endParaRPr lang="en-US" altLang="zh-CN">
              <a:latin typeface="Times New Roman" pitchFamily="18" charset="0"/>
            </a:endParaRPr>
          </a:p>
        </p:txBody>
      </p:sp>
      <p:sp>
        <p:nvSpPr>
          <p:cNvPr id="152579" name="Rectangle 7"/>
          <p:cNvSpPr txBox="1">
            <a:spLocks noGrp="1" noChangeArrowheads="1"/>
          </p:cNvSpPr>
          <p:nvPr/>
        </p:nvSpPr>
        <p:spPr bwMode="auto">
          <a:xfrm>
            <a:off x="4137025" y="9109075"/>
            <a:ext cx="31654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496" tIns="48249" rIns="96496" bIns="48249" anchor="b"/>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pPr algn="r"/>
            <a:fld id="{BF3AB894-DE9E-472C-9A6B-1C7714428564}" type="slidenum">
              <a:rPr lang="zh-CN" altLang="en-US" sz="1400">
                <a:latin typeface="Times New Roman" pitchFamily="18" charset="0"/>
                <a:ea typeface="MS PGothic" pitchFamily="34" charset="-128"/>
              </a:rPr>
              <a:pPr algn="r"/>
              <a:t>56</a:t>
            </a:fld>
            <a:endParaRPr lang="en-US" altLang="zh-CN" sz="1400">
              <a:latin typeface="Times New Roman" pitchFamily="18" charset="0"/>
              <a:ea typeface="MS PGothic" pitchFamily="34" charset="-128"/>
            </a:endParaRPr>
          </a:p>
        </p:txBody>
      </p:sp>
      <p:sp>
        <p:nvSpPr>
          <p:cNvPr id="152580" name="Rectangle 2"/>
          <p:cNvSpPr>
            <a:spLocks noGrp="1" noRot="1" noChangeAspect="1" noChangeArrowheads="1" noTextEdit="1"/>
          </p:cNvSpPr>
          <p:nvPr>
            <p:ph type="sldImg"/>
          </p:nvPr>
        </p:nvSpPr>
        <p:spPr>
          <a:xfrm>
            <a:off x="455613" y="719138"/>
            <a:ext cx="6391275" cy="3595687"/>
          </a:xfrm>
          <a:ln/>
        </p:spPr>
      </p:sp>
      <p:sp>
        <p:nvSpPr>
          <p:cNvPr id="152581" name="Rectangle 3"/>
          <p:cNvSpPr>
            <a:spLocks noGrp="1" noChangeArrowheads="1"/>
          </p:cNvSpPr>
          <p:nvPr>
            <p:ph type="body" idx="1"/>
          </p:nvPr>
        </p:nvSpPr>
        <p:spPr>
          <a:xfrm>
            <a:off x="974725" y="4554538"/>
            <a:ext cx="5353050"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96" tIns="48249" rIns="96496" bIns="48249"/>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3F7F0234-9D12-4D90-A440-5DA748A73262}" type="slidenum">
              <a:rPr lang="zh-CN" altLang="en-US" smtClean="0">
                <a:latin typeface="Times New Roman" pitchFamily="18" charset="0"/>
              </a:rPr>
              <a:pPr/>
              <a:t>58</a:t>
            </a:fld>
            <a:endParaRPr lang="en-US" altLang="zh-CN">
              <a:latin typeface="Times New Roman" pitchFamily="18" charset="0"/>
            </a:endParaRPr>
          </a:p>
        </p:txBody>
      </p:sp>
      <p:sp>
        <p:nvSpPr>
          <p:cNvPr id="153603" name="Rectangle 2"/>
          <p:cNvSpPr>
            <a:spLocks noGrp="1" noRot="1" noChangeAspect="1" noChangeArrowheads="1" noTextEdit="1"/>
          </p:cNvSpPr>
          <p:nvPr>
            <p:ph type="sldImg"/>
          </p:nvPr>
        </p:nvSpPr>
        <p:spPr>
          <a:xfrm>
            <a:off x="455613" y="719138"/>
            <a:ext cx="6391275" cy="3595687"/>
          </a:xfrm>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4CD40DE2-D769-4BB2-A049-BCDE6B2F8569}" type="slidenum">
              <a:rPr lang="zh-CN" altLang="en-US" smtClean="0">
                <a:latin typeface="Times New Roman" pitchFamily="18" charset="0"/>
              </a:rPr>
              <a:pPr/>
              <a:t>59</a:t>
            </a:fld>
            <a:endParaRPr lang="en-US" altLang="zh-CN">
              <a:latin typeface="Times New Roman" pitchFamily="18" charset="0"/>
            </a:endParaRPr>
          </a:p>
        </p:txBody>
      </p:sp>
      <p:sp>
        <p:nvSpPr>
          <p:cNvPr id="154627" name="Rectangle 2"/>
          <p:cNvSpPr>
            <a:spLocks noGrp="1" noRot="1" noChangeAspect="1" noChangeArrowheads="1" noTextEdit="1"/>
          </p:cNvSpPr>
          <p:nvPr>
            <p:ph type="sldImg"/>
          </p:nvPr>
        </p:nvSpPr>
        <p:spPr>
          <a:xfrm>
            <a:off x="455613" y="719138"/>
            <a:ext cx="6391275" cy="3595687"/>
          </a:xfrm>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51664AB3-2BEC-45E3-A2EC-DD8199638B35}" type="slidenum">
              <a:rPr lang="zh-CN" altLang="en-US" smtClean="0">
                <a:latin typeface="Times New Roman" pitchFamily="18" charset="0"/>
              </a:rPr>
              <a:pPr/>
              <a:t>60</a:t>
            </a:fld>
            <a:endParaRPr lang="en-US" altLang="zh-CN">
              <a:latin typeface="Times New Roman" pitchFamily="18" charset="0"/>
            </a:endParaRPr>
          </a:p>
        </p:txBody>
      </p:sp>
      <p:sp>
        <p:nvSpPr>
          <p:cNvPr id="155651" name="Rectangle 2"/>
          <p:cNvSpPr>
            <a:spLocks noGrp="1" noRot="1" noChangeAspect="1" noChangeArrowheads="1" noTextEdit="1"/>
          </p:cNvSpPr>
          <p:nvPr>
            <p:ph type="sldImg"/>
          </p:nvPr>
        </p:nvSpPr>
        <p:spPr>
          <a:xfrm>
            <a:off x="455613" y="719138"/>
            <a:ext cx="6391275" cy="3595687"/>
          </a:xfrm>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8B804A67-4990-4B93-9851-203A53F15E4D}" type="slidenum">
              <a:rPr lang="zh-CN" altLang="en-US" smtClean="0">
                <a:latin typeface="Times New Roman" pitchFamily="18" charset="0"/>
              </a:rPr>
              <a:pPr/>
              <a:t>61</a:t>
            </a:fld>
            <a:endParaRPr lang="en-US" altLang="zh-CN">
              <a:latin typeface="Times New Roman" pitchFamily="18" charset="0"/>
            </a:endParaRPr>
          </a:p>
        </p:txBody>
      </p:sp>
      <p:sp>
        <p:nvSpPr>
          <p:cNvPr id="156675" name="Rectangle 2"/>
          <p:cNvSpPr>
            <a:spLocks noGrp="1" noRot="1" noChangeAspect="1" noChangeArrowheads="1" noTextEdit="1"/>
          </p:cNvSpPr>
          <p:nvPr>
            <p:ph type="sldImg"/>
          </p:nvPr>
        </p:nvSpPr>
        <p:spPr>
          <a:xfrm>
            <a:off x="455613" y="719138"/>
            <a:ext cx="6391275" cy="3595687"/>
          </a:xfrm>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7B609469-994E-4B82-ADB3-5FC5434CDE73}" type="slidenum">
              <a:rPr lang="zh-CN" altLang="en-US" smtClean="0">
                <a:latin typeface="Times New Roman" pitchFamily="18" charset="0"/>
              </a:rPr>
              <a:pPr/>
              <a:t>62</a:t>
            </a:fld>
            <a:endParaRPr lang="en-US" altLang="zh-CN">
              <a:latin typeface="Times New Roman" pitchFamily="18" charset="0"/>
            </a:endParaRPr>
          </a:p>
        </p:txBody>
      </p:sp>
      <p:sp>
        <p:nvSpPr>
          <p:cNvPr id="157699" name="Rectangle 2"/>
          <p:cNvSpPr>
            <a:spLocks noGrp="1" noRot="1" noChangeAspect="1" noChangeArrowheads="1" noTextEdit="1"/>
          </p:cNvSpPr>
          <p:nvPr>
            <p:ph type="sldImg"/>
          </p:nvPr>
        </p:nvSpPr>
        <p:spPr>
          <a:xfrm>
            <a:off x="455613" y="719138"/>
            <a:ext cx="6391275" cy="3595687"/>
          </a:xfrm>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869BA187-BDD1-47B7-BDA6-EDE8197FEBEE}" type="slidenum">
              <a:rPr lang="zh-CN" altLang="en-US" smtClean="0">
                <a:latin typeface="Times New Roman" pitchFamily="18" charset="0"/>
              </a:rPr>
              <a:pPr/>
              <a:t>63</a:t>
            </a:fld>
            <a:endParaRPr lang="en-US" altLang="zh-CN">
              <a:latin typeface="Times New Roman" pitchFamily="18" charset="0"/>
            </a:endParaRPr>
          </a:p>
        </p:txBody>
      </p:sp>
      <p:sp>
        <p:nvSpPr>
          <p:cNvPr id="158723" name="Rectangle 2"/>
          <p:cNvSpPr>
            <a:spLocks noGrp="1" noRot="1" noChangeAspect="1" noChangeArrowheads="1" noTextEdit="1"/>
          </p:cNvSpPr>
          <p:nvPr>
            <p:ph type="sldImg"/>
          </p:nvPr>
        </p:nvSpPr>
        <p:spPr>
          <a:xfrm>
            <a:off x="455613" y="719138"/>
            <a:ext cx="6391275" cy="3595687"/>
          </a:xfrm>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82F1A455-083D-4356-8602-2C83F269D908}" type="slidenum">
              <a:rPr lang="zh-CN" altLang="en-US" smtClean="0">
                <a:latin typeface="Times New Roman" pitchFamily="18" charset="0"/>
              </a:rPr>
              <a:pPr/>
              <a:t>64</a:t>
            </a:fld>
            <a:endParaRPr lang="en-US" altLang="zh-CN">
              <a:latin typeface="Times New Roman" pitchFamily="18" charset="0"/>
            </a:endParaRPr>
          </a:p>
        </p:txBody>
      </p:sp>
      <p:sp>
        <p:nvSpPr>
          <p:cNvPr id="159747" name="Rectangle 2"/>
          <p:cNvSpPr>
            <a:spLocks noGrp="1" noRot="1" noChangeAspect="1" noChangeArrowheads="1" noTextEdit="1"/>
          </p:cNvSpPr>
          <p:nvPr>
            <p:ph type="sldImg"/>
          </p:nvPr>
        </p:nvSpPr>
        <p:spPr>
          <a:xfrm>
            <a:off x="455613" y="719138"/>
            <a:ext cx="6391275" cy="3595687"/>
          </a:xfrm>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FFB3C590-11EB-4F1B-925F-ECA92E8904C5}" type="slidenum">
              <a:rPr lang="zh-CN" altLang="en-US" smtClean="0">
                <a:latin typeface="Times New Roman" pitchFamily="18" charset="0"/>
              </a:rPr>
              <a:pPr/>
              <a:t>65</a:t>
            </a:fld>
            <a:endParaRPr lang="en-US" altLang="zh-CN">
              <a:latin typeface="Times New Roman" pitchFamily="18" charset="0"/>
            </a:endParaRPr>
          </a:p>
        </p:txBody>
      </p:sp>
      <p:sp>
        <p:nvSpPr>
          <p:cNvPr id="160771" name="Rectangle 2"/>
          <p:cNvSpPr>
            <a:spLocks noGrp="1" noRot="1" noChangeAspect="1" noChangeArrowheads="1" noTextEdit="1"/>
          </p:cNvSpPr>
          <p:nvPr>
            <p:ph type="sldImg"/>
          </p:nvPr>
        </p:nvSpPr>
        <p:spPr>
          <a:xfrm>
            <a:off x="455613" y="719138"/>
            <a:ext cx="6391275" cy="3595687"/>
          </a:xfrm>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69803822-C639-4E4C-8D59-6DEFD9D12E38}" type="slidenum">
              <a:rPr lang="zh-CN" altLang="en-US" smtClean="0">
                <a:latin typeface="Times New Roman" pitchFamily="18" charset="0"/>
              </a:rPr>
              <a:pPr/>
              <a:t>7</a:t>
            </a:fld>
            <a:endParaRPr lang="en-US" altLang="zh-CN">
              <a:latin typeface="Times New Roman" pitchFamily="18" charset="0"/>
            </a:endParaRPr>
          </a:p>
        </p:txBody>
      </p:sp>
      <p:sp>
        <p:nvSpPr>
          <p:cNvPr id="109571" name="Rectangle 2"/>
          <p:cNvSpPr>
            <a:spLocks noGrp="1" noRot="1" noChangeAspect="1" noChangeArrowheads="1" noTextEdit="1"/>
          </p:cNvSpPr>
          <p:nvPr>
            <p:ph type="sldImg"/>
          </p:nvPr>
        </p:nvSpPr>
        <p:spPr>
          <a:xfrm>
            <a:off x="455613" y="719138"/>
            <a:ext cx="6391275" cy="3595687"/>
          </a:xfrm>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1399954A-BC64-4354-991A-968AD92B20DE}" type="slidenum">
              <a:rPr lang="zh-CN" altLang="en-US" smtClean="0">
                <a:latin typeface="Times New Roman" pitchFamily="18" charset="0"/>
              </a:rPr>
              <a:pPr/>
              <a:t>66</a:t>
            </a:fld>
            <a:endParaRPr lang="en-US" altLang="zh-CN">
              <a:latin typeface="Times New Roman" pitchFamily="18" charset="0"/>
            </a:endParaRPr>
          </a:p>
        </p:txBody>
      </p:sp>
      <p:sp>
        <p:nvSpPr>
          <p:cNvPr id="161795" name="Rectangle 2"/>
          <p:cNvSpPr>
            <a:spLocks noGrp="1" noRot="1" noChangeAspect="1" noChangeArrowheads="1" noTextEdit="1"/>
          </p:cNvSpPr>
          <p:nvPr>
            <p:ph type="sldImg"/>
          </p:nvPr>
        </p:nvSpPr>
        <p:spPr>
          <a:xfrm>
            <a:off x="455613" y="719138"/>
            <a:ext cx="6391275" cy="3595687"/>
          </a:xfrm>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5006E570-E055-4E76-8E77-872BA87E4A17}" type="slidenum">
              <a:rPr lang="zh-CN" altLang="en-US" smtClean="0">
                <a:latin typeface="Times New Roman" pitchFamily="18" charset="0"/>
              </a:rPr>
              <a:pPr/>
              <a:t>67</a:t>
            </a:fld>
            <a:endParaRPr lang="en-US" altLang="zh-CN">
              <a:latin typeface="Times New Roman" pitchFamily="18" charset="0"/>
            </a:endParaRPr>
          </a:p>
        </p:txBody>
      </p:sp>
      <p:sp>
        <p:nvSpPr>
          <p:cNvPr id="162819" name="Rectangle 2"/>
          <p:cNvSpPr>
            <a:spLocks noGrp="1" noRot="1" noChangeAspect="1" noChangeArrowheads="1" noTextEdit="1"/>
          </p:cNvSpPr>
          <p:nvPr>
            <p:ph type="sldImg"/>
          </p:nvPr>
        </p:nvSpPr>
        <p:spPr>
          <a:xfrm>
            <a:off x="455613" y="719138"/>
            <a:ext cx="6391275" cy="3595687"/>
          </a:xfrm>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B8D28ACE-AA67-4837-AE79-090A8FCA7701}" type="slidenum">
              <a:rPr lang="zh-CN" altLang="en-US" smtClean="0">
                <a:latin typeface="Times New Roman" pitchFamily="18" charset="0"/>
              </a:rPr>
              <a:pPr/>
              <a:t>68</a:t>
            </a:fld>
            <a:endParaRPr lang="en-US" altLang="zh-CN">
              <a:latin typeface="Times New Roman" pitchFamily="18" charset="0"/>
            </a:endParaRPr>
          </a:p>
        </p:txBody>
      </p:sp>
      <p:sp>
        <p:nvSpPr>
          <p:cNvPr id="163843" name="Rectangle 7"/>
          <p:cNvSpPr txBox="1">
            <a:spLocks noGrp="1" noChangeArrowheads="1"/>
          </p:cNvSpPr>
          <p:nvPr/>
        </p:nvSpPr>
        <p:spPr bwMode="auto">
          <a:xfrm>
            <a:off x="4137025" y="9109075"/>
            <a:ext cx="31654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496" tIns="48249" rIns="96496" bIns="48249" anchor="b"/>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pPr algn="r"/>
            <a:fld id="{701DEDD1-5288-4AD6-8F31-D1949E653766}" type="slidenum">
              <a:rPr lang="zh-CN" altLang="en-US" sz="1400">
                <a:latin typeface="Times New Roman" pitchFamily="18" charset="0"/>
                <a:ea typeface="MS PGothic" pitchFamily="34" charset="-128"/>
              </a:rPr>
              <a:pPr algn="r"/>
              <a:t>68</a:t>
            </a:fld>
            <a:endParaRPr lang="en-US" altLang="zh-CN" sz="1400">
              <a:latin typeface="Times New Roman" pitchFamily="18" charset="0"/>
              <a:ea typeface="MS PGothic" pitchFamily="34" charset="-128"/>
            </a:endParaRPr>
          </a:p>
        </p:txBody>
      </p:sp>
      <p:sp>
        <p:nvSpPr>
          <p:cNvPr id="163844" name="Rectangle 2"/>
          <p:cNvSpPr>
            <a:spLocks noGrp="1" noRot="1" noChangeAspect="1" noChangeArrowheads="1" noTextEdit="1"/>
          </p:cNvSpPr>
          <p:nvPr>
            <p:ph type="sldImg"/>
          </p:nvPr>
        </p:nvSpPr>
        <p:spPr>
          <a:xfrm>
            <a:off x="455613" y="719138"/>
            <a:ext cx="6391275" cy="3595687"/>
          </a:xfrm>
          <a:ln/>
        </p:spPr>
      </p:sp>
      <p:sp>
        <p:nvSpPr>
          <p:cNvPr id="163845" name="Rectangle 3"/>
          <p:cNvSpPr>
            <a:spLocks noGrp="1" noChangeArrowheads="1"/>
          </p:cNvSpPr>
          <p:nvPr>
            <p:ph type="body" idx="1"/>
          </p:nvPr>
        </p:nvSpPr>
        <p:spPr>
          <a:xfrm>
            <a:off x="974725" y="4554538"/>
            <a:ext cx="5353050"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96" tIns="48249" rIns="96496" bIns="48249"/>
          <a:lstStyle/>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516EA03C-46AF-48AE-BE8B-B4C248EAEC5B}" type="slidenum">
              <a:rPr lang="zh-CN" altLang="en-US" smtClean="0">
                <a:latin typeface="Times New Roman" pitchFamily="18" charset="0"/>
              </a:rPr>
              <a:pPr/>
              <a:t>69</a:t>
            </a:fld>
            <a:endParaRPr lang="en-US" altLang="zh-CN">
              <a:latin typeface="Times New Roman" pitchFamily="18" charset="0"/>
            </a:endParaRPr>
          </a:p>
        </p:txBody>
      </p:sp>
      <p:sp>
        <p:nvSpPr>
          <p:cNvPr id="164867" name="Rectangle 2"/>
          <p:cNvSpPr>
            <a:spLocks noGrp="1" noRot="1" noChangeAspect="1" noChangeArrowheads="1" noTextEdit="1"/>
          </p:cNvSpPr>
          <p:nvPr>
            <p:ph type="sldImg"/>
          </p:nvPr>
        </p:nvSpPr>
        <p:spPr>
          <a:xfrm>
            <a:off x="455613" y="719138"/>
            <a:ext cx="6391275" cy="3595687"/>
          </a:xfrm>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8867EB34-24F5-40E7-B8A7-1A2D9016074B}" type="slidenum">
              <a:rPr lang="zh-CN" altLang="en-US" smtClean="0">
                <a:latin typeface="Times New Roman" pitchFamily="18" charset="0"/>
              </a:rPr>
              <a:pPr/>
              <a:t>70</a:t>
            </a:fld>
            <a:endParaRPr lang="en-US" altLang="zh-CN">
              <a:latin typeface="Times New Roman" pitchFamily="18" charset="0"/>
            </a:endParaRPr>
          </a:p>
        </p:txBody>
      </p:sp>
      <p:sp>
        <p:nvSpPr>
          <p:cNvPr id="165891" name="Rectangle 2"/>
          <p:cNvSpPr>
            <a:spLocks noGrp="1" noRot="1" noChangeAspect="1" noChangeArrowheads="1" noTextEdit="1"/>
          </p:cNvSpPr>
          <p:nvPr>
            <p:ph type="sldImg"/>
          </p:nvPr>
        </p:nvSpPr>
        <p:spPr>
          <a:xfrm>
            <a:off x="455613" y="719138"/>
            <a:ext cx="6391275" cy="3595687"/>
          </a:xfrm>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24886477-4FA5-4926-8A02-4E9878EC043D}" type="slidenum">
              <a:rPr lang="zh-CN" altLang="en-US" smtClean="0">
                <a:latin typeface="Times New Roman" pitchFamily="18" charset="0"/>
              </a:rPr>
              <a:pPr/>
              <a:t>71</a:t>
            </a:fld>
            <a:endParaRPr lang="en-US" altLang="zh-CN">
              <a:latin typeface="Times New Roman" pitchFamily="18" charset="0"/>
            </a:endParaRPr>
          </a:p>
        </p:txBody>
      </p:sp>
      <p:sp>
        <p:nvSpPr>
          <p:cNvPr id="166915" name="Rectangle 2"/>
          <p:cNvSpPr>
            <a:spLocks noGrp="1" noRot="1" noChangeAspect="1" noChangeArrowheads="1" noTextEdit="1"/>
          </p:cNvSpPr>
          <p:nvPr>
            <p:ph type="sldImg"/>
          </p:nvPr>
        </p:nvSpPr>
        <p:spPr>
          <a:xfrm>
            <a:off x="455613" y="719138"/>
            <a:ext cx="6391275" cy="3595687"/>
          </a:xfrm>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533B2E6A-3058-4617-B44B-7326F608B06E}" type="slidenum">
              <a:rPr lang="zh-CN" altLang="en-US" smtClean="0">
                <a:latin typeface="Times New Roman" pitchFamily="18" charset="0"/>
              </a:rPr>
              <a:pPr/>
              <a:t>72</a:t>
            </a:fld>
            <a:endParaRPr lang="en-US" altLang="zh-CN">
              <a:latin typeface="Times New Roman" pitchFamily="18" charset="0"/>
            </a:endParaRPr>
          </a:p>
        </p:txBody>
      </p:sp>
      <p:sp>
        <p:nvSpPr>
          <p:cNvPr id="167939" name="Rectangle 2"/>
          <p:cNvSpPr>
            <a:spLocks noGrp="1" noRot="1" noChangeAspect="1" noChangeArrowheads="1" noTextEdit="1"/>
          </p:cNvSpPr>
          <p:nvPr>
            <p:ph type="sldImg"/>
          </p:nvPr>
        </p:nvSpPr>
        <p:spPr>
          <a:xfrm>
            <a:off x="455613" y="719138"/>
            <a:ext cx="6391275" cy="3595687"/>
          </a:xfrm>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06799B68-E9D3-4088-95A0-667DC11274BB}" type="slidenum">
              <a:rPr lang="zh-CN" altLang="en-US" smtClean="0">
                <a:latin typeface="Times New Roman" pitchFamily="18" charset="0"/>
              </a:rPr>
              <a:pPr/>
              <a:t>73</a:t>
            </a:fld>
            <a:endParaRPr lang="en-US" altLang="zh-CN">
              <a:latin typeface="Times New Roman" pitchFamily="18" charset="0"/>
            </a:endParaRPr>
          </a:p>
        </p:txBody>
      </p:sp>
      <p:sp>
        <p:nvSpPr>
          <p:cNvPr id="168963" name="Rectangle 2"/>
          <p:cNvSpPr>
            <a:spLocks noGrp="1" noRot="1" noChangeAspect="1" noChangeArrowheads="1" noTextEdit="1"/>
          </p:cNvSpPr>
          <p:nvPr>
            <p:ph type="sldImg"/>
          </p:nvPr>
        </p:nvSpPr>
        <p:spPr>
          <a:xfrm>
            <a:off x="455613" y="719138"/>
            <a:ext cx="6391275" cy="3595687"/>
          </a:xfrm>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94200988-E702-4D3C-B575-D6ED5236BC75}" type="slidenum">
              <a:rPr lang="zh-CN" altLang="en-US" smtClean="0">
                <a:latin typeface="Times New Roman" pitchFamily="18" charset="0"/>
              </a:rPr>
              <a:pPr/>
              <a:t>74</a:t>
            </a:fld>
            <a:endParaRPr lang="en-US" altLang="zh-CN">
              <a:latin typeface="Times New Roman" pitchFamily="18" charset="0"/>
            </a:endParaRPr>
          </a:p>
        </p:txBody>
      </p:sp>
      <p:sp>
        <p:nvSpPr>
          <p:cNvPr id="169987" name="Rectangle 2"/>
          <p:cNvSpPr>
            <a:spLocks noGrp="1" noRot="1" noChangeAspect="1" noChangeArrowheads="1" noTextEdit="1"/>
          </p:cNvSpPr>
          <p:nvPr>
            <p:ph type="sldImg"/>
          </p:nvPr>
        </p:nvSpPr>
        <p:spPr>
          <a:xfrm>
            <a:off x="455613" y="719138"/>
            <a:ext cx="6391275" cy="3595687"/>
          </a:xfrm>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0754D87E-1EAB-450A-A4DE-31FE111BF88A}" type="slidenum">
              <a:rPr lang="zh-CN" altLang="en-US" smtClean="0">
                <a:latin typeface="Times New Roman" pitchFamily="18" charset="0"/>
              </a:rPr>
              <a:pPr/>
              <a:t>75</a:t>
            </a:fld>
            <a:endParaRPr lang="en-US" altLang="zh-CN">
              <a:latin typeface="Times New Roman" pitchFamily="18" charset="0"/>
            </a:endParaRPr>
          </a:p>
        </p:txBody>
      </p:sp>
      <p:sp>
        <p:nvSpPr>
          <p:cNvPr id="171011" name="Rectangle 2"/>
          <p:cNvSpPr>
            <a:spLocks noGrp="1" noRot="1" noChangeAspect="1" noChangeArrowheads="1" noTextEdit="1"/>
          </p:cNvSpPr>
          <p:nvPr>
            <p:ph type="sldImg"/>
          </p:nvPr>
        </p:nvSpPr>
        <p:spPr>
          <a:xfrm>
            <a:off x="455613" y="719138"/>
            <a:ext cx="6391275" cy="3595687"/>
          </a:xfrm>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3F1515A6-D335-450B-8355-CFC4E04CC7DB}" type="slidenum">
              <a:rPr lang="zh-CN" altLang="en-US" smtClean="0">
                <a:latin typeface="Times New Roman" pitchFamily="18" charset="0"/>
              </a:rPr>
              <a:pPr/>
              <a:t>8</a:t>
            </a:fld>
            <a:endParaRPr lang="en-US" altLang="zh-CN">
              <a:latin typeface="Times New Roman" pitchFamily="18" charset="0"/>
            </a:endParaRPr>
          </a:p>
        </p:txBody>
      </p:sp>
      <p:sp>
        <p:nvSpPr>
          <p:cNvPr id="110595" name="Rectangle 2"/>
          <p:cNvSpPr>
            <a:spLocks noGrp="1" noRot="1" noChangeAspect="1" noChangeArrowheads="1" noTextEdit="1"/>
          </p:cNvSpPr>
          <p:nvPr>
            <p:ph type="sldImg"/>
          </p:nvPr>
        </p:nvSpPr>
        <p:spPr>
          <a:xfrm>
            <a:off x="455613" y="719138"/>
            <a:ext cx="6391275" cy="3595687"/>
          </a:xfrm>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42967F0D-B539-47A2-8DA7-521FE2CFF886}" type="slidenum">
              <a:rPr lang="zh-CN" altLang="en-US" smtClean="0">
                <a:latin typeface="Times New Roman" pitchFamily="18" charset="0"/>
              </a:rPr>
              <a:pPr/>
              <a:t>76</a:t>
            </a:fld>
            <a:endParaRPr lang="en-US" altLang="zh-CN">
              <a:latin typeface="Times New Roman" pitchFamily="18" charset="0"/>
            </a:endParaRPr>
          </a:p>
        </p:txBody>
      </p:sp>
      <p:sp>
        <p:nvSpPr>
          <p:cNvPr id="172035" name="Rectangle 2"/>
          <p:cNvSpPr>
            <a:spLocks noGrp="1" noRot="1" noChangeAspect="1" noChangeArrowheads="1" noTextEdit="1"/>
          </p:cNvSpPr>
          <p:nvPr>
            <p:ph type="sldImg"/>
          </p:nvPr>
        </p:nvSpPr>
        <p:spPr>
          <a:xfrm>
            <a:off x="455613" y="719138"/>
            <a:ext cx="6391275" cy="3595687"/>
          </a:xfrm>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45825DF1-092E-4122-A892-DF8BA7883AA6}" type="slidenum">
              <a:rPr lang="zh-CN" altLang="en-US" smtClean="0">
                <a:latin typeface="Times New Roman" pitchFamily="18" charset="0"/>
              </a:rPr>
              <a:pPr/>
              <a:t>77</a:t>
            </a:fld>
            <a:endParaRPr lang="en-US" altLang="zh-CN">
              <a:latin typeface="Times New Roman" pitchFamily="18" charset="0"/>
            </a:endParaRPr>
          </a:p>
        </p:txBody>
      </p:sp>
      <p:sp>
        <p:nvSpPr>
          <p:cNvPr id="173059" name="Rectangle 2"/>
          <p:cNvSpPr>
            <a:spLocks noGrp="1" noRot="1" noChangeAspect="1" noChangeArrowheads="1" noTextEdit="1"/>
          </p:cNvSpPr>
          <p:nvPr>
            <p:ph type="sldImg"/>
          </p:nvPr>
        </p:nvSpPr>
        <p:spPr>
          <a:xfrm>
            <a:off x="455613" y="719138"/>
            <a:ext cx="6391275" cy="3595687"/>
          </a:xfrm>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AA4D4737-C02F-434D-9F5E-E851858E30CC}" type="slidenum">
              <a:rPr lang="zh-CN" altLang="en-US" smtClean="0">
                <a:latin typeface="Times New Roman" pitchFamily="18" charset="0"/>
              </a:rPr>
              <a:pPr/>
              <a:t>78</a:t>
            </a:fld>
            <a:endParaRPr lang="en-US" altLang="zh-CN">
              <a:latin typeface="Times New Roman" pitchFamily="18" charset="0"/>
            </a:endParaRPr>
          </a:p>
        </p:txBody>
      </p:sp>
      <p:sp>
        <p:nvSpPr>
          <p:cNvPr id="174083" name="Rectangle 2"/>
          <p:cNvSpPr>
            <a:spLocks noGrp="1" noRot="1" noChangeAspect="1" noChangeArrowheads="1" noTextEdit="1"/>
          </p:cNvSpPr>
          <p:nvPr>
            <p:ph type="sldImg"/>
          </p:nvPr>
        </p:nvSpPr>
        <p:spPr>
          <a:xfrm>
            <a:off x="455613" y="719138"/>
            <a:ext cx="6391275" cy="3595687"/>
          </a:xfrm>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7FC3CC92-BBF5-4426-9BBB-AE0BE1C5BAD6}" type="slidenum">
              <a:rPr lang="zh-CN" altLang="en-US" smtClean="0">
                <a:latin typeface="Times New Roman" pitchFamily="18" charset="0"/>
              </a:rPr>
              <a:pPr/>
              <a:t>80</a:t>
            </a:fld>
            <a:endParaRPr lang="en-US" altLang="zh-CN">
              <a:latin typeface="Times New Roman" pitchFamily="18" charset="0"/>
            </a:endParaRPr>
          </a:p>
        </p:txBody>
      </p:sp>
      <p:sp>
        <p:nvSpPr>
          <p:cNvPr id="175107" name="Rectangle 2"/>
          <p:cNvSpPr>
            <a:spLocks noGrp="1" noRot="1" noChangeAspect="1" noChangeArrowheads="1" noTextEdit="1"/>
          </p:cNvSpPr>
          <p:nvPr>
            <p:ph type="sldImg"/>
          </p:nvPr>
        </p:nvSpPr>
        <p:spPr>
          <a:xfrm>
            <a:off x="455613" y="719138"/>
            <a:ext cx="6391275" cy="3595687"/>
          </a:xfrm>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A8E8E7CA-BE0B-4E65-844D-C5DE7948B83E}" type="slidenum">
              <a:rPr lang="zh-CN" altLang="en-US" smtClean="0">
                <a:latin typeface="Times New Roman" pitchFamily="18" charset="0"/>
              </a:rPr>
              <a:pPr/>
              <a:t>81</a:t>
            </a:fld>
            <a:endParaRPr lang="en-US" altLang="zh-CN">
              <a:latin typeface="Times New Roman" pitchFamily="18" charset="0"/>
            </a:endParaRPr>
          </a:p>
        </p:txBody>
      </p:sp>
      <p:sp>
        <p:nvSpPr>
          <p:cNvPr id="176131" name="Rectangle 2"/>
          <p:cNvSpPr>
            <a:spLocks noGrp="1" noRot="1" noChangeAspect="1" noChangeArrowheads="1" noTextEdit="1"/>
          </p:cNvSpPr>
          <p:nvPr>
            <p:ph type="sldImg"/>
          </p:nvPr>
        </p:nvSpPr>
        <p:spPr>
          <a:xfrm>
            <a:off x="455613" y="719138"/>
            <a:ext cx="6391275" cy="3595687"/>
          </a:xfrm>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F0BF7BE1-CBDF-4C1F-9002-25541DD042DA}" type="slidenum">
              <a:rPr lang="zh-CN" altLang="en-US" smtClean="0">
                <a:latin typeface="Times New Roman" pitchFamily="18" charset="0"/>
              </a:rPr>
              <a:pPr/>
              <a:t>82</a:t>
            </a:fld>
            <a:endParaRPr lang="en-US" altLang="zh-CN">
              <a:latin typeface="Times New Roman" pitchFamily="18" charset="0"/>
            </a:endParaRPr>
          </a:p>
        </p:txBody>
      </p:sp>
      <p:sp>
        <p:nvSpPr>
          <p:cNvPr id="177155" name="Rectangle 2"/>
          <p:cNvSpPr>
            <a:spLocks noGrp="1" noRot="1" noChangeAspect="1" noChangeArrowheads="1" noTextEdit="1"/>
          </p:cNvSpPr>
          <p:nvPr>
            <p:ph type="sldImg"/>
          </p:nvPr>
        </p:nvSpPr>
        <p:spPr>
          <a:xfrm>
            <a:off x="455613" y="719138"/>
            <a:ext cx="6391275" cy="3595687"/>
          </a:xfrm>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13E4336E-B921-4C6E-9A17-B6E93E6A4253}" type="slidenum">
              <a:rPr lang="zh-CN" altLang="en-US" smtClean="0">
                <a:latin typeface="Times New Roman" pitchFamily="18" charset="0"/>
              </a:rPr>
              <a:pPr/>
              <a:t>83</a:t>
            </a:fld>
            <a:endParaRPr lang="en-US" altLang="zh-CN">
              <a:latin typeface="Times New Roman" pitchFamily="18" charset="0"/>
            </a:endParaRPr>
          </a:p>
        </p:txBody>
      </p:sp>
      <p:sp>
        <p:nvSpPr>
          <p:cNvPr id="178179" name="Rectangle 2"/>
          <p:cNvSpPr>
            <a:spLocks noGrp="1" noRot="1" noChangeAspect="1" noChangeArrowheads="1" noTextEdit="1"/>
          </p:cNvSpPr>
          <p:nvPr>
            <p:ph type="sldImg"/>
          </p:nvPr>
        </p:nvSpPr>
        <p:spPr>
          <a:xfrm>
            <a:off x="455613" y="719138"/>
            <a:ext cx="6391275" cy="3595687"/>
          </a:xfrm>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5406C127-4233-4F8F-9B8F-CB7309F01F47}" type="slidenum">
              <a:rPr lang="zh-CN" altLang="en-US" smtClean="0">
                <a:latin typeface="Times New Roman" pitchFamily="18" charset="0"/>
              </a:rPr>
              <a:pPr/>
              <a:t>84</a:t>
            </a:fld>
            <a:endParaRPr lang="en-US" altLang="zh-CN">
              <a:latin typeface="Times New Roman" pitchFamily="18" charset="0"/>
            </a:endParaRPr>
          </a:p>
        </p:txBody>
      </p:sp>
      <p:sp>
        <p:nvSpPr>
          <p:cNvPr id="179203" name="Rectangle 2"/>
          <p:cNvSpPr>
            <a:spLocks noGrp="1" noRot="1" noChangeAspect="1" noChangeArrowheads="1" noTextEdit="1"/>
          </p:cNvSpPr>
          <p:nvPr>
            <p:ph type="sldImg"/>
          </p:nvPr>
        </p:nvSpPr>
        <p:spPr>
          <a:xfrm>
            <a:off x="455613" y="719138"/>
            <a:ext cx="6391275" cy="3595687"/>
          </a:xfrm>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444D2F2C-C61E-4C08-BC42-D852DDEFC220}" type="slidenum">
              <a:rPr lang="zh-CN" altLang="en-US" smtClean="0">
                <a:latin typeface="Times New Roman" pitchFamily="18" charset="0"/>
              </a:rPr>
              <a:pPr/>
              <a:t>85</a:t>
            </a:fld>
            <a:endParaRPr lang="en-US" altLang="zh-CN">
              <a:latin typeface="Times New Roman" pitchFamily="18" charset="0"/>
            </a:endParaRPr>
          </a:p>
        </p:txBody>
      </p:sp>
      <p:sp>
        <p:nvSpPr>
          <p:cNvPr id="180227" name="Rectangle 2"/>
          <p:cNvSpPr>
            <a:spLocks noGrp="1" noRot="1" noChangeAspect="1" noChangeArrowheads="1" noTextEdit="1"/>
          </p:cNvSpPr>
          <p:nvPr>
            <p:ph type="sldImg"/>
          </p:nvPr>
        </p:nvSpPr>
        <p:spPr>
          <a:xfrm>
            <a:off x="455613" y="719138"/>
            <a:ext cx="6391275" cy="3595687"/>
          </a:xfrm>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733BDD7D-AB3E-4283-AF49-995C1CF238A0}" type="slidenum">
              <a:rPr lang="zh-CN" altLang="en-US" smtClean="0">
                <a:latin typeface="Times New Roman" pitchFamily="18" charset="0"/>
              </a:rPr>
              <a:pPr/>
              <a:t>86</a:t>
            </a:fld>
            <a:endParaRPr lang="en-US" altLang="zh-CN">
              <a:latin typeface="Times New Roman" pitchFamily="18" charset="0"/>
            </a:endParaRPr>
          </a:p>
        </p:txBody>
      </p:sp>
      <p:sp>
        <p:nvSpPr>
          <p:cNvPr id="181251" name="Rectangle 2"/>
          <p:cNvSpPr>
            <a:spLocks noGrp="1" noRot="1" noChangeAspect="1" noChangeArrowheads="1" noTextEdit="1"/>
          </p:cNvSpPr>
          <p:nvPr>
            <p:ph type="sldImg"/>
          </p:nvPr>
        </p:nvSpPr>
        <p:spPr>
          <a:xfrm>
            <a:off x="455613" y="719138"/>
            <a:ext cx="6391275" cy="3595687"/>
          </a:xfrm>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B74C02AC-3703-4F2C-8EFC-2E2856A7A0F8}" type="slidenum">
              <a:rPr lang="zh-CN" altLang="en-US" smtClean="0">
                <a:latin typeface="Times New Roman" pitchFamily="18" charset="0"/>
              </a:rPr>
              <a:pPr/>
              <a:t>9</a:t>
            </a:fld>
            <a:endParaRPr lang="en-US" altLang="zh-CN">
              <a:latin typeface="Times New Roman" pitchFamily="18" charset="0"/>
            </a:endParaRPr>
          </a:p>
        </p:txBody>
      </p:sp>
      <p:sp>
        <p:nvSpPr>
          <p:cNvPr id="111619" name="Rectangle 2"/>
          <p:cNvSpPr>
            <a:spLocks noGrp="1" noRot="1" noChangeAspect="1" noChangeArrowheads="1" noTextEdit="1"/>
          </p:cNvSpPr>
          <p:nvPr>
            <p:ph type="sldImg"/>
          </p:nvPr>
        </p:nvSpPr>
        <p:spPr>
          <a:xfrm>
            <a:off x="455613" y="719138"/>
            <a:ext cx="6391275" cy="3595687"/>
          </a:xfrm>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FCF3F665-FAF4-45F4-8B33-7E5716E2EB45}" type="slidenum">
              <a:rPr lang="zh-CN" altLang="en-US" smtClean="0">
                <a:latin typeface="Times New Roman" pitchFamily="18" charset="0"/>
              </a:rPr>
              <a:pPr/>
              <a:t>87</a:t>
            </a:fld>
            <a:endParaRPr lang="en-US" altLang="zh-CN">
              <a:latin typeface="Times New Roman" pitchFamily="18" charset="0"/>
            </a:endParaRPr>
          </a:p>
        </p:txBody>
      </p:sp>
      <p:sp>
        <p:nvSpPr>
          <p:cNvPr id="182275" name="Rectangle 2"/>
          <p:cNvSpPr>
            <a:spLocks noGrp="1" noRot="1" noChangeAspect="1" noChangeArrowheads="1" noTextEdit="1"/>
          </p:cNvSpPr>
          <p:nvPr>
            <p:ph type="sldImg"/>
          </p:nvPr>
        </p:nvSpPr>
        <p:spPr>
          <a:xfrm>
            <a:off x="455613" y="719138"/>
            <a:ext cx="6391275" cy="3595687"/>
          </a:xfrm>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3F5030B7-E9FE-4F54-A844-2F913D1445B7}" type="slidenum">
              <a:rPr lang="zh-CN" altLang="en-US" smtClean="0">
                <a:latin typeface="Times New Roman" pitchFamily="18" charset="0"/>
              </a:rPr>
              <a:pPr/>
              <a:t>88</a:t>
            </a:fld>
            <a:endParaRPr lang="en-US" altLang="zh-CN">
              <a:latin typeface="Times New Roman" pitchFamily="18" charset="0"/>
            </a:endParaRPr>
          </a:p>
        </p:txBody>
      </p:sp>
      <p:sp>
        <p:nvSpPr>
          <p:cNvPr id="183299" name="Rectangle 2"/>
          <p:cNvSpPr>
            <a:spLocks noGrp="1" noRot="1" noChangeAspect="1" noChangeArrowheads="1" noTextEdit="1"/>
          </p:cNvSpPr>
          <p:nvPr>
            <p:ph type="sldImg"/>
          </p:nvPr>
        </p:nvSpPr>
        <p:spPr>
          <a:xfrm>
            <a:off x="455613" y="719138"/>
            <a:ext cx="6391275" cy="3595687"/>
          </a:xfrm>
          <a:ln/>
        </p:spPr>
      </p:sp>
      <p:sp>
        <p:nvSpPr>
          <p:cNvPr id="183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FF1B5CD4-6ADE-4FA3-9CA3-3FA0078ACC72}" type="slidenum">
              <a:rPr lang="zh-CN" altLang="en-US" smtClean="0">
                <a:latin typeface="Times New Roman" pitchFamily="18" charset="0"/>
              </a:rPr>
              <a:pPr/>
              <a:t>89</a:t>
            </a:fld>
            <a:endParaRPr lang="en-US" altLang="zh-CN">
              <a:latin typeface="Times New Roman" pitchFamily="18" charset="0"/>
            </a:endParaRPr>
          </a:p>
        </p:txBody>
      </p:sp>
      <p:sp>
        <p:nvSpPr>
          <p:cNvPr id="184323" name="Rectangle 2"/>
          <p:cNvSpPr>
            <a:spLocks noGrp="1" noRot="1" noChangeAspect="1" noChangeArrowheads="1" noTextEdit="1"/>
          </p:cNvSpPr>
          <p:nvPr>
            <p:ph type="sldImg"/>
          </p:nvPr>
        </p:nvSpPr>
        <p:spPr>
          <a:xfrm>
            <a:off x="455613" y="719138"/>
            <a:ext cx="6391275" cy="3595687"/>
          </a:xfrm>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9CCE86A7-BD45-4595-A6E1-C57671CDAA7F}" type="slidenum">
              <a:rPr lang="zh-CN" altLang="en-US" smtClean="0">
                <a:latin typeface="Times New Roman" pitchFamily="18" charset="0"/>
              </a:rPr>
              <a:pPr/>
              <a:t>90</a:t>
            </a:fld>
            <a:endParaRPr lang="en-US" altLang="zh-CN">
              <a:latin typeface="Times New Roman" pitchFamily="18" charset="0"/>
            </a:endParaRPr>
          </a:p>
        </p:txBody>
      </p:sp>
      <p:sp>
        <p:nvSpPr>
          <p:cNvPr id="185347" name="Rectangle 2"/>
          <p:cNvSpPr>
            <a:spLocks noGrp="1" noRot="1" noChangeAspect="1" noChangeArrowheads="1" noTextEdit="1"/>
          </p:cNvSpPr>
          <p:nvPr>
            <p:ph type="sldImg"/>
          </p:nvPr>
        </p:nvSpPr>
        <p:spPr>
          <a:xfrm>
            <a:off x="455613" y="719138"/>
            <a:ext cx="6391275" cy="3595687"/>
          </a:xfrm>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D8FFF4B1-2A52-4ED9-B49C-2EE5A356C62A}" type="slidenum">
              <a:rPr lang="zh-CN" altLang="en-US" smtClean="0">
                <a:latin typeface="Times New Roman" pitchFamily="18" charset="0"/>
              </a:rPr>
              <a:pPr/>
              <a:t>91</a:t>
            </a:fld>
            <a:endParaRPr lang="en-US" altLang="zh-CN">
              <a:latin typeface="Times New Roman" pitchFamily="18" charset="0"/>
            </a:endParaRPr>
          </a:p>
        </p:txBody>
      </p:sp>
      <p:sp>
        <p:nvSpPr>
          <p:cNvPr id="186371" name="Rectangle 2"/>
          <p:cNvSpPr>
            <a:spLocks noGrp="1" noRot="1" noChangeAspect="1" noChangeArrowheads="1" noTextEdit="1"/>
          </p:cNvSpPr>
          <p:nvPr>
            <p:ph type="sldImg"/>
          </p:nvPr>
        </p:nvSpPr>
        <p:spPr>
          <a:xfrm>
            <a:off x="455613" y="719138"/>
            <a:ext cx="6391275" cy="3595687"/>
          </a:xfrm>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5A02EFFA-EB30-42F7-96FB-5AA630A52EE0}" type="slidenum">
              <a:rPr lang="zh-CN" altLang="en-US" smtClean="0">
                <a:latin typeface="Times New Roman" pitchFamily="18" charset="0"/>
              </a:rPr>
              <a:pPr/>
              <a:t>92</a:t>
            </a:fld>
            <a:endParaRPr lang="en-US" altLang="zh-CN">
              <a:latin typeface="Times New Roman" pitchFamily="18" charset="0"/>
            </a:endParaRPr>
          </a:p>
        </p:txBody>
      </p:sp>
      <p:sp>
        <p:nvSpPr>
          <p:cNvPr id="187395" name="Rectangle 2"/>
          <p:cNvSpPr>
            <a:spLocks noGrp="1" noRot="1" noChangeAspect="1" noChangeArrowheads="1" noTextEdit="1"/>
          </p:cNvSpPr>
          <p:nvPr>
            <p:ph type="sldImg"/>
          </p:nvPr>
        </p:nvSpPr>
        <p:spPr>
          <a:xfrm>
            <a:off x="455613" y="719138"/>
            <a:ext cx="6391275" cy="3595687"/>
          </a:xfrm>
          <a:ln/>
        </p:spPr>
      </p:sp>
      <p:sp>
        <p:nvSpPr>
          <p:cNvPr id="187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F3128DBE-12AE-4260-A6A3-45258014A13D}" type="slidenum">
              <a:rPr lang="zh-CN" altLang="en-US" smtClean="0">
                <a:latin typeface="Times New Roman" pitchFamily="18" charset="0"/>
              </a:rPr>
              <a:pPr/>
              <a:t>93</a:t>
            </a:fld>
            <a:endParaRPr lang="en-US" altLang="zh-CN">
              <a:latin typeface="Times New Roman" pitchFamily="18" charset="0"/>
            </a:endParaRPr>
          </a:p>
        </p:txBody>
      </p:sp>
      <p:sp>
        <p:nvSpPr>
          <p:cNvPr id="188419" name="Rectangle 2"/>
          <p:cNvSpPr>
            <a:spLocks noGrp="1" noRot="1" noChangeAspect="1" noChangeArrowheads="1" noTextEdit="1"/>
          </p:cNvSpPr>
          <p:nvPr>
            <p:ph type="sldImg"/>
          </p:nvPr>
        </p:nvSpPr>
        <p:spPr>
          <a:xfrm>
            <a:off x="455613" y="719138"/>
            <a:ext cx="6391275" cy="3595687"/>
          </a:xfrm>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B0758754-B206-4C0B-AD96-856E9A363EC9}" type="slidenum">
              <a:rPr lang="zh-CN" altLang="en-US" smtClean="0">
                <a:latin typeface="Times New Roman" pitchFamily="18" charset="0"/>
              </a:rPr>
              <a:pPr/>
              <a:t>94</a:t>
            </a:fld>
            <a:endParaRPr lang="en-US" altLang="zh-CN">
              <a:latin typeface="Times New Roman" pitchFamily="18" charset="0"/>
            </a:endParaRPr>
          </a:p>
        </p:txBody>
      </p:sp>
      <p:sp>
        <p:nvSpPr>
          <p:cNvPr id="189443" name="Rectangle 2"/>
          <p:cNvSpPr>
            <a:spLocks noGrp="1" noRot="1" noChangeAspect="1" noChangeArrowheads="1" noTextEdit="1"/>
          </p:cNvSpPr>
          <p:nvPr>
            <p:ph type="sldImg"/>
          </p:nvPr>
        </p:nvSpPr>
        <p:spPr>
          <a:xfrm>
            <a:off x="455613" y="719138"/>
            <a:ext cx="6391275" cy="3595687"/>
          </a:xfrm>
          <a:ln/>
        </p:spPr>
      </p:sp>
      <p:sp>
        <p:nvSpPr>
          <p:cNvPr id="189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7486023C-B0C4-40BD-9360-F987F0FBD73D}" type="slidenum">
              <a:rPr lang="zh-CN" altLang="en-US" smtClean="0">
                <a:latin typeface="Times New Roman" pitchFamily="18" charset="0"/>
              </a:rPr>
              <a:pPr/>
              <a:t>95</a:t>
            </a:fld>
            <a:endParaRPr lang="en-US" altLang="zh-CN">
              <a:latin typeface="Times New Roman" pitchFamily="18" charset="0"/>
            </a:endParaRPr>
          </a:p>
        </p:txBody>
      </p:sp>
      <p:sp>
        <p:nvSpPr>
          <p:cNvPr id="190467" name="Rectangle 2"/>
          <p:cNvSpPr>
            <a:spLocks noGrp="1" noRot="1" noChangeAspect="1" noChangeArrowheads="1" noTextEdit="1"/>
          </p:cNvSpPr>
          <p:nvPr>
            <p:ph type="sldImg"/>
          </p:nvPr>
        </p:nvSpPr>
        <p:spPr>
          <a:xfrm>
            <a:off x="455613" y="719138"/>
            <a:ext cx="6391275" cy="3595687"/>
          </a:xfrm>
          <a:ln/>
        </p:spPr>
      </p:sp>
      <p:sp>
        <p:nvSpPr>
          <p:cNvPr id="190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CB16CF84-C3DF-4012-B267-A5C00AA32C0C}" type="slidenum">
              <a:rPr lang="zh-CN" altLang="en-US" smtClean="0">
                <a:latin typeface="Times New Roman" pitchFamily="18" charset="0"/>
              </a:rPr>
              <a:pPr/>
              <a:t>96</a:t>
            </a:fld>
            <a:endParaRPr lang="en-US" altLang="zh-CN">
              <a:latin typeface="Times New Roman" pitchFamily="18" charset="0"/>
            </a:endParaRPr>
          </a:p>
        </p:txBody>
      </p:sp>
      <p:sp>
        <p:nvSpPr>
          <p:cNvPr id="191491" name="Rectangle 2"/>
          <p:cNvSpPr>
            <a:spLocks noGrp="1" noRot="1" noChangeAspect="1" noChangeArrowheads="1" noTextEdit="1"/>
          </p:cNvSpPr>
          <p:nvPr>
            <p:ph type="sldImg"/>
          </p:nvPr>
        </p:nvSpPr>
        <p:spPr>
          <a:xfrm>
            <a:off x="455613" y="719138"/>
            <a:ext cx="6391275" cy="3595687"/>
          </a:xfrm>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9B06A4CB-2DE0-4716-A4C8-1543BF5B6118}" type="slidenum">
              <a:rPr lang="zh-CN" altLang="en-US" smtClean="0">
                <a:latin typeface="Times New Roman" pitchFamily="18" charset="0"/>
              </a:rPr>
              <a:pPr/>
              <a:t>10</a:t>
            </a:fld>
            <a:endParaRPr lang="en-US" altLang="zh-CN">
              <a:latin typeface="Times New Roman" pitchFamily="18" charset="0"/>
            </a:endParaRPr>
          </a:p>
        </p:txBody>
      </p:sp>
      <p:sp>
        <p:nvSpPr>
          <p:cNvPr id="112643" name="Rectangle 2"/>
          <p:cNvSpPr>
            <a:spLocks noGrp="1" noRot="1" noChangeAspect="1" noChangeArrowheads="1" noTextEdit="1"/>
          </p:cNvSpPr>
          <p:nvPr>
            <p:ph type="sldImg"/>
          </p:nvPr>
        </p:nvSpPr>
        <p:spPr>
          <a:xfrm>
            <a:off x="455613" y="719138"/>
            <a:ext cx="6391275" cy="3595687"/>
          </a:xfrm>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829B1F01-E2B5-4A14-97FC-0FABFF65493F}" type="slidenum">
              <a:rPr lang="zh-CN" altLang="en-US" smtClean="0">
                <a:latin typeface="Times New Roman" pitchFamily="18" charset="0"/>
              </a:rPr>
              <a:pPr/>
              <a:t>97</a:t>
            </a:fld>
            <a:endParaRPr lang="en-US" altLang="zh-CN">
              <a:latin typeface="Times New Roman" pitchFamily="18" charset="0"/>
            </a:endParaRPr>
          </a:p>
        </p:txBody>
      </p:sp>
      <p:sp>
        <p:nvSpPr>
          <p:cNvPr id="192515" name="Rectangle 2"/>
          <p:cNvSpPr>
            <a:spLocks noGrp="1" noRot="1" noChangeAspect="1" noChangeArrowheads="1" noTextEdit="1"/>
          </p:cNvSpPr>
          <p:nvPr>
            <p:ph type="sldImg"/>
          </p:nvPr>
        </p:nvSpPr>
        <p:spPr>
          <a:xfrm>
            <a:off x="455613" y="719138"/>
            <a:ext cx="6391275" cy="3595687"/>
          </a:xfrm>
          <a:ln/>
        </p:spPr>
      </p:sp>
      <p:sp>
        <p:nvSpPr>
          <p:cNvPr id="192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E05A48B1-B2AC-40D7-91D8-EB4A2A4801D1}" type="slidenum">
              <a:rPr lang="zh-CN" altLang="en-US" smtClean="0">
                <a:latin typeface="Times New Roman" pitchFamily="18" charset="0"/>
              </a:rPr>
              <a:pPr/>
              <a:t>98</a:t>
            </a:fld>
            <a:endParaRPr lang="en-US" altLang="zh-CN">
              <a:latin typeface="Times New Roman" pitchFamily="18" charset="0"/>
            </a:endParaRPr>
          </a:p>
        </p:txBody>
      </p:sp>
      <p:sp>
        <p:nvSpPr>
          <p:cNvPr id="193539" name="Rectangle 2"/>
          <p:cNvSpPr>
            <a:spLocks noGrp="1" noRot="1" noChangeAspect="1" noChangeArrowheads="1" noTextEdit="1"/>
          </p:cNvSpPr>
          <p:nvPr>
            <p:ph type="sldImg"/>
          </p:nvPr>
        </p:nvSpPr>
        <p:spPr>
          <a:xfrm>
            <a:off x="455613" y="719138"/>
            <a:ext cx="6391275" cy="3595687"/>
          </a:xfrm>
          <a:ln/>
        </p:spPr>
      </p:sp>
      <p:sp>
        <p:nvSpPr>
          <p:cNvPr id="193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E761DE66-A79F-4714-8661-433DBA12C86C}" type="slidenum">
              <a:rPr lang="zh-CN" altLang="en-US" smtClean="0">
                <a:latin typeface="Times New Roman" pitchFamily="18" charset="0"/>
              </a:rPr>
              <a:pPr/>
              <a:t>99</a:t>
            </a:fld>
            <a:endParaRPr lang="en-US" altLang="zh-CN">
              <a:latin typeface="Times New Roman" pitchFamily="18" charset="0"/>
            </a:endParaRPr>
          </a:p>
        </p:txBody>
      </p:sp>
      <p:sp>
        <p:nvSpPr>
          <p:cNvPr id="194563" name="Rectangle 2"/>
          <p:cNvSpPr>
            <a:spLocks noGrp="1" noRot="1" noChangeAspect="1" noChangeArrowheads="1" noTextEdit="1"/>
          </p:cNvSpPr>
          <p:nvPr>
            <p:ph type="sldImg"/>
          </p:nvPr>
        </p:nvSpPr>
        <p:spPr>
          <a:xfrm>
            <a:off x="455613" y="719138"/>
            <a:ext cx="6391275" cy="3595687"/>
          </a:xfrm>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6F38C996-3D95-4CF9-BA72-FCA19E995777}" type="slidenum">
              <a:rPr lang="zh-CN" altLang="en-US" smtClean="0">
                <a:latin typeface="Times New Roman" pitchFamily="18" charset="0"/>
              </a:rPr>
              <a:pPr/>
              <a:t>101</a:t>
            </a:fld>
            <a:endParaRPr lang="en-US" altLang="zh-CN">
              <a:latin typeface="Times New Roman" pitchFamily="18" charset="0"/>
            </a:endParaRPr>
          </a:p>
        </p:txBody>
      </p:sp>
      <p:sp>
        <p:nvSpPr>
          <p:cNvPr id="195587" name="Rectangle 2"/>
          <p:cNvSpPr>
            <a:spLocks noGrp="1" noRot="1" noChangeAspect="1" noChangeArrowheads="1" noTextEdit="1"/>
          </p:cNvSpPr>
          <p:nvPr>
            <p:ph type="sldImg"/>
          </p:nvPr>
        </p:nvSpPr>
        <p:spPr>
          <a:xfrm>
            <a:off x="455613" y="719138"/>
            <a:ext cx="6391275" cy="3595687"/>
          </a:xfrm>
          <a:ln/>
        </p:spPr>
      </p:sp>
      <p:sp>
        <p:nvSpPr>
          <p:cNvPr id="195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B64FCCA2-734B-4466-90D0-529973E15025}" type="slidenum">
              <a:rPr lang="zh-CN" altLang="en-US" smtClean="0">
                <a:latin typeface="Times New Roman" pitchFamily="18" charset="0"/>
              </a:rPr>
              <a:pPr/>
              <a:t>102</a:t>
            </a:fld>
            <a:endParaRPr lang="en-US" altLang="zh-CN">
              <a:latin typeface="Times New Roman" pitchFamily="18" charset="0"/>
            </a:endParaRPr>
          </a:p>
        </p:txBody>
      </p:sp>
      <p:sp>
        <p:nvSpPr>
          <p:cNvPr id="196611" name="Rectangle 2"/>
          <p:cNvSpPr>
            <a:spLocks noGrp="1" noRot="1" noChangeAspect="1" noChangeArrowheads="1" noTextEdit="1"/>
          </p:cNvSpPr>
          <p:nvPr>
            <p:ph type="sldImg"/>
          </p:nvPr>
        </p:nvSpPr>
        <p:spPr>
          <a:xfrm>
            <a:off x="455613" y="719138"/>
            <a:ext cx="6391275" cy="3595687"/>
          </a:xfrm>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DFD5FE5A-D47E-4D9B-9707-A587A76A105E}" type="slidenum">
              <a:rPr lang="zh-CN" altLang="en-US" smtClean="0">
                <a:latin typeface="Times New Roman" pitchFamily="18" charset="0"/>
              </a:rPr>
              <a:pPr/>
              <a:t>103</a:t>
            </a:fld>
            <a:endParaRPr lang="en-US" altLang="zh-CN">
              <a:latin typeface="Times New Roman" pitchFamily="18" charset="0"/>
            </a:endParaRPr>
          </a:p>
        </p:txBody>
      </p:sp>
      <p:sp>
        <p:nvSpPr>
          <p:cNvPr id="197635" name="Rectangle 2"/>
          <p:cNvSpPr>
            <a:spLocks noGrp="1" noRot="1" noChangeAspect="1" noChangeArrowheads="1" noTextEdit="1"/>
          </p:cNvSpPr>
          <p:nvPr>
            <p:ph type="sldImg"/>
          </p:nvPr>
        </p:nvSpPr>
        <p:spPr>
          <a:xfrm>
            <a:off x="455613" y="719138"/>
            <a:ext cx="6391275" cy="3595687"/>
          </a:xfrm>
          <a:ln/>
        </p:spPr>
      </p:sp>
      <p:sp>
        <p:nvSpPr>
          <p:cNvPr id="197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696847D7-B327-4CAD-8D94-B6072370B791}" type="slidenum">
              <a:rPr lang="zh-CN" altLang="en-US" smtClean="0">
                <a:latin typeface="Times New Roman" pitchFamily="18" charset="0"/>
              </a:rPr>
              <a:pPr/>
              <a:t>104</a:t>
            </a:fld>
            <a:endParaRPr lang="en-US" altLang="zh-CN">
              <a:latin typeface="Times New Roman" pitchFamily="18" charset="0"/>
            </a:endParaRPr>
          </a:p>
        </p:txBody>
      </p:sp>
      <p:sp>
        <p:nvSpPr>
          <p:cNvPr id="198659" name="Rectangle 2"/>
          <p:cNvSpPr>
            <a:spLocks noGrp="1" noRot="1" noChangeAspect="1" noChangeArrowheads="1" noTextEdit="1"/>
          </p:cNvSpPr>
          <p:nvPr>
            <p:ph type="sldImg"/>
          </p:nvPr>
        </p:nvSpPr>
        <p:spPr>
          <a:xfrm>
            <a:off x="455613" y="719138"/>
            <a:ext cx="6391275" cy="3595687"/>
          </a:xfrm>
          <a:ln/>
        </p:spPr>
      </p:sp>
      <p:sp>
        <p:nvSpPr>
          <p:cNvPr id="198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itchFamily="34" charset="0"/>
                <a:ea typeface="宋体" pitchFamily="2" charset="-122"/>
              </a:defRPr>
            </a:lvl1pPr>
            <a:lvl2pPr marL="742950" indent="-285750" defTabSz="965200">
              <a:defRPr>
                <a:solidFill>
                  <a:schemeClr val="tx1"/>
                </a:solidFill>
                <a:latin typeface="Helvetica" pitchFamily="34" charset="0"/>
                <a:ea typeface="宋体" pitchFamily="2" charset="-122"/>
              </a:defRPr>
            </a:lvl2pPr>
            <a:lvl3pPr marL="1143000" indent="-228600" defTabSz="965200">
              <a:defRPr>
                <a:solidFill>
                  <a:schemeClr val="tx1"/>
                </a:solidFill>
                <a:latin typeface="Helvetica" pitchFamily="34" charset="0"/>
                <a:ea typeface="宋体" pitchFamily="2" charset="-122"/>
              </a:defRPr>
            </a:lvl3pPr>
            <a:lvl4pPr marL="1600200" indent="-228600" defTabSz="965200">
              <a:defRPr>
                <a:solidFill>
                  <a:schemeClr val="tx1"/>
                </a:solidFill>
                <a:latin typeface="Helvetica" pitchFamily="34" charset="0"/>
                <a:ea typeface="宋体" pitchFamily="2" charset="-122"/>
              </a:defRPr>
            </a:lvl4pPr>
            <a:lvl5pPr marL="2057400" indent="-228600" defTabSz="965200">
              <a:defRPr>
                <a:solidFill>
                  <a:schemeClr val="tx1"/>
                </a:solidFill>
                <a:latin typeface="Helvetica" pitchFamily="34" charset="0"/>
                <a:ea typeface="宋体" pitchFamily="2"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pitchFamily="2" charset="-122"/>
              </a:defRPr>
            </a:lvl9pPr>
          </a:lstStyle>
          <a:p>
            <a:fld id="{887FF73D-C871-4C68-BB57-7A97B5B4A407}" type="slidenum">
              <a:rPr lang="zh-CN" altLang="en-US" smtClean="0">
                <a:latin typeface="Times New Roman" pitchFamily="18" charset="0"/>
              </a:rPr>
              <a:pPr/>
              <a:t>105</a:t>
            </a:fld>
            <a:endParaRPr lang="en-US" altLang="zh-CN">
              <a:latin typeface="Times New Roman" pitchFamily="18" charset="0"/>
            </a:endParaRPr>
          </a:p>
        </p:txBody>
      </p:sp>
      <p:sp>
        <p:nvSpPr>
          <p:cNvPr id="202755" name="Rectangle 7"/>
          <p:cNvSpPr txBox="1">
            <a:spLocks noGrp="1" noChangeArrowheads="1"/>
          </p:cNvSpPr>
          <p:nvPr/>
        </p:nvSpPr>
        <p:spPr bwMode="auto">
          <a:xfrm>
            <a:off x="4138613" y="9131300"/>
            <a:ext cx="318452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891" tIns="47445" rIns="94891" bIns="47445" anchor="b"/>
          <a:lstStyle>
            <a:lvl1pPr defTabSz="947738">
              <a:defRPr>
                <a:solidFill>
                  <a:schemeClr val="tx1"/>
                </a:solidFill>
                <a:latin typeface="Helvetica" pitchFamily="34" charset="0"/>
                <a:ea typeface="宋体" pitchFamily="2" charset="-122"/>
              </a:defRPr>
            </a:lvl1pPr>
            <a:lvl2pPr marL="742950" indent="-285750" defTabSz="947738">
              <a:defRPr>
                <a:solidFill>
                  <a:schemeClr val="tx1"/>
                </a:solidFill>
                <a:latin typeface="Helvetica" pitchFamily="34" charset="0"/>
                <a:ea typeface="宋体" pitchFamily="2" charset="-122"/>
              </a:defRPr>
            </a:lvl2pPr>
            <a:lvl3pPr marL="1143000" indent="-228600" defTabSz="947738">
              <a:defRPr>
                <a:solidFill>
                  <a:schemeClr val="tx1"/>
                </a:solidFill>
                <a:latin typeface="Helvetica" pitchFamily="34" charset="0"/>
                <a:ea typeface="宋体" pitchFamily="2" charset="-122"/>
              </a:defRPr>
            </a:lvl3pPr>
            <a:lvl4pPr marL="1600200" indent="-228600" defTabSz="947738">
              <a:defRPr>
                <a:solidFill>
                  <a:schemeClr val="tx1"/>
                </a:solidFill>
                <a:latin typeface="Helvetica" pitchFamily="34" charset="0"/>
                <a:ea typeface="宋体" pitchFamily="2" charset="-122"/>
              </a:defRPr>
            </a:lvl4pPr>
            <a:lvl5pPr marL="2057400" indent="-228600" defTabSz="947738">
              <a:defRPr>
                <a:solidFill>
                  <a:schemeClr val="tx1"/>
                </a:solidFill>
                <a:latin typeface="Helvetica" pitchFamily="34" charset="0"/>
                <a:ea typeface="宋体" pitchFamily="2" charset="-122"/>
              </a:defRPr>
            </a:lvl5pPr>
            <a:lvl6pPr marL="2514600" indent="-228600" defTabSz="947738"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47738"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47738"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47738" eaLnBrk="0" fontAlgn="base" hangingPunct="0">
              <a:spcBef>
                <a:spcPct val="0"/>
              </a:spcBef>
              <a:spcAft>
                <a:spcPct val="0"/>
              </a:spcAft>
              <a:defRPr>
                <a:solidFill>
                  <a:schemeClr val="tx1"/>
                </a:solidFill>
                <a:latin typeface="Helvetica" pitchFamily="34" charset="0"/>
                <a:ea typeface="宋体" pitchFamily="2" charset="-122"/>
              </a:defRPr>
            </a:lvl9pPr>
          </a:lstStyle>
          <a:p>
            <a:pPr algn="r"/>
            <a:fld id="{F20785B5-D112-42D7-B086-C21B3204584D}" type="slidenum">
              <a:rPr lang="zh-CN" altLang="en-US" sz="1300">
                <a:ea typeface="MS PGothic" pitchFamily="34" charset="-128"/>
              </a:rPr>
              <a:pPr algn="r"/>
              <a:t>105</a:t>
            </a:fld>
            <a:endParaRPr lang="en-US" altLang="zh-CN" sz="1300">
              <a:ea typeface="MS PGothic" pitchFamily="34" charset="-128"/>
            </a:endParaRPr>
          </a:p>
        </p:txBody>
      </p:sp>
      <p:sp>
        <p:nvSpPr>
          <p:cNvPr id="202756" name="Rectangle 2"/>
          <p:cNvSpPr>
            <a:spLocks noGrp="1" noRot="1" noChangeAspect="1" noChangeArrowheads="1" noTextEdit="1"/>
          </p:cNvSpPr>
          <p:nvPr>
            <p:ph type="sldImg"/>
          </p:nvPr>
        </p:nvSpPr>
        <p:spPr>
          <a:xfrm>
            <a:off x="404813" y="711200"/>
            <a:ext cx="6430962" cy="3617913"/>
          </a:xfrm>
          <a:ln/>
        </p:spPr>
      </p:sp>
      <p:sp>
        <p:nvSpPr>
          <p:cNvPr id="202757" name="Rectangle 3"/>
          <p:cNvSpPr>
            <a:spLocks noGrp="1" noChangeArrowheads="1"/>
          </p:cNvSpPr>
          <p:nvPr>
            <p:ph type="body" idx="1"/>
          </p:nvPr>
        </p:nvSpPr>
        <p:spPr>
          <a:xfrm>
            <a:off x="955675" y="4567238"/>
            <a:ext cx="5411788" cy="4327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91" tIns="47445" rIns="94891" bIns="47445"/>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 name="Group 3"/>
          <p:cNvGrpSpPr>
            <a:grpSpLocks/>
          </p:cNvGrpSpPr>
          <p:nvPr/>
        </p:nvGrpSpPr>
        <p:grpSpPr bwMode="auto">
          <a:xfrm>
            <a:off x="264584" y="3067664"/>
            <a:ext cx="11480800" cy="94635"/>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endParaRPr lang="zh-CN" altLang="zh-CN"/>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endParaRPr lang="zh-CN" altLang="zh-CN"/>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endParaRPr lang="zh-CN" altLang="zh-CN"/>
            </a:p>
          </p:txBody>
        </p:sp>
      </p:grpSp>
      <p:pic>
        <p:nvPicPr>
          <p:cNvPr id="7" name="Picture 9" descr="dino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9429" y="4527755"/>
            <a:ext cx="2111104" cy="1223758"/>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8" name="Rectangle 10"/>
          <p:cNvSpPr>
            <a:spLocks noChangeArrowheads="1"/>
          </p:cNvSpPr>
          <p:nvPr/>
        </p:nvSpPr>
        <p:spPr bwMode="auto">
          <a:xfrm>
            <a:off x="4955458" y="4409768"/>
            <a:ext cx="2484626" cy="1484620"/>
          </a:xfrm>
          <a:prstGeom prst="rect">
            <a:avLst/>
          </a:prstGeom>
          <a:noFill/>
          <a:ln w="57150" cmpd="thinThick">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endParaRPr lang="zh-CN" altLang="zh-CN"/>
          </a:p>
        </p:txBody>
      </p:sp>
      <p:sp>
        <p:nvSpPr>
          <p:cNvPr id="121858" name="Rectangle 2"/>
          <p:cNvSpPr>
            <a:spLocks noGrp="1" noChangeArrowheads="1"/>
          </p:cNvSpPr>
          <p:nvPr>
            <p:ph type="ctrTitle"/>
          </p:nvPr>
        </p:nvSpPr>
        <p:spPr>
          <a:xfrm>
            <a:off x="914400" y="685800"/>
            <a:ext cx="10363200" cy="2127250"/>
          </a:xfrm>
        </p:spPr>
        <p:txBody>
          <a:bodyPr/>
          <a:lstStyle>
            <a:lvl1pPr>
              <a:defRPr sz="4300"/>
            </a:lvl1pPr>
          </a:lstStyle>
          <a:p>
            <a:r>
              <a:rPr lang="zh-CN" altLang="en-US"/>
              <a:t>单击此处编辑母版标题样式</a:t>
            </a:r>
            <a:endParaRPr lang="en-US"/>
          </a:p>
        </p:txBody>
      </p:sp>
    </p:spTree>
    <p:extLst>
      <p:ext uri="{BB962C8B-B14F-4D97-AF65-F5344CB8AC3E}">
        <p14:creationId xmlns:p14="http://schemas.microsoft.com/office/powerpoint/2010/main" val="1924535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645504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42793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bg>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sp>
        <p:nvSpPr>
          <p:cNvPr id="248834" name="Rectangle 2"/>
          <p:cNvSpPr>
            <a:spLocks noGrp="1" noChangeArrowheads="1"/>
          </p:cNvSpPr>
          <p:nvPr>
            <p:ph type="ctrTitle"/>
          </p:nvPr>
        </p:nvSpPr>
        <p:spPr>
          <a:xfrm>
            <a:off x="914400" y="2286000"/>
            <a:ext cx="10363200" cy="1143000"/>
          </a:xfrm>
        </p:spPr>
        <p:txBody>
          <a:bodyPr/>
          <a:lstStyle>
            <a:lvl1pPr>
              <a:defRPr/>
            </a:lvl1pPr>
          </a:lstStyle>
          <a:p>
            <a:r>
              <a:rPr lang="zh-CN" altLang="en-US"/>
              <a:t>单击此处编辑母版标题样式</a:t>
            </a:r>
          </a:p>
        </p:txBody>
      </p:sp>
      <p:sp>
        <p:nvSpPr>
          <p:cNvPr id="248835" name="Rectangle 3"/>
          <p:cNvSpPr>
            <a:spLocks noGrp="1" noChangeArrowheads="1"/>
          </p:cNvSpPr>
          <p:nvPr>
            <p:ph type="subTitle" idx="1"/>
          </p:nvPr>
        </p:nvSpPr>
        <p:spPr>
          <a:xfrm>
            <a:off x="1828800" y="3886200"/>
            <a:ext cx="8534400" cy="1752600"/>
          </a:xfrm>
        </p:spPr>
        <p:txBody>
          <a:bodyPr/>
          <a:lstStyle>
            <a:lvl1pPr marL="0" indent="0" algn="ctr">
              <a:buFont typeface="Monotype Sorts"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bwMode="auto">
          <a:xfrm>
            <a:off x="9144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solidFill>
                  <a:srgbClr val="578963"/>
                </a:solidFill>
                <a:latin typeface="Times New Roman" pitchFamily="18" charset="0"/>
                <a:ea typeface="宋体" pitchFamily="2" charset="-122"/>
              </a:defRPr>
            </a:lvl1pPr>
          </a:lstStyle>
          <a:p>
            <a:pPr>
              <a:defRPr/>
            </a:pPr>
            <a:endParaRPr lang="en-US" altLang="zh-CN"/>
          </a:p>
        </p:txBody>
      </p:sp>
      <p:sp>
        <p:nvSpPr>
          <p:cNvPr id="5" name="Rectangle 5"/>
          <p:cNvSpPr>
            <a:spLocks noGrp="1" noChangeArrowheads="1"/>
          </p:cNvSpPr>
          <p:nvPr>
            <p:ph type="ftr" sz="quarter" idx="11"/>
          </p:nvPr>
        </p:nvSpPr>
        <p:spPr bwMode="auto">
          <a:xfrm>
            <a:off x="4165600" y="6248400"/>
            <a:ext cx="38608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latin typeface="Times New Roman" pitchFamily="18" charset="0"/>
                <a:ea typeface="宋体" pitchFamily="2" charset="-122"/>
              </a:defRPr>
            </a:lvl1pPr>
          </a:lstStyle>
          <a:p>
            <a:pPr>
              <a:defRPr/>
            </a:pPr>
            <a:endParaRPr lang="en-US" altLang="zh-CN"/>
          </a:p>
        </p:txBody>
      </p:sp>
    </p:spTree>
    <p:extLst>
      <p:ext uri="{BB962C8B-B14F-4D97-AF65-F5344CB8AC3E}">
        <p14:creationId xmlns:p14="http://schemas.microsoft.com/office/powerpoint/2010/main" val="2384692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97862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81521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1075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6663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959875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08108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378772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9046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272832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46870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81001" y="0"/>
            <a:ext cx="1139030" cy="648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781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8" name="Rectangle 4"/>
          <p:cNvSpPr>
            <a:spLocks noGrp="1" noChangeArrowheads="1"/>
          </p:cNvSpPr>
          <p:nvPr>
            <p:ph type="body" idx="1"/>
          </p:nvPr>
        </p:nvSpPr>
        <p:spPr bwMode="auto">
          <a:xfrm>
            <a:off x="1075267" y="1233489"/>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29" name="Rectangle 5"/>
          <p:cNvSpPr>
            <a:spLocks noChangeArrowheads="1"/>
          </p:cNvSpPr>
          <p:nvPr/>
        </p:nvSpPr>
        <p:spPr bwMode="auto">
          <a:xfrm>
            <a:off x="0" y="0"/>
            <a:ext cx="3048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algn="ctr" eaLnBrk="1" hangingPunct="1"/>
            <a:endParaRPr lang="zh-CN" altLang="zh-CN" sz="2400">
              <a:latin typeface="Times New Roman" pitchFamily="18" charset="0"/>
            </a:endParaRPr>
          </a:p>
        </p:txBody>
      </p:sp>
      <p:sp>
        <p:nvSpPr>
          <p:cNvPr id="1030" name="Line 6"/>
          <p:cNvSpPr>
            <a:spLocks noChangeShapeType="1"/>
          </p:cNvSpPr>
          <p:nvPr/>
        </p:nvSpPr>
        <p:spPr bwMode="auto">
          <a:xfrm>
            <a:off x="609600" y="860425"/>
            <a:ext cx="107696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 name="Rectangle 7"/>
          <p:cNvSpPr>
            <a:spLocks noChangeArrowheads="1"/>
          </p:cNvSpPr>
          <p:nvPr/>
        </p:nvSpPr>
        <p:spPr bwMode="auto">
          <a:xfrm>
            <a:off x="0" y="2286000"/>
            <a:ext cx="3048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algn="ctr" eaLnBrk="1" hangingPunct="1"/>
            <a:endParaRPr lang="zh-CN" altLang="zh-CN" sz="2400">
              <a:latin typeface="Times New Roman" pitchFamily="18" charset="0"/>
            </a:endParaRPr>
          </a:p>
        </p:txBody>
      </p:sp>
      <p:sp>
        <p:nvSpPr>
          <p:cNvPr id="1032" name="Rectangle 8"/>
          <p:cNvSpPr>
            <a:spLocks noChangeArrowheads="1"/>
          </p:cNvSpPr>
          <p:nvPr/>
        </p:nvSpPr>
        <p:spPr bwMode="auto">
          <a:xfrm>
            <a:off x="0" y="4572000"/>
            <a:ext cx="3048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algn="ctr" eaLnBrk="1" hangingPunct="1"/>
            <a:endParaRPr lang="zh-CN" altLang="zh-CN" sz="2400">
              <a:latin typeface="Times New Roman" pitchFamily="18" charset="0"/>
            </a:endParaRPr>
          </a:p>
        </p:txBody>
      </p:sp>
      <p:sp>
        <p:nvSpPr>
          <p:cNvPr id="1033" name="Text Box 9"/>
          <p:cNvSpPr txBox="1">
            <a:spLocks noChangeArrowheads="1"/>
          </p:cNvSpPr>
          <p:nvPr/>
        </p:nvSpPr>
        <p:spPr bwMode="auto">
          <a:xfrm>
            <a:off x="5733563" y="6613526"/>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pPr algn="ctr">
              <a:spcBef>
                <a:spcPct val="50000"/>
              </a:spcBef>
              <a:defRPr/>
            </a:pPr>
            <a:fld id="{0BCE9093-330C-4F26-816E-66765BA66166}" type="slidenum">
              <a:rPr lang="en-US" altLang="zh-CN" sz="1000" b="1" smtClean="0">
                <a:solidFill>
                  <a:srgbClr val="006699"/>
                </a:solidFill>
              </a:rPr>
              <a:pPr algn="ctr">
                <a:spcBef>
                  <a:spcPct val="50000"/>
                </a:spcBef>
                <a:defRPr/>
              </a:pPr>
              <a:t>‹#›</a:t>
            </a:fld>
            <a:endParaRPr lang="en-US" altLang="zh-CN" sz="1000" b="1">
              <a:solidFill>
                <a:srgbClr val="006699"/>
              </a:solidFill>
            </a:endParaRPr>
          </a:p>
        </p:txBody>
      </p:sp>
      <p:pic>
        <p:nvPicPr>
          <p:cNvPr id="1034" name="Picture 12" descr="dino_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000175" y="6143628"/>
            <a:ext cx="1077526" cy="49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0"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1" r:id="rId12"/>
  </p:sldLayoutIdLst>
  <p:txStyles>
    <p:titleStyle>
      <a:lvl1pPr algn="ctr" rtl="0" eaLnBrk="0" fontAlgn="base" hangingPunct="0">
        <a:spcBef>
          <a:spcPct val="0"/>
        </a:spcBef>
        <a:spcAft>
          <a:spcPct val="0"/>
        </a:spcAft>
        <a:defRPr sz="3200" b="1">
          <a:solidFill>
            <a:srgbClr val="C00000"/>
          </a:solidFill>
          <a:latin typeface="宋体" pitchFamily="2" charset="-122"/>
          <a:ea typeface="宋体" pitchFamily="2" charset="-122"/>
          <a:cs typeface="宋体" pitchFamily="2" charset="-122"/>
        </a:defRPr>
      </a:lvl1pPr>
      <a:lvl2pPr algn="ctr" rtl="0" eaLnBrk="0" fontAlgn="base" hangingPunct="0">
        <a:spcBef>
          <a:spcPct val="0"/>
        </a:spcBef>
        <a:spcAft>
          <a:spcPct val="0"/>
        </a:spcAft>
        <a:defRPr sz="3200" b="1">
          <a:solidFill>
            <a:srgbClr val="C00000"/>
          </a:solidFill>
          <a:latin typeface="宋体" pitchFamily="2" charset="-122"/>
          <a:ea typeface="宋体" pitchFamily="2" charset="-122"/>
          <a:cs typeface="ＭＳ Ｐゴシック" charset="-128"/>
        </a:defRPr>
      </a:lvl2pPr>
      <a:lvl3pPr algn="ctr" rtl="0" eaLnBrk="0" fontAlgn="base" hangingPunct="0">
        <a:spcBef>
          <a:spcPct val="0"/>
        </a:spcBef>
        <a:spcAft>
          <a:spcPct val="0"/>
        </a:spcAft>
        <a:defRPr sz="3200" b="1">
          <a:solidFill>
            <a:srgbClr val="C00000"/>
          </a:solidFill>
          <a:latin typeface="宋体" pitchFamily="2" charset="-122"/>
          <a:ea typeface="宋体" pitchFamily="2" charset="-122"/>
          <a:cs typeface="ＭＳ Ｐゴシック" charset="-128"/>
        </a:defRPr>
      </a:lvl3pPr>
      <a:lvl4pPr algn="ctr" rtl="0" eaLnBrk="0" fontAlgn="base" hangingPunct="0">
        <a:spcBef>
          <a:spcPct val="0"/>
        </a:spcBef>
        <a:spcAft>
          <a:spcPct val="0"/>
        </a:spcAft>
        <a:defRPr sz="3200" b="1">
          <a:solidFill>
            <a:srgbClr val="C00000"/>
          </a:solidFill>
          <a:latin typeface="宋体" pitchFamily="2" charset="-122"/>
          <a:ea typeface="宋体" pitchFamily="2" charset="-122"/>
          <a:cs typeface="ＭＳ Ｐゴシック" charset="-128"/>
        </a:defRPr>
      </a:lvl4pPr>
      <a:lvl5pPr algn="ctr" rtl="0" eaLnBrk="0" fontAlgn="base" hangingPunct="0">
        <a:spcBef>
          <a:spcPct val="0"/>
        </a:spcBef>
        <a:spcAft>
          <a:spcPct val="0"/>
        </a:spcAft>
        <a:defRPr sz="3200" b="1">
          <a:solidFill>
            <a:srgbClr val="C00000"/>
          </a:solidFill>
          <a:latin typeface="宋体" pitchFamily="2" charset="-122"/>
          <a:ea typeface="宋体" pitchFamily="2" charset="-122"/>
          <a:cs typeface="ＭＳ Ｐゴシック"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400" b="0">
          <a:solidFill>
            <a:schemeClr val="tx1"/>
          </a:solidFill>
          <a:latin typeface="Arial" charset="0"/>
          <a:ea typeface="楷体" pitchFamily="49" charset="-122"/>
          <a:cs typeface="楷体" pitchFamily="49" charset="-122"/>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b="0">
          <a:solidFill>
            <a:schemeClr val="tx1"/>
          </a:solidFill>
          <a:latin typeface="Arial" charset="0"/>
          <a:ea typeface="楷体" pitchFamily="49" charset="-122"/>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b="0">
          <a:solidFill>
            <a:schemeClr val="tx1"/>
          </a:solidFill>
          <a:latin typeface="Arial" charset="0"/>
          <a:ea typeface="楷体" pitchFamily="49" charset="-122"/>
        </a:defRPr>
      </a:lvl3pPr>
      <a:lvl4pPr marL="1428750" indent="-228600" algn="l" rtl="0" eaLnBrk="0" fontAlgn="base" hangingPunct="0">
        <a:spcBef>
          <a:spcPct val="35000"/>
        </a:spcBef>
        <a:spcAft>
          <a:spcPct val="0"/>
        </a:spcAft>
        <a:buClr>
          <a:schemeClr val="hlink"/>
        </a:buClr>
        <a:buSzPct val="75000"/>
        <a:buChar char="–"/>
        <a:defRPr kumimoji="1" sz="2000" b="0">
          <a:solidFill>
            <a:schemeClr val="tx1"/>
          </a:solidFill>
          <a:latin typeface="Arial" charset="0"/>
          <a:ea typeface="楷体" pitchFamily="49" charset="-122"/>
        </a:defRPr>
      </a:lvl4pPr>
      <a:lvl5pPr marL="1771650" indent="-228600" algn="l" rtl="0" eaLnBrk="0" fontAlgn="base" hangingPunct="0">
        <a:spcBef>
          <a:spcPct val="35000"/>
        </a:spcBef>
        <a:spcAft>
          <a:spcPct val="0"/>
        </a:spcAft>
        <a:buClr>
          <a:srgbClr val="FF0066"/>
        </a:buClr>
        <a:buSzPct val="75000"/>
        <a:buChar char="»"/>
        <a:defRPr kumimoji="1" sz="2000" b="0">
          <a:solidFill>
            <a:schemeClr val="tx1"/>
          </a:solidFill>
          <a:latin typeface="Arial" charset="0"/>
          <a:ea typeface="楷体" pitchFamily="49" charset="-122"/>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hyperlink" Target="windows&#36827;&#31243;&#32447;&#31243;&#21516;&#27493;.doc" TargetMode="External"/><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ch7.ppt#-1,63,7.7 Monitors&#31649;&#31243;" TargetMode="External"/><Relationship Id="rId3" Type="http://schemas.openxmlformats.org/officeDocument/2006/relationships/hyperlink" Target="ch7.ppt#-1,12,7.2 The Critical-Section Problem &#20020;&#30028;&#21306;&#38382;&#39064;" TargetMode="External"/><Relationship Id="rId7" Type="http://schemas.openxmlformats.org/officeDocument/2006/relationships/hyperlink" Target="ch7.ppt#-1,54,7.6 Critical Regions &#20020;&#30028;&#2130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ch7.ppt#-1,39,7.5 Classical Problems of Synchronization &#32463;&#20856;&#21516;&#27493;&#38382;&#39064;" TargetMode="External"/><Relationship Id="rId5" Type="http://schemas.openxmlformats.org/officeDocument/2006/relationships/hyperlink" Target="ch7.ppt#-1,29,7.4 Semaphores&#20449;&#21495;&#37327;" TargetMode="External"/><Relationship Id="rId10" Type="http://schemas.openxmlformats.org/officeDocument/2006/relationships/hyperlink" Target="ch7.ppt#-1,84,Atomic Transactions (cont.)" TargetMode="External"/><Relationship Id="rId4" Type="http://schemas.openxmlformats.org/officeDocument/2006/relationships/hyperlink" Target="ch7.ppt#-1,23,7.3 Skynchronization Hardware &#21516;&#27493;&#30340;&#30828;&#20214;&#23454;&#29616;" TargetMode="External"/><Relationship Id="rId9" Type="http://schemas.openxmlformats.org/officeDocument/2006/relationships/hyperlink" Target="ch7.ppt#-1,79,7.8.2 Windows 2000 Synchronizatio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wmf"/></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27599;&#21608;&#35752;&#35770;.ppt"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5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ctrTitle"/>
          </p:nvPr>
        </p:nvSpPr>
        <p:spPr>
          <a:xfrm>
            <a:off x="1973264" y="685800"/>
            <a:ext cx="8245475" cy="1955800"/>
          </a:xfrm>
        </p:spPr>
        <p:txBody>
          <a:bodyPr/>
          <a:lstStyle/>
          <a:p>
            <a:pPr eaLnBrk="1" hangingPunct="1"/>
            <a:r>
              <a:rPr lang="en-US" altLang="zh-CN" sz="4000" dirty="0">
                <a:solidFill>
                  <a:srgbClr val="FF0000"/>
                </a:solidFill>
                <a:latin typeface="Times New Roman" pitchFamily="18" charset="0"/>
                <a:ea typeface="楷体_GB2312" pitchFamily="49" charset="-122"/>
              </a:rPr>
              <a:t>Chapter 6:  Process Synchronization</a:t>
            </a:r>
            <a:br>
              <a:rPr lang="en-US" altLang="zh-CN" sz="4000" dirty="0">
                <a:solidFill>
                  <a:srgbClr val="FF0000"/>
                </a:solidFill>
                <a:latin typeface="Times New Roman" pitchFamily="18" charset="0"/>
                <a:ea typeface="楷体_GB2312" pitchFamily="49" charset="-122"/>
              </a:rPr>
            </a:br>
            <a:r>
              <a:rPr lang="zh-CN" altLang="en-US" sz="4000" dirty="0">
                <a:solidFill>
                  <a:srgbClr val="FF0000"/>
                </a:solidFill>
                <a:latin typeface="Times New Roman" pitchFamily="18" charset="0"/>
                <a:ea typeface="楷体_GB2312" pitchFamily="49" charset="-122"/>
              </a:rPr>
              <a:t>进程同步</a:t>
            </a:r>
            <a:endParaRPr lang="en-US" altLang="zh-CN" sz="4000" dirty="0">
              <a:solidFill>
                <a:srgbClr val="FF0000"/>
              </a:solidFill>
              <a:latin typeface="Times New Roman" pitchFamily="18" charset="0"/>
              <a:ea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p:txBody>
          <a:bodyPr/>
          <a:lstStyle/>
          <a:p>
            <a:pPr eaLnBrk="1" hangingPunct="1"/>
            <a:r>
              <a:rPr lang="en-US" altLang="zh-CN" sz="2800">
                <a:latin typeface="Times New Roman" pitchFamily="18" charset="0"/>
                <a:ea typeface="楷体_GB2312" pitchFamily="49" charset="-122"/>
              </a:rPr>
              <a:t>Bounded Buffer (Cont.-4)</a:t>
            </a:r>
          </a:p>
        </p:txBody>
      </p:sp>
      <p:sp>
        <p:nvSpPr>
          <p:cNvPr id="12291" name="Rectangle 1027"/>
          <p:cNvSpPr>
            <a:spLocks noGrp="1" noChangeArrowheads="1"/>
          </p:cNvSpPr>
          <p:nvPr>
            <p:ph idx="1"/>
          </p:nvPr>
        </p:nvSpPr>
        <p:spPr/>
        <p:txBody>
          <a:bodyPr/>
          <a:lstStyle/>
          <a:p>
            <a:pPr eaLnBrk="1" hangingPunct="1"/>
            <a:r>
              <a:rPr lang="en-US" altLang="zh-CN" sz="2400" b="0" dirty="0">
                <a:latin typeface="Times New Roman" pitchFamily="18" charset="0"/>
              </a:rPr>
              <a:t>The statement “</a:t>
            </a:r>
            <a:r>
              <a:rPr lang="en-US" altLang="zh-CN" sz="2400" b="0" dirty="0">
                <a:solidFill>
                  <a:srgbClr val="FF0000"/>
                </a:solidFill>
                <a:latin typeface="Times New Roman" pitchFamily="18" charset="0"/>
              </a:rPr>
              <a:t>count++</a:t>
            </a:r>
            <a:r>
              <a:rPr lang="en-US" altLang="zh-CN" sz="2400" b="0" dirty="0">
                <a:latin typeface="Times New Roman" pitchFamily="18" charset="0"/>
              </a:rPr>
              <a:t>” may be implemented in machine language as:</a:t>
            </a:r>
            <a:br>
              <a:rPr lang="en-US" altLang="zh-CN" sz="2400" dirty="0">
                <a:latin typeface="Times New Roman" pitchFamily="18" charset="0"/>
              </a:rPr>
            </a:br>
            <a:br>
              <a:rPr lang="en-US" altLang="zh-CN" sz="2400" dirty="0">
                <a:latin typeface="Times New Roman" pitchFamily="18" charset="0"/>
              </a:rPr>
            </a:br>
            <a:r>
              <a:rPr lang="en-US" altLang="zh-CN" sz="2400" dirty="0">
                <a:solidFill>
                  <a:srgbClr val="3333CC"/>
                </a:solidFill>
                <a:latin typeface="Times New Roman" pitchFamily="18" charset="0"/>
              </a:rPr>
              <a:t>register1 = counter</a:t>
            </a:r>
          </a:p>
          <a:p>
            <a:pPr eaLnBrk="1" hangingPunct="1">
              <a:buFont typeface="Monotype Sorts" pitchFamily="2" charset="2"/>
              <a:buNone/>
            </a:pPr>
            <a:r>
              <a:rPr lang="en-US" altLang="zh-CN" sz="2400" dirty="0">
                <a:solidFill>
                  <a:srgbClr val="3333CC"/>
                </a:solidFill>
                <a:latin typeface="Times New Roman" pitchFamily="18" charset="0"/>
              </a:rPr>
              <a:t>	register1 = register1 + 1</a:t>
            </a:r>
            <a:br>
              <a:rPr lang="en-US" altLang="zh-CN" sz="2400" dirty="0">
                <a:solidFill>
                  <a:srgbClr val="3333CC"/>
                </a:solidFill>
                <a:latin typeface="Times New Roman" pitchFamily="18" charset="0"/>
              </a:rPr>
            </a:br>
            <a:r>
              <a:rPr lang="en-US" altLang="zh-CN" sz="2400" dirty="0">
                <a:solidFill>
                  <a:srgbClr val="3333CC"/>
                </a:solidFill>
                <a:latin typeface="Times New Roman" pitchFamily="18" charset="0"/>
              </a:rPr>
              <a:t>counter = register1</a:t>
            </a:r>
            <a:br>
              <a:rPr lang="en-US" altLang="zh-CN" sz="2400" dirty="0">
                <a:solidFill>
                  <a:srgbClr val="3333CC"/>
                </a:solidFill>
                <a:latin typeface="Times New Roman" pitchFamily="18" charset="0"/>
              </a:rPr>
            </a:br>
            <a:endParaRPr lang="en-US" altLang="zh-CN" sz="2400" dirty="0">
              <a:solidFill>
                <a:srgbClr val="3333CC"/>
              </a:solidFill>
              <a:latin typeface="Times New Roman" pitchFamily="18" charset="0"/>
            </a:endParaRPr>
          </a:p>
          <a:p>
            <a:pPr eaLnBrk="1" hangingPunct="1"/>
            <a:r>
              <a:rPr lang="en-US" altLang="zh-CN" sz="2400" b="0" dirty="0">
                <a:latin typeface="Times New Roman" pitchFamily="18" charset="0"/>
              </a:rPr>
              <a:t>The statement “</a:t>
            </a:r>
            <a:r>
              <a:rPr lang="en-US" altLang="zh-CN" sz="2400" b="0" dirty="0">
                <a:solidFill>
                  <a:srgbClr val="FF0000"/>
                </a:solidFill>
                <a:latin typeface="Times New Roman" pitchFamily="18" charset="0"/>
              </a:rPr>
              <a:t>count—</a:t>
            </a:r>
            <a:r>
              <a:rPr lang="en-US" altLang="zh-CN" sz="2400" b="0" dirty="0">
                <a:latin typeface="Times New Roman" pitchFamily="18" charset="0"/>
              </a:rPr>
              <a:t>” may be implemented as:</a:t>
            </a:r>
            <a:br>
              <a:rPr lang="en-US" altLang="zh-CN" sz="2400" dirty="0">
                <a:latin typeface="Times New Roman" pitchFamily="18" charset="0"/>
              </a:rPr>
            </a:br>
            <a:br>
              <a:rPr lang="en-US" altLang="zh-CN" sz="2400" dirty="0">
                <a:latin typeface="Times New Roman" pitchFamily="18" charset="0"/>
              </a:rPr>
            </a:br>
            <a:r>
              <a:rPr lang="en-US" altLang="zh-CN" sz="2400" dirty="0">
                <a:solidFill>
                  <a:srgbClr val="3333CC"/>
                </a:solidFill>
                <a:latin typeface="Times New Roman" pitchFamily="18" charset="0"/>
              </a:rPr>
              <a:t>register2 = counter</a:t>
            </a:r>
            <a:br>
              <a:rPr lang="en-US" altLang="zh-CN" sz="2400" dirty="0">
                <a:solidFill>
                  <a:srgbClr val="3333CC"/>
                </a:solidFill>
                <a:latin typeface="Times New Roman" pitchFamily="18" charset="0"/>
              </a:rPr>
            </a:br>
            <a:r>
              <a:rPr lang="en-US" altLang="zh-CN" sz="2400" dirty="0">
                <a:solidFill>
                  <a:srgbClr val="3333CC"/>
                </a:solidFill>
                <a:latin typeface="Times New Roman" pitchFamily="18" charset="0"/>
              </a:rPr>
              <a:t>register2 = register2 – 1</a:t>
            </a:r>
            <a:br>
              <a:rPr lang="en-US" altLang="zh-CN" sz="2400" dirty="0">
                <a:solidFill>
                  <a:srgbClr val="3333CC"/>
                </a:solidFill>
                <a:latin typeface="Times New Roman" pitchFamily="18" charset="0"/>
              </a:rPr>
            </a:br>
            <a:r>
              <a:rPr lang="en-US" altLang="zh-CN" sz="2400" dirty="0">
                <a:solidFill>
                  <a:srgbClr val="3333CC"/>
                </a:solidFill>
                <a:latin typeface="Times New Roman" pitchFamily="18" charset="0"/>
              </a:rPr>
              <a:t>counter = register2</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865703" y="1665514"/>
            <a:ext cx="10362623" cy="885198"/>
          </a:xfrm>
        </p:spPr>
        <p:txBody>
          <a:bodyPr/>
          <a:lstStyle/>
          <a:p>
            <a:r>
              <a:rPr lang="en-US" altLang="zh-CN" sz="4400" dirty="0">
                <a:solidFill>
                  <a:srgbClr val="006699"/>
                </a:solidFill>
                <a:latin typeface="+mj-lt"/>
                <a:ea typeface="MS PGothic" pitchFamily="34" charset="-128"/>
                <a:cs typeface="ＭＳ Ｐゴシック" charset="-128"/>
              </a:rPr>
              <a:t>6.8 OS Synchronization </a:t>
            </a:r>
            <a:endParaRPr lang="zh-CN" altLang="en-US" sz="4400" dirty="0">
              <a:solidFill>
                <a:srgbClr val="006699"/>
              </a:solidFill>
              <a:latin typeface="+mj-lt"/>
              <a:ea typeface="MS PGothic" pitchFamily="34" charset="-128"/>
              <a:cs typeface="ＭＳ Ｐゴシック" charset="-128"/>
            </a:endParaRPr>
          </a:p>
        </p:txBody>
      </p:sp>
    </p:spTree>
    <p:extLst>
      <p:ext uri="{BB962C8B-B14F-4D97-AF65-F5344CB8AC3E}">
        <p14:creationId xmlns:p14="http://schemas.microsoft.com/office/powerpoint/2010/main" val="22104403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defRPr/>
            </a:pPr>
            <a:r>
              <a:rPr lang="en-US" altLang="zh-CN" sz="2800" dirty="0">
                <a:latin typeface="+mn-lt"/>
                <a:ea typeface="楷体" pitchFamily="49" charset="-122"/>
              </a:rPr>
              <a:t> OS Synchronization</a:t>
            </a:r>
            <a:r>
              <a:rPr lang="zh-CN" altLang="en-US" sz="2800" dirty="0">
                <a:latin typeface="+mn-lt"/>
                <a:ea typeface="楷体" pitchFamily="49" charset="-122"/>
              </a:rPr>
              <a:t> </a:t>
            </a:r>
            <a:endParaRPr lang="en-US" altLang="zh-CN" dirty="0">
              <a:latin typeface="+mn-lt"/>
              <a:ea typeface="楷体" pitchFamily="49" charset="-122"/>
            </a:endParaRPr>
          </a:p>
        </p:txBody>
      </p:sp>
      <p:sp>
        <p:nvSpPr>
          <p:cNvPr id="95235" name="Rectangle 3"/>
          <p:cNvSpPr>
            <a:spLocks noGrp="1" noChangeArrowheads="1"/>
          </p:cNvSpPr>
          <p:nvPr>
            <p:ph idx="1"/>
          </p:nvPr>
        </p:nvSpPr>
        <p:spPr/>
        <p:txBody>
          <a:bodyPr/>
          <a:lstStyle/>
          <a:p>
            <a:pPr eaLnBrk="1" hangingPunct="1">
              <a:buFont typeface="Monotype Sorts" pitchFamily="2" charset="2"/>
              <a:buNone/>
            </a:pPr>
            <a:endParaRPr lang="en-US" altLang="zh-CN" sz="2000" b="0" dirty="0"/>
          </a:p>
          <a:p>
            <a:pPr eaLnBrk="1" hangingPunct="1">
              <a:buFont typeface="Monotype Sorts" pitchFamily="2" charset="2"/>
              <a:buNone/>
            </a:pPr>
            <a:endParaRPr lang="en-US" altLang="zh-CN" sz="2000" b="0" dirty="0"/>
          </a:p>
          <a:p>
            <a:pPr eaLnBrk="1" hangingPunct="1">
              <a:buFont typeface="Monotype Sorts" pitchFamily="2" charset="2"/>
              <a:buNone/>
            </a:pPr>
            <a:r>
              <a:rPr lang="en-US" altLang="zh-CN" b="0" dirty="0"/>
              <a:t>		6.8.1 Solaris 2.3 </a:t>
            </a:r>
            <a:r>
              <a:rPr lang="zh-CN" altLang="en-US" b="0" dirty="0"/>
              <a:t>*</a:t>
            </a:r>
            <a:endParaRPr lang="en-US" altLang="zh-CN" b="0" dirty="0"/>
          </a:p>
          <a:p>
            <a:pPr eaLnBrk="1" hangingPunct="1">
              <a:buFont typeface="Monotype Sorts" pitchFamily="2" charset="2"/>
              <a:buNone/>
            </a:pPr>
            <a:r>
              <a:rPr lang="en-US" altLang="zh-CN" b="0" dirty="0"/>
              <a:t>		6.8.2 Windows XP</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pPr eaLnBrk="1" hangingPunct="1">
              <a:defRPr/>
            </a:pPr>
            <a:r>
              <a:rPr lang="en-US" altLang="zh-CN" sz="2800" dirty="0">
                <a:latin typeface="+mn-lt"/>
                <a:ea typeface="楷体" pitchFamily="49" charset="-122"/>
              </a:rPr>
              <a:t>6.8.1 </a:t>
            </a:r>
            <a:r>
              <a:rPr lang="en-US" altLang="zh-CN" dirty="0">
                <a:latin typeface="+mn-lt"/>
                <a:ea typeface="楷体" pitchFamily="49" charset="-122"/>
              </a:rPr>
              <a:t>Solaris Synchronization </a:t>
            </a:r>
          </a:p>
        </p:txBody>
      </p:sp>
      <p:sp>
        <p:nvSpPr>
          <p:cNvPr id="96259" name="Rectangle 3"/>
          <p:cNvSpPr>
            <a:spLocks noGrp="1" noChangeArrowheads="1"/>
          </p:cNvSpPr>
          <p:nvPr>
            <p:ph idx="1"/>
          </p:nvPr>
        </p:nvSpPr>
        <p:spPr/>
        <p:txBody>
          <a:bodyPr/>
          <a:lstStyle/>
          <a:p>
            <a:pPr eaLnBrk="1" hangingPunct="1"/>
            <a:r>
              <a:rPr lang="en-US" altLang="zh-CN" sz="2400" b="0" dirty="0"/>
              <a:t>Implements a variety of locks to support multitasking, multithreading (including real-time threads), and multiprocessing</a:t>
            </a:r>
          </a:p>
          <a:p>
            <a:pPr lvl="1" eaLnBrk="1" hangingPunct="1"/>
            <a:r>
              <a:rPr lang="en-US" altLang="zh-CN" sz="2000" b="0" dirty="0"/>
              <a:t>Uses </a:t>
            </a:r>
            <a:r>
              <a:rPr lang="en-US" altLang="zh-CN" sz="2000" b="0" dirty="0">
                <a:solidFill>
                  <a:srgbClr val="FF0000"/>
                </a:solidFill>
              </a:rPr>
              <a:t>adaptive </a:t>
            </a:r>
            <a:r>
              <a:rPr lang="en-US" altLang="zh-CN" sz="2000" b="0" dirty="0" err="1">
                <a:solidFill>
                  <a:srgbClr val="FF0000"/>
                </a:solidFill>
              </a:rPr>
              <a:t>mutexes</a:t>
            </a:r>
            <a:r>
              <a:rPr lang="en-US" altLang="zh-CN" sz="2000" b="0" dirty="0"/>
              <a:t> </a:t>
            </a:r>
            <a:r>
              <a:rPr lang="zh-CN" altLang="en-US" sz="2000" b="0" dirty="0"/>
              <a:t>（适应性互斥）</a:t>
            </a:r>
            <a:r>
              <a:rPr lang="en-US" altLang="zh-CN" sz="2000" b="0" dirty="0"/>
              <a:t>for efficiency when protecting data from short code segments</a:t>
            </a:r>
          </a:p>
          <a:p>
            <a:pPr lvl="1" eaLnBrk="1" hangingPunct="1"/>
            <a:r>
              <a:rPr lang="en-US" altLang="zh-CN" sz="2000" b="0" dirty="0"/>
              <a:t>Uses </a:t>
            </a:r>
            <a:r>
              <a:rPr lang="en-US" altLang="zh-CN" sz="2000" b="0" dirty="0">
                <a:solidFill>
                  <a:srgbClr val="FF0000"/>
                </a:solidFill>
              </a:rPr>
              <a:t>condition variables</a:t>
            </a:r>
            <a:r>
              <a:rPr lang="zh-CN" altLang="en-US" sz="2000" b="0" dirty="0">
                <a:solidFill>
                  <a:srgbClr val="FF0000"/>
                </a:solidFill>
              </a:rPr>
              <a:t>（条件变量）</a:t>
            </a:r>
            <a:r>
              <a:rPr lang="zh-CN" altLang="en-US" sz="2000" b="0" dirty="0"/>
              <a:t> </a:t>
            </a:r>
            <a:r>
              <a:rPr lang="en-US" altLang="zh-CN" sz="2000" b="0" dirty="0"/>
              <a:t>and </a:t>
            </a:r>
            <a:r>
              <a:rPr lang="en-US" altLang="zh-CN" sz="2000" b="0" dirty="0">
                <a:solidFill>
                  <a:srgbClr val="FF0000"/>
                </a:solidFill>
              </a:rPr>
              <a:t>readers-writers</a:t>
            </a:r>
            <a:r>
              <a:rPr lang="en-US" altLang="zh-CN" sz="2000" b="0" dirty="0"/>
              <a:t> </a:t>
            </a:r>
            <a:r>
              <a:rPr lang="en-US" altLang="zh-CN" sz="2000" b="0" dirty="0">
                <a:solidFill>
                  <a:srgbClr val="FF0000"/>
                </a:solidFill>
              </a:rPr>
              <a:t>locks</a:t>
            </a:r>
            <a:r>
              <a:rPr lang="zh-CN" altLang="en-US" sz="2000" b="0" dirty="0">
                <a:solidFill>
                  <a:srgbClr val="FF0000"/>
                </a:solidFill>
              </a:rPr>
              <a:t>（读</a:t>
            </a:r>
            <a:r>
              <a:rPr lang="en-US" altLang="zh-CN" sz="2000" b="0" dirty="0">
                <a:solidFill>
                  <a:srgbClr val="FF0000"/>
                </a:solidFill>
              </a:rPr>
              <a:t>-</a:t>
            </a:r>
            <a:r>
              <a:rPr lang="zh-CN" altLang="en-US" sz="2000" b="0" dirty="0">
                <a:solidFill>
                  <a:srgbClr val="FF0000"/>
                </a:solidFill>
              </a:rPr>
              <a:t>写锁）</a:t>
            </a:r>
            <a:r>
              <a:rPr lang="zh-CN" altLang="en-US" sz="2000" b="0" dirty="0"/>
              <a:t> </a:t>
            </a:r>
            <a:r>
              <a:rPr lang="en-US" altLang="zh-CN" sz="2000" b="0" dirty="0"/>
              <a:t>when longer sections of code need access to data</a:t>
            </a:r>
          </a:p>
          <a:p>
            <a:pPr lvl="1" eaLnBrk="1" hangingPunct="1"/>
            <a:r>
              <a:rPr lang="en-US" altLang="zh-CN" sz="2000" b="0" dirty="0"/>
              <a:t>Uses </a:t>
            </a:r>
            <a:r>
              <a:rPr lang="en-US" altLang="zh-CN" sz="2000" b="0" dirty="0">
                <a:solidFill>
                  <a:srgbClr val="FF0000"/>
                </a:solidFill>
              </a:rPr>
              <a:t>turnstiles </a:t>
            </a:r>
            <a:r>
              <a:rPr lang="zh-CN" altLang="en-US" sz="2000" b="0" dirty="0"/>
              <a:t>（十字转门）</a:t>
            </a:r>
            <a:r>
              <a:rPr lang="en-US" altLang="zh-CN" sz="2000" b="0" dirty="0"/>
              <a:t>to order the list of threads waiting to acquire either an adaptive </a:t>
            </a:r>
            <a:r>
              <a:rPr lang="en-US" altLang="zh-CN" sz="2000" b="0" dirty="0" err="1"/>
              <a:t>mutex</a:t>
            </a:r>
            <a:r>
              <a:rPr lang="en-US" altLang="zh-CN" sz="2000" b="0" dirty="0"/>
              <a:t> or reader-writer lock</a:t>
            </a:r>
          </a:p>
          <a:p>
            <a:pPr lvl="1" eaLnBrk="1" hangingPunct="1"/>
            <a:r>
              <a:rPr lang="en-US" altLang="zh-CN" sz="2000" b="0" dirty="0">
                <a:solidFill>
                  <a:srgbClr val="FF0000"/>
                </a:solidFill>
              </a:rPr>
              <a:t>semaphore</a:t>
            </a:r>
            <a:endParaRPr lang="zh-CN" altLang="en-US" sz="2000" b="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altLang="zh-CN" sz="2800">
                <a:latin typeface="Times New Roman" pitchFamily="18" charset="0"/>
                <a:ea typeface="楷体_GB2312" pitchFamily="49" charset="-122"/>
              </a:rPr>
              <a:t>6.8.2 Windows XP</a:t>
            </a:r>
            <a:endParaRPr lang="zh-CN" altLang="en-US" sz="2800">
              <a:latin typeface="Times New Roman" pitchFamily="18" charset="0"/>
              <a:ea typeface="楷体_GB2312" pitchFamily="49" charset="-122"/>
            </a:endParaRPr>
          </a:p>
        </p:txBody>
      </p:sp>
      <p:sp>
        <p:nvSpPr>
          <p:cNvPr id="97283" name="Rectangle 3"/>
          <p:cNvSpPr>
            <a:spLocks noGrp="1" noChangeArrowheads="1"/>
          </p:cNvSpPr>
          <p:nvPr>
            <p:ph idx="1"/>
          </p:nvPr>
        </p:nvSpPr>
        <p:spPr/>
        <p:txBody>
          <a:bodyPr/>
          <a:lstStyle/>
          <a:p>
            <a:pPr eaLnBrk="1" hangingPunct="1"/>
            <a:r>
              <a:rPr lang="en-US" altLang="zh-CN" dirty="0">
                <a:latin typeface="Times New Roman" pitchFamily="18" charset="0"/>
                <a:hlinkClick r:id="rId3" action="ppaction://hlinkfile"/>
              </a:rPr>
              <a:t>Windows</a:t>
            </a:r>
            <a:r>
              <a:rPr lang="zh-CN" altLang="en-US" dirty="0">
                <a:latin typeface="Times New Roman" pitchFamily="18" charset="0"/>
                <a:hlinkClick r:id="rId3" action="ppaction://hlinkfile"/>
              </a:rPr>
              <a:t>进程线程同步与互斥</a:t>
            </a:r>
            <a:endParaRPr lang="zh-CN" altLang="en-US" dirty="0">
              <a:latin typeface="Times New Roman" pitchFamily="18"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altLang="zh-CN"/>
              <a:t>6.10 Summary </a:t>
            </a:r>
            <a:endParaRPr lang="zh-CN" altLang="en-US"/>
          </a:p>
        </p:txBody>
      </p:sp>
      <p:sp>
        <p:nvSpPr>
          <p:cNvPr id="98307" name="Rectangle 3"/>
          <p:cNvSpPr>
            <a:spLocks noGrp="1" noChangeArrowheads="1"/>
          </p:cNvSpPr>
          <p:nvPr>
            <p:ph idx="1"/>
          </p:nvPr>
        </p:nvSpPr>
        <p:spPr/>
        <p:txBody>
          <a:bodyPr/>
          <a:lstStyle/>
          <a:p>
            <a:pPr eaLnBrk="1" hangingPunct="1"/>
            <a:r>
              <a:rPr lang="en-US" altLang="zh-CN" sz="2400" b="0" dirty="0"/>
              <a:t>shared data make mutual exclusion necessary</a:t>
            </a:r>
          </a:p>
          <a:p>
            <a:pPr lvl="1" eaLnBrk="1" hangingPunct="1"/>
            <a:r>
              <a:rPr lang="en-US" altLang="zh-CN" sz="2000" b="0" dirty="0"/>
              <a:t>critical section</a:t>
            </a:r>
          </a:p>
          <a:p>
            <a:pPr eaLnBrk="1" hangingPunct="1"/>
            <a:r>
              <a:rPr lang="en-US" altLang="zh-CN" sz="2400" b="0" dirty="0"/>
              <a:t>various software solutions –Peterson’s algorithm</a:t>
            </a:r>
          </a:p>
          <a:p>
            <a:pPr eaLnBrk="1" hangingPunct="1"/>
            <a:r>
              <a:rPr lang="en-US" altLang="zh-CN" sz="2400" b="0" dirty="0"/>
              <a:t>hardware solutions</a:t>
            </a:r>
          </a:p>
          <a:p>
            <a:pPr lvl="1" eaLnBrk="1" hangingPunct="1"/>
            <a:r>
              <a:rPr lang="en-US" altLang="zh-CN" sz="2000" b="0" dirty="0"/>
              <a:t>atomic operations, like test-and-set</a:t>
            </a:r>
          </a:p>
          <a:p>
            <a:pPr eaLnBrk="1" hangingPunct="1"/>
            <a:r>
              <a:rPr lang="en-US" altLang="zh-CN" sz="2400" b="0" dirty="0">
                <a:solidFill>
                  <a:srgbClr val="FF0000"/>
                </a:solidFill>
              </a:rPr>
              <a:t>semaphores </a:t>
            </a:r>
          </a:p>
          <a:p>
            <a:pPr lvl="1" eaLnBrk="1" hangingPunct="1"/>
            <a:r>
              <a:rPr lang="en-US" altLang="zh-CN" sz="2000" b="0" dirty="0"/>
              <a:t>mutual exclusion</a:t>
            </a:r>
          </a:p>
          <a:p>
            <a:pPr lvl="1" eaLnBrk="1" hangingPunct="1"/>
            <a:r>
              <a:rPr lang="en-US" altLang="zh-CN" sz="2000" b="0" dirty="0"/>
              <a:t>synchronization</a:t>
            </a:r>
          </a:p>
          <a:p>
            <a:pPr eaLnBrk="1" hangingPunct="1"/>
            <a:r>
              <a:rPr lang="en-US" altLang="zh-CN" sz="2400" b="0" dirty="0">
                <a:solidFill>
                  <a:srgbClr val="FF0000"/>
                </a:solidFill>
                <a:latin typeface="Times New Roman" pitchFamily="18" charset="0"/>
              </a:rPr>
              <a:t>Classical </a:t>
            </a:r>
            <a:r>
              <a:rPr lang="en-US" altLang="zh-CN" sz="2400" b="0" dirty="0">
                <a:solidFill>
                  <a:srgbClr val="FF0000"/>
                </a:solidFill>
              </a:rPr>
              <a:t>problems </a:t>
            </a:r>
            <a:r>
              <a:rPr lang="en-US" altLang="zh-CN" sz="2400" b="0" dirty="0"/>
              <a:t>of</a:t>
            </a:r>
            <a:r>
              <a:rPr lang="en-US" altLang="zh-CN" sz="2400" b="0" dirty="0">
                <a:solidFill>
                  <a:srgbClr val="FF0000"/>
                </a:solidFill>
              </a:rPr>
              <a:t> </a:t>
            </a:r>
            <a:r>
              <a:rPr lang="en-US" altLang="zh-CN" sz="2400" b="0" dirty="0">
                <a:latin typeface="Times New Roman" pitchFamily="18" charset="0"/>
              </a:rPr>
              <a:t>synchronization</a:t>
            </a:r>
            <a:endParaRPr lang="en-US" altLang="zh-CN" b="0" dirty="0">
              <a:solidFill>
                <a:srgbClr val="FF0000"/>
              </a:solidFill>
            </a:endParaRPr>
          </a:p>
          <a:p>
            <a:pPr lvl="1" eaLnBrk="1" hangingPunct="1"/>
            <a:r>
              <a:rPr lang="en-US" altLang="zh-CN" sz="2000" b="0" dirty="0"/>
              <a:t>bounded-buffer, readers-writers, dining-philosophers</a:t>
            </a:r>
            <a:endParaRPr lang="zh-CN" altLang="en-US" sz="2000" b="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ctrTitle" idx="4294967295"/>
          </p:nvPr>
        </p:nvSpPr>
        <p:spPr>
          <a:xfrm>
            <a:off x="1524000" y="685800"/>
            <a:ext cx="7772400" cy="2127250"/>
          </a:xfrm>
        </p:spPr>
        <p:txBody>
          <a:bodyPr/>
          <a:lstStyle/>
          <a:p>
            <a:pPr eaLnBrk="1" hangingPunct="1"/>
            <a:r>
              <a:rPr lang="en-US" altLang="zh-CN" sz="4300"/>
              <a:t>End of Chapter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type="title"/>
          </p:nvPr>
        </p:nvSpPr>
        <p:spPr/>
        <p:txBody>
          <a:bodyPr/>
          <a:lstStyle/>
          <a:p>
            <a:pPr eaLnBrk="1" hangingPunct="1"/>
            <a:r>
              <a:rPr lang="en-US" altLang="zh-CN" sz="2800">
                <a:latin typeface="Times New Roman" pitchFamily="18" charset="0"/>
                <a:ea typeface="楷体_GB2312" pitchFamily="49" charset="-122"/>
              </a:rPr>
              <a:t>Bounded Buffer (Cont.-5)</a:t>
            </a:r>
          </a:p>
        </p:txBody>
      </p:sp>
      <p:sp>
        <p:nvSpPr>
          <p:cNvPr id="13315" name="Rectangle 1027"/>
          <p:cNvSpPr>
            <a:spLocks noGrp="1" noChangeArrowheads="1"/>
          </p:cNvSpPr>
          <p:nvPr>
            <p:ph idx="1"/>
          </p:nvPr>
        </p:nvSpPr>
        <p:spPr/>
        <p:txBody>
          <a:bodyPr/>
          <a:lstStyle/>
          <a:p>
            <a:pPr eaLnBrk="1" hangingPunct="1"/>
            <a:r>
              <a:rPr lang="en-US" altLang="zh-CN" b="0" dirty="0">
                <a:latin typeface="Times New Roman" pitchFamily="18" charset="0"/>
              </a:rPr>
              <a:t>If both the producer and consumer attempt to </a:t>
            </a:r>
            <a:r>
              <a:rPr lang="en-US" altLang="zh-CN" b="0" dirty="0">
                <a:solidFill>
                  <a:srgbClr val="FF0000"/>
                </a:solidFill>
                <a:latin typeface="Times New Roman" pitchFamily="18" charset="0"/>
              </a:rPr>
              <a:t>update the buffer</a:t>
            </a:r>
            <a:r>
              <a:rPr lang="en-US" altLang="zh-CN" b="0" dirty="0">
                <a:latin typeface="Times New Roman" pitchFamily="18" charset="0"/>
              </a:rPr>
              <a:t> concurrently, the assembly language statements may get</a:t>
            </a:r>
            <a:r>
              <a:rPr lang="en-US" altLang="zh-CN" b="0" dirty="0">
                <a:solidFill>
                  <a:srgbClr val="FF0000"/>
                </a:solidFill>
                <a:latin typeface="Times New Roman" pitchFamily="18" charset="0"/>
              </a:rPr>
              <a:t> interleaved</a:t>
            </a:r>
            <a:r>
              <a:rPr lang="en-US" altLang="zh-CN" b="0" dirty="0">
                <a:latin typeface="Times New Roman" pitchFamily="18" charset="0"/>
              </a:rPr>
              <a:t>.</a:t>
            </a:r>
          </a:p>
          <a:p>
            <a:pPr eaLnBrk="1" hangingPunct="1">
              <a:buFont typeface="Monotype Sorts" pitchFamily="2" charset="2"/>
              <a:buNone/>
            </a:pPr>
            <a:r>
              <a:rPr lang="en-US" altLang="zh-CN" b="0" dirty="0">
                <a:latin typeface="Times New Roman" pitchFamily="18" charset="0"/>
              </a:rPr>
              <a:t>	</a:t>
            </a:r>
          </a:p>
          <a:p>
            <a:pPr eaLnBrk="1" hangingPunct="1"/>
            <a:r>
              <a:rPr lang="en-US" altLang="zh-CN" b="0" dirty="0">
                <a:latin typeface="Times New Roman" pitchFamily="18" charset="0"/>
              </a:rPr>
              <a:t>Interleaving depends upon how the producer and consumer processes are scheduled.</a:t>
            </a:r>
          </a:p>
          <a:p>
            <a:pPr eaLnBrk="1" hangingPunct="1">
              <a:buFont typeface="Monotype Sorts" pitchFamily="2" charset="2"/>
              <a:buNone/>
            </a:pPr>
            <a:r>
              <a:rPr lang="en-US" altLang="zh-CN" b="0" dirty="0">
                <a:latin typeface="Times New Roman" pitchFamily="18" charset="0"/>
              </a:rPr>
              <a:t>	</a:t>
            </a:r>
            <a:endParaRPr lang="zh-CN" altLang="en-US" b="0" dirty="0">
              <a:latin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z="2800">
                <a:latin typeface="Times New Roman" pitchFamily="18" charset="0"/>
                <a:ea typeface="楷体_GB2312" pitchFamily="49" charset="-122"/>
              </a:rPr>
              <a:t>Bounded Buffer (Cont.-6)</a:t>
            </a:r>
          </a:p>
        </p:txBody>
      </p:sp>
      <p:sp>
        <p:nvSpPr>
          <p:cNvPr id="14339" name="Rectangle 3"/>
          <p:cNvSpPr>
            <a:spLocks noGrp="1" noChangeArrowheads="1"/>
          </p:cNvSpPr>
          <p:nvPr>
            <p:ph idx="1"/>
          </p:nvPr>
        </p:nvSpPr>
        <p:spPr>
          <a:xfrm>
            <a:off x="917575" y="1350347"/>
            <a:ext cx="10972800" cy="4530725"/>
          </a:xfrm>
        </p:spPr>
        <p:txBody>
          <a:bodyPr/>
          <a:lstStyle/>
          <a:p>
            <a:pPr eaLnBrk="1" hangingPunct="1"/>
            <a:r>
              <a:rPr lang="en-US" altLang="zh-CN" b="0" dirty="0">
                <a:latin typeface="Times New Roman" pitchFamily="18" charset="0"/>
              </a:rPr>
              <a:t>Assume counter is initially</a:t>
            </a:r>
            <a:r>
              <a:rPr lang="en-US" altLang="zh-CN" b="0" dirty="0">
                <a:solidFill>
                  <a:srgbClr val="FF0000"/>
                </a:solidFill>
                <a:latin typeface="Times New Roman" pitchFamily="18" charset="0"/>
              </a:rPr>
              <a:t> 5</a:t>
            </a:r>
            <a:r>
              <a:rPr lang="en-US" altLang="zh-CN" b="0" dirty="0">
                <a:latin typeface="Times New Roman" pitchFamily="18" charset="0"/>
              </a:rPr>
              <a:t>. One interleaving of statements is:</a:t>
            </a:r>
            <a:br>
              <a:rPr lang="en-US" altLang="zh-CN" b="0" dirty="0">
                <a:latin typeface="Times New Roman" pitchFamily="18" charset="0"/>
              </a:rPr>
            </a:br>
            <a:r>
              <a:rPr lang="en-US" altLang="zh-CN" sz="2000" b="0" dirty="0"/>
              <a:t>S0: producer execute </a:t>
            </a:r>
            <a:r>
              <a:rPr lang="en-US" altLang="zh-CN" sz="2000" b="0" dirty="0">
                <a:solidFill>
                  <a:srgbClr val="0000FF"/>
                </a:solidFill>
              </a:rPr>
              <a:t>register1 = count</a:t>
            </a:r>
            <a:r>
              <a:rPr lang="en-US" altLang="zh-CN" sz="2000" b="0" dirty="0"/>
              <a:t>   {register1 = 5}</a:t>
            </a:r>
            <a:br>
              <a:rPr lang="en-US" altLang="zh-CN" sz="2000" b="0" dirty="0"/>
            </a:br>
            <a:r>
              <a:rPr lang="en-US" altLang="zh-CN" sz="2000" b="0" dirty="0"/>
              <a:t>S1: producer execute </a:t>
            </a:r>
            <a:r>
              <a:rPr lang="en-US" altLang="zh-CN" sz="2000" b="0" dirty="0">
                <a:solidFill>
                  <a:srgbClr val="0000FF"/>
                </a:solidFill>
              </a:rPr>
              <a:t>register1 = register1 + 1  </a:t>
            </a:r>
            <a:r>
              <a:rPr lang="en-US" altLang="zh-CN" sz="2000" b="0" dirty="0"/>
              <a:t> {register1 = 6} </a:t>
            </a:r>
            <a:br>
              <a:rPr lang="en-US" altLang="zh-CN" sz="2000" b="0" dirty="0"/>
            </a:br>
            <a:r>
              <a:rPr lang="en-US" altLang="zh-CN" sz="2000" b="0" dirty="0"/>
              <a:t>S2: consumer execute </a:t>
            </a:r>
            <a:r>
              <a:rPr lang="en-US" altLang="zh-CN" sz="2000" b="0" dirty="0">
                <a:solidFill>
                  <a:schemeClr val="tx2"/>
                </a:solidFill>
              </a:rPr>
              <a:t>register2 = count</a:t>
            </a:r>
            <a:r>
              <a:rPr lang="en-US" altLang="zh-CN" sz="2000" b="0" dirty="0"/>
              <a:t>   {register2 = 5} </a:t>
            </a:r>
            <a:br>
              <a:rPr lang="en-US" altLang="zh-CN" sz="2000" b="0" dirty="0"/>
            </a:br>
            <a:r>
              <a:rPr lang="en-US" altLang="zh-CN" sz="2000" b="0" dirty="0"/>
              <a:t>S3: consumer execute </a:t>
            </a:r>
            <a:r>
              <a:rPr lang="en-US" altLang="zh-CN" sz="2000" b="0" dirty="0">
                <a:solidFill>
                  <a:schemeClr val="tx2"/>
                </a:solidFill>
              </a:rPr>
              <a:t>register2 = register2 - 1</a:t>
            </a:r>
            <a:r>
              <a:rPr lang="en-US" altLang="zh-CN" sz="2000" b="0" dirty="0"/>
              <a:t>   {register2 = 4} </a:t>
            </a:r>
            <a:br>
              <a:rPr lang="en-US" altLang="zh-CN" sz="2000" b="0" dirty="0"/>
            </a:br>
            <a:r>
              <a:rPr lang="en-US" altLang="zh-CN" sz="2000" b="0" dirty="0"/>
              <a:t>S4: producer execute </a:t>
            </a:r>
            <a:r>
              <a:rPr lang="en-US" altLang="zh-CN" sz="2000" b="0" dirty="0">
                <a:solidFill>
                  <a:srgbClr val="0000FF"/>
                </a:solidFill>
              </a:rPr>
              <a:t>count = register1</a:t>
            </a:r>
            <a:r>
              <a:rPr lang="en-US" altLang="zh-CN" sz="2000" b="0" dirty="0"/>
              <a:t>   {count = 6 } </a:t>
            </a:r>
            <a:br>
              <a:rPr lang="en-US" altLang="zh-CN" sz="2000" b="0" dirty="0"/>
            </a:br>
            <a:r>
              <a:rPr lang="en-US" altLang="zh-CN" sz="2000" b="0" dirty="0"/>
              <a:t>S5: consumer execute </a:t>
            </a:r>
            <a:r>
              <a:rPr lang="en-US" altLang="zh-CN" sz="2000" b="0" dirty="0">
                <a:solidFill>
                  <a:schemeClr val="tx2"/>
                </a:solidFill>
              </a:rPr>
              <a:t>count = register2</a:t>
            </a:r>
            <a:r>
              <a:rPr lang="en-US" altLang="zh-CN" sz="2000" b="0" dirty="0"/>
              <a:t>   {count = 4}</a:t>
            </a:r>
            <a:endParaRPr lang="en-US" altLang="zh-CN" sz="2000" b="0" dirty="0">
              <a:latin typeface="Times New Roman" pitchFamily="18" charset="0"/>
            </a:endParaRPr>
          </a:p>
          <a:p>
            <a:pPr eaLnBrk="1" hangingPunct="1"/>
            <a:r>
              <a:rPr lang="en-US" altLang="zh-CN" b="0" dirty="0">
                <a:latin typeface="Times New Roman" pitchFamily="18" charset="0"/>
              </a:rPr>
              <a:t>The value of count may be either </a:t>
            </a:r>
            <a:r>
              <a:rPr lang="en-US" altLang="zh-CN" b="0" dirty="0">
                <a:solidFill>
                  <a:srgbClr val="FF0000"/>
                </a:solidFill>
                <a:latin typeface="Times New Roman" pitchFamily="18" charset="0"/>
              </a:rPr>
              <a:t>4</a:t>
            </a:r>
            <a:r>
              <a:rPr lang="en-US" altLang="zh-CN" b="0" dirty="0">
                <a:latin typeface="Times New Roman" pitchFamily="18" charset="0"/>
              </a:rPr>
              <a:t> or </a:t>
            </a:r>
            <a:r>
              <a:rPr lang="en-US" altLang="zh-CN" b="0" dirty="0">
                <a:solidFill>
                  <a:srgbClr val="FF0000"/>
                </a:solidFill>
                <a:latin typeface="Times New Roman" pitchFamily="18" charset="0"/>
              </a:rPr>
              <a:t>6</a:t>
            </a:r>
            <a:r>
              <a:rPr lang="en-US" altLang="zh-CN" b="0" dirty="0">
                <a:latin typeface="Times New Roman" pitchFamily="18" charset="0"/>
              </a:rPr>
              <a:t>, where the correct result should be 5.</a:t>
            </a:r>
          </a:p>
          <a:p>
            <a:pPr eaLnBrk="1" hangingPunct="1"/>
            <a:r>
              <a:rPr lang="en-US" altLang="zh-CN" b="0" dirty="0">
                <a:latin typeface="Times New Roman" pitchFamily="18" charset="0"/>
              </a:rPr>
              <a:t>Example</a:t>
            </a:r>
            <a:r>
              <a:rPr lang="zh-CN" altLang="en-US" b="0" dirty="0">
                <a:latin typeface="Times New Roman" pitchFamily="18" charset="0"/>
              </a:rPr>
              <a:t>：</a:t>
            </a:r>
            <a:r>
              <a:rPr lang="en-US" altLang="zh-CN" b="0" i="1" dirty="0">
                <a:solidFill>
                  <a:srgbClr val="FF0000"/>
                </a:solidFill>
                <a:latin typeface="Times New Roman" pitchFamily="18" charset="0"/>
              </a:rPr>
              <a:t>CriticalSection.cpp</a:t>
            </a:r>
            <a:endParaRPr lang="zh-CN" altLang="en-US" b="0" i="1" dirty="0">
              <a:solidFill>
                <a:srgbClr val="FF0000"/>
              </a:solidFill>
              <a:latin typeface="Times New Roman" pitchFamily="18" charset="0"/>
            </a:endParaRPr>
          </a:p>
        </p:txBody>
      </p:sp>
      <p:sp>
        <p:nvSpPr>
          <p:cNvPr id="14340" name="AutoShape 4"/>
          <p:cNvSpPr>
            <a:spLocks noChangeArrowheads="1"/>
          </p:cNvSpPr>
          <p:nvPr/>
        </p:nvSpPr>
        <p:spPr bwMode="auto">
          <a:xfrm>
            <a:off x="6403975" y="682625"/>
            <a:ext cx="3887788" cy="647700"/>
          </a:xfrm>
          <a:prstGeom prst="cloudCallout">
            <a:avLst>
              <a:gd name="adj1" fmla="val -31259"/>
              <a:gd name="adj2" fmla="val 40685"/>
            </a:avLst>
          </a:prstGeom>
          <a:solidFill>
            <a:srgbClr val="C0C0C0"/>
          </a:solidFill>
          <a:ln w="9525">
            <a:solidFill>
              <a:schemeClr val="tx1"/>
            </a:solidFill>
            <a:round/>
            <a:headEnd/>
            <a:tailEnd/>
          </a:ln>
        </p:spPr>
        <p:txBody>
          <a:bodyP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algn="ctr" eaLnBrk="1" hangingPunct="1"/>
            <a:r>
              <a:rPr lang="zh-CN" altLang="en-US" sz="2400" b="1" dirty="0">
                <a:solidFill>
                  <a:srgbClr val="CE0619"/>
                </a:solidFill>
                <a:latin typeface="Arial" charset="0"/>
              </a:rPr>
              <a:t>注意：单个</a:t>
            </a:r>
            <a:r>
              <a:rPr lang="en-US" altLang="zh-CN" sz="2400" b="1" dirty="0">
                <a:solidFill>
                  <a:srgbClr val="CE0619"/>
                </a:solidFill>
                <a:latin typeface="Arial" charset="0"/>
              </a:rPr>
              <a:t>CPU</a:t>
            </a:r>
            <a:endParaRPr lang="zh-CN" altLang="en-US" sz="2400" b="1" dirty="0">
              <a:solidFill>
                <a:srgbClr val="CE0619"/>
              </a:solidFill>
              <a:latin typeface="Arial" charset="0"/>
            </a:endParaRPr>
          </a:p>
        </p:txBody>
      </p:sp>
      <mc:AlternateContent xmlns:mc="http://schemas.openxmlformats.org/markup-compatibility/2006" xmlns:p14="http://schemas.microsoft.com/office/powerpoint/2010/main">
        <mc:Choice Requires="p14">
          <p:contentPart p14:bwMode="auto" r:id="rId3">
            <p14:nvContentPartPr>
              <p14:cNvPr id="2050" name="Ink 5"/>
              <p14:cNvContentPartPr>
                <a14:cpLocks xmlns:a14="http://schemas.microsoft.com/office/drawing/2010/main" noRot="1" noChangeAspect="1" noEditPoints="1" noChangeArrowheads="1" noChangeShapeType="1"/>
              </p14:cNvContentPartPr>
              <p14:nvPr/>
            </p14:nvContentPartPr>
            <p14:xfrm>
              <a:off x="1096912" y="3135388"/>
              <a:ext cx="285750" cy="430213"/>
            </p14:xfrm>
          </p:contentPart>
        </mc:Choice>
        <mc:Fallback xmlns="">
          <p:pic>
            <p:nvPicPr>
              <p:cNvPr id="2050" name="Ink 5"/>
              <p:cNvPicPr>
                <a:picLocks noRot="1" noChangeAspect="1" noEditPoints="1" noChangeArrowheads="1" noChangeShapeType="1"/>
              </p:cNvPicPr>
              <p:nvPr/>
            </p:nvPicPr>
            <p:blipFill>
              <a:blip r:embed="rId4"/>
              <a:stretch>
                <a:fillRect/>
              </a:stretch>
            </p:blipFill>
            <p:spPr>
              <a:xfrm>
                <a:off x="1087555" y="3126028"/>
                <a:ext cx="304464" cy="448934"/>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nchor="ctr"/>
          <a:lstStyle/>
          <a:p>
            <a:pPr eaLnBrk="1" hangingPunct="1"/>
            <a:r>
              <a:rPr lang="zh-CN" altLang="en-US"/>
              <a:t>例题分析</a:t>
            </a:r>
          </a:p>
        </p:txBody>
      </p:sp>
      <p:sp>
        <p:nvSpPr>
          <p:cNvPr id="15363" name="内容占位符 2"/>
          <p:cNvSpPr>
            <a:spLocks noGrp="1"/>
          </p:cNvSpPr>
          <p:nvPr>
            <p:ph idx="1"/>
          </p:nvPr>
        </p:nvSpPr>
        <p:spPr/>
        <p:txBody>
          <a:bodyPr/>
          <a:lstStyle/>
          <a:p>
            <a:pPr eaLnBrk="1" hangingPunct="1"/>
            <a:r>
              <a:rPr lang="zh-CN" altLang="en-US" sz="2000" b="0" dirty="0">
                <a:latin typeface="楷体_GB2312" pitchFamily="49" charset="-122"/>
              </a:rPr>
              <a:t>有两个进程</a:t>
            </a:r>
            <a:r>
              <a:rPr lang="en-US" altLang="zh-CN" sz="2000" b="0" dirty="0">
                <a:latin typeface="楷体_GB2312" pitchFamily="49" charset="-122"/>
              </a:rPr>
              <a:t>P1</a:t>
            </a:r>
            <a:r>
              <a:rPr lang="zh-CN" altLang="en-US" sz="2000" b="0" dirty="0">
                <a:latin typeface="楷体_GB2312" pitchFamily="49" charset="-122"/>
              </a:rPr>
              <a:t>、</a:t>
            </a:r>
            <a:r>
              <a:rPr lang="en-US" altLang="zh-CN" sz="2000" b="0" dirty="0">
                <a:latin typeface="楷体_GB2312" pitchFamily="49" charset="-122"/>
              </a:rPr>
              <a:t>P2</a:t>
            </a:r>
            <a:r>
              <a:rPr lang="zh-CN" altLang="en-US" sz="2000" b="0" dirty="0">
                <a:latin typeface="楷体_GB2312" pitchFamily="49" charset="-122"/>
              </a:rPr>
              <a:t>，它们分别执行下面的程序体，其中</a:t>
            </a:r>
            <a:r>
              <a:rPr lang="en-US" altLang="zh-CN" sz="2000" b="0" dirty="0">
                <a:latin typeface="楷体_GB2312" pitchFamily="49" charset="-122"/>
              </a:rPr>
              <a:t>total</a:t>
            </a:r>
            <a:r>
              <a:rPr lang="zh-CN" altLang="en-US" sz="2000" b="0" dirty="0">
                <a:latin typeface="楷体_GB2312" pitchFamily="49" charset="-122"/>
              </a:rPr>
              <a:t>是两个进程都能访问的共享变量，初值为</a:t>
            </a:r>
            <a:r>
              <a:rPr lang="en-US" altLang="zh-CN" sz="2000" b="0" dirty="0">
                <a:solidFill>
                  <a:srgbClr val="FF0000"/>
                </a:solidFill>
                <a:latin typeface="楷体_GB2312" pitchFamily="49" charset="-122"/>
              </a:rPr>
              <a:t>0</a:t>
            </a:r>
            <a:r>
              <a:rPr lang="zh-CN" altLang="en-US" sz="2000" b="0" dirty="0">
                <a:latin typeface="楷体_GB2312" pitchFamily="49" charset="-122"/>
              </a:rPr>
              <a:t>（可理解为共享存储段中的存储单元），</a:t>
            </a:r>
            <a:r>
              <a:rPr lang="en-US" altLang="zh-CN" sz="2000" b="0" dirty="0">
                <a:latin typeface="楷体_GB2312" pitchFamily="49" charset="-122"/>
              </a:rPr>
              <a:t>count</a:t>
            </a:r>
            <a:r>
              <a:rPr lang="zh-CN" altLang="en-US" sz="2000" b="0" dirty="0">
                <a:latin typeface="楷体_GB2312" pitchFamily="49" charset="-122"/>
              </a:rPr>
              <a:t>是每个进程的私有变量。假设这两个进程并发执行，并可自由交叉（</a:t>
            </a:r>
            <a:r>
              <a:rPr lang="en-US" altLang="zh-CN" sz="2000" b="0" dirty="0">
                <a:latin typeface="楷体_GB2312" pitchFamily="49" charset="-122"/>
              </a:rPr>
              <a:t>interleave</a:t>
            </a:r>
            <a:r>
              <a:rPr lang="zh-CN" altLang="en-US" sz="2000" b="0" dirty="0">
                <a:latin typeface="楷体_GB2312" pitchFamily="49" charset="-122"/>
              </a:rPr>
              <a:t>），则这两个进程都执行完后，变量</a:t>
            </a:r>
            <a:r>
              <a:rPr lang="en-US" altLang="zh-CN" sz="2000" b="0" dirty="0">
                <a:latin typeface="楷体_GB2312" pitchFamily="49" charset="-122"/>
              </a:rPr>
              <a:t>total</a:t>
            </a:r>
            <a:r>
              <a:rPr lang="zh-CN" altLang="en-US" sz="2000" b="0" dirty="0">
                <a:latin typeface="楷体_GB2312" pitchFamily="49" charset="-122"/>
              </a:rPr>
              <a:t>可能得到的最小取值是</a:t>
            </a:r>
            <a:r>
              <a:rPr lang="zh-CN" altLang="en-US" sz="2000" b="0" u="sng" dirty="0">
                <a:ea typeface="宋体" pitchFamily="2" charset="-122"/>
              </a:rPr>
              <a:t>        </a:t>
            </a:r>
            <a:endParaRPr lang="zh-CN" altLang="en-US" sz="2000" b="0" dirty="0">
              <a:ea typeface="宋体" pitchFamily="2" charset="-122"/>
            </a:endParaRPr>
          </a:p>
          <a:p>
            <a:pPr eaLnBrk="1" hangingPunct="1">
              <a:buFont typeface="Monotype Sorts" pitchFamily="2" charset="2"/>
              <a:buNone/>
            </a:pPr>
            <a:r>
              <a:rPr lang="zh-CN" altLang="en-US" sz="1800" b="0" dirty="0">
                <a:ea typeface="宋体" pitchFamily="2" charset="-122"/>
              </a:rPr>
              <a:t>	</a:t>
            </a:r>
            <a:r>
              <a:rPr lang="en-US" altLang="zh-CN" sz="1800" b="0" dirty="0">
                <a:ea typeface="宋体" pitchFamily="2" charset="-122"/>
              </a:rPr>
              <a:t>A. 50</a:t>
            </a:r>
            <a:r>
              <a:rPr lang="zh-CN" altLang="en-US" sz="1800" b="0" dirty="0">
                <a:ea typeface="宋体" pitchFamily="2" charset="-122"/>
              </a:rPr>
              <a:t>   </a:t>
            </a:r>
            <a:r>
              <a:rPr lang="en-US" altLang="zh-CN" sz="1800" b="0" dirty="0">
                <a:ea typeface="宋体" pitchFamily="2" charset="-122"/>
              </a:rPr>
              <a:t>B. 1	C. 2	D. 3</a:t>
            </a:r>
            <a:endParaRPr lang="zh-CN" altLang="en-US" sz="1800" b="0" dirty="0">
              <a:ea typeface="宋体" pitchFamily="2" charset="-122"/>
            </a:endParaRPr>
          </a:p>
          <a:p>
            <a:pPr eaLnBrk="1" hangingPunct="1">
              <a:buFont typeface="Monotype Sorts" pitchFamily="2" charset="2"/>
              <a:buNone/>
            </a:pPr>
            <a:r>
              <a:rPr lang="en-US" altLang="zh-CN" sz="1800" dirty="0">
                <a:solidFill>
                  <a:srgbClr val="005EC0"/>
                </a:solidFill>
                <a:ea typeface="宋体" pitchFamily="2" charset="-122"/>
              </a:rPr>
              <a:t>P1:{</a:t>
            </a:r>
            <a:endParaRPr lang="zh-CN" altLang="en-US" sz="1800" dirty="0">
              <a:solidFill>
                <a:srgbClr val="005EC0"/>
              </a:solidFill>
              <a:ea typeface="宋体" pitchFamily="2" charset="-122"/>
            </a:endParaRPr>
          </a:p>
          <a:p>
            <a:pPr eaLnBrk="1" hangingPunct="1">
              <a:buFont typeface="Monotype Sorts" pitchFamily="2" charset="2"/>
              <a:buNone/>
            </a:pPr>
            <a:r>
              <a:rPr lang="en-US" altLang="zh-CN" sz="1800" dirty="0">
                <a:solidFill>
                  <a:srgbClr val="005EC0"/>
                </a:solidFill>
                <a:ea typeface="宋体" pitchFamily="2" charset="-122"/>
              </a:rPr>
              <a:t>	</a:t>
            </a:r>
            <a:r>
              <a:rPr lang="en-US" altLang="zh-CN" sz="1800" dirty="0" err="1">
                <a:solidFill>
                  <a:srgbClr val="005EC0"/>
                </a:solidFill>
                <a:ea typeface="宋体" pitchFamily="2" charset="-122"/>
              </a:rPr>
              <a:t>int</a:t>
            </a:r>
            <a:r>
              <a:rPr lang="en-US" altLang="zh-CN" sz="1800" dirty="0">
                <a:solidFill>
                  <a:srgbClr val="005EC0"/>
                </a:solidFill>
                <a:ea typeface="宋体" pitchFamily="2" charset="-122"/>
              </a:rPr>
              <a:t> count;</a:t>
            </a:r>
            <a:endParaRPr lang="zh-CN" altLang="en-US" sz="1800" dirty="0">
              <a:solidFill>
                <a:srgbClr val="005EC0"/>
              </a:solidFill>
              <a:ea typeface="宋体" pitchFamily="2" charset="-122"/>
            </a:endParaRPr>
          </a:p>
          <a:p>
            <a:pPr eaLnBrk="1" hangingPunct="1">
              <a:buFont typeface="Monotype Sorts" pitchFamily="2" charset="2"/>
              <a:buNone/>
            </a:pPr>
            <a:r>
              <a:rPr lang="en-US" altLang="zh-CN" sz="1800" dirty="0">
                <a:solidFill>
                  <a:srgbClr val="005EC0"/>
                </a:solidFill>
                <a:ea typeface="宋体" pitchFamily="2" charset="-122"/>
              </a:rPr>
              <a:t>	for ( count =1; count &lt;= 50; count++ )</a:t>
            </a:r>
            <a:endParaRPr lang="zh-CN" altLang="en-US" sz="1800" dirty="0">
              <a:solidFill>
                <a:srgbClr val="005EC0"/>
              </a:solidFill>
              <a:ea typeface="宋体" pitchFamily="2" charset="-122"/>
            </a:endParaRPr>
          </a:p>
          <a:p>
            <a:pPr eaLnBrk="1" hangingPunct="1">
              <a:buFont typeface="Monotype Sorts" pitchFamily="2" charset="2"/>
              <a:buNone/>
            </a:pPr>
            <a:r>
              <a:rPr lang="en-US" altLang="zh-CN" sz="1800" dirty="0">
                <a:solidFill>
                  <a:srgbClr val="005EC0"/>
                </a:solidFill>
                <a:ea typeface="宋体" pitchFamily="2" charset="-122"/>
              </a:rPr>
              <a:t>		total = total + 1;  }</a:t>
            </a:r>
            <a:endParaRPr lang="zh-CN" altLang="en-US" sz="1800" dirty="0">
              <a:solidFill>
                <a:srgbClr val="005EC0"/>
              </a:solidFill>
              <a:ea typeface="宋体" pitchFamily="2" charset="-122"/>
            </a:endParaRPr>
          </a:p>
          <a:p>
            <a:pPr eaLnBrk="1" hangingPunct="1">
              <a:buFont typeface="Monotype Sorts" pitchFamily="2" charset="2"/>
              <a:buNone/>
            </a:pPr>
            <a:endParaRPr lang="en-US" altLang="zh-CN" sz="1800" dirty="0">
              <a:solidFill>
                <a:srgbClr val="005EC0"/>
              </a:solidFill>
              <a:ea typeface="宋体" pitchFamily="2" charset="-122"/>
            </a:endParaRPr>
          </a:p>
          <a:p>
            <a:pPr eaLnBrk="1" hangingPunct="1">
              <a:buFont typeface="Monotype Sorts" pitchFamily="2" charset="2"/>
              <a:buNone/>
            </a:pPr>
            <a:r>
              <a:rPr lang="en-US" altLang="zh-CN" sz="1800" dirty="0">
                <a:solidFill>
                  <a:srgbClr val="005EC0"/>
                </a:solidFill>
                <a:ea typeface="宋体" pitchFamily="2" charset="-122"/>
              </a:rPr>
              <a:t>P2:  {</a:t>
            </a:r>
            <a:endParaRPr lang="zh-CN" altLang="en-US" sz="1800" dirty="0">
              <a:solidFill>
                <a:srgbClr val="005EC0"/>
              </a:solidFill>
              <a:ea typeface="宋体" pitchFamily="2" charset="-122"/>
            </a:endParaRPr>
          </a:p>
          <a:p>
            <a:pPr eaLnBrk="1" hangingPunct="1">
              <a:buFont typeface="Monotype Sorts" pitchFamily="2" charset="2"/>
              <a:buNone/>
            </a:pPr>
            <a:r>
              <a:rPr lang="en-US" altLang="zh-CN" sz="1800" dirty="0">
                <a:solidFill>
                  <a:srgbClr val="005EC0"/>
                </a:solidFill>
                <a:ea typeface="宋体" pitchFamily="2" charset="-122"/>
              </a:rPr>
              <a:t>	</a:t>
            </a:r>
            <a:r>
              <a:rPr lang="en-US" altLang="zh-CN" sz="1800" dirty="0" err="1">
                <a:solidFill>
                  <a:srgbClr val="005EC0"/>
                </a:solidFill>
                <a:ea typeface="宋体" pitchFamily="2" charset="-122"/>
              </a:rPr>
              <a:t>int</a:t>
            </a:r>
            <a:r>
              <a:rPr lang="en-US" altLang="zh-CN" sz="1800" dirty="0">
                <a:solidFill>
                  <a:srgbClr val="005EC0"/>
                </a:solidFill>
                <a:ea typeface="宋体" pitchFamily="2" charset="-122"/>
              </a:rPr>
              <a:t> count;</a:t>
            </a:r>
            <a:endParaRPr lang="zh-CN" altLang="en-US" sz="1800" dirty="0">
              <a:solidFill>
                <a:srgbClr val="005EC0"/>
              </a:solidFill>
              <a:ea typeface="宋体" pitchFamily="2" charset="-122"/>
            </a:endParaRPr>
          </a:p>
          <a:p>
            <a:pPr eaLnBrk="1" hangingPunct="1">
              <a:buFont typeface="Monotype Sorts" pitchFamily="2" charset="2"/>
              <a:buNone/>
            </a:pPr>
            <a:r>
              <a:rPr lang="en-US" altLang="zh-CN" sz="1800" dirty="0">
                <a:solidFill>
                  <a:srgbClr val="005EC0"/>
                </a:solidFill>
                <a:ea typeface="宋体" pitchFamily="2" charset="-122"/>
              </a:rPr>
              <a:t>	for ( count =1; count &lt;= 50; count++ )</a:t>
            </a:r>
            <a:endParaRPr lang="zh-CN" altLang="en-US" sz="1800" dirty="0">
              <a:solidFill>
                <a:srgbClr val="005EC0"/>
              </a:solidFill>
              <a:ea typeface="宋体" pitchFamily="2" charset="-122"/>
            </a:endParaRPr>
          </a:p>
          <a:p>
            <a:pPr eaLnBrk="1" hangingPunct="1">
              <a:buFont typeface="Monotype Sorts" pitchFamily="2" charset="2"/>
              <a:buNone/>
            </a:pPr>
            <a:r>
              <a:rPr lang="en-US" altLang="zh-CN" sz="1800" dirty="0">
                <a:solidFill>
                  <a:srgbClr val="005EC0"/>
                </a:solidFill>
                <a:ea typeface="宋体" pitchFamily="2" charset="-122"/>
              </a:rPr>
              <a:t>		total = total + 2;    }</a:t>
            </a:r>
            <a:endParaRPr lang="zh-CN" altLang="en-US" sz="1800" dirty="0">
              <a:ea typeface="宋体" pitchFamily="2" charset="-122"/>
            </a:endParaRPr>
          </a:p>
        </p:txBody>
      </p:sp>
      <mc:AlternateContent xmlns:mc="http://schemas.openxmlformats.org/markup-compatibility/2006" xmlns:p14="http://schemas.microsoft.com/office/powerpoint/2010/main">
        <mc:Choice Requires="p14">
          <p:contentPart p14:bwMode="auto" r:id="rId3">
            <p14:nvContentPartPr>
              <p14:cNvPr id="3074" name="Ink 5"/>
              <p14:cNvContentPartPr>
                <a14:cpLocks xmlns:a14="http://schemas.microsoft.com/office/drawing/2010/main" noRot="1" noChangeAspect="1" noEditPoints="1" noChangeArrowheads="1" noChangeShapeType="1"/>
              </p14:cNvContentPartPr>
              <p14:nvPr/>
            </p14:nvContentPartPr>
            <p14:xfrm>
              <a:off x="7623175" y="3446464"/>
              <a:ext cx="1588" cy="1587"/>
            </p14:xfrm>
          </p:contentPart>
        </mc:Choice>
        <mc:Fallback xmlns="">
          <p:pic>
            <p:nvPicPr>
              <p:cNvPr id="3074" name="Ink 5"/>
              <p:cNvPicPr>
                <a:picLocks noRot="1" noChangeAspect="1" noEditPoints="1" noChangeArrowheads="1" noChangeShapeType="1"/>
              </p:cNvPicPr>
              <p:nvPr/>
            </p:nvPicPr>
            <p:blipFill>
              <a:blip r:embed="rId4"/>
              <a:stretch>
                <a:fillRect/>
              </a:stretch>
            </p:blipFill>
            <p:spPr>
              <a:xfrm>
                <a:off x="7581887" y="3405202"/>
                <a:ext cx="84164" cy="84111"/>
              </a:xfrm>
              <a:prstGeom prst="rect">
                <a:avLst/>
              </a:prstGeom>
            </p:spPr>
          </p:pic>
        </mc:Fallback>
      </mc:AlternateContent>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nchor="ctr"/>
          <a:lstStyle/>
          <a:p>
            <a:pPr eaLnBrk="1" hangingPunct="1"/>
            <a:r>
              <a:rPr lang="zh-CN" altLang="en-US"/>
              <a:t>例题分析</a:t>
            </a:r>
          </a:p>
        </p:txBody>
      </p:sp>
      <p:sp>
        <p:nvSpPr>
          <p:cNvPr id="16387" name="内容占位符 2"/>
          <p:cNvSpPr>
            <a:spLocks noGrp="1"/>
          </p:cNvSpPr>
          <p:nvPr>
            <p:ph idx="1"/>
          </p:nvPr>
        </p:nvSpPr>
        <p:spPr>
          <a:xfrm>
            <a:off x="927783" y="1027012"/>
            <a:ext cx="10972800" cy="4530725"/>
          </a:xfrm>
        </p:spPr>
        <p:txBody>
          <a:bodyPr/>
          <a:lstStyle/>
          <a:p>
            <a:pPr eaLnBrk="1" hangingPunct="1"/>
            <a:r>
              <a:rPr lang="zh-CN" altLang="en-US" sz="1600" dirty="0">
                <a:ea typeface="宋体" pitchFamily="2" charset="-122"/>
              </a:rPr>
              <a:t>分析：</a:t>
            </a:r>
            <a:r>
              <a:rPr lang="en-US" altLang="zh-CN" sz="1600" dirty="0">
                <a:ea typeface="宋体" pitchFamily="2" charset="-122"/>
              </a:rPr>
              <a:t>total=total+1</a:t>
            </a:r>
            <a:r>
              <a:rPr lang="zh-CN" altLang="en-US" sz="1600" dirty="0">
                <a:ea typeface="宋体" pitchFamily="2" charset="-122"/>
              </a:rPr>
              <a:t>和</a:t>
            </a:r>
            <a:r>
              <a:rPr lang="en-US" altLang="zh-CN" sz="1600" dirty="0">
                <a:ea typeface="宋体" pitchFamily="2" charset="-122"/>
              </a:rPr>
              <a:t>total=total +2</a:t>
            </a:r>
            <a:r>
              <a:rPr lang="zh-CN" altLang="en-US" sz="1600" dirty="0">
                <a:ea typeface="宋体" pitchFamily="2" charset="-122"/>
              </a:rPr>
              <a:t>经过编译后各为三条指令</a:t>
            </a:r>
            <a:r>
              <a:rPr lang="en-US" altLang="zh-CN" sz="1600" dirty="0">
                <a:ea typeface="宋体" pitchFamily="2" charset="-122"/>
              </a:rPr>
              <a:t>:</a:t>
            </a:r>
            <a:endParaRPr lang="zh-CN" altLang="en-US" sz="1600" dirty="0">
              <a:ea typeface="宋体" pitchFamily="2" charset="-122"/>
            </a:endParaRPr>
          </a:p>
          <a:p>
            <a:pPr eaLnBrk="1" hangingPunct="1">
              <a:buFont typeface="Monotype Sorts" pitchFamily="2" charset="2"/>
              <a:buNone/>
            </a:pPr>
            <a:r>
              <a:rPr lang="en-US" altLang="zh-CN" sz="1200" dirty="0">
                <a:ea typeface="宋体" pitchFamily="2" charset="-122"/>
              </a:rPr>
              <a:t> </a:t>
            </a:r>
            <a:endParaRPr lang="zh-CN" altLang="en-US" sz="1200" dirty="0">
              <a:ea typeface="宋体" pitchFamily="2" charset="-122"/>
            </a:endParaRPr>
          </a:p>
          <a:p>
            <a:pPr eaLnBrk="1" hangingPunct="1"/>
            <a:endParaRPr lang="en-US" altLang="zh-CN" sz="1200" dirty="0">
              <a:ea typeface="宋体" pitchFamily="2" charset="-122"/>
            </a:endParaRPr>
          </a:p>
          <a:p>
            <a:pPr eaLnBrk="1" hangingPunct="1"/>
            <a:endParaRPr lang="en-US" altLang="zh-CN" sz="1200" dirty="0">
              <a:ea typeface="宋体" pitchFamily="2" charset="-122"/>
            </a:endParaRPr>
          </a:p>
          <a:p>
            <a:pPr eaLnBrk="1" hangingPunct="1"/>
            <a:endParaRPr lang="en-US" altLang="zh-CN" sz="1200" dirty="0">
              <a:ea typeface="宋体" pitchFamily="2" charset="-122"/>
            </a:endParaRPr>
          </a:p>
          <a:p>
            <a:pPr eaLnBrk="1" hangingPunct="1">
              <a:buFont typeface="Monotype Sorts" pitchFamily="2" charset="2"/>
              <a:buNone/>
            </a:pPr>
            <a:r>
              <a:rPr lang="en-US" altLang="zh-CN" sz="1200" dirty="0">
                <a:ea typeface="宋体" pitchFamily="2" charset="-122"/>
              </a:rPr>
              <a:t> </a:t>
            </a:r>
            <a:endParaRPr lang="zh-CN" altLang="en-US" sz="1200" dirty="0">
              <a:ea typeface="宋体" pitchFamily="2" charset="-122"/>
            </a:endParaRPr>
          </a:p>
          <a:p>
            <a:pPr eaLnBrk="1" hangingPunct="1">
              <a:buFont typeface="Monotype Sorts" pitchFamily="2" charset="2"/>
              <a:buNone/>
            </a:pPr>
            <a:r>
              <a:rPr lang="en-US" altLang="zh-CN" sz="1400" b="0" dirty="0">
                <a:solidFill>
                  <a:srgbClr val="005EC0"/>
                </a:solidFill>
                <a:ea typeface="宋体" pitchFamily="2" charset="-122"/>
              </a:rPr>
              <a:t>P1</a:t>
            </a:r>
            <a:r>
              <a:rPr lang="zh-CN" altLang="en-US" sz="1400" b="0" dirty="0">
                <a:solidFill>
                  <a:srgbClr val="005EC0"/>
                </a:solidFill>
                <a:ea typeface="宋体" pitchFamily="2" charset="-122"/>
              </a:rPr>
              <a:t>和</a:t>
            </a:r>
            <a:r>
              <a:rPr lang="en-US" altLang="zh-CN" sz="1400" b="0" dirty="0">
                <a:solidFill>
                  <a:srgbClr val="005EC0"/>
                </a:solidFill>
                <a:ea typeface="宋体" pitchFamily="2" charset="-122"/>
              </a:rPr>
              <a:t>P2</a:t>
            </a:r>
            <a:r>
              <a:rPr lang="zh-CN" altLang="en-US" sz="1400" b="0" dirty="0">
                <a:solidFill>
                  <a:srgbClr val="005EC0"/>
                </a:solidFill>
                <a:ea typeface="宋体" pitchFamily="2" charset="-122"/>
              </a:rPr>
              <a:t>并发执行过程中，这些指令会交替运行。如果两个进程按如下顺序执行：</a:t>
            </a:r>
          </a:p>
          <a:p>
            <a:pPr eaLnBrk="1" hangingPunct="1">
              <a:buFont typeface="Monotype Sorts" pitchFamily="2" charset="2"/>
              <a:buNone/>
            </a:pPr>
            <a:r>
              <a:rPr lang="en-US" altLang="zh-CN" sz="1400" b="0" dirty="0">
                <a:solidFill>
                  <a:srgbClr val="005EC0"/>
                </a:solidFill>
                <a:ea typeface="宋体" pitchFamily="2" charset="-122"/>
              </a:rPr>
              <a:t>P1</a:t>
            </a:r>
            <a:r>
              <a:rPr lang="zh-CN" altLang="en-US" sz="1400" b="0" dirty="0">
                <a:solidFill>
                  <a:srgbClr val="005EC0"/>
                </a:solidFill>
                <a:ea typeface="宋体" pitchFamily="2" charset="-122"/>
              </a:rPr>
              <a:t>第</a:t>
            </a:r>
            <a:r>
              <a:rPr lang="en-US" altLang="zh-CN" sz="1400" b="0" dirty="0">
                <a:solidFill>
                  <a:srgbClr val="005EC0"/>
                </a:solidFill>
                <a:ea typeface="宋体" pitchFamily="2" charset="-122"/>
              </a:rPr>
              <a:t>1</a:t>
            </a:r>
            <a:r>
              <a:rPr lang="zh-CN" altLang="en-US" sz="1400" b="0" dirty="0">
                <a:solidFill>
                  <a:srgbClr val="005EC0"/>
                </a:solidFill>
                <a:ea typeface="宋体" pitchFamily="2" charset="-122"/>
              </a:rPr>
              <a:t>次循环：</a:t>
            </a:r>
            <a:r>
              <a:rPr lang="en-US" altLang="zh-CN" sz="1400" b="0" dirty="0">
                <a:solidFill>
                  <a:srgbClr val="005EC0"/>
                </a:solidFill>
                <a:ea typeface="宋体" pitchFamily="2" charset="-122"/>
              </a:rPr>
              <a:t>register1 = total   		(</a:t>
            </a:r>
            <a:r>
              <a:rPr lang="en-US" altLang="zh-CN" sz="1400" b="0" i="1" dirty="0">
                <a:solidFill>
                  <a:srgbClr val="005EC0"/>
                </a:solidFill>
                <a:ea typeface="宋体" pitchFamily="2" charset="-122"/>
              </a:rPr>
              <a:t>register1 = 0</a:t>
            </a:r>
            <a:r>
              <a:rPr lang="en-US" altLang="zh-CN" sz="1400" b="0" dirty="0">
                <a:solidFill>
                  <a:srgbClr val="005EC0"/>
                </a:solidFill>
                <a:ea typeface="宋体" pitchFamily="2" charset="-122"/>
              </a:rPr>
              <a:t>)</a:t>
            </a:r>
            <a:endParaRPr lang="zh-CN" altLang="en-US" sz="1400" b="0" dirty="0">
              <a:solidFill>
                <a:srgbClr val="005EC0"/>
              </a:solidFill>
              <a:ea typeface="宋体" pitchFamily="2" charset="-122"/>
            </a:endParaRPr>
          </a:p>
          <a:p>
            <a:pPr eaLnBrk="1" hangingPunct="1">
              <a:buFont typeface="Monotype Sorts" pitchFamily="2" charset="2"/>
              <a:buNone/>
            </a:pPr>
            <a:r>
              <a:rPr lang="en-US" altLang="zh-CN" sz="1400" b="0" dirty="0">
                <a:solidFill>
                  <a:srgbClr val="005EC0"/>
                </a:solidFill>
                <a:ea typeface="宋体" pitchFamily="2" charset="-122"/>
              </a:rPr>
              <a:t>P1</a:t>
            </a:r>
            <a:r>
              <a:rPr lang="zh-CN" altLang="en-US" sz="1400" b="0" dirty="0">
                <a:solidFill>
                  <a:srgbClr val="005EC0"/>
                </a:solidFill>
                <a:ea typeface="宋体" pitchFamily="2" charset="-122"/>
              </a:rPr>
              <a:t>第</a:t>
            </a:r>
            <a:r>
              <a:rPr lang="en-US" altLang="zh-CN" sz="1400" b="0" dirty="0">
                <a:solidFill>
                  <a:srgbClr val="005EC0"/>
                </a:solidFill>
                <a:ea typeface="宋体" pitchFamily="2" charset="-122"/>
              </a:rPr>
              <a:t>1</a:t>
            </a:r>
            <a:r>
              <a:rPr lang="zh-CN" altLang="en-US" sz="1400" b="0" dirty="0">
                <a:solidFill>
                  <a:srgbClr val="005EC0"/>
                </a:solidFill>
                <a:ea typeface="宋体" pitchFamily="2" charset="-122"/>
              </a:rPr>
              <a:t>次循环：</a:t>
            </a:r>
            <a:r>
              <a:rPr lang="en-US" altLang="zh-CN" sz="1400" b="0" dirty="0">
                <a:solidFill>
                  <a:srgbClr val="005EC0"/>
                </a:solidFill>
                <a:ea typeface="宋体" pitchFamily="2" charset="-122"/>
              </a:rPr>
              <a:t>register1 =register1+1   	(</a:t>
            </a:r>
            <a:r>
              <a:rPr lang="en-US" altLang="zh-CN" sz="1400" b="0" i="1" dirty="0">
                <a:solidFill>
                  <a:srgbClr val="005EC0"/>
                </a:solidFill>
                <a:ea typeface="宋体" pitchFamily="2" charset="-122"/>
              </a:rPr>
              <a:t>register1 =1 </a:t>
            </a:r>
            <a:r>
              <a:rPr lang="en-US" altLang="zh-CN" sz="1400" b="0" dirty="0">
                <a:solidFill>
                  <a:srgbClr val="005EC0"/>
                </a:solidFill>
                <a:ea typeface="宋体" pitchFamily="2" charset="-122"/>
              </a:rPr>
              <a:t>)</a:t>
            </a:r>
            <a:endParaRPr lang="zh-CN" altLang="en-US" sz="1400" b="0" dirty="0">
              <a:solidFill>
                <a:srgbClr val="005EC0"/>
              </a:solidFill>
              <a:ea typeface="宋体" pitchFamily="2" charset="-122"/>
            </a:endParaRPr>
          </a:p>
          <a:p>
            <a:pPr eaLnBrk="1" hangingPunct="1">
              <a:buFont typeface="Monotype Sorts" pitchFamily="2" charset="2"/>
              <a:buNone/>
            </a:pPr>
            <a:r>
              <a:rPr lang="en-US" altLang="zh-CN" sz="1400" b="0" dirty="0">
                <a:solidFill>
                  <a:srgbClr val="005EC0"/>
                </a:solidFill>
                <a:ea typeface="宋体" pitchFamily="2" charset="-122"/>
              </a:rPr>
              <a:t>P2</a:t>
            </a:r>
            <a:r>
              <a:rPr lang="zh-CN" altLang="en-US" sz="1400" b="0" dirty="0">
                <a:solidFill>
                  <a:srgbClr val="005EC0"/>
                </a:solidFill>
                <a:ea typeface="宋体" pitchFamily="2" charset="-122"/>
              </a:rPr>
              <a:t>：循环</a:t>
            </a:r>
            <a:r>
              <a:rPr lang="en-US" altLang="zh-CN" sz="1400" b="0" dirty="0">
                <a:solidFill>
                  <a:srgbClr val="005EC0"/>
                </a:solidFill>
                <a:ea typeface="宋体" pitchFamily="2" charset="-122"/>
              </a:rPr>
              <a:t>49</a:t>
            </a:r>
            <a:r>
              <a:rPr lang="zh-CN" altLang="en-US" sz="1400" b="0" dirty="0">
                <a:solidFill>
                  <a:srgbClr val="005EC0"/>
                </a:solidFill>
                <a:ea typeface="宋体" pitchFamily="2" charset="-122"/>
              </a:rPr>
              <a:t>次</a:t>
            </a:r>
          </a:p>
          <a:p>
            <a:pPr eaLnBrk="1" hangingPunct="1">
              <a:buFont typeface="Monotype Sorts" pitchFamily="2" charset="2"/>
              <a:buNone/>
            </a:pPr>
            <a:r>
              <a:rPr lang="en-US" altLang="zh-CN" sz="1400" b="0" dirty="0">
                <a:solidFill>
                  <a:srgbClr val="005EC0"/>
                </a:solidFill>
                <a:ea typeface="宋体" pitchFamily="2" charset="-122"/>
              </a:rPr>
              <a:t>P1</a:t>
            </a:r>
            <a:r>
              <a:rPr lang="zh-CN" altLang="en-US" sz="1400" b="0" dirty="0">
                <a:solidFill>
                  <a:srgbClr val="005EC0"/>
                </a:solidFill>
                <a:ea typeface="宋体" pitchFamily="2" charset="-122"/>
              </a:rPr>
              <a:t>第</a:t>
            </a:r>
            <a:r>
              <a:rPr lang="en-US" altLang="zh-CN" sz="1400" b="0" dirty="0">
                <a:solidFill>
                  <a:srgbClr val="005EC0"/>
                </a:solidFill>
                <a:ea typeface="宋体" pitchFamily="2" charset="-122"/>
              </a:rPr>
              <a:t>1</a:t>
            </a:r>
            <a:r>
              <a:rPr lang="zh-CN" altLang="en-US" sz="1400" b="0" dirty="0">
                <a:solidFill>
                  <a:srgbClr val="005EC0"/>
                </a:solidFill>
                <a:ea typeface="宋体" pitchFamily="2" charset="-122"/>
              </a:rPr>
              <a:t>次循环：</a:t>
            </a:r>
            <a:r>
              <a:rPr lang="en-US" altLang="zh-CN" sz="1400" b="0" dirty="0">
                <a:solidFill>
                  <a:srgbClr val="005EC0"/>
                </a:solidFill>
                <a:ea typeface="宋体" pitchFamily="2" charset="-122"/>
              </a:rPr>
              <a:t>total =register1  		</a:t>
            </a:r>
            <a:r>
              <a:rPr lang="en-US" altLang="zh-CN" sz="1400" b="0" i="1" dirty="0">
                <a:solidFill>
                  <a:srgbClr val="005EC0"/>
                </a:solidFill>
                <a:ea typeface="宋体" pitchFamily="2" charset="-122"/>
              </a:rPr>
              <a:t>(total =1 )</a:t>
            </a:r>
            <a:endParaRPr lang="zh-CN" altLang="en-US" sz="1400" b="0" dirty="0">
              <a:solidFill>
                <a:srgbClr val="005EC0"/>
              </a:solidFill>
              <a:ea typeface="宋体" pitchFamily="2" charset="-122"/>
            </a:endParaRPr>
          </a:p>
          <a:p>
            <a:pPr eaLnBrk="1" hangingPunct="1">
              <a:buFont typeface="Monotype Sorts" pitchFamily="2" charset="2"/>
              <a:buNone/>
            </a:pPr>
            <a:r>
              <a:rPr lang="en-US" altLang="zh-CN" sz="1400" b="0" dirty="0">
                <a:solidFill>
                  <a:srgbClr val="005EC0"/>
                </a:solidFill>
                <a:ea typeface="宋体" pitchFamily="2" charset="-122"/>
              </a:rPr>
              <a:t>P2</a:t>
            </a:r>
            <a:r>
              <a:rPr lang="zh-CN" altLang="en-US" sz="1400" b="0" dirty="0">
                <a:solidFill>
                  <a:srgbClr val="005EC0"/>
                </a:solidFill>
                <a:ea typeface="宋体" pitchFamily="2" charset="-122"/>
              </a:rPr>
              <a:t>第</a:t>
            </a:r>
            <a:r>
              <a:rPr lang="en-US" altLang="zh-CN" sz="1400" b="0" dirty="0">
                <a:solidFill>
                  <a:srgbClr val="005EC0"/>
                </a:solidFill>
                <a:ea typeface="宋体" pitchFamily="2" charset="-122"/>
              </a:rPr>
              <a:t>50</a:t>
            </a:r>
            <a:r>
              <a:rPr lang="zh-CN" altLang="en-US" sz="1400" b="0" dirty="0">
                <a:solidFill>
                  <a:srgbClr val="005EC0"/>
                </a:solidFill>
                <a:ea typeface="宋体" pitchFamily="2" charset="-122"/>
              </a:rPr>
              <a:t>次循环：</a:t>
            </a:r>
            <a:r>
              <a:rPr lang="en-US" altLang="zh-CN" sz="1400" b="0" dirty="0">
                <a:solidFill>
                  <a:srgbClr val="005EC0"/>
                </a:solidFill>
                <a:ea typeface="宋体" pitchFamily="2" charset="-122"/>
              </a:rPr>
              <a:t>register2 = total   		(</a:t>
            </a:r>
            <a:r>
              <a:rPr lang="en-US" altLang="zh-CN" sz="1400" b="0" i="1" dirty="0">
                <a:solidFill>
                  <a:srgbClr val="005EC0"/>
                </a:solidFill>
                <a:ea typeface="宋体" pitchFamily="2" charset="-122"/>
              </a:rPr>
              <a:t>register2 = 1</a:t>
            </a:r>
            <a:r>
              <a:rPr lang="en-US" altLang="zh-CN" sz="1400" b="0" dirty="0">
                <a:solidFill>
                  <a:srgbClr val="005EC0"/>
                </a:solidFill>
                <a:ea typeface="宋体" pitchFamily="2" charset="-122"/>
              </a:rPr>
              <a:t>)  </a:t>
            </a:r>
            <a:endParaRPr lang="zh-CN" altLang="en-US" sz="1400" b="0" dirty="0">
              <a:solidFill>
                <a:srgbClr val="005EC0"/>
              </a:solidFill>
              <a:ea typeface="宋体" pitchFamily="2" charset="-122"/>
            </a:endParaRPr>
          </a:p>
          <a:p>
            <a:pPr eaLnBrk="1" hangingPunct="1">
              <a:buFont typeface="Monotype Sorts" pitchFamily="2" charset="2"/>
              <a:buNone/>
            </a:pPr>
            <a:r>
              <a:rPr lang="en-US" altLang="zh-CN" sz="1400" b="0" dirty="0">
                <a:solidFill>
                  <a:srgbClr val="005EC0"/>
                </a:solidFill>
                <a:ea typeface="宋体" pitchFamily="2" charset="-122"/>
              </a:rPr>
              <a:t>P2</a:t>
            </a:r>
            <a:r>
              <a:rPr lang="zh-CN" altLang="en-US" sz="1400" b="0" dirty="0">
                <a:solidFill>
                  <a:srgbClr val="005EC0"/>
                </a:solidFill>
                <a:ea typeface="宋体" pitchFamily="2" charset="-122"/>
              </a:rPr>
              <a:t>第</a:t>
            </a:r>
            <a:r>
              <a:rPr lang="en-US" altLang="zh-CN" sz="1400" b="0" dirty="0">
                <a:solidFill>
                  <a:srgbClr val="005EC0"/>
                </a:solidFill>
                <a:ea typeface="宋体" pitchFamily="2" charset="-122"/>
              </a:rPr>
              <a:t>50</a:t>
            </a:r>
            <a:r>
              <a:rPr lang="zh-CN" altLang="en-US" sz="1400" b="0" dirty="0">
                <a:solidFill>
                  <a:srgbClr val="005EC0"/>
                </a:solidFill>
                <a:ea typeface="宋体" pitchFamily="2" charset="-122"/>
              </a:rPr>
              <a:t>次循环：</a:t>
            </a:r>
            <a:r>
              <a:rPr lang="en-US" altLang="zh-CN" sz="1400" b="0" dirty="0">
                <a:solidFill>
                  <a:srgbClr val="005EC0"/>
                </a:solidFill>
                <a:ea typeface="宋体" pitchFamily="2" charset="-122"/>
              </a:rPr>
              <a:t>register2 = register2 + 2 	(</a:t>
            </a:r>
            <a:r>
              <a:rPr lang="en-US" altLang="zh-CN" sz="1400" b="0" i="1" dirty="0">
                <a:solidFill>
                  <a:srgbClr val="005EC0"/>
                </a:solidFill>
                <a:ea typeface="宋体" pitchFamily="2" charset="-122"/>
              </a:rPr>
              <a:t>register2 = 3</a:t>
            </a:r>
            <a:r>
              <a:rPr lang="en-US" altLang="zh-CN" sz="1400" b="0" dirty="0">
                <a:solidFill>
                  <a:srgbClr val="005EC0"/>
                </a:solidFill>
                <a:ea typeface="宋体" pitchFamily="2" charset="-122"/>
              </a:rPr>
              <a:t>)</a:t>
            </a:r>
            <a:endParaRPr lang="zh-CN" altLang="en-US" sz="1400" b="0" dirty="0">
              <a:solidFill>
                <a:srgbClr val="005EC0"/>
              </a:solidFill>
              <a:ea typeface="宋体" pitchFamily="2" charset="-122"/>
            </a:endParaRPr>
          </a:p>
          <a:p>
            <a:pPr eaLnBrk="1" hangingPunct="1">
              <a:buFont typeface="Monotype Sorts" pitchFamily="2" charset="2"/>
              <a:buNone/>
            </a:pPr>
            <a:r>
              <a:rPr lang="en-US" altLang="zh-CN" sz="1400" b="0" dirty="0">
                <a:solidFill>
                  <a:srgbClr val="005EC0"/>
                </a:solidFill>
                <a:ea typeface="宋体" pitchFamily="2" charset="-122"/>
              </a:rPr>
              <a:t>P1</a:t>
            </a:r>
            <a:r>
              <a:rPr lang="zh-CN" altLang="en-US" sz="1400" b="0" dirty="0">
                <a:solidFill>
                  <a:srgbClr val="005EC0"/>
                </a:solidFill>
                <a:ea typeface="宋体" pitchFamily="2" charset="-122"/>
              </a:rPr>
              <a:t>：循环</a:t>
            </a:r>
            <a:r>
              <a:rPr lang="en-US" altLang="zh-CN" sz="1400" b="0" dirty="0">
                <a:solidFill>
                  <a:srgbClr val="005EC0"/>
                </a:solidFill>
                <a:ea typeface="宋体" pitchFamily="2" charset="-122"/>
              </a:rPr>
              <a:t>48</a:t>
            </a:r>
            <a:r>
              <a:rPr lang="zh-CN" altLang="en-US" sz="1400" b="0" dirty="0">
                <a:solidFill>
                  <a:srgbClr val="005EC0"/>
                </a:solidFill>
                <a:ea typeface="宋体" pitchFamily="2" charset="-122"/>
              </a:rPr>
              <a:t>次</a:t>
            </a:r>
          </a:p>
          <a:p>
            <a:pPr eaLnBrk="1" hangingPunct="1">
              <a:buFont typeface="Monotype Sorts" pitchFamily="2" charset="2"/>
              <a:buNone/>
            </a:pPr>
            <a:r>
              <a:rPr lang="en-US" altLang="zh-CN" sz="1400" b="0" dirty="0">
                <a:solidFill>
                  <a:srgbClr val="005EC0"/>
                </a:solidFill>
                <a:ea typeface="宋体" pitchFamily="2" charset="-122"/>
              </a:rPr>
              <a:t>P1</a:t>
            </a:r>
            <a:r>
              <a:rPr lang="zh-CN" altLang="en-US" sz="1400" b="0" dirty="0">
                <a:solidFill>
                  <a:srgbClr val="005EC0"/>
                </a:solidFill>
                <a:ea typeface="宋体" pitchFamily="2" charset="-122"/>
              </a:rPr>
              <a:t>第</a:t>
            </a:r>
            <a:r>
              <a:rPr lang="en-US" altLang="zh-CN" sz="1400" b="0" dirty="0">
                <a:solidFill>
                  <a:srgbClr val="005EC0"/>
                </a:solidFill>
                <a:ea typeface="宋体" pitchFamily="2" charset="-122"/>
              </a:rPr>
              <a:t>50</a:t>
            </a:r>
            <a:r>
              <a:rPr lang="zh-CN" altLang="en-US" sz="1400" b="0" dirty="0">
                <a:solidFill>
                  <a:srgbClr val="005EC0"/>
                </a:solidFill>
                <a:ea typeface="宋体" pitchFamily="2" charset="-122"/>
              </a:rPr>
              <a:t>次循环：</a:t>
            </a:r>
            <a:r>
              <a:rPr lang="en-US" altLang="zh-CN" sz="1400" b="0" dirty="0">
                <a:solidFill>
                  <a:srgbClr val="005EC0"/>
                </a:solidFill>
                <a:ea typeface="宋体" pitchFamily="2" charset="-122"/>
              </a:rPr>
              <a:t>register1 = total   		(</a:t>
            </a:r>
            <a:r>
              <a:rPr lang="en-US" altLang="zh-CN" sz="1400" b="0" i="1" dirty="0">
                <a:solidFill>
                  <a:srgbClr val="005EC0"/>
                </a:solidFill>
                <a:ea typeface="宋体" pitchFamily="2" charset="-122"/>
              </a:rPr>
              <a:t>register1 = 49</a:t>
            </a:r>
            <a:r>
              <a:rPr lang="en-US" altLang="zh-CN" sz="1400" b="0" dirty="0">
                <a:solidFill>
                  <a:srgbClr val="005EC0"/>
                </a:solidFill>
                <a:ea typeface="宋体" pitchFamily="2" charset="-122"/>
              </a:rPr>
              <a:t>)</a:t>
            </a:r>
            <a:endParaRPr lang="zh-CN" altLang="en-US" sz="1400" b="0" dirty="0">
              <a:solidFill>
                <a:srgbClr val="005EC0"/>
              </a:solidFill>
              <a:ea typeface="宋体" pitchFamily="2" charset="-122"/>
            </a:endParaRPr>
          </a:p>
          <a:p>
            <a:pPr eaLnBrk="1" hangingPunct="1">
              <a:buFont typeface="Monotype Sorts" pitchFamily="2" charset="2"/>
              <a:buNone/>
            </a:pPr>
            <a:r>
              <a:rPr lang="en-US" altLang="zh-CN" sz="1400" b="0" dirty="0">
                <a:solidFill>
                  <a:srgbClr val="005EC0"/>
                </a:solidFill>
                <a:ea typeface="宋体" pitchFamily="2" charset="-122"/>
              </a:rPr>
              <a:t>P1</a:t>
            </a:r>
            <a:r>
              <a:rPr lang="zh-CN" altLang="en-US" sz="1400" b="0" dirty="0">
                <a:solidFill>
                  <a:srgbClr val="005EC0"/>
                </a:solidFill>
                <a:ea typeface="宋体" pitchFamily="2" charset="-122"/>
              </a:rPr>
              <a:t>第</a:t>
            </a:r>
            <a:r>
              <a:rPr lang="en-US" altLang="zh-CN" sz="1400" b="0" dirty="0">
                <a:solidFill>
                  <a:srgbClr val="005EC0"/>
                </a:solidFill>
                <a:ea typeface="宋体" pitchFamily="2" charset="-122"/>
              </a:rPr>
              <a:t>50</a:t>
            </a:r>
            <a:r>
              <a:rPr lang="zh-CN" altLang="en-US" sz="1400" b="0" dirty="0">
                <a:solidFill>
                  <a:srgbClr val="005EC0"/>
                </a:solidFill>
                <a:ea typeface="宋体" pitchFamily="2" charset="-122"/>
              </a:rPr>
              <a:t>次循环：</a:t>
            </a:r>
            <a:r>
              <a:rPr lang="en-US" altLang="zh-CN" sz="1400" b="0" dirty="0">
                <a:solidFill>
                  <a:srgbClr val="005EC0"/>
                </a:solidFill>
                <a:ea typeface="宋体" pitchFamily="2" charset="-122"/>
              </a:rPr>
              <a:t>register1 =register1+1   	(</a:t>
            </a:r>
            <a:r>
              <a:rPr lang="en-US" altLang="zh-CN" sz="1400" b="0" i="1" dirty="0">
                <a:solidFill>
                  <a:srgbClr val="005EC0"/>
                </a:solidFill>
                <a:ea typeface="宋体" pitchFamily="2" charset="-122"/>
              </a:rPr>
              <a:t>register1 =50 </a:t>
            </a:r>
            <a:r>
              <a:rPr lang="en-US" altLang="zh-CN" sz="1400" b="0" dirty="0">
                <a:solidFill>
                  <a:srgbClr val="005EC0"/>
                </a:solidFill>
                <a:ea typeface="宋体" pitchFamily="2" charset="-122"/>
              </a:rPr>
              <a:t>)</a:t>
            </a:r>
            <a:endParaRPr lang="zh-CN" altLang="en-US" sz="1400" b="0" dirty="0">
              <a:solidFill>
                <a:srgbClr val="005EC0"/>
              </a:solidFill>
              <a:ea typeface="宋体" pitchFamily="2" charset="-122"/>
            </a:endParaRPr>
          </a:p>
          <a:p>
            <a:pPr eaLnBrk="1" hangingPunct="1">
              <a:buFont typeface="Monotype Sorts" pitchFamily="2" charset="2"/>
              <a:buNone/>
            </a:pPr>
            <a:r>
              <a:rPr lang="en-US" altLang="zh-CN" sz="1400" b="0" dirty="0">
                <a:solidFill>
                  <a:srgbClr val="005EC0"/>
                </a:solidFill>
                <a:ea typeface="宋体" pitchFamily="2" charset="-122"/>
              </a:rPr>
              <a:t>P1</a:t>
            </a:r>
            <a:r>
              <a:rPr lang="zh-CN" altLang="en-US" sz="1400" b="0" dirty="0">
                <a:solidFill>
                  <a:srgbClr val="005EC0"/>
                </a:solidFill>
                <a:ea typeface="宋体" pitchFamily="2" charset="-122"/>
              </a:rPr>
              <a:t>第</a:t>
            </a:r>
            <a:r>
              <a:rPr lang="en-US" altLang="zh-CN" sz="1400" b="0" dirty="0">
                <a:solidFill>
                  <a:srgbClr val="005EC0"/>
                </a:solidFill>
                <a:ea typeface="宋体" pitchFamily="2" charset="-122"/>
              </a:rPr>
              <a:t>50</a:t>
            </a:r>
            <a:r>
              <a:rPr lang="zh-CN" altLang="en-US" sz="1400" b="0" dirty="0">
                <a:solidFill>
                  <a:srgbClr val="005EC0"/>
                </a:solidFill>
                <a:ea typeface="宋体" pitchFamily="2" charset="-122"/>
              </a:rPr>
              <a:t>次循环：</a:t>
            </a:r>
            <a:r>
              <a:rPr lang="en-US" altLang="zh-CN" sz="1400" b="0" dirty="0">
                <a:solidFill>
                  <a:srgbClr val="005EC0"/>
                </a:solidFill>
                <a:ea typeface="宋体" pitchFamily="2" charset="-122"/>
              </a:rPr>
              <a:t>total =register1  </a:t>
            </a:r>
            <a:r>
              <a:rPr lang="en-US" altLang="zh-CN" sz="1400" b="0" i="1" dirty="0">
                <a:solidFill>
                  <a:srgbClr val="005EC0"/>
                </a:solidFill>
                <a:ea typeface="宋体" pitchFamily="2" charset="-122"/>
              </a:rPr>
              <a:t> 		(total =50 </a:t>
            </a:r>
            <a:r>
              <a:rPr lang="en-US" altLang="zh-CN" sz="1400" b="0" dirty="0">
                <a:solidFill>
                  <a:srgbClr val="005EC0"/>
                </a:solidFill>
                <a:ea typeface="宋体" pitchFamily="2" charset="-122"/>
              </a:rPr>
              <a:t>)</a:t>
            </a:r>
            <a:endParaRPr lang="zh-CN" altLang="en-US" sz="1400" b="0" dirty="0">
              <a:solidFill>
                <a:srgbClr val="005EC0"/>
              </a:solidFill>
              <a:ea typeface="宋体" pitchFamily="2" charset="-122"/>
            </a:endParaRPr>
          </a:p>
          <a:p>
            <a:pPr eaLnBrk="1" hangingPunct="1">
              <a:buFont typeface="Monotype Sorts" pitchFamily="2" charset="2"/>
              <a:buNone/>
            </a:pPr>
            <a:r>
              <a:rPr lang="en-US" altLang="zh-CN" sz="1400" b="0" dirty="0">
                <a:solidFill>
                  <a:srgbClr val="005EC0"/>
                </a:solidFill>
                <a:ea typeface="宋体" pitchFamily="2" charset="-122"/>
              </a:rPr>
              <a:t>P2</a:t>
            </a:r>
            <a:r>
              <a:rPr lang="zh-CN" altLang="en-US" sz="1400" b="0" dirty="0">
                <a:solidFill>
                  <a:srgbClr val="005EC0"/>
                </a:solidFill>
                <a:ea typeface="宋体" pitchFamily="2" charset="-122"/>
              </a:rPr>
              <a:t>第</a:t>
            </a:r>
            <a:r>
              <a:rPr lang="en-US" altLang="zh-CN" sz="1400" b="0" dirty="0">
                <a:solidFill>
                  <a:srgbClr val="005EC0"/>
                </a:solidFill>
                <a:ea typeface="宋体" pitchFamily="2" charset="-122"/>
              </a:rPr>
              <a:t>50</a:t>
            </a:r>
            <a:r>
              <a:rPr lang="zh-CN" altLang="en-US" sz="1400" b="0" dirty="0">
                <a:solidFill>
                  <a:srgbClr val="005EC0"/>
                </a:solidFill>
                <a:ea typeface="宋体" pitchFamily="2" charset="-122"/>
              </a:rPr>
              <a:t>次循环：</a:t>
            </a:r>
            <a:r>
              <a:rPr lang="en-US" altLang="zh-CN" sz="1400" b="0" dirty="0">
                <a:solidFill>
                  <a:srgbClr val="005EC0"/>
                </a:solidFill>
                <a:ea typeface="宋体" pitchFamily="2" charset="-122"/>
              </a:rPr>
              <a:t>total =register2  		 </a:t>
            </a:r>
            <a:r>
              <a:rPr lang="en-US" altLang="zh-CN" sz="1400" b="0" i="1" dirty="0">
                <a:solidFill>
                  <a:srgbClr val="005EC0"/>
                </a:solidFill>
                <a:ea typeface="宋体" pitchFamily="2" charset="-122"/>
              </a:rPr>
              <a:t>(total =3 )</a:t>
            </a:r>
            <a:endParaRPr lang="zh-CN" altLang="en-US" sz="1400" b="0" dirty="0">
              <a:solidFill>
                <a:srgbClr val="005EC0"/>
              </a:solidFill>
              <a:ea typeface="宋体" pitchFamily="2" charset="-122"/>
            </a:endParaRPr>
          </a:p>
          <a:p>
            <a:pPr eaLnBrk="1" hangingPunct="1">
              <a:buFont typeface="Monotype Sorts" pitchFamily="2" charset="2"/>
              <a:buNone/>
            </a:pPr>
            <a:r>
              <a:rPr lang="zh-CN" altLang="en-US" sz="1400" dirty="0">
                <a:solidFill>
                  <a:srgbClr val="FF0000"/>
                </a:solidFill>
                <a:ea typeface="宋体" pitchFamily="2" charset="-122"/>
              </a:rPr>
              <a:t>两个进程运行结束后，变量</a:t>
            </a:r>
            <a:r>
              <a:rPr lang="en-US" altLang="zh-CN" sz="1400" dirty="0">
                <a:solidFill>
                  <a:srgbClr val="FF0000"/>
                </a:solidFill>
                <a:ea typeface="宋体" pitchFamily="2" charset="-122"/>
              </a:rPr>
              <a:t>total</a:t>
            </a:r>
            <a:r>
              <a:rPr lang="zh-CN" altLang="en-US" sz="1400" dirty="0">
                <a:solidFill>
                  <a:srgbClr val="FF0000"/>
                </a:solidFill>
                <a:ea typeface="宋体" pitchFamily="2" charset="-122"/>
              </a:rPr>
              <a:t>的值为</a:t>
            </a:r>
            <a:r>
              <a:rPr lang="en-US" altLang="zh-CN" sz="1400" dirty="0">
                <a:solidFill>
                  <a:srgbClr val="FF0000"/>
                </a:solidFill>
                <a:ea typeface="宋体" pitchFamily="2" charset="-122"/>
              </a:rPr>
              <a:t>3</a:t>
            </a:r>
            <a:r>
              <a:rPr lang="zh-CN" altLang="en-US" sz="1400" dirty="0">
                <a:solidFill>
                  <a:srgbClr val="005EC0"/>
                </a:solidFill>
                <a:ea typeface="宋体" pitchFamily="2" charset="-122"/>
              </a:rPr>
              <a:t>。</a:t>
            </a:r>
          </a:p>
          <a:p>
            <a:pPr eaLnBrk="1" hangingPunct="1"/>
            <a:endParaRPr lang="zh-CN" altLang="en-US" sz="1200" dirty="0">
              <a:ea typeface="宋体" pitchFamily="2" charset="-122"/>
            </a:endParaRPr>
          </a:p>
        </p:txBody>
      </p:sp>
      <p:sp>
        <p:nvSpPr>
          <p:cNvPr id="16388" name="Text Box 6"/>
          <p:cNvSpPr txBox="1">
            <a:spLocks noChangeArrowheads="1"/>
          </p:cNvSpPr>
          <p:nvPr/>
        </p:nvSpPr>
        <p:spPr bwMode="auto">
          <a:xfrm>
            <a:off x="5195889" y="1365251"/>
            <a:ext cx="3214687" cy="1077913"/>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r>
              <a:rPr lang="en-US" altLang="zh-CN" sz="1600" b="1" dirty="0">
                <a:solidFill>
                  <a:srgbClr val="CE0619"/>
                </a:solidFill>
                <a:latin typeface="Arial" charset="0"/>
              </a:rPr>
              <a:t>total=total +2:</a:t>
            </a:r>
            <a:endParaRPr lang="zh-CN" altLang="en-US" sz="1600" b="1" dirty="0">
              <a:solidFill>
                <a:srgbClr val="CE0619"/>
              </a:solidFill>
              <a:latin typeface="Arial" charset="0"/>
            </a:endParaRPr>
          </a:p>
          <a:p>
            <a:pPr eaLnBrk="1" hangingPunct="1"/>
            <a:r>
              <a:rPr lang="en-US" altLang="zh-CN" sz="1600" dirty="0">
                <a:latin typeface="Arial" charset="0"/>
              </a:rPr>
              <a:t>register2 = total</a:t>
            </a:r>
            <a:endParaRPr lang="zh-CN" altLang="en-US" sz="1600" dirty="0">
              <a:latin typeface="Arial" charset="0"/>
            </a:endParaRPr>
          </a:p>
          <a:p>
            <a:pPr eaLnBrk="1" hangingPunct="1"/>
            <a:r>
              <a:rPr lang="en-US" altLang="zh-CN" sz="1600" dirty="0">
                <a:latin typeface="Arial" charset="0"/>
              </a:rPr>
              <a:t>register2 = register2 + 2</a:t>
            </a:r>
            <a:endParaRPr lang="zh-CN" altLang="en-US" sz="1600" dirty="0">
              <a:latin typeface="Arial" charset="0"/>
            </a:endParaRPr>
          </a:p>
          <a:p>
            <a:pPr eaLnBrk="1" hangingPunct="1"/>
            <a:r>
              <a:rPr lang="en-US" altLang="zh-CN" sz="1600" dirty="0">
                <a:latin typeface="Arial" charset="0"/>
              </a:rPr>
              <a:t>total = register2</a:t>
            </a:r>
            <a:endParaRPr lang="zh-CN" altLang="en-US" sz="1600" dirty="0">
              <a:latin typeface="Arial" charset="0"/>
            </a:endParaRPr>
          </a:p>
        </p:txBody>
      </p:sp>
      <p:sp>
        <p:nvSpPr>
          <p:cNvPr id="5" name="Text Box 6"/>
          <p:cNvSpPr txBox="1">
            <a:spLocks noChangeArrowheads="1"/>
          </p:cNvSpPr>
          <p:nvPr/>
        </p:nvSpPr>
        <p:spPr bwMode="auto">
          <a:xfrm>
            <a:off x="2133602" y="1365250"/>
            <a:ext cx="3214687" cy="1077913"/>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r>
              <a:rPr lang="en-US" altLang="zh-CN" sz="1600" b="1" dirty="0">
                <a:solidFill>
                  <a:srgbClr val="CE0619"/>
                </a:solidFill>
                <a:latin typeface="Arial" charset="0"/>
              </a:rPr>
              <a:t>total=total +1:</a:t>
            </a:r>
            <a:endParaRPr lang="zh-CN" altLang="en-US" sz="1600" b="1" dirty="0">
              <a:solidFill>
                <a:srgbClr val="CE0619"/>
              </a:solidFill>
              <a:latin typeface="Arial" charset="0"/>
            </a:endParaRPr>
          </a:p>
          <a:p>
            <a:pPr eaLnBrk="1" hangingPunct="1"/>
            <a:r>
              <a:rPr lang="en-US" altLang="zh-CN" sz="1600" dirty="0">
                <a:latin typeface="Arial" charset="0"/>
              </a:rPr>
              <a:t>register1= total</a:t>
            </a:r>
            <a:endParaRPr lang="zh-CN" altLang="en-US" sz="1600" dirty="0">
              <a:latin typeface="Arial" charset="0"/>
            </a:endParaRPr>
          </a:p>
          <a:p>
            <a:pPr eaLnBrk="1" hangingPunct="1"/>
            <a:r>
              <a:rPr lang="en-US" altLang="zh-CN" sz="1600" dirty="0">
                <a:latin typeface="Arial" charset="0"/>
              </a:rPr>
              <a:t>register1 = register1 + 1</a:t>
            </a:r>
            <a:endParaRPr lang="zh-CN" altLang="en-US" sz="1600" dirty="0">
              <a:latin typeface="Arial" charset="0"/>
            </a:endParaRPr>
          </a:p>
          <a:p>
            <a:pPr eaLnBrk="1" hangingPunct="1"/>
            <a:r>
              <a:rPr lang="en-US" altLang="zh-CN" sz="1600" dirty="0">
                <a:latin typeface="Arial" charset="0"/>
              </a:rPr>
              <a:t>total </a:t>
            </a:r>
            <a:r>
              <a:rPr lang="en-US" altLang="zh-CN" sz="1600">
                <a:latin typeface="Arial" charset="0"/>
              </a:rPr>
              <a:t>= register1</a:t>
            </a:r>
            <a:endParaRPr lang="zh-CN" altLang="en-US" sz="1600" dirty="0">
              <a:latin typeface="Arial"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p:txBody>
          <a:bodyPr/>
          <a:lstStyle/>
          <a:p>
            <a:pPr eaLnBrk="1" hangingPunct="1"/>
            <a:r>
              <a:rPr lang="en-US" altLang="zh-CN" sz="2800">
                <a:latin typeface="Times New Roman" pitchFamily="18" charset="0"/>
                <a:ea typeface="楷体_GB2312" pitchFamily="49" charset="-122"/>
              </a:rPr>
              <a:t>Race Condition</a:t>
            </a:r>
          </a:p>
        </p:txBody>
      </p:sp>
      <p:sp>
        <p:nvSpPr>
          <p:cNvPr id="17411" name="Rectangle 1027"/>
          <p:cNvSpPr>
            <a:spLocks noGrp="1" noChangeArrowheads="1"/>
          </p:cNvSpPr>
          <p:nvPr>
            <p:ph idx="1"/>
          </p:nvPr>
        </p:nvSpPr>
        <p:spPr/>
        <p:txBody>
          <a:bodyPr/>
          <a:lstStyle/>
          <a:p>
            <a:pPr eaLnBrk="1" hangingPunct="1"/>
            <a:r>
              <a:rPr lang="en-US" altLang="zh-CN" b="0" dirty="0">
                <a:solidFill>
                  <a:srgbClr val="FF0000"/>
                </a:solidFill>
                <a:latin typeface="Times New Roman" pitchFamily="18" charset="0"/>
              </a:rPr>
              <a:t>Race condition</a:t>
            </a:r>
            <a:r>
              <a:rPr lang="zh-CN" altLang="en-US" b="0" dirty="0">
                <a:latin typeface="Times New Roman" pitchFamily="18" charset="0"/>
              </a:rPr>
              <a:t>（竞争条件）</a:t>
            </a:r>
            <a:r>
              <a:rPr lang="en-US" altLang="zh-CN" b="0" dirty="0">
                <a:latin typeface="Times New Roman" pitchFamily="18" charset="0"/>
              </a:rPr>
              <a:t>: The situation where several processes access and manipulate shared data concurrently. The final value of the shared data depends upon which process </a:t>
            </a:r>
            <a:r>
              <a:rPr lang="en-US" altLang="zh-CN" b="0" dirty="0">
                <a:solidFill>
                  <a:srgbClr val="FF0000"/>
                </a:solidFill>
                <a:latin typeface="Times New Roman" pitchFamily="18" charset="0"/>
              </a:rPr>
              <a:t>finishes last</a:t>
            </a:r>
            <a:r>
              <a:rPr lang="en-US" altLang="zh-CN" b="0" dirty="0">
                <a:latin typeface="Times New Roman" pitchFamily="18" charset="0"/>
              </a:rPr>
              <a:t>. Outcome of execution depends on the particular order in which the access takes place.</a:t>
            </a:r>
          </a:p>
          <a:p>
            <a:pPr eaLnBrk="1" hangingPunct="1">
              <a:buFont typeface="Monotype Sorts" pitchFamily="2" charset="2"/>
              <a:buNone/>
            </a:pPr>
            <a:r>
              <a:rPr lang="en-US" altLang="zh-CN" b="0" dirty="0">
                <a:latin typeface="Times New Roman" pitchFamily="18" charset="0"/>
              </a:rPr>
              <a:t>	</a:t>
            </a:r>
          </a:p>
          <a:p>
            <a:pPr eaLnBrk="1" hangingPunct="1"/>
            <a:r>
              <a:rPr lang="en-US" altLang="zh-CN" b="0" dirty="0">
                <a:latin typeface="Times New Roman" pitchFamily="18" charset="0"/>
              </a:rPr>
              <a:t>To prevent race conditions, concurrent processes must be </a:t>
            </a:r>
            <a:r>
              <a:rPr lang="en-US" altLang="zh-CN" b="0" dirty="0">
                <a:solidFill>
                  <a:srgbClr val="FF0000"/>
                </a:solidFill>
                <a:latin typeface="Times New Roman" pitchFamily="18" charset="0"/>
              </a:rPr>
              <a:t>synchronized</a:t>
            </a:r>
            <a:r>
              <a:rPr lang="en-US" altLang="zh-CN" b="0" dirty="0">
                <a:latin typeface="Times New Roman" pitchFamily="18" charset="0"/>
              </a:rPr>
              <a:t>.</a:t>
            </a:r>
          </a:p>
          <a:p>
            <a:pPr eaLnBrk="1" hangingPunct="1">
              <a:buFont typeface="Monotype Sorts" pitchFamily="2" charset="2"/>
              <a:buNone/>
            </a:pPr>
            <a:r>
              <a:rPr lang="en-US" altLang="zh-CN" b="0" dirty="0">
                <a:latin typeface="Times New Roman" pitchFamily="18" charset="0"/>
              </a:rPr>
              <a:t>	</a:t>
            </a:r>
          </a:p>
        </p:txBody>
      </p:sp>
      <p:pic>
        <p:nvPicPr>
          <p:cNvPr id="4" name="图片 3"/>
          <p:cNvPicPr>
            <a:picLocks noChangeAspect="1"/>
          </p:cNvPicPr>
          <p:nvPr/>
        </p:nvPicPr>
        <p:blipFill>
          <a:blip r:embed="rId3"/>
          <a:stretch>
            <a:fillRect/>
          </a:stretch>
        </p:blipFill>
        <p:spPr>
          <a:xfrm>
            <a:off x="11204269" y="80165"/>
            <a:ext cx="909644" cy="48577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chor="ctr"/>
          <a:lstStyle/>
          <a:p>
            <a:pPr eaLnBrk="1" hangingPunct="1"/>
            <a:r>
              <a:rPr lang="zh-CN" altLang="en-US">
                <a:solidFill>
                  <a:srgbClr val="FF0000"/>
                </a:solidFill>
                <a:latin typeface="楷体_GB2312" pitchFamily="49" charset="-122"/>
                <a:ea typeface="楷体_GB2312" pitchFamily="49" charset="-122"/>
              </a:rPr>
              <a:t>进程同步的概念</a:t>
            </a:r>
            <a:endParaRPr lang="en-US" altLang="zh-CN">
              <a:solidFill>
                <a:srgbClr val="FF0000"/>
              </a:solidFill>
              <a:latin typeface="楷体_GB2312" pitchFamily="49" charset="-122"/>
              <a:ea typeface="楷体_GB2312" pitchFamily="49" charset="-122"/>
            </a:endParaRPr>
          </a:p>
        </p:txBody>
      </p:sp>
      <p:sp>
        <p:nvSpPr>
          <p:cNvPr id="18435" name="Rectangle 3"/>
          <p:cNvSpPr>
            <a:spLocks noGrp="1" noChangeArrowheads="1"/>
          </p:cNvSpPr>
          <p:nvPr>
            <p:ph idx="1"/>
          </p:nvPr>
        </p:nvSpPr>
        <p:spPr/>
        <p:txBody>
          <a:bodyPr/>
          <a:lstStyle/>
          <a:p>
            <a:pPr eaLnBrk="1" hangingPunct="1">
              <a:lnSpc>
                <a:spcPct val="90000"/>
              </a:lnSpc>
              <a:buFont typeface="Monotype Sorts" pitchFamily="2" charset="2"/>
              <a:buNone/>
            </a:pPr>
            <a:endParaRPr lang="zh-CN" altLang="en-US" b="0" dirty="0">
              <a:solidFill>
                <a:srgbClr val="FF0000"/>
              </a:solidFill>
              <a:latin typeface="楷体_GB2312" pitchFamily="49" charset="-122"/>
            </a:endParaRPr>
          </a:p>
          <a:p>
            <a:pPr eaLnBrk="1" hangingPunct="1">
              <a:lnSpc>
                <a:spcPct val="90000"/>
              </a:lnSpc>
            </a:pPr>
            <a:r>
              <a:rPr lang="zh-CN" altLang="en-US" b="0" dirty="0">
                <a:solidFill>
                  <a:srgbClr val="FF0000"/>
                </a:solidFill>
                <a:latin typeface="楷体_GB2312" pitchFamily="49" charset="-122"/>
              </a:rPr>
              <a:t>进程之间竞争资源面临三个控制问题：</a:t>
            </a:r>
          </a:p>
          <a:p>
            <a:pPr lvl="1" eaLnBrk="1" hangingPunct="1">
              <a:lnSpc>
                <a:spcPct val="90000"/>
              </a:lnSpc>
            </a:pPr>
            <a:r>
              <a:rPr lang="zh-CN" altLang="en-US" b="0" dirty="0">
                <a:solidFill>
                  <a:srgbClr val="FF0000"/>
                </a:solidFill>
                <a:latin typeface="楷体_GB2312" pitchFamily="49" charset="-122"/>
              </a:rPr>
              <a:t>互斥</a:t>
            </a:r>
            <a:r>
              <a:rPr lang="zh-CN" altLang="en-US" b="0" dirty="0">
                <a:latin typeface="楷体_GB2312" pitchFamily="49" charset="-122"/>
              </a:rPr>
              <a:t>（</a:t>
            </a:r>
            <a:r>
              <a:rPr lang="en-US" altLang="zh-CN" b="0" dirty="0">
                <a:latin typeface="楷体_GB2312" pitchFamily="49" charset="-122"/>
              </a:rPr>
              <a:t>mutual exclusion )</a:t>
            </a:r>
            <a:r>
              <a:rPr lang="zh-CN" altLang="en-US" b="0" dirty="0">
                <a:latin typeface="楷体_GB2312" pitchFamily="49" charset="-122"/>
              </a:rPr>
              <a:t>指多个进程不能</a:t>
            </a:r>
            <a:r>
              <a:rPr lang="zh-CN" altLang="en-US" b="0" dirty="0">
                <a:solidFill>
                  <a:srgbClr val="CC0000"/>
                </a:solidFill>
                <a:latin typeface="楷体_GB2312" pitchFamily="49" charset="-122"/>
              </a:rPr>
              <a:t>同时</a:t>
            </a:r>
            <a:r>
              <a:rPr lang="zh-CN" altLang="en-US" b="0" dirty="0">
                <a:latin typeface="楷体_GB2312" pitchFamily="49" charset="-122"/>
              </a:rPr>
              <a:t>使用同一个资源</a:t>
            </a:r>
            <a:endParaRPr lang="zh-CN" altLang="zh-CN" b="0" dirty="0">
              <a:latin typeface="楷体_GB2312" pitchFamily="49" charset="-122"/>
            </a:endParaRPr>
          </a:p>
          <a:p>
            <a:pPr lvl="1" eaLnBrk="1" hangingPunct="1">
              <a:lnSpc>
                <a:spcPct val="90000"/>
              </a:lnSpc>
            </a:pPr>
            <a:r>
              <a:rPr lang="zh-CN" altLang="en-US" b="0" dirty="0">
                <a:solidFill>
                  <a:srgbClr val="FF0000"/>
                </a:solidFill>
                <a:latin typeface="楷体_GB2312" pitchFamily="49" charset="-122"/>
              </a:rPr>
              <a:t>死锁</a:t>
            </a:r>
            <a:r>
              <a:rPr lang="zh-CN" altLang="en-US" b="0" dirty="0">
                <a:latin typeface="楷体_GB2312" pitchFamily="49" charset="-122"/>
              </a:rPr>
              <a:t>（</a:t>
            </a:r>
            <a:r>
              <a:rPr lang="en-US" altLang="zh-CN" b="0" dirty="0">
                <a:latin typeface="楷体_GB2312" pitchFamily="49" charset="-122"/>
              </a:rPr>
              <a:t>deadlock )</a:t>
            </a:r>
            <a:r>
              <a:rPr lang="zh-CN" altLang="en-US" b="0" dirty="0">
                <a:latin typeface="楷体_GB2312" pitchFamily="49" charset="-122"/>
              </a:rPr>
              <a:t>指多个进程互不相让，都得不到足够的资源。</a:t>
            </a:r>
            <a:r>
              <a:rPr lang="zh-CN" altLang="en-US" b="0" dirty="0">
                <a:solidFill>
                  <a:srgbClr val="CE0619"/>
                </a:solidFill>
                <a:latin typeface="楷体_GB2312" pitchFamily="49" charset="-122"/>
              </a:rPr>
              <a:t>永远得不到资源</a:t>
            </a:r>
            <a:endParaRPr lang="zh-CN" altLang="zh-CN" b="0" dirty="0">
              <a:solidFill>
                <a:srgbClr val="CE0619"/>
              </a:solidFill>
              <a:latin typeface="楷体_GB2312" pitchFamily="49" charset="-122"/>
            </a:endParaRPr>
          </a:p>
          <a:p>
            <a:pPr lvl="1" eaLnBrk="1" hangingPunct="1">
              <a:lnSpc>
                <a:spcPct val="90000"/>
              </a:lnSpc>
            </a:pPr>
            <a:r>
              <a:rPr lang="zh-CN" altLang="en-US" b="0" dirty="0">
                <a:solidFill>
                  <a:srgbClr val="FF0000"/>
                </a:solidFill>
                <a:latin typeface="楷体_GB2312" pitchFamily="49" charset="-122"/>
              </a:rPr>
              <a:t>饥饿</a:t>
            </a:r>
            <a:r>
              <a:rPr lang="zh-CN" altLang="en-US" b="0" dirty="0">
                <a:latin typeface="楷体_GB2312" pitchFamily="49" charset="-122"/>
              </a:rPr>
              <a:t>（</a:t>
            </a:r>
            <a:r>
              <a:rPr lang="en-US" altLang="en-US" b="0" dirty="0">
                <a:latin typeface="楷体_GB2312" pitchFamily="49" charset="-122"/>
              </a:rPr>
              <a:t>starvation )</a:t>
            </a:r>
            <a:r>
              <a:rPr lang="zh-CN" altLang="en-US" b="0" dirty="0">
                <a:latin typeface="楷体_GB2312" pitchFamily="49" charset="-122"/>
              </a:rPr>
              <a:t>指一个进程长时间得不到资源（其他进程可能轮流占用资源）。</a:t>
            </a:r>
            <a:r>
              <a:rPr lang="zh-CN" altLang="en-US" b="0" dirty="0">
                <a:solidFill>
                  <a:srgbClr val="CE0619"/>
                </a:solidFill>
                <a:latin typeface="楷体_GB2312" pitchFamily="49" charset="-122"/>
              </a:rPr>
              <a:t>资源分配不公平</a:t>
            </a:r>
          </a:p>
          <a:p>
            <a:pPr eaLnBrk="1" hangingPunct="1">
              <a:lnSpc>
                <a:spcPct val="90000"/>
              </a:lnSpc>
            </a:pPr>
            <a:endParaRPr lang="zh-CN" altLang="en-US" b="0" dirty="0">
              <a:latin typeface="楷体_GB2312" pitchFamily="49" charset="-122"/>
            </a:endParaRPr>
          </a:p>
        </p:txBody>
      </p:sp>
      <p:pic>
        <p:nvPicPr>
          <p:cNvPr id="4" name="图片 3"/>
          <p:cNvPicPr>
            <a:picLocks noChangeAspect="1"/>
          </p:cNvPicPr>
          <p:nvPr/>
        </p:nvPicPr>
        <p:blipFill>
          <a:blip r:embed="rId3"/>
          <a:stretch>
            <a:fillRect/>
          </a:stretch>
        </p:blipFill>
        <p:spPr>
          <a:xfrm>
            <a:off x="11204269" y="80165"/>
            <a:ext cx="909644" cy="485779"/>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nchor="ctr"/>
          <a:lstStyle/>
          <a:p>
            <a:pPr eaLnBrk="1" hangingPunct="1"/>
            <a:r>
              <a:rPr lang="zh-CN" altLang="en-US" sz="3600">
                <a:solidFill>
                  <a:srgbClr val="0A85FF"/>
                </a:solidFill>
                <a:latin typeface="楷体_GB2312" pitchFamily="49" charset="-122"/>
                <a:ea typeface="楷体_GB2312" pitchFamily="49" charset="-122"/>
              </a:rPr>
              <a:t>重要概念：</a:t>
            </a:r>
            <a:r>
              <a:rPr lang="zh-CN" altLang="en-US" sz="3600">
                <a:solidFill>
                  <a:srgbClr val="FF0000"/>
                </a:solidFill>
                <a:latin typeface="楷体_GB2312" pitchFamily="49" charset="-122"/>
                <a:ea typeface="楷体_GB2312" pitchFamily="49" charset="-122"/>
              </a:rPr>
              <a:t>进程并发执行</a:t>
            </a:r>
            <a:endParaRPr lang="en-US" altLang="zh-CN" sz="3600">
              <a:solidFill>
                <a:srgbClr val="FF0000"/>
              </a:solidFill>
              <a:latin typeface="楷体_GB2312" pitchFamily="49" charset="-122"/>
              <a:ea typeface="楷体_GB2312" pitchFamily="49" charset="-122"/>
            </a:endParaRPr>
          </a:p>
        </p:txBody>
      </p:sp>
      <p:sp>
        <p:nvSpPr>
          <p:cNvPr id="2" name="内容占位符 1"/>
          <p:cNvSpPr>
            <a:spLocks noGrp="1"/>
          </p:cNvSpPr>
          <p:nvPr>
            <p:ph idx="1"/>
          </p:nvPr>
        </p:nvSpPr>
        <p:spPr/>
        <p:txBody>
          <a:bodyPr/>
          <a:lstStyle/>
          <a:p>
            <a:endParaRPr lang="zh-CN" altLang="en-US"/>
          </a:p>
        </p:txBody>
      </p:sp>
      <p:sp>
        <p:nvSpPr>
          <p:cNvPr id="19459" name="AutoShape 6"/>
          <p:cNvSpPr>
            <a:spLocks noChangeArrowheads="1"/>
          </p:cNvSpPr>
          <p:nvPr/>
        </p:nvSpPr>
        <p:spPr bwMode="gray">
          <a:xfrm>
            <a:off x="4505325" y="2732088"/>
            <a:ext cx="400050" cy="449262"/>
          </a:xfrm>
          <a:prstGeom prst="chevron">
            <a:avLst>
              <a:gd name="adj" fmla="val 52514"/>
            </a:avLst>
          </a:prstGeom>
          <a:solidFill>
            <a:schemeClr val="accent1"/>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endParaRPr lang="zh-CN" altLang="en-US">
              <a:latin typeface="Arial" charset="0"/>
            </a:endParaRPr>
          </a:p>
        </p:txBody>
      </p:sp>
      <p:sp>
        <p:nvSpPr>
          <p:cNvPr id="19460" name="AutoShape 7"/>
          <p:cNvSpPr>
            <a:spLocks noChangeArrowheads="1"/>
          </p:cNvSpPr>
          <p:nvPr/>
        </p:nvSpPr>
        <p:spPr bwMode="gray">
          <a:xfrm>
            <a:off x="6967538" y="2732088"/>
            <a:ext cx="398462" cy="449262"/>
          </a:xfrm>
          <a:prstGeom prst="chevron">
            <a:avLst>
              <a:gd name="adj" fmla="val 52514"/>
            </a:avLst>
          </a:prstGeom>
          <a:solidFill>
            <a:schemeClr val="hlink"/>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endParaRPr lang="zh-CN" altLang="en-US">
              <a:latin typeface="Arial" charset="0"/>
            </a:endParaRPr>
          </a:p>
        </p:txBody>
      </p:sp>
      <p:sp>
        <p:nvSpPr>
          <p:cNvPr id="19461" name="Oval 12"/>
          <p:cNvSpPr>
            <a:spLocks noChangeArrowheads="1"/>
          </p:cNvSpPr>
          <p:nvPr/>
        </p:nvSpPr>
        <p:spPr bwMode="gray">
          <a:xfrm>
            <a:off x="7766050" y="2697044"/>
            <a:ext cx="1335088" cy="519351"/>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endParaRPr lang="zh-CN" altLang="en-US">
              <a:latin typeface="Arial" charset="0"/>
            </a:endParaRPr>
          </a:p>
        </p:txBody>
      </p:sp>
      <p:sp>
        <p:nvSpPr>
          <p:cNvPr id="19462" name="Oval 17"/>
          <p:cNvSpPr>
            <a:spLocks noChangeArrowheads="1"/>
          </p:cNvSpPr>
          <p:nvPr/>
        </p:nvSpPr>
        <p:spPr bwMode="gray">
          <a:xfrm>
            <a:off x="2835275" y="2693869"/>
            <a:ext cx="1333500" cy="519351"/>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endParaRPr lang="zh-CN" altLang="en-US">
              <a:latin typeface="Arial" charset="0"/>
            </a:endParaRPr>
          </a:p>
        </p:txBody>
      </p:sp>
      <p:grpSp>
        <p:nvGrpSpPr>
          <p:cNvPr id="19463" name="Group 18"/>
          <p:cNvGrpSpPr>
            <a:grpSpLocks/>
          </p:cNvGrpSpPr>
          <p:nvPr/>
        </p:nvGrpSpPr>
        <p:grpSpPr bwMode="auto">
          <a:xfrm>
            <a:off x="2855914" y="2311400"/>
            <a:ext cx="1290637" cy="1277938"/>
            <a:chOff x="4166" y="1706"/>
            <a:chExt cx="1252" cy="1252"/>
          </a:xfrm>
        </p:grpSpPr>
        <p:sp>
          <p:nvSpPr>
            <p:cNvPr id="19500" name="Oval 19"/>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endParaRPr lang="zh-CN" altLang="en-US">
                <a:latin typeface="Arial" charset="0"/>
              </a:endParaRPr>
            </a:p>
          </p:txBody>
        </p:sp>
        <p:sp>
          <p:nvSpPr>
            <p:cNvPr id="19501" name="Oval 20"/>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endParaRPr lang="zh-CN" altLang="en-US">
                <a:latin typeface="Arial" charset="0"/>
              </a:endParaRPr>
            </a:p>
          </p:txBody>
        </p:sp>
        <p:sp>
          <p:nvSpPr>
            <p:cNvPr id="19502" name="Oval 21"/>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endParaRPr lang="zh-CN" altLang="en-US">
                <a:latin typeface="Arial" charset="0"/>
              </a:endParaRPr>
            </a:p>
          </p:txBody>
        </p:sp>
        <p:sp>
          <p:nvSpPr>
            <p:cNvPr id="19503" name="Oval 22"/>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endParaRPr lang="zh-CN" altLang="en-US">
                <a:latin typeface="Arial" charset="0"/>
              </a:endParaRPr>
            </a:p>
          </p:txBody>
        </p:sp>
      </p:grpSp>
      <p:sp>
        <p:nvSpPr>
          <p:cNvPr id="19464" name="Oval 27"/>
          <p:cNvSpPr>
            <a:spLocks noChangeArrowheads="1"/>
          </p:cNvSpPr>
          <p:nvPr/>
        </p:nvSpPr>
        <p:spPr bwMode="gray">
          <a:xfrm>
            <a:off x="5297488" y="2697044"/>
            <a:ext cx="1333500" cy="519351"/>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endParaRPr lang="zh-CN" altLang="en-US">
              <a:latin typeface="Arial" charset="0"/>
            </a:endParaRPr>
          </a:p>
        </p:txBody>
      </p:sp>
      <p:grpSp>
        <p:nvGrpSpPr>
          <p:cNvPr id="19465" name="Group 28"/>
          <p:cNvGrpSpPr>
            <a:grpSpLocks/>
          </p:cNvGrpSpPr>
          <p:nvPr/>
        </p:nvGrpSpPr>
        <p:grpSpPr bwMode="auto">
          <a:xfrm>
            <a:off x="5319714" y="2311400"/>
            <a:ext cx="1290637" cy="1277938"/>
            <a:chOff x="4166" y="1706"/>
            <a:chExt cx="1252" cy="1252"/>
          </a:xfrm>
        </p:grpSpPr>
        <p:sp>
          <p:nvSpPr>
            <p:cNvPr id="19496" name="Oval 29"/>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endParaRPr lang="zh-CN" altLang="en-US">
                <a:latin typeface="Arial" charset="0"/>
              </a:endParaRPr>
            </a:p>
          </p:txBody>
        </p:sp>
        <p:sp>
          <p:nvSpPr>
            <p:cNvPr id="19497" name="Oval 30"/>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endParaRPr lang="zh-CN" altLang="en-US">
                <a:latin typeface="Arial" charset="0"/>
              </a:endParaRPr>
            </a:p>
          </p:txBody>
        </p:sp>
        <p:sp>
          <p:nvSpPr>
            <p:cNvPr id="19498" name="Oval 31"/>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endParaRPr lang="zh-CN" altLang="en-US">
                <a:latin typeface="Arial" charset="0"/>
              </a:endParaRPr>
            </a:p>
          </p:txBody>
        </p:sp>
        <p:sp>
          <p:nvSpPr>
            <p:cNvPr id="19499" name="Oval 32"/>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endParaRPr lang="zh-CN" altLang="en-US">
                <a:latin typeface="Arial" charset="0"/>
              </a:endParaRPr>
            </a:p>
          </p:txBody>
        </p:sp>
      </p:grpSp>
      <p:grpSp>
        <p:nvGrpSpPr>
          <p:cNvPr id="19466" name="Group 33"/>
          <p:cNvGrpSpPr>
            <a:grpSpLocks/>
          </p:cNvGrpSpPr>
          <p:nvPr/>
        </p:nvGrpSpPr>
        <p:grpSpPr bwMode="auto">
          <a:xfrm>
            <a:off x="7789864" y="2311400"/>
            <a:ext cx="1292225" cy="1277938"/>
            <a:chOff x="4166" y="1706"/>
            <a:chExt cx="1252" cy="1252"/>
          </a:xfrm>
        </p:grpSpPr>
        <p:sp>
          <p:nvSpPr>
            <p:cNvPr id="19492" name="Oval 34"/>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endParaRPr lang="zh-CN" altLang="en-US">
                <a:latin typeface="Arial" charset="0"/>
              </a:endParaRPr>
            </a:p>
          </p:txBody>
        </p:sp>
        <p:sp>
          <p:nvSpPr>
            <p:cNvPr id="19493" name="Oval 35"/>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endParaRPr lang="zh-CN" altLang="en-US">
                <a:latin typeface="Arial" charset="0"/>
              </a:endParaRPr>
            </a:p>
          </p:txBody>
        </p:sp>
        <p:sp>
          <p:nvSpPr>
            <p:cNvPr id="19494" name="Oval 36"/>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endParaRPr lang="zh-CN" altLang="en-US">
                <a:latin typeface="Arial" charset="0"/>
              </a:endParaRPr>
            </a:p>
          </p:txBody>
        </p:sp>
        <p:sp>
          <p:nvSpPr>
            <p:cNvPr id="19495" name="Oval 37"/>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endParaRPr lang="zh-CN" altLang="en-US">
                <a:latin typeface="Arial" charset="0"/>
              </a:endParaRPr>
            </a:p>
          </p:txBody>
        </p:sp>
      </p:grpSp>
      <p:sp>
        <p:nvSpPr>
          <p:cNvPr id="19467" name="Text Box 38"/>
          <p:cNvSpPr txBox="1">
            <a:spLocks noChangeArrowheads="1"/>
          </p:cNvSpPr>
          <p:nvPr/>
        </p:nvSpPr>
        <p:spPr bwMode="gray">
          <a:xfrm>
            <a:off x="2789238" y="2708276"/>
            <a:ext cx="1744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algn="ctr"/>
            <a:r>
              <a:rPr lang="zh-CN" altLang="en-US" sz="2800" b="1">
                <a:solidFill>
                  <a:srgbClr val="3333CC"/>
                </a:solidFill>
                <a:latin typeface="Arial" charset="0"/>
              </a:rPr>
              <a:t>并发执行</a:t>
            </a:r>
            <a:endParaRPr lang="en-US" altLang="zh-CN" sz="2800" b="1">
              <a:solidFill>
                <a:srgbClr val="3333CC"/>
              </a:solidFill>
              <a:latin typeface="Arial" charset="0"/>
            </a:endParaRPr>
          </a:p>
        </p:txBody>
      </p:sp>
      <p:sp>
        <p:nvSpPr>
          <p:cNvPr id="19468" name="Text Box 39"/>
          <p:cNvSpPr txBox="1">
            <a:spLocks noChangeArrowheads="1"/>
          </p:cNvSpPr>
          <p:nvPr/>
        </p:nvSpPr>
        <p:spPr bwMode="gray">
          <a:xfrm>
            <a:off x="5218113" y="2636838"/>
            <a:ext cx="1612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algn="ctr"/>
            <a:r>
              <a:rPr lang="zh-CN" altLang="en-US" sz="2800" b="1" dirty="0">
                <a:solidFill>
                  <a:srgbClr val="3333CC"/>
                </a:solidFill>
                <a:latin typeface="Arial" charset="0"/>
              </a:rPr>
              <a:t>竞争资源</a:t>
            </a:r>
            <a:endParaRPr lang="en-US" altLang="zh-CN" sz="2800" b="1" dirty="0">
              <a:solidFill>
                <a:srgbClr val="3333CC"/>
              </a:solidFill>
              <a:latin typeface="Arial" charset="0"/>
            </a:endParaRPr>
          </a:p>
        </p:txBody>
      </p:sp>
      <p:sp>
        <p:nvSpPr>
          <p:cNvPr id="19469" name="Text Box 40"/>
          <p:cNvSpPr txBox="1">
            <a:spLocks noChangeArrowheads="1"/>
          </p:cNvSpPr>
          <p:nvPr/>
        </p:nvSpPr>
        <p:spPr bwMode="gray">
          <a:xfrm>
            <a:off x="7858126" y="2708276"/>
            <a:ext cx="1071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algn="ctr"/>
            <a:r>
              <a:rPr lang="zh-CN" altLang="en-US" sz="2800" b="1">
                <a:solidFill>
                  <a:srgbClr val="FF0000"/>
                </a:solidFill>
                <a:latin typeface="Arial" charset="0"/>
              </a:rPr>
              <a:t>互斥</a:t>
            </a:r>
            <a:endParaRPr lang="en-US" altLang="zh-CN" sz="2800" b="1">
              <a:solidFill>
                <a:srgbClr val="FF0000"/>
              </a:solidFill>
              <a:latin typeface="Arial" charset="0"/>
            </a:endParaRPr>
          </a:p>
        </p:txBody>
      </p:sp>
      <p:sp>
        <p:nvSpPr>
          <p:cNvPr id="19470" name="AutoShape 6"/>
          <p:cNvSpPr>
            <a:spLocks noChangeArrowheads="1"/>
          </p:cNvSpPr>
          <p:nvPr/>
        </p:nvSpPr>
        <p:spPr bwMode="gray">
          <a:xfrm>
            <a:off x="4525963" y="4229101"/>
            <a:ext cx="400050" cy="449263"/>
          </a:xfrm>
          <a:prstGeom prst="chevron">
            <a:avLst>
              <a:gd name="adj" fmla="val 52514"/>
            </a:avLst>
          </a:prstGeom>
          <a:solidFill>
            <a:schemeClr val="accent1"/>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endParaRPr lang="zh-CN" altLang="en-US">
              <a:latin typeface="Arial" charset="0"/>
            </a:endParaRPr>
          </a:p>
        </p:txBody>
      </p:sp>
      <p:sp>
        <p:nvSpPr>
          <p:cNvPr id="19471" name="AutoShape 7"/>
          <p:cNvSpPr>
            <a:spLocks noChangeArrowheads="1"/>
          </p:cNvSpPr>
          <p:nvPr/>
        </p:nvSpPr>
        <p:spPr bwMode="gray">
          <a:xfrm>
            <a:off x="6988176" y="4229101"/>
            <a:ext cx="398463" cy="449263"/>
          </a:xfrm>
          <a:prstGeom prst="chevron">
            <a:avLst>
              <a:gd name="adj" fmla="val 52514"/>
            </a:avLst>
          </a:prstGeom>
          <a:solidFill>
            <a:schemeClr val="hlink"/>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endParaRPr lang="zh-CN" altLang="en-US">
              <a:latin typeface="Arial" charset="0"/>
            </a:endParaRPr>
          </a:p>
        </p:txBody>
      </p:sp>
      <p:sp>
        <p:nvSpPr>
          <p:cNvPr id="19472" name="Oval 17"/>
          <p:cNvSpPr>
            <a:spLocks noChangeArrowheads="1"/>
          </p:cNvSpPr>
          <p:nvPr/>
        </p:nvSpPr>
        <p:spPr bwMode="gray">
          <a:xfrm>
            <a:off x="2855913" y="4190882"/>
            <a:ext cx="1333500" cy="519351"/>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endParaRPr lang="zh-CN" altLang="en-US">
              <a:latin typeface="Arial" charset="0"/>
            </a:endParaRPr>
          </a:p>
        </p:txBody>
      </p:sp>
      <p:grpSp>
        <p:nvGrpSpPr>
          <p:cNvPr id="19473" name="Group 18"/>
          <p:cNvGrpSpPr>
            <a:grpSpLocks/>
          </p:cNvGrpSpPr>
          <p:nvPr/>
        </p:nvGrpSpPr>
        <p:grpSpPr bwMode="auto">
          <a:xfrm>
            <a:off x="2876550" y="3808414"/>
            <a:ext cx="1290638" cy="1277937"/>
            <a:chOff x="4166" y="1706"/>
            <a:chExt cx="1252" cy="1252"/>
          </a:xfrm>
        </p:grpSpPr>
        <p:sp>
          <p:nvSpPr>
            <p:cNvPr id="19488" name="Oval 19"/>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endParaRPr lang="zh-CN" altLang="en-US">
                <a:latin typeface="Arial" charset="0"/>
              </a:endParaRPr>
            </a:p>
          </p:txBody>
        </p:sp>
        <p:sp>
          <p:nvSpPr>
            <p:cNvPr id="19489" name="Oval 20"/>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endParaRPr lang="zh-CN" altLang="en-US">
                <a:latin typeface="Arial" charset="0"/>
              </a:endParaRPr>
            </a:p>
          </p:txBody>
        </p:sp>
        <p:sp>
          <p:nvSpPr>
            <p:cNvPr id="19490" name="Oval 21"/>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endParaRPr lang="zh-CN" altLang="en-US">
                <a:latin typeface="Arial" charset="0"/>
              </a:endParaRPr>
            </a:p>
          </p:txBody>
        </p:sp>
        <p:sp>
          <p:nvSpPr>
            <p:cNvPr id="19491" name="Oval 22"/>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endParaRPr lang="zh-CN" altLang="en-US">
                <a:latin typeface="Arial" charset="0"/>
              </a:endParaRPr>
            </a:p>
          </p:txBody>
        </p:sp>
      </p:grpSp>
      <p:grpSp>
        <p:nvGrpSpPr>
          <p:cNvPr id="19474" name="Group 28"/>
          <p:cNvGrpSpPr>
            <a:grpSpLocks/>
          </p:cNvGrpSpPr>
          <p:nvPr/>
        </p:nvGrpSpPr>
        <p:grpSpPr bwMode="auto">
          <a:xfrm>
            <a:off x="5340350" y="3808414"/>
            <a:ext cx="1290638" cy="1277937"/>
            <a:chOff x="4166" y="1706"/>
            <a:chExt cx="1252" cy="1252"/>
          </a:xfrm>
        </p:grpSpPr>
        <p:sp>
          <p:nvSpPr>
            <p:cNvPr id="19484" name="Oval 29"/>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endParaRPr lang="zh-CN" altLang="en-US">
                <a:latin typeface="Arial" charset="0"/>
              </a:endParaRPr>
            </a:p>
          </p:txBody>
        </p:sp>
        <p:sp>
          <p:nvSpPr>
            <p:cNvPr id="19485" name="Oval 30"/>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endParaRPr lang="zh-CN" altLang="en-US">
                <a:latin typeface="Arial" charset="0"/>
              </a:endParaRPr>
            </a:p>
          </p:txBody>
        </p:sp>
        <p:sp>
          <p:nvSpPr>
            <p:cNvPr id="19486" name="Oval 31"/>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endParaRPr lang="zh-CN" altLang="en-US">
                <a:latin typeface="Arial" charset="0"/>
              </a:endParaRPr>
            </a:p>
          </p:txBody>
        </p:sp>
        <p:sp>
          <p:nvSpPr>
            <p:cNvPr id="19487" name="Oval 32"/>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endParaRPr lang="zh-CN" altLang="en-US">
                <a:latin typeface="Arial" charset="0"/>
              </a:endParaRPr>
            </a:p>
          </p:txBody>
        </p:sp>
      </p:grpSp>
      <p:grpSp>
        <p:nvGrpSpPr>
          <p:cNvPr id="19475" name="Group 33"/>
          <p:cNvGrpSpPr>
            <a:grpSpLocks/>
          </p:cNvGrpSpPr>
          <p:nvPr/>
        </p:nvGrpSpPr>
        <p:grpSpPr bwMode="auto">
          <a:xfrm>
            <a:off x="7810501" y="3808414"/>
            <a:ext cx="1292225" cy="1277937"/>
            <a:chOff x="4166" y="1706"/>
            <a:chExt cx="1252" cy="1252"/>
          </a:xfrm>
        </p:grpSpPr>
        <p:sp>
          <p:nvSpPr>
            <p:cNvPr id="19480" name="Oval 34"/>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endParaRPr lang="zh-CN" altLang="en-US">
                <a:latin typeface="Arial" charset="0"/>
              </a:endParaRPr>
            </a:p>
          </p:txBody>
        </p:sp>
        <p:sp>
          <p:nvSpPr>
            <p:cNvPr id="19481" name="Oval 35"/>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endParaRPr lang="zh-CN" altLang="en-US">
                <a:latin typeface="Arial" charset="0"/>
              </a:endParaRPr>
            </a:p>
          </p:txBody>
        </p:sp>
        <p:sp>
          <p:nvSpPr>
            <p:cNvPr id="19482" name="Oval 36"/>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endParaRPr lang="zh-CN" altLang="en-US">
                <a:latin typeface="Arial" charset="0"/>
              </a:endParaRPr>
            </a:p>
          </p:txBody>
        </p:sp>
        <p:sp>
          <p:nvSpPr>
            <p:cNvPr id="19483" name="Oval 37"/>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eaLnBrk="1" hangingPunct="1"/>
              <a:endParaRPr lang="zh-CN" altLang="en-US">
                <a:latin typeface="Arial" charset="0"/>
              </a:endParaRPr>
            </a:p>
          </p:txBody>
        </p:sp>
      </p:grpSp>
      <p:sp>
        <p:nvSpPr>
          <p:cNvPr id="19476" name="Text Box 38"/>
          <p:cNvSpPr txBox="1">
            <a:spLocks noChangeArrowheads="1"/>
          </p:cNvSpPr>
          <p:nvPr/>
        </p:nvSpPr>
        <p:spPr bwMode="gray">
          <a:xfrm>
            <a:off x="2747963" y="4105276"/>
            <a:ext cx="177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algn="ctr"/>
            <a:r>
              <a:rPr lang="zh-CN" altLang="en-US" sz="2800" b="1">
                <a:solidFill>
                  <a:srgbClr val="3333CC"/>
                </a:solidFill>
                <a:latin typeface="Arial" charset="0"/>
              </a:rPr>
              <a:t>并发执行</a:t>
            </a:r>
            <a:endParaRPr lang="en-US" altLang="zh-CN" sz="2800" b="1">
              <a:solidFill>
                <a:srgbClr val="3333CC"/>
              </a:solidFill>
              <a:latin typeface="Arial" charset="0"/>
            </a:endParaRPr>
          </a:p>
        </p:txBody>
      </p:sp>
      <p:sp>
        <p:nvSpPr>
          <p:cNvPr id="19477" name="Text Box 39"/>
          <p:cNvSpPr txBox="1">
            <a:spLocks noChangeArrowheads="1"/>
          </p:cNvSpPr>
          <p:nvPr/>
        </p:nvSpPr>
        <p:spPr bwMode="gray">
          <a:xfrm>
            <a:off x="5529263" y="4160838"/>
            <a:ext cx="10144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algn="ctr"/>
            <a:r>
              <a:rPr lang="zh-CN" altLang="en-US" sz="2800" b="1">
                <a:solidFill>
                  <a:srgbClr val="3333CC"/>
                </a:solidFill>
                <a:latin typeface="Arial" charset="0"/>
              </a:rPr>
              <a:t>合作</a:t>
            </a:r>
            <a:endParaRPr lang="en-US" altLang="zh-CN" sz="2800" b="1">
              <a:solidFill>
                <a:srgbClr val="3333CC"/>
              </a:solidFill>
              <a:latin typeface="Arial" charset="0"/>
            </a:endParaRPr>
          </a:p>
        </p:txBody>
      </p:sp>
      <p:sp>
        <p:nvSpPr>
          <p:cNvPr id="19478" name="Text Box 40"/>
          <p:cNvSpPr txBox="1">
            <a:spLocks noChangeArrowheads="1"/>
          </p:cNvSpPr>
          <p:nvPr/>
        </p:nvSpPr>
        <p:spPr bwMode="gray">
          <a:xfrm>
            <a:off x="7813676" y="4176713"/>
            <a:ext cx="11160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algn="ctr"/>
            <a:r>
              <a:rPr lang="zh-CN" altLang="en-US" sz="2800" b="1">
                <a:solidFill>
                  <a:srgbClr val="FF0000"/>
                </a:solidFill>
                <a:latin typeface="Arial" charset="0"/>
              </a:rPr>
              <a:t>同步</a:t>
            </a:r>
            <a:endParaRPr lang="en-US" altLang="zh-CN" sz="2800" b="1">
              <a:solidFill>
                <a:srgbClr val="FF0000"/>
              </a:solidFill>
              <a:latin typeface="Arial" charset="0"/>
            </a:endParaRPr>
          </a:p>
        </p:txBody>
      </p:sp>
      <p:sp>
        <p:nvSpPr>
          <p:cNvPr id="19479" name="AutoShape 47"/>
          <p:cNvSpPr>
            <a:spLocks noChangeArrowheads="1"/>
          </p:cNvSpPr>
          <p:nvPr/>
        </p:nvSpPr>
        <p:spPr bwMode="auto">
          <a:xfrm>
            <a:off x="2016485" y="1127456"/>
            <a:ext cx="8459787" cy="825500"/>
          </a:xfrm>
          <a:prstGeom prst="cloudCallout">
            <a:avLst>
              <a:gd name="adj1" fmla="val -8792"/>
              <a:gd name="adj2" fmla="val 37116"/>
            </a:avLst>
          </a:prstGeom>
          <a:solidFill>
            <a:srgbClr val="C0C0C0"/>
          </a:solidFill>
          <a:ln w="9525">
            <a:solidFill>
              <a:schemeClr val="tx1"/>
            </a:solidFill>
            <a:round/>
            <a:headEnd/>
            <a:tailEnd/>
          </a:ln>
        </p:spPr>
        <p:txBody>
          <a:bodyP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algn="ctr" eaLnBrk="1" hangingPunct="1"/>
            <a:r>
              <a:rPr lang="zh-CN" altLang="en-US" sz="2400" b="1" dirty="0">
                <a:solidFill>
                  <a:srgbClr val="CE0619"/>
                </a:solidFill>
                <a:latin typeface="Arial" charset="0"/>
              </a:rPr>
              <a:t>进程两个最基本特性：并发性、独立性</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865703" y="1665514"/>
            <a:ext cx="10362623" cy="885198"/>
          </a:xfrm>
        </p:spPr>
        <p:txBody>
          <a:bodyPr/>
          <a:lstStyle/>
          <a:p>
            <a:r>
              <a:rPr lang="en-US" altLang="zh-CN" sz="4400" dirty="0">
                <a:solidFill>
                  <a:srgbClr val="006699"/>
                </a:solidFill>
                <a:latin typeface="+mj-lt"/>
                <a:ea typeface="MS PGothic" pitchFamily="34" charset="-128"/>
                <a:cs typeface="ＭＳ Ｐゴシック" charset="-128"/>
              </a:rPr>
              <a:t>6.2 The Critical-Section Problem</a:t>
            </a:r>
            <a:endParaRPr lang="zh-CN" altLang="en-US" sz="4400" dirty="0">
              <a:solidFill>
                <a:srgbClr val="006699"/>
              </a:solidFill>
              <a:latin typeface="+mj-lt"/>
              <a:ea typeface="MS PGothic" pitchFamily="34" charset="-128"/>
              <a:cs typeface="ＭＳ Ｐゴシック" charset="-128"/>
            </a:endParaRPr>
          </a:p>
        </p:txBody>
      </p:sp>
    </p:spTree>
    <p:extLst>
      <p:ext uri="{BB962C8B-B14F-4D97-AF65-F5344CB8AC3E}">
        <p14:creationId xmlns:p14="http://schemas.microsoft.com/office/powerpoint/2010/main" val="2423672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zh-CN" dirty="0">
                <a:solidFill>
                  <a:srgbClr val="FFC000"/>
                </a:solidFill>
                <a:latin typeface="Times New Roman" pitchFamily="18" charset="0"/>
                <a:ea typeface="楷体_GB2312" pitchFamily="49" charset="-122"/>
              </a:rPr>
              <a:t>6.2 </a:t>
            </a:r>
            <a:r>
              <a:rPr lang="en-US" altLang="zh-CN" dirty="0">
                <a:solidFill>
                  <a:srgbClr val="FFC000"/>
                </a:solidFill>
                <a:latin typeface="Times New Roman" pitchFamily="18" charset="0"/>
                <a:ea typeface="楷体_GB2312" pitchFamily="49" charset="-122"/>
              </a:rPr>
              <a:t>The Critical-Section Problem</a:t>
            </a:r>
            <a:endParaRPr lang="zh-CN" altLang="zh-CN" b="0" dirty="0">
              <a:solidFill>
                <a:srgbClr val="FFC000"/>
              </a:solidFill>
              <a:latin typeface="Times New Roman" pitchFamily="18" charset="0"/>
              <a:ea typeface="楷体_GB2312" pitchFamily="49" charset="-122"/>
            </a:endParaRPr>
          </a:p>
        </p:txBody>
      </p:sp>
      <p:sp>
        <p:nvSpPr>
          <p:cNvPr id="20483" name="Rectangle 3"/>
          <p:cNvSpPr>
            <a:spLocks noGrp="1" noChangeArrowheads="1"/>
          </p:cNvSpPr>
          <p:nvPr>
            <p:ph idx="1"/>
          </p:nvPr>
        </p:nvSpPr>
        <p:spPr/>
        <p:txBody>
          <a:bodyPr/>
          <a:lstStyle/>
          <a:p>
            <a:pPr eaLnBrk="1" hangingPunct="1"/>
            <a:r>
              <a:rPr lang="en-US" altLang="zh-CN" b="0" i="1" dirty="0">
                <a:latin typeface="Times New Roman" pitchFamily="18" charset="0"/>
              </a:rPr>
              <a:t>n</a:t>
            </a:r>
            <a:r>
              <a:rPr lang="en-US" altLang="zh-CN" b="0" dirty="0">
                <a:latin typeface="Times New Roman" pitchFamily="18" charset="0"/>
              </a:rPr>
              <a:t> processes all </a:t>
            </a:r>
            <a:r>
              <a:rPr lang="en-US" altLang="zh-CN" b="0" dirty="0">
                <a:solidFill>
                  <a:srgbClr val="FF0000"/>
                </a:solidFill>
                <a:latin typeface="Times New Roman" pitchFamily="18" charset="0"/>
              </a:rPr>
              <a:t>competing</a:t>
            </a:r>
            <a:r>
              <a:rPr lang="en-US" altLang="zh-CN" b="0" dirty="0">
                <a:latin typeface="Times New Roman" pitchFamily="18" charset="0"/>
              </a:rPr>
              <a:t> to use some shared data</a:t>
            </a:r>
          </a:p>
          <a:p>
            <a:pPr eaLnBrk="1" hangingPunct="1"/>
            <a:r>
              <a:rPr lang="en-US" altLang="zh-CN" b="0" dirty="0">
                <a:latin typeface="Times New Roman" pitchFamily="18" charset="0"/>
              </a:rPr>
              <a:t>Each process has a code segment, called </a:t>
            </a:r>
            <a:r>
              <a:rPr lang="en-US" altLang="zh-CN" i="1" dirty="0">
                <a:solidFill>
                  <a:srgbClr val="FF0000"/>
                </a:solidFill>
                <a:latin typeface="Times New Roman" pitchFamily="18" charset="0"/>
              </a:rPr>
              <a:t>critical section</a:t>
            </a:r>
            <a:r>
              <a:rPr lang="zh-CN" altLang="en-US" i="1" dirty="0">
                <a:solidFill>
                  <a:srgbClr val="FF0000"/>
                </a:solidFill>
                <a:latin typeface="Times New Roman" pitchFamily="18" charset="0"/>
              </a:rPr>
              <a:t>（临界区）</a:t>
            </a:r>
            <a:r>
              <a:rPr lang="en-US" altLang="zh-CN" b="0" dirty="0">
                <a:latin typeface="Times New Roman" pitchFamily="18" charset="0"/>
              </a:rPr>
              <a:t>, in which the shared data is accessed.</a:t>
            </a:r>
          </a:p>
          <a:p>
            <a:pPr eaLnBrk="1" hangingPunct="1"/>
            <a:r>
              <a:rPr lang="en-US" altLang="zh-CN" b="0" dirty="0">
                <a:latin typeface="Times New Roman" pitchFamily="18" charset="0"/>
              </a:rPr>
              <a:t>Problem – ensure that when one process is executing in its critical section, </a:t>
            </a:r>
            <a:r>
              <a:rPr lang="en-US" altLang="zh-CN" b="0" dirty="0">
                <a:solidFill>
                  <a:srgbClr val="FF0000"/>
                </a:solidFill>
                <a:latin typeface="Times New Roman" pitchFamily="18" charset="0"/>
              </a:rPr>
              <a:t>no other process</a:t>
            </a:r>
            <a:r>
              <a:rPr lang="en-US" altLang="zh-CN" b="0" dirty="0">
                <a:latin typeface="Times New Roman" pitchFamily="18" charset="0"/>
              </a:rPr>
              <a:t> is allowed to execute in its critical section.</a:t>
            </a:r>
          </a:p>
          <a:p>
            <a:pPr eaLnBrk="1" hangingPunct="1">
              <a:buFont typeface="Monotype Sorts" pitchFamily="2" charset="2"/>
              <a:buNone/>
            </a:pPr>
            <a:endParaRPr lang="en-US" altLang="zh-CN" b="0" dirty="0">
              <a:latin typeface="Times New Roman" pitchFamily="18" charset="0"/>
            </a:endParaRPr>
          </a:p>
        </p:txBody>
      </p:sp>
      <p:pic>
        <p:nvPicPr>
          <p:cNvPr id="4" name="图片 3"/>
          <p:cNvPicPr>
            <a:picLocks noChangeAspect="1"/>
          </p:cNvPicPr>
          <p:nvPr/>
        </p:nvPicPr>
        <p:blipFill>
          <a:blip r:embed="rId3"/>
          <a:stretch>
            <a:fillRect/>
          </a:stretch>
        </p:blipFill>
        <p:spPr>
          <a:xfrm>
            <a:off x="11204269" y="80165"/>
            <a:ext cx="909644" cy="48577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sz="3600">
                <a:solidFill>
                  <a:srgbClr val="FF0000"/>
                </a:solidFill>
                <a:latin typeface="Times New Roman" pitchFamily="18" charset="0"/>
                <a:ea typeface="楷体_GB2312" pitchFamily="49" charset="-122"/>
              </a:rPr>
              <a:t>Process Synchronization</a:t>
            </a:r>
            <a:endParaRPr lang="zh-CN" altLang="zh-CN" sz="3600">
              <a:solidFill>
                <a:srgbClr val="FF0000"/>
              </a:solidFill>
              <a:latin typeface="Times New Roman" pitchFamily="18" charset="0"/>
              <a:ea typeface="楷体_GB2312" pitchFamily="49" charset="-122"/>
            </a:endParaRPr>
          </a:p>
        </p:txBody>
      </p:sp>
      <p:sp>
        <p:nvSpPr>
          <p:cNvPr id="5123" name="Rectangle 3"/>
          <p:cNvSpPr>
            <a:spLocks noGrp="1" noChangeArrowheads="1"/>
          </p:cNvSpPr>
          <p:nvPr>
            <p:ph idx="1"/>
          </p:nvPr>
        </p:nvSpPr>
        <p:spPr/>
        <p:txBody>
          <a:bodyPr/>
          <a:lstStyle/>
          <a:p>
            <a:pPr eaLnBrk="1" hangingPunct="1"/>
            <a:r>
              <a:rPr lang="zh-CN" altLang="zh-CN" dirty="0">
                <a:latin typeface="Times New Roman" pitchFamily="18" charset="0"/>
              </a:rPr>
              <a:t>6.1 </a:t>
            </a:r>
            <a:r>
              <a:rPr lang="en-US" altLang="zh-CN" dirty="0">
                <a:latin typeface="Times New Roman" pitchFamily="18" charset="0"/>
              </a:rPr>
              <a:t>Background</a:t>
            </a:r>
            <a:endParaRPr lang="zh-CN" altLang="zh-CN" dirty="0">
              <a:latin typeface="Times New Roman" pitchFamily="18" charset="0"/>
            </a:endParaRPr>
          </a:p>
          <a:p>
            <a:pPr eaLnBrk="1" hangingPunct="1"/>
            <a:r>
              <a:rPr lang="zh-CN" altLang="zh-CN" dirty="0">
                <a:latin typeface="Times New Roman" pitchFamily="18" charset="0"/>
              </a:rPr>
              <a:t>6.2 </a:t>
            </a:r>
            <a:r>
              <a:rPr lang="en-US" altLang="zh-CN" dirty="0">
                <a:latin typeface="Times New Roman" pitchFamily="18" charset="0"/>
                <a:hlinkClick r:id="rId3" action="ppaction://hlinkpres?slideindex=12&amp;slidetitle=7.2 The Critical-Section Problem 临界区问题"/>
              </a:rPr>
              <a:t>The Critical-Section Problem</a:t>
            </a:r>
            <a:endParaRPr lang="zh-CN" altLang="zh-CN" dirty="0">
              <a:latin typeface="Times New Roman" pitchFamily="18" charset="0"/>
            </a:endParaRPr>
          </a:p>
          <a:p>
            <a:pPr eaLnBrk="1" hangingPunct="1"/>
            <a:r>
              <a:rPr lang="zh-CN" altLang="zh-CN" dirty="0">
                <a:latin typeface="Times New Roman" pitchFamily="18" charset="0"/>
              </a:rPr>
              <a:t>6.3 </a:t>
            </a:r>
            <a:r>
              <a:rPr lang="en-US" altLang="zh-CN" dirty="0">
                <a:latin typeface="Times New Roman" pitchFamily="18" charset="0"/>
                <a:hlinkClick r:id="rId4" action="ppaction://hlinkpres?slideindex=23&amp;slidetitle=7.3 Skynchronization Hardware 同步的硬件实现"/>
              </a:rPr>
              <a:t>Synchronization Hardware</a:t>
            </a:r>
            <a:endParaRPr lang="zh-CN" altLang="en-US" dirty="0">
              <a:latin typeface="Times New Roman" pitchFamily="18" charset="0"/>
            </a:endParaRPr>
          </a:p>
          <a:p>
            <a:pPr eaLnBrk="1" hangingPunct="1"/>
            <a:r>
              <a:rPr lang="zh-CN" altLang="zh-CN" dirty="0">
                <a:latin typeface="Times New Roman" pitchFamily="18" charset="0"/>
              </a:rPr>
              <a:t>6.4 </a:t>
            </a:r>
            <a:r>
              <a:rPr lang="en-US" altLang="zh-CN" dirty="0">
                <a:latin typeface="Times New Roman" pitchFamily="18" charset="0"/>
                <a:hlinkClick r:id="rId5" action="ppaction://hlinkpres?slideindex=29&amp;slidetitle=7.4 Semaphores信号量"/>
              </a:rPr>
              <a:t>Semaphores</a:t>
            </a:r>
            <a:endParaRPr lang="zh-CN" altLang="zh-CN" dirty="0">
              <a:latin typeface="Times New Roman" pitchFamily="18" charset="0"/>
            </a:endParaRPr>
          </a:p>
          <a:p>
            <a:pPr eaLnBrk="1" hangingPunct="1"/>
            <a:r>
              <a:rPr lang="zh-CN" altLang="zh-CN" dirty="0">
                <a:latin typeface="Times New Roman" pitchFamily="18" charset="0"/>
              </a:rPr>
              <a:t>6.5 </a:t>
            </a:r>
            <a:r>
              <a:rPr lang="en-US" altLang="zh-CN" dirty="0">
                <a:latin typeface="Times New Roman" pitchFamily="18" charset="0"/>
                <a:hlinkClick r:id="rId6" action="ppaction://hlinkpres?slideindex=39&amp;slidetitle=7.5 Classical Problems of Synchronization 经典同步问题"/>
              </a:rPr>
              <a:t>Classical Problems of Synchronization</a:t>
            </a:r>
            <a:endParaRPr lang="zh-CN" altLang="zh-CN" dirty="0">
              <a:latin typeface="Times New Roman" pitchFamily="18" charset="0"/>
            </a:endParaRPr>
          </a:p>
          <a:p>
            <a:pPr eaLnBrk="1" hangingPunct="1"/>
            <a:r>
              <a:rPr lang="zh-CN" altLang="zh-CN" dirty="0">
                <a:latin typeface="Times New Roman" pitchFamily="18" charset="0"/>
              </a:rPr>
              <a:t>6.6 </a:t>
            </a:r>
            <a:r>
              <a:rPr lang="en-US" altLang="zh-CN" dirty="0">
                <a:latin typeface="Times New Roman" pitchFamily="18" charset="0"/>
                <a:hlinkClick r:id="rId7" action="ppaction://hlinkpres?slideindex=54&amp;slidetitle=7.6 Critical Regions 临界区"/>
              </a:rPr>
              <a:t>Critical Regions</a:t>
            </a:r>
            <a:endParaRPr lang="zh-CN" altLang="en-US" dirty="0">
              <a:latin typeface="Times New Roman" pitchFamily="18" charset="0"/>
            </a:endParaRPr>
          </a:p>
          <a:p>
            <a:pPr eaLnBrk="1" hangingPunct="1"/>
            <a:r>
              <a:rPr lang="zh-CN" altLang="zh-CN" dirty="0">
                <a:latin typeface="Times New Roman" pitchFamily="18" charset="0"/>
              </a:rPr>
              <a:t>6.7 </a:t>
            </a:r>
            <a:r>
              <a:rPr lang="en-US" altLang="zh-CN" dirty="0">
                <a:latin typeface="Times New Roman" pitchFamily="18" charset="0"/>
                <a:hlinkClick r:id="rId8" action="ppaction://hlinkpres?slideindex=63&amp;slidetitle=7.7 Monitors管程"/>
              </a:rPr>
              <a:t>Monitors</a:t>
            </a:r>
            <a:endParaRPr lang="zh-CN" altLang="zh-CN" dirty="0">
              <a:latin typeface="Times New Roman" pitchFamily="18" charset="0"/>
            </a:endParaRPr>
          </a:p>
          <a:p>
            <a:pPr eaLnBrk="1" hangingPunct="1"/>
            <a:r>
              <a:rPr lang="zh-CN" altLang="zh-CN" dirty="0">
                <a:latin typeface="Times New Roman" pitchFamily="18" charset="0"/>
              </a:rPr>
              <a:t>6.8 </a:t>
            </a:r>
            <a:r>
              <a:rPr lang="en-US" altLang="zh-CN" dirty="0">
                <a:latin typeface="Times New Roman" pitchFamily="18" charset="0"/>
                <a:hlinkClick r:id="rId9" action="ppaction://hlinkpres?slideindex=79&amp;slidetitle=7.8.2 Windows 2000 Synchronization"/>
              </a:rPr>
              <a:t>OS Synchronization</a:t>
            </a:r>
            <a:endParaRPr lang="zh-CN" altLang="en-US" dirty="0">
              <a:latin typeface="Times New Roman" pitchFamily="18" charset="0"/>
            </a:endParaRPr>
          </a:p>
          <a:p>
            <a:pPr eaLnBrk="1" hangingPunct="1"/>
            <a:r>
              <a:rPr lang="en-US" altLang="zh-CN" dirty="0">
                <a:latin typeface="Times New Roman" pitchFamily="18" charset="0"/>
              </a:rPr>
              <a:t>6.9 </a:t>
            </a:r>
            <a:r>
              <a:rPr lang="en-US" altLang="en-US" dirty="0">
                <a:latin typeface="Times New Roman" pitchFamily="18" charset="0"/>
                <a:hlinkClick r:id="rId10" action="ppaction://hlinkpres?slideindex=84&amp;slidetitle=Atomic Transactions (cont.)"/>
              </a:rPr>
              <a:t>Atomic Transactions</a:t>
            </a:r>
            <a:endParaRPr lang="zh-CN" altLang="en-US" dirty="0">
              <a:latin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US" altLang="zh-CN" dirty="0">
                <a:solidFill>
                  <a:srgbClr val="FFC000"/>
                </a:solidFill>
                <a:latin typeface="Times New Roman" pitchFamily="18" charset="0"/>
                <a:ea typeface="楷体_GB2312" pitchFamily="49" charset="-122"/>
              </a:rPr>
              <a:t>Critical-Section</a:t>
            </a:r>
          </a:p>
        </p:txBody>
      </p:sp>
      <p:sp>
        <p:nvSpPr>
          <p:cNvPr id="21507" name="Rectangle 3"/>
          <p:cNvSpPr>
            <a:spLocks noGrp="1" noChangeArrowheads="1"/>
          </p:cNvSpPr>
          <p:nvPr>
            <p:ph idx="1"/>
          </p:nvPr>
        </p:nvSpPr>
        <p:spPr/>
        <p:txBody>
          <a:bodyPr/>
          <a:lstStyle/>
          <a:p>
            <a:pPr eaLnBrk="1" hangingPunct="1">
              <a:lnSpc>
                <a:spcPct val="90000"/>
              </a:lnSpc>
              <a:tabLst>
                <a:tab pos="2286000" algn="l"/>
                <a:tab pos="2630488" algn="l"/>
                <a:tab pos="2911475" algn="l"/>
              </a:tabLst>
            </a:pPr>
            <a:r>
              <a:rPr lang="zh-CN" altLang="en-US" sz="2400" b="0" dirty="0">
                <a:solidFill>
                  <a:srgbClr val="FF0000"/>
                </a:solidFill>
                <a:latin typeface="楷体" pitchFamily="49" charset="-122"/>
              </a:rPr>
              <a:t>临界资源</a:t>
            </a:r>
            <a:r>
              <a:rPr lang="en-US" altLang="zh-CN" sz="2400" b="0" dirty="0">
                <a:latin typeface="楷体" pitchFamily="49" charset="-122"/>
              </a:rPr>
              <a:t>:</a:t>
            </a:r>
            <a:r>
              <a:rPr lang="zh-CN" altLang="en-US" sz="2400" b="0" dirty="0">
                <a:latin typeface="楷体" pitchFamily="49" charset="-122"/>
              </a:rPr>
              <a:t>一次只允许一个进程使用</a:t>
            </a:r>
            <a:r>
              <a:rPr lang="en-US" altLang="zh-CN" sz="2400" b="0" dirty="0">
                <a:latin typeface="楷体" pitchFamily="49" charset="-122"/>
              </a:rPr>
              <a:t>(</a:t>
            </a:r>
            <a:r>
              <a:rPr lang="zh-CN" altLang="en-US" sz="2400" b="0" dirty="0">
                <a:latin typeface="楷体" pitchFamily="49" charset="-122"/>
              </a:rPr>
              <a:t>访问</a:t>
            </a:r>
            <a:r>
              <a:rPr lang="en-US" altLang="zh-CN" sz="2400" b="0" dirty="0">
                <a:latin typeface="楷体" pitchFamily="49" charset="-122"/>
              </a:rPr>
              <a:t>)</a:t>
            </a:r>
            <a:r>
              <a:rPr lang="zh-CN" altLang="en-US" sz="2400" b="0" dirty="0">
                <a:latin typeface="楷体" pitchFamily="49" charset="-122"/>
              </a:rPr>
              <a:t>的资源。如：</a:t>
            </a:r>
            <a:r>
              <a:rPr lang="zh-CN" altLang="en-US" sz="1600" b="0" dirty="0">
                <a:latin typeface="楷体" pitchFamily="49" charset="-122"/>
              </a:rPr>
              <a:t>硬件打印机、磁带机等，软件的消息缓冲队列、变量、数组、缓冲区等。</a:t>
            </a:r>
            <a:endParaRPr lang="zh-CN" altLang="en-US" sz="2400" b="0" dirty="0">
              <a:latin typeface="楷体" pitchFamily="49" charset="-122"/>
            </a:endParaRPr>
          </a:p>
          <a:p>
            <a:pPr eaLnBrk="1" hangingPunct="1">
              <a:lnSpc>
                <a:spcPct val="90000"/>
              </a:lnSpc>
              <a:tabLst>
                <a:tab pos="2286000" algn="l"/>
                <a:tab pos="2630488" algn="l"/>
                <a:tab pos="2911475" algn="l"/>
              </a:tabLst>
            </a:pPr>
            <a:r>
              <a:rPr lang="zh-CN" altLang="en-US" sz="2400" b="0" dirty="0">
                <a:solidFill>
                  <a:srgbClr val="FF0000"/>
                </a:solidFill>
                <a:latin typeface="楷体" pitchFamily="49" charset="-122"/>
              </a:rPr>
              <a:t>临界区</a:t>
            </a:r>
            <a:r>
              <a:rPr lang="zh-CN" altLang="en-US" sz="2400" b="0" dirty="0">
                <a:latin typeface="楷体" pitchFamily="49" charset="-122"/>
              </a:rPr>
              <a:t>：访问临界资源的那段代码</a:t>
            </a:r>
          </a:p>
          <a:p>
            <a:pPr eaLnBrk="1" hangingPunct="1">
              <a:lnSpc>
                <a:spcPct val="90000"/>
              </a:lnSpc>
              <a:tabLst>
                <a:tab pos="2286000" algn="l"/>
                <a:tab pos="2630488" algn="l"/>
                <a:tab pos="2911475" algn="l"/>
              </a:tabLst>
            </a:pPr>
            <a:endParaRPr lang="en-US" altLang="zh-CN" sz="2400" b="0" dirty="0">
              <a:latin typeface="Times New Roman" pitchFamily="18" charset="0"/>
            </a:endParaRPr>
          </a:p>
          <a:p>
            <a:pPr eaLnBrk="1" hangingPunct="1">
              <a:lnSpc>
                <a:spcPct val="90000"/>
              </a:lnSpc>
              <a:tabLst>
                <a:tab pos="2286000" algn="l"/>
                <a:tab pos="2630488" algn="l"/>
                <a:tab pos="2911475" algn="l"/>
              </a:tabLst>
            </a:pPr>
            <a:endParaRPr lang="en-US" altLang="zh-CN" sz="2400" b="0" dirty="0">
              <a:latin typeface="Times New Roman" pitchFamily="18" charset="0"/>
            </a:endParaRPr>
          </a:p>
          <a:p>
            <a:pPr eaLnBrk="1" hangingPunct="1">
              <a:lnSpc>
                <a:spcPct val="90000"/>
              </a:lnSpc>
              <a:tabLst>
                <a:tab pos="2286000" algn="l"/>
                <a:tab pos="2630488" algn="l"/>
                <a:tab pos="2911475" algn="l"/>
              </a:tabLst>
            </a:pPr>
            <a:r>
              <a:rPr lang="en-US" altLang="zh-CN" sz="2400" b="0" dirty="0">
                <a:latin typeface="Times New Roman" pitchFamily="18" charset="0"/>
              </a:rPr>
              <a:t>General structure of process P</a:t>
            </a:r>
            <a:r>
              <a:rPr lang="en-US" altLang="zh-CN" sz="2400" b="0" baseline="-25000" dirty="0">
                <a:latin typeface="Times New Roman" pitchFamily="18" charset="0"/>
              </a:rPr>
              <a:t>i</a:t>
            </a:r>
            <a:r>
              <a:rPr lang="en-US" altLang="zh-CN" sz="2400" b="0" i="1" dirty="0">
                <a:latin typeface="Times New Roman" pitchFamily="18" charset="0"/>
              </a:rPr>
              <a:t> </a:t>
            </a:r>
            <a:r>
              <a:rPr lang="en-US" altLang="zh-CN" sz="2400" b="0" dirty="0">
                <a:latin typeface="Times New Roman" pitchFamily="18" charset="0"/>
              </a:rPr>
              <a:t>(other process </a:t>
            </a:r>
            <a:r>
              <a:rPr lang="en-US" altLang="zh-CN" sz="2400" b="0" dirty="0" err="1">
                <a:latin typeface="Times New Roman" pitchFamily="18" charset="0"/>
              </a:rPr>
              <a:t>P</a:t>
            </a:r>
            <a:r>
              <a:rPr lang="en-US" altLang="zh-CN" sz="2400" b="0" baseline="-25000" dirty="0" err="1">
                <a:latin typeface="Times New Roman" pitchFamily="18" charset="0"/>
              </a:rPr>
              <a:t>j</a:t>
            </a:r>
            <a:r>
              <a:rPr lang="en-US" altLang="zh-CN" sz="2400" b="0" dirty="0">
                <a:latin typeface="Times New Roman" pitchFamily="18" charset="0"/>
              </a:rPr>
              <a:t>)</a:t>
            </a:r>
          </a:p>
          <a:p>
            <a:pPr eaLnBrk="1" hangingPunct="1">
              <a:lnSpc>
                <a:spcPct val="90000"/>
              </a:lnSpc>
              <a:buNone/>
              <a:tabLst>
                <a:tab pos="2286000" algn="l"/>
                <a:tab pos="2630488" algn="l"/>
                <a:tab pos="2911475" algn="l"/>
              </a:tabLst>
            </a:pPr>
            <a:r>
              <a:rPr lang="en-US" altLang="zh-CN" sz="2400" b="0" dirty="0">
                <a:latin typeface="Times New Roman" pitchFamily="18" charset="0"/>
              </a:rPr>
              <a:t>	                 do {</a:t>
            </a:r>
          </a:p>
          <a:p>
            <a:pPr eaLnBrk="1" hangingPunct="1">
              <a:lnSpc>
                <a:spcPct val="90000"/>
              </a:lnSpc>
              <a:buNone/>
              <a:tabLst>
                <a:tab pos="2286000" algn="l"/>
                <a:tab pos="2630488" algn="l"/>
                <a:tab pos="2911475" algn="l"/>
              </a:tabLst>
            </a:pPr>
            <a:r>
              <a:rPr lang="en-US" altLang="zh-CN" sz="2400" b="0" dirty="0">
                <a:latin typeface="Times New Roman" pitchFamily="18" charset="0"/>
              </a:rPr>
              <a:t>			</a:t>
            </a:r>
            <a:r>
              <a:rPr lang="en-US" altLang="zh-CN" sz="2400" b="0" i="1" dirty="0">
                <a:solidFill>
                  <a:srgbClr val="3333CC"/>
                </a:solidFill>
                <a:latin typeface="Times New Roman" pitchFamily="18" charset="0"/>
              </a:rPr>
              <a:t>entry section          </a:t>
            </a:r>
            <a:r>
              <a:rPr lang="en-US" altLang="zh-CN" sz="2400" b="0" dirty="0">
                <a:solidFill>
                  <a:srgbClr val="3333CC"/>
                </a:solidFill>
                <a:latin typeface="Times New Roman" pitchFamily="18" charset="0"/>
              </a:rPr>
              <a:t>  //</a:t>
            </a:r>
            <a:r>
              <a:rPr lang="zh-CN" altLang="en-US" sz="2400" b="0" dirty="0">
                <a:solidFill>
                  <a:srgbClr val="3333CC"/>
                </a:solidFill>
                <a:latin typeface="Times New Roman" pitchFamily="18" charset="0"/>
              </a:rPr>
              <a:t>进入区</a:t>
            </a:r>
            <a:endParaRPr lang="en-US" altLang="zh-CN" sz="2400" b="0" i="1" dirty="0">
              <a:solidFill>
                <a:srgbClr val="3333CC"/>
              </a:solidFill>
              <a:latin typeface="Times New Roman" pitchFamily="18" charset="0"/>
            </a:endParaRPr>
          </a:p>
          <a:p>
            <a:pPr eaLnBrk="1" hangingPunct="1">
              <a:lnSpc>
                <a:spcPct val="90000"/>
              </a:lnSpc>
              <a:buNone/>
              <a:tabLst>
                <a:tab pos="2286000" algn="l"/>
                <a:tab pos="2630488" algn="l"/>
                <a:tab pos="2911475" algn="l"/>
              </a:tabLst>
            </a:pPr>
            <a:r>
              <a:rPr lang="en-US" altLang="zh-CN" sz="2400" b="0" dirty="0">
                <a:solidFill>
                  <a:srgbClr val="3333CC"/>
                </a:solidFill>
                <a:latin typeface="Times New Roman" pitchFamily="18" charset="0"/>
              </a:rPr>
              <a:t>			</a:t>
            </a:r>
            <a:r>
              <a:rPr lang="en-US" altLang="zh-CN" sz="2400" b="0" dirty="0">
                <a:solidFill>
                  <a:srgbClr val="FF0000"/>
                </a:solidFill>
                <a:latin typeface="Times New Roman" pitchFamily="18" charset="0"/>
              </a:rPr>
              <a:t>critical section        //</a:t>
            </a:r>
            <a:r>
              <a:rPr lang="zh-CN" altLang="en-US" sz="2400" b="0" dirty="0">
                <a:solidFill>
                  <a:srgbClr val="FF0000"/>
                </a:solidFill>
                <a:latin typeface="Times New Roman" pitchFamily="18" charset="0"/>
              </a:rPr>
              <a:t>临界区</a:t>
            </a:r>
            <a:endParaRPr lang="en-US" altLang="zh-CN" sz="2400" b="0" dirty="0">
              <a:solidFill>
                <a:srgbClr val="FF0000"/>
              </a:solidFill>
              <a:latin typeface="Times New Roman" pitchFamily="18" charset="0"/>
            </a:endParaRPr>
          </a:p>
          <a:p>
            <a:pPr eaLnBrk="1" hangingPunct="1">
              <a:lnSpc>
                <a:spcPct val="90000"/>
              </a:lnSpc>
              <a:buNone/>
              <a:tabLst>
                <a:tab pos="2286000" algn="l"/>
                <a:tab pos="2630488" algn="l"/>
                <a:tab pos="2911475" algn="l"/>
              </a:tabLst>
            </a:pPr>
            <a:r>
              <a:rPr lang="en-US" altLang="zh-CN" sz="2400" b="0" dirty="0">
                <a:solidFill>
                  <a:srgbClr val="3333CC"/>
                </a:solidFill>
                <a:latin typeface="Times New Roman" pitchFamily="18" charset="0"/>
              </a:rPr>
              <a:t>			</a:t>
            </a:r>
            <a:r>
              <a:rPr lang="en-US" altLang="zh-CN" sz="2400" b="0" i="1" dirty="0">
                <a:solidFill>
                  <a:srgbClr val="3333CC"/>
                </a:solidFill>
                <a:latin typeface="Times New Roman" pitchFamily="18" charset="0"/>
              </a:rPr>
              <a:t>exit section              </a:t>
            </a:r>
            <a:r>
              <a:rPr lang="en-US" altLang="zh-CN" sz="2400" b="0" dirty="0">
                <a:solidFill>
                  <a:srgbClr val="3333CC"/>
                </a:solidFill>
                <a:latin typeface="Times New Roman" pitchFamily="18" charset="0"/>
              </a:rPr>
              <a:t>//</a:t>
            </a:r>
            <a:r>
              <a:rPr lang="zh-CN" altLang="en-US" sz="2400" b="0" dirty="0">
                <a:solidFill>
                  <a:srgbClr val="3333CC"/>
                </a:solidFill>
                <a:latin typeface="Times New Roman" pitchFamily="18" charset="0"/>
              </a:rPr>
              <a:t>退出区</a:t>
            </a:r>
          </a:p>
          <a:p>
            <a:pPr eaLnBrk="1" hangingPunct="1">
              <a:lnSpc>
                <a:spcPct val="90000"/>
              </a:lnSpc>
              <a:buNone/>
              <a:tabLst>
                <a:tab pos="2286000" algn="l"/>
                <a:tab pos="2630488" algn="l"/>
                <a:tab pos="2911475" algn="l"/>
              </a:tabLst>
            </a:pPr>
            <a:r>
              <a:rPr lang="en-US" altLang="zh-CN" sz="2400" b="0" dirty="0">
                <a:solidFill>
                  <a:srgbClr val="3333CC"/>
                </a:solidFill>
                <a:latin typeface="Times New Roman" pitchFamily="18" charset="0"/>
              </a:rPr>
              <a:t>			remainder section    //</a:t>
            </a:r>
            <a:r>
              <a:rPr lang="zh-CN" altLang="en-US" sz="2400" b="0" dirty="0">
                <a:solidFill>
                  <a:srgbClr val="3333CC"/>
                </a:solidFill>
                <a:latin typeface="Times New Roman" pitchFamily="18" charset="0"/>
              </a:rPr>
              <a:t>剩余区</a:t>
            </a:r>
            <a:endParaRPr lang="en-US" altLang="zh-CN" sz="2400" b="0" dirty="0">
              <a:solidFill>
                <a:srgbClr val="3333CC"/>
              </a:solidFill>
              <a:latin typeface="Times New Roman" pitchFamily="18" charset="0"/>
            </a:endParaRPr>
          </a:p>
          <a:p>
            <a:pPr eaLnBrk="1" hangingPunct="1">
              <a:lnSpc>
                <a:spcPct val="90000"/>
              </a:lnSpc>
              <a:buNone/>
              <a:tabLst>
                <a:tab pos="2286000" algn="l"/>
                <a:tab pos="2630488" algn="l"/>
                <a:tab pos="2911475" algn="l"/>
              </a:tabLst>
            </a:pPr>
            <a:r>
              <a:rPr lang="en-US" altLang="zh-CN" sz="2400" b="0" dirty="0">
                <a:latin typeface="Times New Roman" pitchFamily="18" charset="0"/>
              </a:rPr>
              <a:t>		} while (1);</a:t>
            </a:r>
          </a:p>
          <a:p>
            <a:pPr eaLnBrk="1" hangingPunct="1">
              <a:lnSpc>
                <a:spcPct val="90000"/>
              </a:lnSpc>
              <a:buNone/>
              <a:tabLst>
                <a:tab pos="2286000" algn="l"/>
                <a:tab pos="2630488" algn="l"/>
                <a:tab pos="2911475" algn="l"/>
              </a:tabLst>
            </a:pPr>
            <a:endParaRPr lang="en-US" altLang="zh-CN" sz="2400" b="0" dirty="0">
              <a:latin typeface="Times New Roman" pitchFamily="18" charset="0"/>
            </a:endParaRPr>
          </a:p>
        </p:txBody>
      </p:sp>
      <p:pic>
        <p:nvPicPr>
          <p:cNvPr id="4" name="Picture 5" descr="35744_CH06_FIG01"/>
          <p:cNvPicPr>
            <a:picLocks noChangeAspect="1" noChangeArrowheads="1"/>
          </p:cNvPicPr>
          <p:nvPr/>
        </p:nvPicPr>
        <p:blipFill>
          <a:blip r:embed="rId3">
            <a:extLst>
              <a:ext uri="{28A0092B-C50C-407E-A947-70E740481C1C}">
                <a14:useLocalDpi xmlns:a14="http://schemas.microsoft.com/office/drawing/2010/main" val="0"/>
              </a:ext>
            </a:extLst>
          </a:blip>
          <a:srcRect l="-2856" t="-3964" r="-2856" b="-3055"/>
          <a:stretch>
            <a:fillRect/>
          </a:stretch>
        </p:blipFill>
        <p:spPr bwMode="auto">
          <a:xfrm>
            <a:off x="8411467" y="2117530"/>
            <a:ext cx="2264391" cy="1652466"/>
          </a:xfrm>
          <a:prstGeom prst="rect">
            <a:avLst/>
          </a:prstGeom>
          <a:solidFill>
            <a:schemeClr val="bg1"/>
          </a:solidFill>
          <a:ln w="9525">
            <a:solidFill>
              <a:schemeClr val="accent2"/>
            </a:solidFill>
            <a:prstDash val="dash"/>
            <a:miter lim="800000"/>
            <a:headEnd/>
            <a:tailEnd/>
          </a:ln>
        </p:spPr>
      </p:pic>
      <p:pic>
        <p:nvPicPr>
          <p:cNvPr id="5" name="Picture 15" descr="MCj0404307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2537049"/>
            <a:ext cx="1381125" cy="813428"/>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5"/>
          <a:stretch>
            <a:fillRect/>
          </a:stretch>
        </p:blipFill>
        <p:spPr>
          <a:xfrm>
            <a:off x="11204269" y="80165"/>
            <a:ext cx="909644" cy="48577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07">
                                            <p:txEl>
                                              <p:pRg st="4" end="4"/>
                                            </p:txEl>
                                          </p:spTgt>
                                        </p:tgtEl>
                                        <p:attrNameLst>
                                          <p:attrName>style.visibility</p:attrName>
                                        </p:attrNameLst>
                                      </p:cBhvr>
                                      <p:to>
                                        <p:strVal val="visible"/>
                                      </p:to>
                                    </p:set>
                                    <p:animEffect transition="in" filter="fade">
                                      <p:cBhvr>
                                        <p:cTn id="7" dur="500"/>
                                        <p:tgtEl>
                                          <p:spTgt spid="21507">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507">
                                            <p:txEl>
                                              <p:pRg st="5" end="5"/>
                                            </p:txEl>
                                          </p:spTgt>
                                        </p:tgtEl>
                                        <p:attrNameLst>
                                          <p:attrName>style.visibility</p:attrName>
                                        </p:attrNameLst>
                                      </p:cBhvr>
                                      <p:to>
                                        <p:strVal val="visible"/>
                                      </p:to>
                                    </p:set>
                                    <p:animEffect transition="in" filter="fade">
                                      <p:cBhvr>
                                        <p:cTn id="10" dur="500"/>
                                        <p:tgtEl>
                                          <p:spTgt spid="21507">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1507">
                                            <p:txEl>
                                              <p:pRg st="6" end="6"/>
                                            </p:txEl>
                                          </p:spTgt>
                                        </p:tgtEl>
                                        <p:attrNameLst>
                                          <p:attrName>style.visibility</p:attrName>
                                        </p:attrNameLst>
                                      </p:cBhvr>
                                      <p:to>
                                        <p:strVal val="visible"/>
                                      </p:to>
                                    </p:set>
                                    <p:animEffect transition="in" filter="fade">
                                      <p:cBhvr>
                                        <p:cTn id="13" dur="500"/>
                                        <p:tgtEl>
                                          <p:spTgt spid="21507">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1507">
                                            <p:txEl>
                                              <p:pRg st="7" end="7"/>
                                            </p:txEl>
                                          </p:spTgt>
                                        </p:tgtEl>
                                        <p:attrNameLst>
                                          <p:attrName>style.visibility</p:attrName>
                                        </p:attrNameLst>
                                      </p:cBhvr>
                                      <p:to>
                                        <p:strVal val="visible"/>
                                      </p:to>
                                    </p:set>
                                    <p:animEffect transition="in" filter="fade">
                                      <p:cBhvr>
                                        <p:cTn id="16" dur="500"/>
                                        <p:tgtEl>
                                          <p:spTgt spid="21507">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1507">
                                            <p:txEl>
                                              <p:pRg st="8" end="8"/>
                                            </p:txEl>
                                          </p:spTgt>
                                        </p:tgtEl>
                                        <p:attrNameLst>
                                          <p:attrName>style.visibility</p:attrName>
                                        </p:attrNameLst>
                                      </p:cBhvr>
                                      <p:to>
                                        <p:strVal val="visible"/>
                                      </p:to>
                                    </p:set>
                                    <p:animEffect transition="in" filter="fade">
                                      <p:cBhvr>
                                        <p:cTn id="19" dur="500"/>
                                        <p:tgtEl>
                                          <p:spTgt spid="21507">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1507">
                                            <p:txEl>
                                              <p:pRg st="9" end="9"/>
                                            </p:txEl>
                                          </p:spTgt>
                                        </p:tgtEl>
                                        <p:attrNameLst>
                                          <p:attrName>style.visibility</p:attrName>
                                        </p:attrNameLst>
                                      </p:cBhvr>
                                      <p:to>
                                        <p:strVal val="visible"/>
                                      </p:to>
                                    </p:set>
                                    <p:animEffect transition="in" filter="fade">
                                      <p:cBhvr>
                                        <p:cTn id="22" dur="500"/>
                                        <p:tgtEl>
                                          <p:spTgt spid="21507">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1507">
                                            <p:txEl>
                                              <p:pRg st="10" end="10"/>
                                            </p:txEl>
                                          </p:spTgt>
                                        </p:tgtEl>
                                        <p:attrNameLst>
                                          <p:attrName>style.visibility</p:attrName>
                                        </p:attrNameLst>
                                      </p:cBhvr>
                                      <p:to>
                                        <p:strVal val="visible"/>
                                      </p:to>
                                    </p:set>
                                    <p:animEffect transition="in" filter="fade">
                                      <p:cBhvr>
                                        <p:cTn id="25" dur="500"/>
                                        <p:tgtEl>
                                          <p:spTgt spid="215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dirty="0">
                <a:solidFill>
                  <a:srgbClr val="FFC000"/>
                </a:solidFill>
                <a:latin typeface="Times New Roman" pitchFamily="18" charset="0"/>
                <a:ea typeface="楷体_GB2312" pitchFamily="49" charset="-122"/>
              </a:rPr>
              <a:t>Solution to Critical-Section Problem must satisfy </a:t>
            </a:r>
            <a:endParaRPr lang="zh-CN" altLang="en-US" dirty="0">
              <a:solidFill>
                <a:srgbClr val="FFC000"/>
              </a:solidFill>
              <a:latin typeface="Times New Roman" pitchFamily="18" charset="0"/>
              <a:ea typeface="楷体_GB2312" pitchFamily="49" charset="-122"/>
            </a:endParaRPr>
          </a:p>
        </p:txBody>
      </p:sp>
      <p:sp>
        <p:nvSpPr>
          <p:cNvPr id="22531" name="Rectangle 3"/>
          <p:cNvSpPr>
            <a:spLocks noGrp="1" noChangeArrowheads="1"/>
          </p:cNvSpPr>
          <p:nvPr>
            <p:ph idx="1"/>
          </p:nvPr>
        </p:nvSpPr>
        <p:spPr/>
        <p:txBody>
          <a:bodyPr/>
          <a:lstStyle/>
          <a:p>
            <a:pPr eaLnBrk="1" hangingPunct="1">
              <a:lnSpc>
                <a:spcPct val="90000"/>
              </a:lnSpc>
              <a:buFont typeface="Monotype Sorts" pitchFamily="2" charset="2"/>
              <a:buNone/>
            </a:pPr>
            <a:r>
              <a:rPr lang="zh-CN" altLang="en-US" sz="2000" b="0" dirty="0">
                <a:cs typeface="Arial" charset="0"/>
              </a:rPr>
              <a:t>1.</a:t>
            </a:r>
            <a:r>
              <a:rPr lang="zh-CN" altLang="en-US" sz="1600" b="0" dirty="0">
                <a:cs typeface="Arial" charset="0"/>
              </a:rPr>
              <a:t>	</a:t>
            </a:r>
            <a:r>
              <a:rPr lang="en-US" altLang="zh-CN" sz="2400" dirty="0">
                <a:solidFill>
                  <a:srgbClr val="FF0000"/>
                </a:solidFill>
                <a:cs typeface="Arial" charset="0"/>
              </a:rPr>
              <a:t>Mutual Exclusion</a:t>
            </a:r>
            <a:r>
              <a:rPr lang="en-US" altLang="zh-CN" sz="2400" b="0" dirty="0">
                <a:solidFill>
                  <a:srgbClr val="FF0000"/>
                </a:solidFill>
                <a:cs typeface="Arial" charset="0"/>
              </a:rPr>
              <a:t>(</a:t>
            </a:r>
            <a:r>
              <a:rPr lang="zh-CN" altLang="en-US" sz="2400" b="0" dirty="0">
                <a:solidFill>
                  <a:srgbClr val="FF0000"/>
                </a:solidFill>
                <a:cs typeface="Arial" charset="0"/>
              </a:rPr>
              <a:t>互斥</a:t>
            </a:r>
            <a:r>
              <a:rPr lang="en-US" altLang="zh-CN" sz="2400" b="0" dirty="0">
                <a:solidFill>
                  <a:srgbClr val="FF0000"/>
                </a:solidFill>
                <a:cs typeface="Arial" charset="0"/>
              </a:rPr>
              <a:t>)</a:t>
            </a:r>
            <a:r>
              <a:rPr lang="en-US" altLang="zh-CN" sz="2400" b="0" dirty="0">
                <a:cs typeface="Arial" charset="0"/>
              </a:rPr>
              <a:t>:  </a:t>
            </a:r>
            <a:r>
              <a:rPr lang="en-US" altLang="zh-CN" sz="2000" b="0" dirty="0">
                <a:cs typeface="Arial" charset="0"/>
              </a:rPr>
              <a:t>If process </a:t>
            </a:r>
            <a:r>
              <a:rPr lang="en-US" altLang="zh-CN" sz="2000" b="0" i="1" dirty="0">
                <a:solidFill>
                  <a:srgbClr val="FF0000"/>
                </a:solidFill>
                <a:cs typeface="Arial" charset="0"/>
              </a:rPr>
              <a:t>P</a:t>
            </a:r>
            <a:r>
              <a:rPr lang="en-US" altLang="zh-CN" sz="2000" b="0" i="1" baseline="-25000" dirty="0">
                <a:solidFill>
                  <a:srgbClr val="FF0000"/>
                </a:solidFill>
                <a:cs typeface="Arial" charset="0"/>
              </a:rPr>
              <a:t>i</a:t>
            </a:r>
            <a:r>
              <a:rPr lang="en-US" altLang="zh-CN" sz="2000" b="0" dirty="0">
                <a:solidFill>
                  <a:srgbClr val="FF0000"/>
                </a:solidFill>
                <a:cs typeface="Arial" charset="0"/>
              </a:rPr>
              <a:t> </a:t>
            </a:r>
            <a:r>
              <a:rPr lang="en-US" altLang="zh-CN" sz="2000" b="0" dirty="0">
                <a:cs typeface="Arial" charset="0"/>
              </a:rPr>
              <a:t>is executing in its critical section, then no other processes can be executing in their critical sections.</a:t>
            </a:r>
            <a:endParaRPr lang="zh-CN" altLang="zh-CN" sz="2000" b="0" dirty="0">
              <a:cs typeface="Arial" charset="0"/>
            </a:endParaRPr>
          </a:p>
          <a:p>
            <a:pPr eaLnBrk="1" hangingPunct="1">
              <a:lnSpc>
                <a:spcPct val="90000"/>
              </a:lnSpc>
              <a:buFont typeface="Monotype Sorts" pitchFamily="2" charset="2"/>
              <a:buNone/>
            </a:pPr>
            <a:r>
              <a:rPr lang="zh-CN" altLang="zh-CN" sz="2000" b="0" dirty="0">
                <a:cs typeface="Arial" charset="0"/>
              </a:rPr>
              <a:t>2.	</a:t>
            </a:r>
            <a:r>
              <a:rPr lang="en-US" altLang="zh-CN" sz="2400" dirty="0">
                <a:solidFill>
                  <a:srgbClr val="FF0000"/>
                </a:solidFill>
                <a:cs typeface="Arial" charset="0"/>
              </a:rPr>
              <a:t>Progress</a:t>
            </a:r>
            <a:r>
              <a:rPr lang="zh-CN" altLang="en-US" sz="2400" b="0" dirty="0">
                <a:solidFill>
                  <a:srgbClr val="FF0000"/>
                </a:solidFill>
                <a:cs typeface="Arial" charset="0"/>
              </a:rPr>
              <a:t>（空闲让进）</a:t>
            </a:r>
            <a:r>
              <a:rPr lang="zh-CN" altLang="en-US" sz="2000" b="0" dirty="0">
                <a:cs typeface="Arial" charset="0"/>
              </a:rPr>
              <a:t>：</a:t>
            </a:r>
            <a:r>
              <a:rPr lang="en-US" altLang="zh-CN" sz="2000" b="0" dirty="0">
                <a:cs typeface="Arial" charset="0"/>
              </a:rPr>
              <a:t>If no process is executing in its critical section and there </a:t>
            </a:r>
            <a:r>
              <a:rPr lang="en-US" altLang="zh-CN" sz="2000" b="0" dirty="0">
                <a:solidFill>
                  <a:srgbClr val="FF0000"/>
                </a:solidFill>
                <a:cs typeface="Arial" charset="0"/>
              </a:rPr>
              <a:t>exist some processes that wish to enter their critical section</a:t>
            </a:r>
            <a:r>
              <a:rPr lang="en-US" altLang="zh-CN" sz="2000" b="0" dirty="0">
                <a:cs typeface="Arial" charset="0"/>
              </a:rPr>
              <a:t>, then the selection of the processes that will enter the critical section next cannot be postponed indefinitely.</a:t>
            </a:r>
          </a:p>
          <a:p>
            <a:pPr eaLnBrk="1" hangingPunct="1">
              <a:lnSpc>
                <a:spcPct val="90000"/>
              </a:lnSpc>
              <a:buNone/>
            </a:pPr>
            <a:r>
              <a:rPr lang="zh-CN" altLang="en-US" sz="2000" b="0" dirty="0">
                <a:cs typeface="Arial" charset="0"/>
              </a:rPr>
              <a:t> </a:t>
            </a:r>
            <a:r>
              <a:rPr lang="en-US" altLang="zh-CN" sz="2000" b="0" dirty="0">
                <a:cs typeface="Arial" charset="0"/>
              </a:rPr>
              <a:t>3. </a:t>
            </a:r>
            <a:r>
              <a:rPr lang="en-US" altLang="zh-CN" sz="2400" dirty="0">
                <a:solidFill>
                  <a:srgbClr val="FF0000"/>
                </a:solidFill>
                <a:cs typeface="Arial" charset="0"/>
              </a:rPr>
              <a:t>Bounded Waiting</a:t>
            </a:r>
            <a:r>
              <a:rPr lang="zh-CN" altLang="en-US" sz="2400" b="0" dirty="0">
                <a:solidFill>
                  <a:srgbClr val="FF0000"/>
                </a:solidFill>
                <a:cs typeface="Arial" charset="0"/>
              </a:rPr>
              <a:t>（让权等待）</a:t>
            </a:r>
            <a:r>
              <a:rPr lang="en-US" altLang="zh-CN" sz="2000" b="0" dirty="0">
                <a:cs typeface="Arial" charset="0"/>
              </a:rPr>
              <a:t>.  A bound must exist on the number of times that other processes are allowed to enter their critical sections after a process has made a request to enter its critical section and before that request is granted. </a:t>
            </a:r>
            <a:r>
              <a:rPr lang="zh-CN" altLang="en-US" sz="2000" dirty="0">
                <a:cs typeface="Arial" charset="0"/>
              </a:rPr>
              <a:t>（不是必须的）</a:t>
            </a:r>
            <a:endParaRPr lang="zh-CN" altLang="en-US" sz="2000" b="0" dirty="0">
              <a:cs typeface="Arial" charset="0"/>
            </a:endParaRPr>
          </a:p>
        </p:txBody>
      </p:sp>
      <p:pic>
        <p:nvPicPr>
          <p:cNvPr id="4" name="图片 3"/>
          <p:cNvPicPr>
            <a:picLocks noChangeAspect="1"/>
          </p:cNvPicPr>
          <p:nvPr/>
        </p:nvPicPr>
        <p:blipFill>
          <a:blip r:embed="rId3"/>
          <a:stretch>
            <a:fillRect/>
          </a:stretch>
        </p:blipFill>
        <p:spPr>
          <a:xfrm>
            <a:off x="11204269" y="80165"/>
            <a:ext cx="909644" cy="48577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865703" y="1665514"/>
            <a:ext cx="10362623" cy="885198"/>
          </a:xfrm>
        </p:spPr>
        <p:txBody>
          <a:bodyPr/>
          <a:lstStyle/>
          <a:p>
            <a:r>
              <a:rPr lang="en-US" altLang="zh-CN" sz="4400" dirty="0">
                <a:solidFill>
                  <a:srgbClr val="00B050"/>
                </a:solidFill>
                <a:latin typeface="+mj-lt"/>
                <a:ea typeface="MS PGothic" pitchFamily="34" charset="-128"/>
                <a:cs typeface="ＭＳ Ｐゴシック" charset="-128"/>
              </a:rPr>
              <a:t>6.3 Peterson’s Solution</a:t>
            </a:r>
            <a:endParaRPr lang="zh-CN" altLang="en-US" sz="4400" dirty="0">
              <a:solidFill>
                <a:srgbClr val="00B050"/>
              </a:solidFill>
              <a:latin typeface="+mj-lt"/>
              <a:ea typeface="MS PGothic" pitchFamily="34" charset="-128"/>
              <a:cs typeface="ＭＳ Ｐゴシック" charset="-128"/>
            </a:endParaRPr>
          </a:p>
        </p:txBody>
      </p:sp>
    </p:spTree>
    <p:extLst>
      <p:ext uri="{BB962C8B-B14F-4D97-AF65-F5344CB8AC3E}">
        <p14:creationId xmlns:p14="http://schemas.microsoft.com/office/powerpoint/2010/main" val="2620989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dirty="0"/>
              <a:t>6.3 Peterson’s Solution</a:t>
            </a:r>
          </a:p>
        </p:txBody>
      </p:sp>
      <p:sp>
        <p:nvSpPr>
          <p:cNvPr id="23555" name="Rectangle 3"/>
          <p:cNvSpPr>
            <a:spLocks noGrp="1" noChangeArrowheads="1"/>
          </p:cNvSpPr>
          <p:nvPr>
            <p:ph idx="1"/>
          </p:nvPr>
        </p:nvSpPr>
        <p:spPr/>
        <p:txBody>
          <a:bodyPr/>
          <a:lstStyle/>
          <a:p>
            <a:pPr eaLnBrk="1" hangingPunct="1">
              <a:lnSpc>
                <a:spcPct val="90000"/>
              </a:lnSpc>
              <a:tabLst>
                <a:tab pos="744538" algn="l"/>
                <a:tab pos="1025525" algn="l"/>
                <a:tab pos="1260475" algn="l"/>
              </a:tabLst>
            </a:pPr>
            <a:r>
              <a:rPr lang="en-US" altLang="zh-CN" b="0" dirty="0">
                <a:solidFill>
                  <a:srgbClr val="FF0000"/>
                </a:solidFill>
              </a:rPr>
              <a:t>Two process solution</a:t>
            </a:r>
          </a:p>
          <a:p>
            <a:pPr eaLnBrk="1" hangingPunct="1">
              <a:lnSpc>
                <a:spcPct val="90000"/>
              </a:lnSpc>
              <a:tabLst>
                <a:tab pos="744538" algn="l"/>
                <a:tab pos="1025525" algn="l"/>
                <a:tab pos="1260475" algn="l"/>
              </a:tabLst>
            </a:pPr>
            <a:r>
              <a:rPr lang="en-US" altLang="zh-CN" b="0" dirty="0"/>
              <a:t>Assume that the</a:t>
            </a:r>
            <a:r>
              <a:rPr lang="en-US" altLang="zh-CN" b="0" dirty="0">
                <a:solidFill>
                  <a:srgbClr val="FF0000"/>
                </a:solidFill>
              </a:rPr>
              <a:t> LOAD</a:t>
            </a:r>
            <a:r>
              <a:rPr lang="en-US" altLang="zh-CN" b="0" dirty="0"/>
              <a:t> and </a:t>
            </a:r>
            <a:r>
              <a:rPr lang="en-US" altLang="zh-CN" b="0" dirty="0">
                <a:solidFill>
                  <a:srgbClr val="FF0000"/>
                </a:solidFill>
              </a:rPr>
              <a:t>STORE</a:t>
            </a:r>
            <a:r>
              <a:rPr lang="en-US" altLang="zh-CN" b="0" dirty="0"/>
              <a:t> instructions are</a:t>
            </a:r>
            <a:r>
              <a:rPr lang="en-US" altLang="zh-CN" b="0" dirty="0">
                <a:solidFill>
                  <a:srgbClr val="FF0000"/>
                </a:solidFill>
              </a:rPr>
              <a:t> atomic</a:t>
            </a:r>
            <a:r>
              <a:rPr lang="en-US" altLang="zh-CN" b="0" dirty="0"/>
              <a:t>; that is, cannot be interrupted.</a:t>
            </a:r>
          </a:p>
        </p:txBody>
      </p:sp>
      <p:sp>
        <p:nvSpPr>
          <p:cNvPr id="253956" name="Text Box 4"/>
          <p:cNvSpPr txBox="1">
            <a:spLocks noChangeArrowheads="1"/>
          </p:cNvSpPr>
          <p:nvPr/>
        </p:nvSpPr>
        <p:spPr bwMode="auto">
          <a:xfrm rot="21120000">
            <a:off x="4516438" y="4078288"/>
            <a:ext cx="4697412" cy="831850"/>
          </a:xfrm>
          <a:prstGeom prst="rect">
            <a:avLst/>
          </a:prstGeom>
          <a:solidFill>
            <a:schemeClr val="bg1"/>
          </a:solidFill>
          <a:ln w="9525">
            <a:solidFill>
              <a:schemeClr val="tx1"/>
            </a:solidFill>
            <a:prstDash val="dash"/>
            <a:miter lim="800000"/>
            <a:headEnd/>
            <a:tailEnd/>
          </a:ln>
          <a:effectLst/>
        </p:spPr>
        <p:txBody>
          <a:bodyPr>
            <a:spAutoFit/>
          </a:bodyPr>
          <a:lstStyle/>
          <a:p>
            <a:pPr algn="ctr" eaLnBrk="1" hangingPunct="1">
              <a:defRPr/>
            </a:pPr>
            <a:r>
              <a:rPr lang="en-US" altLang="zh-CN" b="1" dirty="0">
                <a:solidFill>
                  <a:schemeClr val="hlink"/>
                </a:solidFill>
                <a:effectLst>
                  <a:outerShdw blurRad="38100" dist="38100" dir="2700000" algn="tl">
                    <a:srgbClr val="000000"/>
                  </a:outerShdw>
                </a:effectLst>
              </a:rPr>
              <a:t> </a:t>
            </a:r>
            <a:r>
              <a:rPr kumimoji="1" lang="en-US" altLang="zh-CN" sz="2400" b="1" dirty="0">
                <a:solidFill>
                  <a:schemeClr val="hlink"/>
                </a:solidFill>
                <a:effectLst>
                  <a:outerShdw blurRad="38100" dist="38100" dir="2700000" algn="tl">
                    <a:srgbClr val="000000"/>
                  </a:outerShdw>
                </a:effectLst>
              </a:rPr>
              <a:t>Software Solutions</a:t>
            </a:r>
          </a:p>
          <a:p>
            <a:pPr algn="ctr" eaLnBrk="1" hangingPunct="1">
              <a:defRPr/>
            </a:pPr>
            <a:r>
              <a:rPr kumimoji="1" lang="zh-CN" altLang="en-US" sz="2400" b="1" dirty="0">
                <a:solidFill>
                  <a:srgbClr val="FF0000"/>
                </a:solidFill>
                <a:effectLst>
                  <a:outerShdw blurRad="38100" dist="38100" dir="2700000" algn="tl">
                    <a:srgbClr val="000000"/>
                  </a:outerShdw>
                </a:effectLst>
              </a:rPr>
              <a:t>软件方法解决进程互斥</a:t>
            </a:r>
            <a:r>
              <a:rPr kumimoji="1" lang="en-US" altLang="zh-CN" b="1" dirty="0">
                <a:solidFill>
                  <a:srgbClr val="FF0000"/>
                </a:solidFill>
                <a:effectLst>
                  <a:outerShdw blurRad="38100" dist="38100" dir="2700000" algn="tl">
                    <a:srgbClr val="000000"/>
                  </a:outerShdw>
                </a:effectLst>
              </a:rPr>
              <a:t>—</a:t>
            </a:r>
            <a:r>
              <a:rPr kumimoji="1" lang="zh-CN" altLang="en-US" b="1" dirty="0">
                <a:solidFill>
                  <a:srgbClr val="FF0000"/>
                </a:solidFill>
                <a:effectLst>
                  <a:outerShdw blurRad="38100" dist="38100" dir="2700000" algn="tl">
                    <a:srgbClr val="000000"/>
                  </a:outerShdw>
                </a:effectLst>
              </a:rPr>
              <a:t>软件机制</a:t>
            </a:r>
            <a:endParaRPr kumimoji="1" lang="zh-CN" altLang="en-US" sz="2400" b="1" dirty="0">
              <a:solidFill>
                <a:srgbClr val="FF0000"/>
              </a:solidFill>
              <a:effectLst>
                <a:outerShdw blurRad="38100" dist="38100" dir="2700000" algn="tl">
                  <a:srgbClr val="000000"/>
                </a:outerShdw>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b="0" dirty="0">
                <a:latin typeface="Times New Roman" pitchFamily="18" charset="0"/>
              </a:rPr>
              <a:t>Algorithm 1</a:t>
            </a:r>
          </a:p>
        </p:txBody>
      </p:sp>
      <p:sp>
        <p:nvSpPr>
          <p:cNvPr id="24579" name="Rectangle 3"/>
          <p:cNvSpPr>
            <a:spLocks noGrp="1" noChangeArrowheads="1"/>
          </p:cNvSpPr>
          <p:nvPr>
            <p:ph idx="1"/>
          </p:nvPr>
        </p:nvSpPr>
        <p:spPr/>
        <p:txBody>
          <a:bodyPr/>
          <a:lstStyle/>
          <a:p>
            <a:pPr eaLnBrk="1" hangingPunct="1">
              <a:lnSpc>
                <a:spcPct val="90000"/>
              </a:lnSpc>
              <a:tabLst>
                <a:tab pos="2005013" algn="l"/>
                <a:tab pos="2339975" algn="l"/>
                <a:tab pos="2630488" algn="l"/>
              </a:tabLst>
            </a:pPr>
            <a:r>
              <a:rPr lang="en-US" altLang="zh-CN" sz="2000" b="0" dirty="0">
                <a:latin typeface="Times New Roman" pitchFamily="18" charset="0"/>
              </a:rPr>
              <a:t>Only 2  processes, </a:t>
            </a:r>
            <a:r>
              <a:rPr lang="en-US" altLang="zh-CN" sz="2000" b="0" i="1" dirty="0">
                <a:latin typeface="Times New Roman" pitchFamily="18" charset="0"/>
              </a:rPr>
              <a:t>P</a:t>
            </a:r>
            <a:r>
              <a:rPr lang="en-US" altLang="zh-CN" sz="2000" b="0" baseline="-25000" dirty="0">
                <a:latin typeface="Times New Roman" pitchFamily="18" charset="0"/>
              </a:rPr>
              <a:t>0</a:t>
            </a:r>
            <a:r>
              <a:rPr lang="en-US" altLang="zh-CN" sz="2000" b="0" dirty="0">
                <a:latin typeface="Times New Roman" pitchFamily="18" charset="0"/>
              </a:rPr>
              <a:t> and </a:t>
            </a:r>
            <a:r>
              <a:rPr lang="en-US" altLang="zh-CN" sz="2000" b="0" i="1" dirty="0">
                <a:latin typeface="Times New Roman" pitchFamily="18" charset="0"/>
              </a:rPr>
              <a:t>P</a:t>
            </a:r>
            <a:r>
              <a:rPr lang="en-US" altLang="zh-CN" sz="2000" b="0" baseline="-25000" dirty="0">
                <a:latin typeface="Times New Roman" pitchFamily="18" charset="0"/>
              </a:rPr>
              <a:t>1</a:t>
            </a:r>
          </a:p>
          <a:p>
            <a:pPr eaLnBrk="1" hangingPunct="1">
              <a:lnSpc>
                <a:spcPct val="90000"/>
              </a:lnSpc>
              <a:tabLst>
                <a:tab pos="2005013" algn="l"/>
                <a:tab pos="2339975" algn="l"/>
                <a:tab pos="2630488" algn="l"/>
              </a:tabLst>
            </a:pPr>
            <a:r>
              <a:rPr lang="en-US" altLang="zh-CN" sz="2000" b="0" dirty="0">
                <a:latin typeface="Times New Roman" pitchFamily="18" charset="0"/>
              </a:rPr>
              <a:t>Shared variables: </a:t>
            </a:r>
          </a:p>
          <a:p>
            <a:pPr lvl="1" eaLnBrk="1" hangingPunct="1">
              <a:lnSpc>
                <a:spcPct val="90000"/>
              </a:lnSpc>
              <a:tabLst>
                <a:tab pos="2005013" algn="l"/>
                <a:tab pos="2339975" algn="l"/>
                <a:tab pos="2630488" algn="l"/>
              </a:tabLst>
            </a:pPr>
            <a:r>
              <a:rPr lang="en-US" altLang="zh-CN" b="0" dirty="0" err="1">
                <a:latin typeface="Times New Roman" pitchFamily="18" charset="0"/>
              </a:rPr>
              <a:t>int</a:t>
            </a:r>
            <a:r>
              <a:rPr lang="en-US" altLang="zh-CN" b="0" dirty="0">
                <a:latin typeface="Times New Roman" pitchFamily="18" charset="0"/>
              </a:rPr>
              <a:t> turn;</a:t>
            </a:r>
            <a:br>
              <a:rPr lang="en-US" altLang="zh-CN" b="0" dirty="0">
                <a:latin typeface="Times New Roman" pitchFamily="18" charset="0"/>
              </a:rPr>
            </a:br>
            <a:r>
              <a:rPr lang="en-US" altLang="zh-CN" b="0" dirty="0">
                <a:latin typeface="Times New Roman" pitchFamily="18" charset="0"/>
              </a:rPr>
              <a:t>initially turn = 0</a:t>
            </a:r>
          </a:p>
          <a:p>
            <a:pPr lvl="1" eaLnBrk="1" hangingPunct="1">
              <a:lnSpc>
                <a:spcPct val="90000"/>
              </a:lnSpc>
              <a:tabLst>
                <a:tab pos="2005013" algn="l"/>
                <a:tab pos="2339975" algn="l"/>
                <a:tab pos="2630488" algn="l"/>
              </a:tabLst>
            </a:pPr>
            <a:r>
              <a:rPr lang="en-US" altLang="zh-CN" b="0" dirty="0">
                <a:latin typeface="Times New Roman" pitchFamily="18" charset="0"/>
              </a:rPr>
              <a:t>turn = i </a:t>
            </a:r>
            <a:r>
              <a:rPr lang="en-US" altLang="zh-CN" b="0" dirty="0">
                <a:latin typeface="Times New Roman" pitchFamily="18" charset="0"/>
                <a:sym typeface="Symbol" pitchFamily="18" charset="2"/>
              </a:rPr>
              <a:t> P</a:t>
            </a:r>
            <a:r>
              <a:rPr lang="en-US" altLang="zh-CN" b="0" baseline="-25000" dirty="0">
                <a:latin typeface="Times New Roman" pitchFamily="18" charset="0"/>
                <a:sym typeface="Symbol" pitchFamily="18" charset="2"/>
              </a:rPr>
              <a:t>i</a:t>
            </a:r>
            <a:r>
              <a:rPr lang="en-US" altLang="zh-CN" b="0" dirty="0">
                <a:latin typeface="Times New Roman" pitchFamily="18" charset="0"/>
                <a:sym typeface="Symbol" pitchFamily="18" charset="2"/>
              </a:rPr>
              <a:t> can enter its critical section, i=0,1</a:t>
            </a:r>
          </a:p>
          <a:p>
            <a:pPr eaLnBrk="1" hangingPunct="1">
              <a:lnSpc>
                <a:spcPct val="90000"/>
              </a:lnSpc>
              <a:tabLst>
                <a:tab pos="2005013" algn="l"/>
                <a:tab pos="2339975" algn="l"/>
                <a:tab pos="2630488" algn="l"/>
              </a:tabLst>
            </a:pPr>
            <a:r>
              <a:rPr lang="en-US" altLang="zh-CN" sz="2000" b="0" dirty="0">
                <a:latin typeface="Times New Roman" pitchFamily="18" charset="0"/>
              </a:rPr>
              <a:t>Process P</a:t>
            </a:r>
            <a:r>
              <a:rPr lang="en-US" altLang="zh-CN" sz="2000" b="0" baseline="-25000" dirty="0">
                <a:latin typeface="Times New Roman" pitchFamily="18" charset="0"/>
              </a:rPr>
              <a:t>0 ,</a:t>
            </a:r>
            <a:r>
              <a:rPr lang="en-US" altLang="zh-CN" sz="2000" b="0" dirty="0">
                <a:latin typeface="Times New Roman" pitchFamily="18" charset="0"/>
              </a:rPr>
              <a:t>P</a:t>
            </a:r>
            <a:r>
              <a:rPr lang="en-US" altLang="zh-CN" sz="2000" b="0" baseline="-25000" dirty="0">
                <a:latin typeface="Times New Roman" pitchFamily="18" charset="0"/>
              </a:rPr>
              <a:t>1</a:t>
            </a:r>
            <a:endParaRPr lang="en-US" altLang="zh-CN" sz="2000" b="0" dirty="0">
              <a:latin typeface="Times New Roman" pitchFamily="18" charset="0"/>
            </a:endParaRPr>
          </a:p>
          <a:p>
            <a:pPr eaLnBrk="1" hangingPunct="1">
              <a:lnSpc>
                <a:spcPct val="90000"/>
              </a:lnSpc>
              <a:buNone/>
              <a:tabLst>
                <a:tab pos="2005013" algn="l"/>
                <a:tab pos="2339975" algn="l"/>
                <a:tab pos="2630488" algn="l"/>
              </a:tabLst>
            </a:pPr>
            <a:endParaRPr lang="en-US" altLang="zh-CN" sz="2000" b="0" dirty="0">
              <a:latin typeface="Times New Roman" pitchFamily="18" charset="0"/>
            </a:endParaRPr>
          </a:p>
          <a:p>
            <a:pPr eaLnBrk="1" hangingPunct="1">
              <a:lnSpc>
                <a:spcPct val="90000"/>
              </a:lnSpc>
              <a:buNone/>
              <a:tabLst>
                <a:tab pos="2005013" algn="l"/>
                <a:tab pos="2339975" algn="l"/>
                <a:tab pos="2630488" algn="l"/>
              </a:tabLst>
            </a:pPr>
            <a:endParaRPr lang="en-US" altLang="zh-CN" sz="2000" b="0" dirty="0">
              <a:latin typeface="Times New Roman" pitchFamily="18" charset="0"/>
            </a:endParaRPr>
          </a:p>
          <a:p>
            <a:pPr eaLnBrk="1" hangingPunct="1">
              <a:lnSpc>
                <a:spcPct val="90000"/>
              </a:lnSpc>
              <a:buNone/>
              <a:tabLst>
                <a:tab pos="2005013" algn="l"/>
                <a:tab pos="2339975" algn="l"/>
                <a:tab pos="2630488" algn="l"/>
              </a:tabLst>
            </a:pPr>
            <a:endParaRPr lang="en-US" altLang="zh-CN" sz="2000" b="0" dirty="0">
              <a:latin typeface="Times New Roman" pitchFamily="18" charset="0"/>
            </a:endParaRPr>
          </a:p>
          <a:p>
            <a:pPr eaLnBrk="1" hangingPunct="1">
              <a:lnSpc>
                <a:spcPct val="90000"/>
              </a:lnSpc>
              <a:buNone/>
              <a:tabLst>
                <a:tab pos="2005013" algn="l"/>
                <a:tab pos="2339975" algn="l"/>
                <a:tab pos="2630488" algn="l"/>
              </a:tabLst>
            </a:pPr>
            <a:r>
              <a:rPr lang="en-US" altLang="zh-CN" sz="2000" b="0" dirty="0">
                <a:latin typeface="Times New Roman" pitchFamily="18" charset="0"/>
              </a:rPr>
              <a:t>	                  </a:t>
            </a:r>
          </a:p>
          <a:p>
            <a:pPr eaLnBrk="1" hangingPunct="1">
              <a:lnSpc>
                <a:spcPct val="90000"/>
              </a:lnSpc>
              <a:tabLst>
                <a:tab pos="2005013" algn="l"/>
                <a:tab pos="2339975" algn="l"/>
                <a:tab pos="2630488" algn="l"/>
              </a:tabLst>
            </a:pPr>
            <a:endParaRPr lang="en-US" altLang="zh-CN" sz="2000" b="0" dirty="0">
              <a:solidFill>
                <a:srgbClr val="FF0000"/>
              </a:solidFill>
              <a:latin typeface="Times New Roman" pitchFamily="18" charset="0"/>
            </a:endParaRPr>
          </a:p>
          <a:p>
            <a:pPr eaLnBrk="1" hangingPunct="1">
              <a:lnSpc>
                <a:spcPct val="90000"/>
              </a:lnSpc>
              <a:tabLst>
                <a:tab pos="2005013" algn="l"/>
                <a:tab pos="2339975" algn="l"/>
                <a:tab pos="2630488" algn="l"/>
              </a:tabLst>
            </a:pPr>
            <a:r>
              <a:rPr lang="en-US" altLang="zh-CN" sz="2000" b="0" dirty="0">
                <a:solidFill>
                  <a:srgbClr val="FF0000"/>
                </a:solidFill>
                <a:latin typeface="Times New Roman" pitchFamily="18" charset="0"/>
              </a:rPr>
              <a:t>Satisfies mutual exclusion</a:t>
            </a:r>
          </a:p>
          <a:p>
            <a:pPr eaLnBrk="1" hangingPunct="1">
              <a:lnSpc>
                <a:spcPct val="90000"/>
              </a:lnSpc>
              <a:tabLst>
                <a:tab pos="2005013" algn="l"/>
                <a:tab pos="2339975" algn="l"/>
                <a:tab pos="2630488" algn="l"/>
              </a:tabLst>
            </a:pPr>
            <a:r>
              <a:rPr lang="zh-CN" altLang="en-US" sz="1800" b="0" dirty="0">
                <a:latin typeface="Times New Roman" pitchFamily="18" charset="0"/>
              </a:rPr>
              <a:t>缺点：</a:t>
            </a:r>
            <a:r>
              <a:rPr lang="zh-CN" altLang="en-US" sz="1800" b="0" dirty="0">
                <a:solidFill>
                  <a:srgbClr val="FF0000"/>
                </a:solidFill>
                <a:latin typeface="Times New Roman" pitchFamily="18" charset="0"/>
              </a:rPr>
              <a:t>强制轮流</a:t>
            </a:r>
            <a:r>
              <a:rPr lang="zh-CN" altLang="en-US" sz="1800" b="0" dirty="0">
                <a:latin typeface="Times New Roman" pitchFamily="18" charset="0"/>
              </a:rPr>
              <a:t>进入临界区，没有考虑进程的实际需要。容易造成资源利用不充分：在</a:t>
            </a:r>
            <a:r>
              <a:rPr lang="en-US" altLang="zh-CN" sz="1800" b="0" dirty="0">
                <a:latin typeface="Times New Roman" pitchFamily="18" charset="0"/>
              </a:rPr>
              <a:t>Pi</a:t>
            </a:r>
            <a:r>
              <a:rPr lang="zh-CN" altLang="en-US" sz="1800" b="0" dirty="0">
                <a:latin typeface="Times New Roman" pitchFamily="18" charset="0"/>
              </a:rPr>
              <a:t>出让临界区之后，</a:t>
            </a:r>
            <a:r>
              <a:rPr lang="en-US" altLang="zh-CN" sz="1800" b="0" dirty="0" err="1">
                <a:latin typeface="Times New Roman" pitchFamily="18" charset="0"/>
              </a:rPr>
              <a:t>Pj</a:t>
            </a:r>
            <a:r>
              <a:rPr lang="zh-CN" altLang="en-US" sz="1800" b="0" dirty="0">
                <a:latin typeface="Times New Roman" pitchFamily="18" charset="0"/>
              </a:rPr>
              <a:t>使用临界区之前，</a:t>
            </a:r>
            <a:r>
              <a:rPr lang="en-US" altLang="zh-CN" sz="1800" b="0" dirty="0">
                <a:latin typeface="Times New Roman" pitchFamily="18" charset="0"/>
              </a:rPr>
              <a:t>Pi</a:t>
            </a:r>
            <a:r>
              <a:rPr lang="zh-CN" altLang="en-US" sz="1800" b="0" dirty="0">
                <a:latin typeface="Times New Roman" pitchFamily="18" charset="0"/>
              </a:rPr>
              <a:t>不可能再次使用临界区</a:t>
            </a:r>
            <a:r>
              <a:rPr lang="zh-CN" altLang="en-US" sz="2000" b="0" dirty="0">
                <a:latin typeface="Times New Roman" pitchFamily="18" charset="0"/>
              </a:rPr>
              <a:t>；</a:t>
            </a:r>
            <a:endParaRPr lang="en-US" altLang="zh-CN" sz="2000" b="0" dirty="0">
              <a:latin typeface="Times New Roman" pitchFamily="18" charset="0"/>
            </a:endParaRPr>
          </a:p>
        </p:txBody>
      </p:sp>
      <p:sp>
        <p:nvSpPr>
          <p:cNvPr id="24580" name="AutoShape 11"/>
          <p:cNvSpPr>
            <a:spLocks noChangeArrowheads="1"/>
          </p:cNvSpPr>
          <p:nvPr/>
        </p:nvSpPr>
        <p:spPr bwMode="auto">
          <a:xfrm>
            <a:off x="8487943" y="3548062"/>
            <a:ext cx="1746250" cy="609600"/>
          </a:xfrm>
          <a:prstGeom prst="wedgeRoundRectCallout">
            <a:avLst>
              <a:gd name="adj1" fmla="val -71093"/>
              <a:gd name="adj2" fmla="val 70833"/>
              <a:gd name="adj3" fmla="val 16667"/>
            </a:avLst>
          </a:prstGeom>
          <a:solidFill>
            <a:schemeClr val="accent1"/>
          </a:solidFill>
          <a:ln w="9525">
            <a:solidFill>
              <a:schemeClr val="tx1"/>
            </a:solidFill>
            <a:miter lim="800000"/>
            <a:headEnd/>
            <a:tailEnd/>
          </a:ln>
        </p:spPr>
        <p:txBody>
          <a:bodyPr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algn="ctr"/>
            <a:r>
              <a:rPr lang="en-US" altLang="zh-CN" dirty="0"/>
              <a:t>entry section</a:t>
            </a:r>
          </a:p>
        </p:txBody>
      </p:sp>
      <p:sp>
        <p:nvSpPr>
          <p:cNvPr id="24581" name="AutoShape 12"/>
          <p:cNvSpPr>
            <a:spLocks noChangeArrowheads="1"/>
          </p:cNvSpPr>
          <p:nvPr/>
        </p:nvSpPr>
        <p:spPr bwMode="auto">
          <a:xfrm>
            <a:off x="8963399" y="4560093"/>
            <a:ext cx="1668463" cy="609600"/>
          </a:xfrm>
          <a:prstGeom prst="wedgeRoundRectCallout">
            <a:avLst>
              <a:gd name="adj1" fmla="val -114763"/>
              <a:gd name="adj2" fmla="val -5396"/>
              <a:gd name="adj3" fmla="val 16667"/>
            </a:avLst>
          </a:prstGeom>
          <a:solidFill>
            <a:schemeClr val="accent1"/>
          </a:solidFill>
          <a:ln w="9525">
            <a:solidFill>
              <a:schemeClr val="tx1"/>
            </a:solidFill>
            <a:miter lim="800000"/>
            <a:headEnd/>
            <a:tailEnd/>
          </a:ln>
        </p:spPr>
        <p:txBody>
          <a:bodyPr lIns="18000" tIns="10800" rIns="18000" bIns="10800"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algn="ctr"/>
            <a:r>
              <a:rPr lang="en-US" altLang="zh-CN" dirty="0"/>
              <a:t>exit section</a:t>
            </a:r>
          </a:p>
        </p:txBody>
      </p:sp>
      <p:sp>
        <p:nvSpPr>
          <p:cNvPr id="24582" name="Text Box 14"/>
          <p:cNvSpPr txBox="1">
            <a:spLocks noChangeArrowheads="1"/>
          </p:cNvSpPr>
          <p:nvPr/>
        </p:nvSpPr>
        <p:spPr bwMode="auto">
          <a:xfrm>
            <a:off x="1979613" y="3548062"/>
            <a:ext cx="3695700" cy="2024063"/>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r>
              <a:rPr kumimoji="1" lang="en-US" altLang="zh-CN" b="1" dirty="0">
                <a:solidFill>
                  <a:srgbClr val="000000"/>
                </a:solidFill>
              </a:rPr>
              <a:t>P0:</a:t>
            </a:r>
          </a:p>
          <a:p>
            <a:r>
              <a:rPr kumimoji="1" lang="en-US" altLang="zh-CN" b="1" dirty="0"/>
              <a:t>do {</a:t>
            </a:r>
          </a:p>
          <a:p>
            <a:r>
              <a:rPr kumimoji="1" lang="en-US" altLang="zh-CN" b="1" dirty="0"/>
              <a:t>     </a:t>
            </a:r>
            <a:r>
              <a:rPr kumimoji="1" lang="en-US" altLang="zh-CN" b="1" dirty="0">
                <a:solidFill>
                  <a:srgbClr val="FF0000"/>
                </a:solidFill>
              </a:rPr>
              <a:t>while (turn !=</a:t>
            </a:r>
            <a:r>
              <a:rPr kumimoji="1" lang="en-US" altLang="zh-CN" b="1" dirty="0">
                <a:solidFill>
                  <a:srgbClr val="FF0000"/>
                </a:solidFill>
                <a:sym typeface="Symbol" pitchFamily="18" charset="2"/>
              </a:rPr>
              <a:t> 0) ;</a:t>
            </a:r>
          </a:p>
          <a:p>
            <a:r>
              <a:rPr kumimoji="1" lang="en-US" altLang="zh-CN" b="1" dirty="0">
                <a:sym typeface="Symbol" pitchFamily="18" charset="2"/>
              </a:rPr>
              <a:t>	critical section</a:t>
            </a:r>
          </a:p>
          <a:p>
            <a:r>
              <a:rPr kumimoji="1" lang="en-US" altLang="zh-CN" b="1" dirty="0">
                <a:solidFill>
                  <a:srgbClr val="FF0000"/>
                </a:solidFill>
                <a:sym typeface="Symbol" pitchFamily="18" charset="2"/>
              </a:rPr>
              <a:t>       turn = 1;</a:t>
            </a:r>
          </a:p>
          <a:p>
            <a:r>
              <a:rPr kumimoji="1" lang="en-US" altLang="zh-CN" b="1" dirty="0">
                <a:sym typeface="Symbol" pitchFamily="18" charset="2"/>
              </a:rPr>
              <a:t>	remainder section</a:t>
            </a:r>
          </a:p>
          <a:p>
            <a:r>
              <a:rPr kumimoji="1" lang="en-US" altLang="zh-CN" b="1" dirty="0">
                <a:sym typeface="Symbol" pitchFamily="18" charset="2"/>
              </a:rPr>
              <a:t>     } while (1);</a:t>
            </a:r>
            <a:endParaRPr lang="zh-CN" altLang="en-US" dirty="0"/>
          </a:p>
        </p:txBody>
      </p:sp>
      <p:sp>
        <p:nvSpPr>
          <p:cNvPr id="24583" name="Text Box 15"/>
          <p:cNvSpPr txBox="1">
            <a:spLocks noChangeArrowheads="1"/>
          </p:cNvSpPr>
          <p:nvPr/>
        </p:nvSpPr>
        <p:spPr bwMode="auto">
          <a:xfrm>
            <a:off x="5855868" y="3548062"/>
            <a:ext cx="3505200" cy="202406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r>
              <a:rPr kumimoji="1" lang="en-US" altLang="zh-CN" b="1">
                <a:solidFill>
                  <a:srgbClr val="000000"/>
                </a:solidFill>
              </a:rPr>
              <a:t>P1:</a:t>
            </a:r>
          </a:p>
          <a:p>
            <a:r>
              <a:rPr kumimoji="1" lang="en-US" altLang="zh-CN" b="1"/>
              <a:t>do {</a:t>
            </a:r>
          </a:p>
          <a:p>
            <a:r>
              <a:rPr kumimoji="1" lang="en-US" altLang="zh-CN" b="1"/>
              <a:t>     </a:t>
            </a:r>
            <a:r>
              <a:rPr kumimoji="1" lang="en-US" altLang="zh-CN" b="1">
                <a:solidFill>
                  <a:srgbClr val="FF0000"/>
                </a:solidFill>
              </a:rPr>
              <a:t>while (turn !=</a:t>
            </a:r>
            <a:r>
              <a:rPr kumimoji="1" lang="en-US" altLang="zh-CN" b="1">
                <a:solidFill>
                  <a:srgbClr val="FF0000"/>
                </a:solidFill>
                <a:sym typeface="Symbol" pitchFamily="18" charset="2"/>
              </a:rPr>
              <a:t> 1) ;</a:t>
            </a:r>
          </a:p>
          <a:p>
            <a:r>
              <a:rPr kumimoji="1" lang="en-US" altLang="zh-CN" b="1">
                <a:sym typeface="Symbol" pitchFamily="18" charset="2"/>
              </a:rPr>
              <a:t>	critical section</a:t>
            </a:r>
          </a:p>
          <a:p>
            <a:r>
              <a:rPr kumimoji="1" lang="en-US" altLang="zh-CN" b="1">
                <a:solidFill>
                  <a:srgbClr val="FF0000"/>
                </a:solidFill>
                <a:sym typeface="Symbol" pitchFamily="18" charset="2"/>
              </a:rPr>
              <a:t>       turn = 0;</a:t>
            </a:r>
          </a:p>
          <a:p>
            <a:r>
              <a:rPr kumimoji="1" lang="en-US" altLang="zh-CN" b="1">
                <a:sym typeface="Symbol" pitchFamily="18" charset="2"/>
              </a:rPr>
              <a:t>	remainder section</a:t>
            </a:r>
          </a:p>
          <a:p>
            <a:r>
              <a:rPr kumimoji="1" lang="en-US" altLang="zh-CN" b="1">
                <a:sym typeface="Symbol" pitchFamily="18" charset="2"/>
              </a:rPr>
              <a:t>     } while (1);</a:t>
            </a:r>
            <a:endParaRPr lang="zh-CN" altLang="en-US"/>
          </a:p>
        </p:txBody>
      </p:sp>
      <p:sp>
        <p:nvSpPr>
          <p:cNvPr id="50192" name="Text Box 16"/>
          <p:cNvSpPr txBox="1">
            <a:spLocks noChangeArrowheads="1"/>
          </p:cNvSpPr>
          <p:nvPr/>
        </p:nvSpPr>
        <p:spPr bwMode="auto">
          <a:xfrm rot="21120000">
            <a:off x="6729414" y="1608139"/>
            <a:ext cx="2725737" cy="376237"/>
          </a:xfrm>
          <a:prstGeom prst="rect">
            <a:avLst/>
          </a:prstGeom>
          <a:solidFill>
            <a:schemeClr val="bg1"/>
          </a:solidFill>
          <a:ln w="9525">
            <a:solidFill>
              <a:schemeClr val="tx1"/>
            </a:solidFill>
            <a:prstDash val="dash"/>
            <a:miter lim="800000"/>
            <a:headEnd/>
            <a:tailEnd/>
          </a:ln>
          <a:effectLst/>
        </p:spPr>
        <p:txBody>
          <a:bodyPr wrap="none">
            <a:spAutoFit/>
          </a:bodyPr>
          <a:lstStyle/>
          <a:p>
            <a:pPr algn="ctr" eaLnBrk="1" hangingPunct="1">
              <a:defRPr/>
            </a:pPr>
            <a:r>
              <a:rPr kumimoji="1" lang="en-US" altLang="zh-CN" b="1" dirty="0">
                <a:solidFill>
                  <a:schemeClr val="hlink"/>
                </a:solidFill>
                <a:effectLst>
                  <a:outerShdw blurRad="38100" dist="38100" dir="2700000" algn="tl">
                    <a:srgbClr val="000000"/>
                  </a:outerShdw>
                </a:effectLst>
              </a:rPr>
              <a:t>Two-Process Solutions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z="2800" dirty="0">
                <a:latin typeface="Times New Roman" pitchFamily="18" charset="0"/>
                <a:ea typeface="楷体_GB2312" pitchFamily="49" charset="-122"/>
              </a:rPr>
              <a:t>Algorithm 2</a:t>
            </a:r>
          </a:p>
        </p:txBody>
      </p:sp>
      <p:sp>
        <p:nvSpPr>
          <p:cNvPr id="25603" name="Rectangle 3"/>
          <p:cNvSpPr>
            <a:spLocks noGrp="1" noChangeArrowheads="1"/>
          </p:cNvSpPr>
          <p:nvPr>
            <p:ph idx="1"/>
          </p:nvPr>
        </p:nvSpPr>
        <p:spPr/>
        <p:txBody>
          <a:bodyPr/>
          <a:lstStyle/>
          <a:p>
            <a:pPr eaLnBrk="1" hangingPunct="1">
              <a:tabLst>
                <a:tab pos="2403475" algn="l"/>
                <a:tab pos="2684463" algn="l"/>
                <a:tab pos="2974975" algn="l"/>
              </a:tabLst>
            </a:pPr>
            <a:r>
              <a:rPr lang="en-US" altLang="zh-CN" sz="2000" b="0" dirty="0">
                <a:latin typeface="Times New Roman" pitchFamily="18" charset="0"/>
              </a:rPr>
              <a:t>Shared variables</a:t>
            </a:r>
          </a:p>
          <a:p>
            <a:pPr lvl="1" eaLnBrk="1" hangingPunct="1">
              <a:tabLst>
                <a:tab pos="2403475" algn="l"/>
                <a:tab pos="2684463" algn="l"/>
                <a:tab pos="2974975" algn="l"/>
              </a:tabLst>
            </a:pPr>
            <a:r>
              <a:rPr lang="en-US" altLang="zh-CN" sz="2000" b="0" dirty="0" err="1">
                <a:latin typeface="Times New Roman" pitchFamily="18" charset="0"/>
              </a:rPr>
              <a:t>boolean</a:t>
            </a:r>
            <a:r>
              <a:rPr lang="en-US" altLang="zh-CN" sz="2000" b="0" dirty="0">
                <a:latin typeface="Times New Roman" pitchFamily="18" charset="0"/>
              </a:rPr>
              <a:t> flag[2];</a:t>
            </a:r>
            <a:br>
              <a:rPr lang="en-US" altLang="zh-CN" sz="2000" b="0" dirty="0">
                <a:latin typeface="Times New Roman" pitchFamily="18" charset="0"/>
              </a:rPr>
            </a:br>
            <a:r>
              <a:rPr lang="en-US" altLang="zh-CN" sz="2000" b="0" dirty="0">
                <a:latin typeface="Times New Roman" pitchFamily="18" charset="0"/>
              </a:rPr>
              <a:t>initially flag [0] = flag [1] = false.</a:t>
            </a:r>
          </a:p>
          <a:p>
            <a:pPr lvl="1" eaLnBrk="1" hangingPunct="1">
              <a:tabLst>
                <a:tab pos="2403475" algn="l"/>
                <a:tab pos="2684463" algn="l"/>
                <a:tab pos="2974975" algn="l"/>
              </a:tabLst>
            </a:pPr>
            <a:r>
              <a:rPr lang="en-US" altLang="zh-CN" sz="2000" b="0" dirty="0">
                <a:latin typeface="Times New Roman" pitchFamily="18" charset="0"/>
              </a:rPr>
              <a:t>flag [</a:t>
            </a:r>
            <a:r>
              <a:rPr lang="en-US" altLang="zh-CN" sz="2000" b="0" dirty="0" err="1">
                <a:latin typeface="Times New Roman" pitchFamily="18" charset="0"/>
              </a:rPr>
              <a:t>i</a:t>
            </a:r>
            <a:r>
              <a:rPr lang="en-US" altLang="zh-CN" sz="2000" b="0" dirty="0">
                <a:latin typeface="Times New Roman" pitchFamily="18" charset="0"/>
              </a:rPr>
              <a:t>] = true </a:t>
            </a:r>
            <a:r>
              <a:rPr lang="en-US" altLang="zh-CN" sz="2000" b="0" dirty="0">
                <a:latin typeface="Times New Roman" pitchFamily="18" charset="0"/>
                <a:sym typeface="Symbol" pitchFamily="18" charset="2"/>
              </a:rPr>
              <a:t> P</a:t>
            </a:r>
            <a:r>
              <a:rPr lang="en-US" altLang="zh-CN" sz="2000" b="0" baseline="-25000" dirty="0">
                <a:latin typeface="Times New Roman" pitchFamily="18" charset="0"/>
                <a:sym typeface="Symbol" pitchFamily="18" charset="2"/>
              </a:rPr>
              <a:t>i</a:t>
            </a:r>
            <a:r>
              <a:rPr lang="en-US" altLang="zh-CN" sz="2000" b="0" dirty="0">
                <a:latin typeface="Times New Roman" pitchFamily="18" charset="0"/>
                <a:sym typeface="Symbol" pitchFamily="18" charset="2"/>
              </a:rPr>
              <a:t> ready to enter its critical section</a:t>
            </a:r>
            <a:endParaRPr lang="en-US" altLang="zh-CN" b="0" dirty="0">
              <a:latin typeface="Times New Roman" pitchFamily="18" charset="0"/>
              <a:sym typeface="Symbol" pitchFamily="18" charset="2"/>
            </a:endParaRPr>
          </a:p>
          <a:p>
            <a:pPr eaLnBrk="1" hangingPunct="1">
              <a:tabLst>
                <a:tab pos="2403475" algn="l"/>
                <a:tab pos="2684463" algn="l"/>
                <a:tab pos="2974975" algn="l"/>
              </a:tabLst>
            </a:pPr>
            <a:r>
              <a:rPr lang="en-US" altLang="zh-CN" sz="2000" b="0" dirty="0">
                <a:latin typeface="Times New Roman" pitchFamily="18" charset="0"/>
              </a:rPr>
              <a:t>Process P</a:t>
            </a:r>
            <a:r>
              <a:rPr lang="en-US" altLang="zh-CN" sz="2000" b="0" baseline="-25000" dirty="0">
                <a:latin typeface="Times New Roman" pitchFamily="18" charset="0"/>
              </a:rPr>
              <a:t>0 、</a:t>
            </a:r>
            <a:r>
              <a:rPr lang="en-US" altLang="zh-CN" sz="2000" b="0" dirty="0">
                <a:latin typeface="Times New Roman" pitchFamily="18" charset="0"/>
              </a:rPr>
              <a:t>P</a:t>
            </a:r>
            <a:r>
              <a:rPr lang="en-US" altLang="zh-CN" sz="2000" b="0" baseline="-25000" dirty="0">
                <a:latin typeface="Times New Roman" pitchFamily="18" charset="0"/>
              </a:rPr>
              <a:t>1</a:t>
            </a:r>
            <a:endParaRPr lang="en-US" altLang="zh-CN" sz="2000" b="0" dirty="0">
              <a:latin typeface="Times New Roman" pitchFamily="18" charset="0"/>
            </a:endParaRPr>
          </a:p>
          <a:p>
            <a:pPr eaLnBrk="1" hangingPunct="1">
              <a:buNone/>
              <a:tabLst>
                <a:tab pos="2403475" algn="l"/>
                <a:tab pos="2684463" algn="l"/>
                <a:tab pos="2974975" algn="l"/>
              </a:tabLst>
            </a:pPr>
            <a:r>
              <a:rPr lang="en-US" altLang="zh-CN" sz="2000" b="0" dirty="0">
                <a:latin typeface="Times New Roman" pitchFamily="18" charset="0"/>
              </a:rPr>
              <a:t>	                  </a:t>
            </a:r>
          </a:p>
          <a:p>
            <a:pPr eaLnBrk="1" hangingPunct="1">
              <a:buNone/>
              <a:tabLst>
                <a:tab pos="2403475" algn="l"/>
                <a:tab pos="2684463" algn="l"/>
                <a:tab pos="2974975" algn="l"/>
              </a:tabLst>
            </a:pPr>
            <a:endParaRPr lang="en-US" altLang="zh-CN" sz="2000" b="0" dirty="0">
              <a:latin typeface="Times New Roman" pitchFamily="18" charset="0"/>
            </a:endParaRPr>
          </a:p>
          <a:p>
            <a:pPr eaLnBrk="1" hangingPunct="1">
              <a:buNone/>
              <a:tabLst>
                <a:tab pos="2403475" algn="l"/>
                <a:tab pos="2684463" algn="l"/>
                <a:tab pos="2974975" algn="l"/>
              </a:tabLst>
            </a:pPr>
            <a:endParaRPr lang="en-US" altLang="zh-CN" sz="2000" b="0" dirty="0">
              <a:latin typeface="Times New Roman" pitchFamily="18" charset="0"/>
            </a:endParaRPr>
          </a:p>
          <a:p>
            <a:pPr eaLnBrk="1" hangingPunct="1">
              <a:buNone/>
              <a:tabLst>
                <a:tab pos="2403475" algn="l"/>
                <a:tab pos="2684463" algn="l"/>
                <a:tab pos="2974975" algn="l"/>
              </a:tabLst>
            </a:pPr>
            <a:endParaRPr lang="en-US" altLang="zh-CN" sz="2000" b="0" dirty="0">
              <a:latin typeface="Times New Roman" pitchFamily="18" charset="0"/>
            </a:endParaRPr>
          </a:p>
          <a:p>
            <a:pPr eaLnBrk="1" hangingPunct="1">
              <a:buNone/>
              <a:tabLst>
                <a:tab pos="2403475" algn="l"/>
                <a:tab pos="2684463" algn="l"/>
                <a:tab pos="2974975" algn="l"/>
              </a:tabLst>
            </a:pPr>
            <a:endParaRPr lang="en-US" altLang="zh-CN" sz="2000" b="0" dirty="0">
              <a:latin typeface="Times New Roman" pitchFamily="18" charset="0"/>
            </a:endParaRPr>
          </a:p>
          <a:p>
            <a:pPr eaLnBrk="1" hangingPunct="1">
              <a:buNone/>
              <a:tabLst>
                <a:tab pos="2403475" algn="l"/>
                <a:tab pos="2684463" algn="l"/>
                <a:tab pos="2974975" algn="l"/>
              </a:tabLst>
            </a:pPr>
            <a:endParaRPr lang="en-US" altLang="zh-CN" sz="2400" b="0" dirty="0">
              <a:latin typeface="Times New Roman" pitchFamily="18" charset="0"/>
            </a:endParaRPr>
          </a:p>
          <a:p>
            <a:pPr eaLnBrk="1" hangingPunct="1">
              <a:tabLst>
                <a:tab pos="2403475" algn="l"/>
                <a:tab pos="2684463" algn="l"/>
                <a:tab pos="2974975" algn="l"/>
              </a:tabLst>
            </a:pPr>
            <a:r>
              <a:rPr lang="en-US" altLang="zh-CN" sz="2000" b="0" dirty="0">
                <a:solidFill>
                  <a:srgbClr val="FF0000"/>
                </a:solidFill>
                <a:latin typeface="Times New Roman" pitchFamily="18" charset="0"/>
              </a:rPr>
              <a:t>Satisfies mutual exclusion, but not progress.</a:t>
            </a:r>
            <a:r>
              <a:rPr lang="en-US" altLang="zh-CN" sz="2000" b="0" dirty="0">
                <a:solidFill>
                  <a:schemeClr val="accent2"/>
                </a:solidFill>
                <a:latin typeface="Times New Roman" pitchFamily="18" charset="0"/>
              </a:rPr>
              <a:t> </a:t>
            </a:r>
          </a:p>
          <a:p>
            <a:pPr eaLnBrk="1" hangingPunct="1">
              <a:tabLst>
                <a:tab pos="2403475" algn="l"/>
                <a:tab pos="2684463" algn="l"/>
                <a:tab pos="2974975" algn="l"/>
              </a:tabLst>
            </a:pPr>
            <a:r>
              <a:rPr lang="en-US" altLang="zh-CN" sz="2000" b="0" dirty="0">
                <a:latin typeface="Times New Roman" pitchFamily="18" charset="0"/>
              </a:rPr>
              <a:t> </a:t>
            </a:r>
            <a:r>
              <a:rPr lang="en-US" altLang="zh-CN" sz="2000" b="0" i="1" dirty="0">
                <a:latin typeface="Times New Roman" pitchFamily="18" charset="0"/>
              </a:rPr>
              <a:t>P</a:t>
            </a:r>
            <a:r>
              <a:rPr lang="en-US" altLang="zh-CN" sz="2000" b="0" i="1" baseline="-25000" dirty="0">
                <a:latin typeface="Times New Roman" pitchFamily="18" charset="0"/>
              </a:rPr>
              <a:t>0</a:t>
            </a:r>
            <a:r>
              <a:rPr lang="zh-CN" altLang="en-US" sz="1800" b="0" dirty="0">
                <a:latin typeface="Times New Roman" pitchFamily="18" charset="0"/>
              </a:rPr>
              <a:t>和</a:t>
            </a:r>
            <a:r>
              <a:rPr lang="en-US" altLang="zh-CN" sz="2000" b="0" i="1" dirty="0">
                <a:latin typeface="Times New Roman" pitchFamily="18" charset="0"/>
              </a:rPr>
              <a:t>P</a:t>
            </a:r>
            <a:r>
              <a:rPr lang="en-US" altLang="zh-CN" sz="2000" b="0" i="1" baseline="-25000" dirty="0">
                <a:latin typeface="Times New Roman" pitchFamily="18" charset="0"/>
              </a:rPr>
              <a:t>1</a:t>
            </a:r>
            <a:r>
              <a:rPr lang="zh-CN" altLang="en-US" sz="1800" b="0" dirty="0">
                <a:latin typeface="Times New Roman" pitchFamily="18" charset="0"/>
              </a:rPr>
              <a:t>可能都进入不了临界区。当</a:t>
            </a:r>
            <a:r>
              <a:rPr lang="en-US" altLang="zh-CN" sz="2000" b="0" i="1" dirty="0">
                <a:latin typeface="Times New Roman" pitchFamily="18" charset="0"/>
              </a:rPr>
              <a:t>P</a:t>
            </a:r>
            <a:r>
              <a:rPr lang="en-US" altLang="zh-CN" sz="2000" b="0" i="1" baseline="-25000" dirty="0">
                <a:latin typeface="Times New Roman" pitchFamily="18" charset="0"/>
              </a:rPr>
              <a:t>0</a:t>
            </a:r>
            <a:r>
              <a:rPr lang="zh-CN" altLang="en-US" sz="1800" b="0" dirty="0">
                <a:latin typeface="Times New Roman" pitchFamily="18" charset="0"/>
              </a:rPr>
              <a:t>执行了</a:t>
            </a:r>
            <a:r>
              <a:rPr lang="en-US" altLang="zh-CN" sz="2000" b="0" dirty="0">
                <a:latin typeface="Times New Roman" pitchFamily="18" charset="0"/>
              </a:rPr>
              <a:t>flag[0] := true</a:t>
            </a:r>
            <a:r>
              <a:rPr lang="zh-CN" altLang="en-US" sz="2000" b="0" dirty="0">
                <a:latin typeface="Times New Roman" pitchFamily="18" charset="0"/>
              </a:rPr>
              <a:t>后，</a:t>
            </a:r>
            <a:r>
              <a:rPr lang="en-US" altLang="zh-CN" sz="2000" b="0" dirty="0">
                <a:latin typeface="Times New Roman" pitchFamily="18" charset="0"/>
              </a:rPr>
              <a:t> </a:t>
            </a:r>
            <a:r>
              <a:rPr lang="zh-CN" altLang="en-US" sz="2000" b="0" dirty="0">
                <a:latin typeface="Times New Roman" pitchFamily="18" charset="0"/>
              </a:rPr>
              <a:t>然后</a:t>
            </a:r>
            <a:r>
              <a:rPr lang="en-US" altLang="zh-CN" sz="1800" b="0" dirty="0">
                <a:latin typeface="Times New Roman" pitchFamily="18" charset="0"/>
              </a:rPr>
              <a:t>P1</a:t>
            </a:r>
            <a:r>
              <a:rPr lang="zh-CN" altLang="en-US" sz="1800" b="0" dirty="0">
                <a:latin typeface="Times New Roman" pitchFamily="18" charset="0"/>
              </a:rPr>
              <a:t>执行了</a:t>
            </a:r>
            <a:r>
              <a:rPr lang="en-US" altLang="zh-CN" sz="2000" b="0" dirty="0">
                <a:latin typeface="Times New Roman" pitchFamily="18" charset="0"/>
              </a:rPr>
              <a:t>flag[1] := true</a:t>
            </a:r>
            <a:r>
              <a:rPr lang="zh-CN" altLang="en-US" sz="2000" b="0" dirty="0">
                <a:latin typeface="Times New Roman" pitchFamily="18" charset="0"/>
              </a:rPr>
              <a:t>，这样两个进程都无法进入临界区</a:t>
            </a:r>
          </a:p>
        </p:txBody>
      </p:sp>
      <p:sp>
        <p:nvSpPr>
          <p:cNvPr id="25604" name="Text Box 8"/>
          <p:cNvSpPr txBox="1">
            <a:spLocks noChangeArrowheads="1"/>
          </p:cNvSpPr>
          <p:nvPr/>
        </p:nvSpPr>
        <p:spPr bwMode="auto">
          <a:xfrm>
            <a:off x="5964444" y="3040373"/>
            <a:ext cx="3730625" cy="2751137"/>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a:spcBef>
                <a:spcPct val="20000"/>
              </a:spcBef>
              <a:buClr>
                <a:schemeClr val="folHlink"/>
              </a:buClr>
              <a:buSzPct val="90000"/>
              <a:buFont typeface="Monotype Sorts" pitchFamily="2" charset="2"/>
              <a:buNone/>
            </a:pPr>
            <a:r>
              <a:rPr kumimoji="1" lang="en-US" altLang="zh-CN" b="1" dirty="0">
                <a:solidFill>
                  <a:srgbClr val="3333CC"/>
                </a:solidFill>
              </a:rPr>
              <a:t>P</a:t>
            </a:r>
            <a:r>
              <a:rPr kumimoji="1" lang="en-US" altLang="zh-CN" b="1" baseline="-25000" dirty="0">
                <a:solidFill>
                  <a:srgbClr val="3333CC"/>
                </a:solidFill>
              </a:rPr>
              <a:t>1</a:t>
            </a:r>
            <a:r>
              <a:rPr kumimoji="1" lang="en-US" altLang="zh-CN" b="1" dirty="0">
                <a:solidFill>
                  <a:srgbClr val="3333CC"/>
                </a:solidFill>
              </a:rPr>
              <a:t>:</a:t>
            </a:r>
          </a:p>
          <a:p>
            <a:pPr>
              <a:lnSpc>
                <a:spcPct val="90000"/>
              </a:lnSpc>
              <a:spcBef>
                <a:spcPct val="20000"/>
              </a:spcBef>
              <a:buClr>
                <a:schemeClr val="folHlink"/>
              </a:buClr>
              <a:buSzPct val="90000"/>
              <a:buFont typeface="Monotype Sorts" pitchFamily="2" charset="2"/>
              <a:buNone/>
            </a:pPr>
            <a:r>
              <a:rPr kumimoji="1" lang="en-US" altLang="zh-CN" sz="2000" b="1" dirty="0"/>
              <a:t>do {</a:t>
            </a:r>
          </a:p>
          <a:p>
            <a:pPr>
              <a:lnSpc>
                <a:spcPct val="90000"/>
              </a:lnSpc>
              <a:spcBef>
                <a:spcPct val="20000"/>
              </a:spcBef>
              <a:buClr>
                <a:schemeClr val="folHlink"/>
              </a:buClr>
              <a:buSzPct val="90000"/>
              <a:buFont typeface="Monotype Sorts" pitchFamily="2" charset="2"/>
              <a:buNone/>
            </a:pPr>
            <a:r>
              <a:rPr kumimoji="1" lang="en-US" altLang="zh-CN" sz="2000" b="1" dirty="0"/>
              <a:t>          </a:t>
            </a:r>
            <a:r>
              <a:rPr kumimoji="1" lang="en-US" altLang="zh-CN" sz="2000" b="1" dirty="0">
                <a:solidFill>
                  <a:srgbClr val="FF0000"/>
                </a:solidFill>
              </a:rPr>
              <a:t>flag[1] = true;</a:t>
            </a:r>
            <a:endParaRPr kumimoji="1" lang="en-US" altLang="zh-CN" sz="2000" b="1" dirty="0"/>
          </a:p>
          <a:p>
            <a:pPr>
              <a:lnSpc>
                <a:spcPct val="90000"/>
              </a:lnSpc>
              <a:spcBef>
                <a:spcPct val="20000"/>
              </a:spcBef>
              <a:buClr>
                <a:schemeClr val="folHlink"/>
              </a:buClr>
              <a:buSzPct val="90000"/>
              <a:buFont typeface="Monotype Sorts" pitchFamily="2" charset="2"/>
              <a:buNone/>
            </a:pPr>
            <a:r>
              <a:rPr kumimoji="1" lang="en-US" altLang="zh-CN" sz="2000" b="1" dirty="0"/>
              <a:t>         </a:t>
            </a:r>
            <a:r>
              <a:rPr kumimoji="1" lang="en-US" altLang="zh-CN" sz="2000" b="1" dirty="0">
                <a:solidFill>
                  <a:srgbClr val="FF0000"/>
                </a:solidFill>
              </a:rPr>
              <a:t> while (flag[0]) ; </a:t>
            </a:r>
          </a:p>
          <a:p>
            <a:pPr>
              <a:lnSpc>
                <a:spcPct val="90000"/>
              </a:lnSpc>
              <a:spcBef>
                <a:spcPct val="20000"/>
              </a:spcBef>
              <a:buClr>
                <a:schemeClr val="folHlink"/>
              </a:buClr>
              <a:buSzPct val="90000"/>
              <a:buFont typeface="Monotype Sorts" pitchFamily="2" charset="2"/>
              <a:buNone/>
            </a:pPr>
            <a:r>
              <a:rPr kumimoji="1" lang="en-US" altLang="zh-CN" sz="2000" b="1" dirty="0">
                <a:solidFill>
                  <a:srgbClr val="FF0000"/>
                </a:solidFill>
              </a:rPr>
              <a:t>  	</a:t>
            </a:r>
            <a:r>
              <a:rPr kumimoji="1" lang="en-US" altLang="zh-CN" sz="2000" b="1" dirty="0"/>
              <a:t>critical section</a:t>
            </a:r>
          </a:p>
          <a:p>
            <a:pPr>
              <a:lnSpc>
                <a:spcPct val="90000"/>
              </a:lnSpc>
              <a:spcBef>
                <a:spcPct val="20000"/>
              </a:spcBef>
              <a:buClr>
                <a:schemeClr val="folHlink"/>
              </a:buClr>
              <a:buSzPct val="90000"/>
              <a:buFont typeface="Monotype Sorts" pitchFamily="2" charset="2"/>
              <a:buNone/>
            </a:pPr>
            <a:r>
              <a:rPr kumimoji="1" lang="en-US" altLang="zh-CN" sz="2000" b="1" dirty="0"/>
              <a:t>          </a:t>
            </a:r>
            <a:r>
              <a:rPr kumimoji="1" lang="en-US" altLang="zh-CN" sz="2000" b="1" dirty="0">
                <a:solidFill>
                  <a:srgbClr val="FF0000"/>
                </a:solidFill>
              </a:rPr>
              <a:t>flag [1] = false;</a:t>
            </a:r>
          </a:p>
          <a:p>
            <a:pPr>
              <a:lnSpc>
                <a:spcPct val="90000"/>
              </a:lnSpc>
              <a:spcBef>
                <a:spcPct val="20000"/>
              </a:spcBef>
              <a:buClr>
                <a:schemeClr val="folHlink"/>
              </a:buClr>
              <a:buSzPct val="90000"/>
              <a:buFont typeface="Monotype Sorts" pitchFamily="2" charset="2"/>
              <a:buNone/>
            </a:pPr>
            <a:r>
              <a:rPr kumimoji="1" lang="en-US" altLang="zh-CN" sz="2000" b="1" dirty="0"/>
              <a:t>	remainder section</a:t>
            </a:r>
          </a:p>
          <a:p>
            <a:pPr>
              <a:lnSpc>
                <a:spcPct val="90000"/>
              </a:lnSpc>
              <a:spcBef>
                <a:spcPct val="20000"/>
              </a:spcBef>
              <a:buClr>
                <a:schemeClr val="folHlink"/>
              </a:buClr>
              <a:buSzPct val="90000"/>
              <a:buFont typeface="Monotype Sorts" pitchFamily="2" charset="2"/>
              <a:buNone/>
            </a:pPr>
            <a:r>
              <a:rPr kumimoji="1" lang="en-US" altLang="zh-CN" sz="2000" b="1" dirty="0"/>
              <a:t>       } while (1);</a:t>
            </a:r>
            <a:endParaRPr kumimoji="1" lang="zh-CN" altLang="en-US" sz="2000" b="1" dirty="0"/>
          </a:p>
        </p:txBody>
      </p:sp>
      <p:sp>
        <p:nvSpPr>
          <p:cNvPr id="25605" name="Text Box 9"/>
          <p:cNvSpPr txBox="1">
            <a:spLocks noChangeArrowheads="1"/>
          </p:cNvSpPr>
          <p:nvPr/>
        </p:nvSpPr>
        <p:spPr bwMode="auto">
          <a:xfrm>
            <a:off x="2099957" y="3040372"/>
            <a:ext cx="3730625" cy="2751138"/>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a:spcBef>
                <a:spcPct val="20000"/>
              </a:spcBef>
              <a:buClr>
                <a:schemeClr val="folHlink"/>
              </a:buClr>
              <a:buSzPct val="90000"/>
              <a:buFont typeface="Monotype Sorts" pitchFamily="2" charset="2"/>
              <a:buNone/>
            </a:pPr>
            <a:r>
              <a:rPr kumimoji="1" lang="en-US" altLang="zh-CN" b="1" dirty="0">
                <a:solidFill>
                  <a:srgbClr val="3333CC"/>
                </a:solidFill>
              </a:rPr>
              <a:t>P</a:t>
            </a:r>
            <a:r>
              <a:rPr kumimoji="1" lang="en-US" altLang="zh-CN" b="1" baseline="-25000" dirty="0">
                <a:solidFill>
                  <a:srgbClr val="3333CC"/>
                </a:solidFill>
              </a:rPr>
              <a:t>0</a:t>
            </a:r>
            <a:r>
              <a:rPr kumimoji="1" lang="en-US" altLang="zh-CN" b="1" dirty="0">
                <a:solidFill>
                  <a:srgbClr val="3333CC"/>
                </a:solidFill>
              </a:rPr>
              <a:t>:</a:t>
            </a:r>
          </a:p>
          <a:p>
            <a:pPr>
              <a:lnSpc>
                <a:spcPct val="90000"/>
              </a:lnSpc>
              <a:spcBef>
                <a:spcPct val="20000"/>
              </a:spcBef>
              <a:buClr>
                <a:schemeClr val="folHlink"/>
              </a:buClr>
              <a:buSzPct val="90000"/>
              <a:buFont typeface="Monotype Sorts" pitchFamily="2" charset="2"/>
              <a:buNone/>
            </a:pPr>
            <a:r>
              <a:rPr kumimoji="1" lang="en-US" altLang="zh-CN" sz="2000" b="1" dirty="0"/>
              <a:t>do {</a:t>
            </a:r>
          </a:p>
          <a:p>
            <a:pPr>
              <a:lnSpc>
                <a:spcPct val="90000"/>
              </a:lnSpc>
              <a:spcBef>
                <a:spcPct val="20000"/>
              </a:spcBef>
              <a:buClr>
                <a:schemeClr val="folHlink"/>
              </a:buClr>
              <a:buSzPct val="90000"/>
              <a:buFont typeface="Monotype Sorts" pitchFamily="2" charset="2"/>
              <a:buNone/>
            </a:pPr>
            <a:r>
              <a:rPr kumimoji="1" lang="en-US" altLang="zh-CN" sz="2000" b="1" dirty="0"/>
              <a:t>         </a:t>
            </a:r>
            <a:r>
              <a:rPr kumimoji="1" lang="en-US" altLang="zh-CN" sz="2000" b="1" dirty="0">
                <a:solidFill>
                  <a:srgbClr val="FF0000"/>
                </a:solidFill>
              </a:rPr>
              <a:t>flag[0] = true;</a:t>
            </a:r>
            <a:endParaRPr kumimoji="1" lang="en-US" altLang="zh-CN" sz="2000" b="1" dirty="0"/>
          </a:p>
          <a:p>
            <a:pPr>
              <a:lnSpc>
                <a:spcPct val="90000"/>
              </a:lnSpc>
              <a:spcBef>
                <a:spcPct val="20000"/>
              </a:spcBef>
              <a:buClr>
                <a:schemeClr val="folHlink"/>
              </a:buClr>
              <a:buSzPct val="90000"/>
              <a:buFont typeface="Monotype Sorts" pitchFamily="2" charset="2"/>
              <a:buNone/>
            </a:pPr>
            <a:r>
              <a:rPr kumimoji="1" lang="en-US" altLang="zh-CN" sz="2000" b="1" dirty="0"/>
              <a:t>       </a:t>
            </a:r>
            <a:r>
              <a:rPr kumimoji="1" lang="en-US" altLang="zh-CN" sz="2000" b="1" dirty="0">
                <a:solidFill>
                  <a:srgbClr val="FF0000"/>
                </a:solidFill>
              </a:rPr>
              <a:t>  while (flag[1]) ; </a:t>
            </a:r>
          </a:p>
          <a:p>
            <a:pPr>
              <a:lnSpc>
                <a:spcPct val="90000"/>
              </a:lnSpc>
              <a:spcBef>
                <a:spcPct val="20000"/>
              </a:spcBef>
              <a:buClr>
                <a:schemeClr val="folHlink"/>
              </a:buClr>
              <a:buSzPct val="90000"/>
              <a:buFont typeface="Monotype Sorts" pitchFamily="2" charset="2"/>
              <a:buNone/>
            </a:pPr>
            <a:r>
              <a:rPr kumimoji="1" lang="en-US" altLang="zh-CN" sz="2000" b="1" dirty="0">
                <a:solidFill>
                  <a:srgbClr val="FF0000"/>
                </a:solidFill>
              </a:rPr>
              <a:t>  	</a:t>
            </a:r>
            <a:r>
              <a:rPr kumimoji="1" lang="en-US" altLang="zh-CN" sz="2000" b="1" dirty="0"/>
              <a:t>critical section</a:t>
            </a:r>
          </a:p>
          <a:p>
            <a:pPr>
              <a:lnSpc>
                <a:spcPct val="90000"/>
              </a:lnSpc>
              <a:spcBef>
                <a:spcPct val="20000"/>
              </a:spcBef>
              <a:buClr>
                <a:schemeClr val="folHlink"/>
              </a:buClr>
              <a:buSzPct val="90000"/>
              <a:buFont typeface="Monotype Sorts" pitchFamily="2" charset="2"/>
              <a:buNone/>
            </a:pPr>
            <a:r>
              <a:rPr kumimoji="1" lang="en-US" altLang="zh-CN" sz="2000" b="1" dirty="0"/>
              <a:t>         </a:t>
            </a:r>
            <a:r>
              <a:rPr kumimoji="1" lang="en-US" altLang="zh-CN" sz="2000" b="1" dirty="0">
                <a:solidFill>
                  <a:srgbClr val="FF0000"/>
                </a:solidFill>
              </a:rPr>
              <a:t>flag [0] = false;</a:t>
            </a:r>
          </a:p>
          <a:p>
            <a:pPr>
              <a:lnSpc>
                <a:spcPct val="90000"/>
              </a:lnSpc>
              <a:spcBef>
                <a:spcPct val="20000"/>
              </a:spcBef>
              <a:buClr>
                <a:schemeClr val="folHlink"/>
              </a:buClr>
              <a:buSzPct val="90000"/>
              <a:buFont typeface="Monotype Sorts" pitchFamily="2" charset="2"/>
              <a:buNone/>
            </a:pPr>
            <a:r>
              <a:rPr kumimoji="1" lang="en-US" altLang="zh-CN" sz="2000" b="1" dirty="0"/>
              <a:t>	remainder section</a:t>
            </a:r>
          </a:p>
          <a:p>
            <a:pPr>
              <a:lnSpc>
                <a:spcPct val="90000"/>
              </a:lnSpc>
              <a:spcBef>
                <a:spcPct val="20000"/>
              </a:spcBef>
              <a:buClr>
                <a:schemeClr val="folHlink"/>
              </a:buClr>
              <a:buSzPct val="90000"/>
              <a:buFont typeface="Monotype Sorts" pitchFamily="2" charset="2"/>
              <a:buNone/>
            </a:pPr>
            <a:r>
              <a:rPr kumimoji="1" lang="en-US" altLang="zh-CN" sz="2000" b="1" dirty="0"/>
              <a:t>      } while (1);</a:t>
            </a:r>
            <a:endParaRPr kumimoji="1" lang="zh-CN" altLang="en-US" sz="2000" b="1" dirty="0"/>
          </a:p>
        </p:txBody>
      </p:sp>
      <p:sp>
        <p:nvSpPr>
          <p:cNvPr id="51210" name="Text Box 10"/>
          <p:cNvSpPr txBox="1">
            <a:spLocks noChangeArrowheads="1"/>
          </p:cNvSpPr>
          <p:nvPr/>
        </p:nvSpPr>
        <p:spPr bwMode="auto">
          <a:xfrm rot="21120000">
            <a:off x="7178675" y="969964"/>
            <a:ext cx="2725738" cy="376237"/>
          </a:xfrm>
          <a:prstGeom prst="rect">
            <a:avLst/>
          </a:prstGeom>
          <a:solidFill>
            <a:schemeClr val="bg1"/>
          </a:solidFill>
          <a:ln w="9525">
            <a:solidFill>
              <a:schemeClr val="tx1"/>
            </a:solidFill>
            <a:prstDash val="dash"/>
            <a:miter lim="800000"/>
            <a:headEnd/>
            <a:tailEnd/>
          </a:ln>
          <a:effectLst/>
        </p:spPr>
        <p:txBody>
          <a:bodyPr wrap="none">
            <a:spAutoFit/>
          </a:bodyPr>
          <a:lstStyle/>
          <a:p>
            <a:pPr algn="ctr" eaLnBrk="1" hangingPunct="1">
              <a:defRPr/>
            </a:pPr>
            <a:r>
              <a:rPr kumimoji="1" lang="en-US" altLang="zh-CN" b="1">
                <a:solidFill>
                  <a:schemeClr val="hlink"/>
                </a:solidFill>
                <a:effectLst>
                  <a:outerShdw blurRad="38100" dist="38100" dir="2700000" algn="tl">
                    <a:srgbClr val="000000"/>
                  </a:outerShdw>
                </a:effectLst>
              </a:rPr>
              <a:t>Two-Process Solutions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p:txBody>
          <a:bodyPr/>
          <a:lstStyle/>
          <a:p>
            <a:pPr eaLnBrk="1" hangingPunct="1"/>
            <a:r>
              <a:rPr lang="en-US" altLang="zh-CN" sz="2800" dirty="0">
                <a:latin typeface="Times New Roman" pitchFamily="18" charset="0"/>
                <a:ea typeface="楷体_GB2312" pitchFamily="49" charset="-122"/>
              </a:rPr>
              <a:t>Algorithm 2-1</a:t>
            </a:r>
          </a:p>
        </p:txBody>
      </p:sp>
      <p:sp>
        <p:nvSpPr>
          <p:cNvPr id="26627" name="Rectangle 1027"/>
          <p:cNvSpPr>
            <a:spLocks noGrp="1" noChangeArrowheads="1"/>
          </p:cNvSpPr>
          <p:nvPr>
            <p:ph idx="1"/>
          </p:nvPr>
        </p:nvSpPr>
        <p:spPr/>
        <p:txBody>
          <a:bodyPr/>
          <a:lstStyle/>
          <a:p>
            <a:pPr eaLnBrk="1" hangingPunct="1">
              <a:lnSpc>
                <a:spcPct val="90000"/>
              </a:lnSpc>
              <a:tabLst>
                <a:tab pos="2403475" algn="l"/>
                <a:tab pos="2684463" algn="l"/>
                <a:tab pos="2974975" algn="l"/>
              </a:tabLst>
            </a:pPr>
            <a:r>
              <a:rPr lang="en-US" altLang="zh-CN" sz="2000" b="0" dirty="0">
                <a:latin typeface="Times New Roman" pitchFamily="18" charset="0"/>
              </a:rPr>
              <a:t>Shared variables</a:t>
            </a:r>
          </a:p>
          <a:p>
            <a:pPr lvl="1" eaLnBrk="1" hangingPunct="1">
              <a:lnSpc>
                <a:spcPct val="90000"/>
              </a:lnSpc>
              <a:tabLst>
                <a:tab pos="2403475" algn="l"/>
                <a:tab pos="2684463" algn="l"/>
                <a:tab pos="2974975" algn="l"/>
              </a:tabLst>
            </a:pPr>
            <a:r>
              <a:rPr lang="en-US" altLang="zh-CN" sz="2000" b="0" dirty="0" err="1">
                <a:latin typeface="Times New Roman" pitchFamily="18" charset="0"/>
              </a:rPr>
              <a:t>boolean</a:t>
            </a:r>
            <a:r>
              <a:rPr lang="en-US" altLang="zh-CN" sz="2000" b="0" dirty="0">
                <a:latin typeface="Times New Roman" pitchFamily="18" charset="0"/>
              </a:rPr>
              <a:t> flag[2];</a:t>
            </a:r>
            <a:br>
              <a:rPr lang="en-US" altLang="zh-CN" sz="2000" b="0" dirty="0">
                <a:latin typeface="Times New Roman" pitchFamily="18" charset="0"/>
              </a:rPr>
            </a:br>
            <a:r>
              <a:rPr lang="en-US" altLang="zh-CN" sz="2000" b="0" dirty="0">
                <a:latin typeface="Times New Roman" pitchFamily="18" charset="0"/>
              </a:rPr>
              <a:t>initially flag [0] = flag [1] = false.</a:t>
            </a:r>
          </a:p>
          <a:p>
            <a:pPr lvl="1" eaLnBrk="1" hangingPunct="1">
              <a:lnSpc>
                <a:spcPct val="90000"/>
              </a:lnSpc>
              <a:tabLst>
                <a:tab pos="2403475" algn="l"/>
                <a:tab pos="2684463" algn="l"/>
                <a:tab pos="2974975" algn="l"/>
              </a:tabLst>
            </a:pPr>
            <a:r>
              <a:rPr lang="en-US" altLang="zh-CN" sz="2000" b="0" dirty="0">
                <a:latin typeface="Times New Roman" pitchFamily="18" charset="0"/>
              </a:rPr>
              <a:t>flag [i] = true </a:t>
            </a:r>
            <a:r>
              <a:rPr lang="en-US" altLang="zh-CN" sz="2000" b="0" dirty="0">
                <a:latin typeface="Times New Roman" pitchFamily="18" charset="0"/>
                <a:sym typeface="Symbol" pitchFamily="18" charset="2"/>
              </a:rPr>
              <a:t> </a:t>
            </a:r>
            <a:r>
              <a:rPr lang="en-US" altLang="zh-CN" sz="2000" b="0" i="1" dirty="0">
                <a:latin typeface="Times New Roman" pitchFamily="18" charset="0"/>
                <a:sym typeface="Symbol" pitchFamily="18" charset="2"/>
              </a:rPr>
              <a:t>P</a:t>
            </a:r>
            <a:r>
              <a:rPr lang="en-US" altLang="zh-CN" sz="2000" b="0" i="1" baseline="-25000" dirty="0">
                <a:latin typeface="Times New Roman" pitchFamily="18" charset="0"/>
                <a:sym typeface="Symbol" pitchFamily="18" charset="2"/>
              </a:rPr>
              <a:t>i</a:t>
            </a:r>
            <a:r>
              <a:rPr lang="en-US" altLang="zh-CN" sz="2000" b="0" dirty="0">
                <a:latin typeface="Times New Roman" pitchFamily="18" charset="0"/>
                <a:sym typeface="Symbol" pitchFamily="18" charset="2"/>
              </a:rPr>
              <a:t>  enter its critical section</a:t>
            </a:r>
          </a:p>
          <a:p>
            <a:pPr eaLnBrk="1" hangingPunct="1">
              <a:lnSpc>
                <a:spcPct val="90000"/>
              </a:lnSpc>
              <a:tabLst>
                <a:tab pos="2403475" algn="l"/>
                <a:tab pos="2684463" algn="l"/>
                <a:tab pos="2974975" algn="l"/>
              </a:tabLst>
            </a:pPr>
            <a:r>
              <a:rPr lang="en-US" altLang="zh-CN" sz="2000" b="0" dirty="0">
                <a:latin typeface="Times New Roman" pitchFamily="18" charset="0"/>
              </a:rPr>
              <a:t>Process </a:t>
            </a:r>
            <a:r>
              <a:rPr lang="en-US" altLang="zh-CN" sz="2000" b="0" i="1" dirty="0">
                <a:latin typeface="Times New Roman" pitchFamily="18" charset="0"/>
              </a:rPr>
              <a:t>P</a:t>
            </a:r>
            <a:r>
              <a:rPr lang="en-US" altLang="zh-CN" sz="2000" b="0" i="1" baseline="-25000" dirty="0">
                <a:latin typeface="Times New Roman" pitchFamily="18" charset="0"/>
              </a:rPr>
              <a:t>0、 </a:t>
            </a:r>
            <a:r>
              <a:rPr lang="en-US" altLang="zh-CN" sz="2000" b="0" i="1" dirty="0">
                <a:latin typeface="Times New Roman" pitchFamily="18" charset="0"/>
              </a:rPr>
              <a:t>P</a:t>
            </a:r>
            <a:r>
              <a:rPr lang="en-US" altLang="zh-CN" sz="2000" b="0" i="1" baseline="-25000" dirty="0">
                <a:latin typeface="Times New Roman" pitchFamily="18" charset="0"/>
              </a:rPr>
              <a:t>1</a:t>
            </a:r>
            <a:endParaRPr lang="en-US" altLang="zh-CN" sz="2000" b="0" dirty="0">
              <a:latin typeface="Times New Roman" pitchFamily="18" charset="0"/>
            </a:endParaRPr>
          </a:p>
          <a:p>
            <a:pPr eaLnBrk="1" hangingPunct="1">
              <a:lnSpc>
                <a:spcPct val="90000"/>
              </a:lnSpc>
              <a:buNone/>
              <a:tabLst>
                <a:tab pos="2403475" algn="l"/>
                <a:tab pos="2684463" algn="l"/>
                <a:tab pos="2974975" algn="l"/>
              </a:tabLst>
            </a:pPr>
            <a:r>
              <a:rPr lang="en-US" altLang="zh-CN" sz="2000" b="0" dirty="0">
                <a:latin typeface="Times New Roman" pitchFamily="18" charset="0"/>
              </a:rPr>
              <a:t>	</a:t>
            </a:r>
          </a:p>
          <a:p>
            <a:pPr eaLnBrk="1" hangingPunct="1">
              <a:lnSpc>
                <a:spcPct val="90000"/>
              </a:lnSpc>
              <a:buNone/>
              <a:tabLst>
                <a:tab pos="2403475" algn="l"/>
                <a:tab pos="2684463" algn="l"/>
                <a:tab pos="2974975" algn="l"/>
              </a:tabLst>
            </a:pPr>
            <a:endParaRPr lang="en-US" altLang="zh-CN" sz="2000" b="0" dirty="0">
              <a:latin typeface="Times New Roman" pitchFamily="18" charset="0"/>
            </a:endParaRPr>
          </a:p>
          <a:p>
            <a:pPr eaLnBrk="1" hangingPunct="1">
              <a:lnSpc>
                <a:spcPct val="90000"/>
              </a:lnSpc>
              <a:buNone/>
              <a:tabLst>
                <a:tab pos="2403475" algn="l"/>
                <a:tab pos="2684463" algn="l"/>
                <a:tab pos="2974975" algn="l"/>
              </a:tabLst>
            </a:pPr>
            <a:endParaRPr lang="en-US" altLang="zh-CN" sz="2000" b="0" dirty="0">
              <a:latin typeface="Times New Roman" pitchFamily="18" charset="0"/>
            </a:endParaRPr>
          </a:p>
          <a:p>
            <a:pPr eaLnBrk="1" hangingPunct="1">
              <a:lnSpc>
                <a:spcPct val="90000"/>
              </a:lnSpc>
              <a:buNone/>
              <a:tabLst>
                <a:tab pos="2403475" algn="l"/>
                <a:tab pos="2684463" algn="l"/>
                <a:tab pos="2974975" algn="l"/>
              </a:tabLst>
            </a:pPr>
            <a:endParaRPr lang="en-US" altLang="zh-CN" sz="2000" b="0" dirty="0">
              <a:latin typeface="Times New Roman" pitchFamily="18" charset="0"/>
            </a:endParaRPr>
          </a:p>
          <a:p>
            <a:pPr eaLnBrk="1" hangingPunct="1">
              <a:lnSpc>
                <a:spcPct val="90000"/>
              </a:lnSpc>
              <a:buNone/>
              <a:tabLst>
                <a:tab pos="2403475" algn="l"/>
                <a:tab pos="2684463" algn="l"/>
                <a:tab pos="2974975" algn="l"/>
              </a:tabLst>
            </a:pPr>
            <a:endParaRPr lang="en-US" altLang="zh-CN" sz="2000" b="0" dirty="0">
              <a:latin typeface="Times New Roman" pitchFamily="18" charset="0"/>
            </a:endParaRPr>
          </a:p>
          <a:p>
            <a:pPr eaLnBrk="1" hangingPunct="1">
              <a:lnSpc>
                <a:spcPct val="90000"/>
              </a:lnSpc>
              <a:buNone/>
              <a:tabLst>
                <a:tab pos="2403475" algn="l"/>
                <a:tab pos="2684463" algn="l"/>
                <a:tab pos="2974975" algn="l"/>
              </a:tabLst>
            </a:pPr>
            <a:endParaRPr lang="en-US" altLang="zh-CN" sz="2000" b="0" dirty="0">
              <a:latin typeface="Times New Roman" pitchFamily="18" charset="0"/>
            </a:endParaRPr>
          </a:p>
          <a:p>
            <a:pPr eaLnBrk="1" hangingPunct="1">
              <a:lnSpc>
                <a:spcPct val="90000"/>
              </a:lnSpc>
              <a:buNone/>
              <a:tabLst>
                <a:tab pos="2403475" algn="l"/>
                <a:tab pos="2684463" algn="l"/>
                <a:tab pos="2974975" algn="l"/>
              </a:tabLst>
            </a:pPr>
            <a:endParaRPr lang="en-US" altLang="zh-CN" sz="2000" b="0" dirty="0">
              <a:latin typeface="Times New Roman" pitchFamily="18" charset="0"/>
            </a:endParaRPr>
          </a:p>
          <a:p>
            <a:pPr eaLnBrk="1" hangingPunct="1">
              <a:lnSpc>
                <a:spcPct val="90000"/>
              </a:lnSpc>
              <a:buNone/>
              <a:tabLst>
                <a:tab pos="2403475" algn="l"/>
                <a:tab pos="2684463" algn="l"/>
                <a:tab pos="2974975" algn="l"/>
              </a:tabLst>
            </a:pPr>
            <a:r>
              <a:rPr lang="en-US" altLang="zh-CN" sz="2000" b="0" dirty="0">
                <a:solidFill>
                  <a:srgbClr val="FF0000"/>
                </a:solidFill>
                <a:latin typeface="Times New Roman" pitchFamily="18" charset="0"/>
              </a:rPr>
              <a:t>Satisfies progress, but not mutual exclusion requirement.</a:t>
            </a:r>
            <a:r>
              <a:rPr lang="en-US" altLang="zh-CN" sz="2000" b="0" dirty="0">
                <a:latin typeface="Times New Roman" pitchFamily="18" charset="0"/>
              </a:rPr>
              <a:t> </a:t>
            </a:r>
          </a:p>
          <a:p>
            <a:pPr eaLnBrk="1" hangingPunct="1">
              <a:lnSpc>
                <a:spcPct val="90000"/>
              </a:lnSpc>
              <a:tabLst>
                <a:tab pos="2403475" algn="l"/>
                <a:tab pos="2684463" algn="l"/>
                <a:tab pos="2974975" algn="l"/>
              </a:tabLst>
            </a:pPr>
            <a:r>
              <a:rPr lang="en-US" altLang="zh-CN" sz="1800" b="0" dirty="0">
                <a:latin typeface="Times New Roman" pitchFamily="18" charset="0"/>
              </a:rPr>
              <a:t>P0</a:t>
            </a:r>
            <a:r>
              <a:rPr lang="zh-CN" altLang="en-US" sz="1800" b="0" dirty="0">
                <a:latin typeface="Times New Roman" pitchFamily="18" charset="0"/>
              </a:rPr>
              <a:t>和</a:t>
            </a:r>
            <a:r>
              <a:rPr lang="en-US" altLang="zh-CN" sz="1800" b="0" dirty="0">
                <a:latin typeface="Times New Roman" pitchFamily="18" charset="0"/>
              </a:rPr>
              <a:t>P1</a:t>
            </a:r>
            <a:r>
              <a:rPr lang="zh-CN" altLang="en-US" sz="1800" b="0" dirty="0">
                <a:latin typeface="Times New Roman" pitchFamily="18" charset="0"/>
              </a:rPr>
              <a:t>可能同时进入临界区。当</a:t>
            </a:r>
            <a:r>
              <a:rPr lang="en-US" altLang="zh-CN" sz="2000" b="0" dirty="0">
                <a:latin typeface="Times New Roman" pitchFamily="18" charset="0"/>
              </a:rPr>
              <a:t>flag [0] = flag [1] = false</a:t>
            </a:r>
            <a:r>
              <a:rPr lang="zh-CN" altLang="en-US" sz="2000" b="0" dirty="0">
                <a:latin typeface="Times New Roman" pitchFamily="18" charset="0"/>
              </a:rPr>
              <a:t>时，</a:t>
            </a:r>
            <a:r>
              <a:rPr lang="zh-CN" altLang="en-US" sz="1800" b="0" dirty="0">
                <a:latin typeface="Times New Roman" pitchFamily="18" charset="0"/>
              </a:rPr>
              <a:t> </a:t>
            </a:r>
            <a:r>
              <a:rPr lang="en-US" altLang="zh-CN" sz="1800" b="0" dirty="0">
                <a:latin typeface="Times New Roman" pitchFamily="18" charset="0"/>
              </a:rPr>
              <a:t>P0</a:t>
            </a:r>
            <a:r>
              <a:rPr lang="zh-CN" altLang="en-US" sz="1800" b="0" dirty="0">
                <a:latin typeface="Times New Roman" pitchFamily="18" charset="0"/>
              </a:rPr>
              <a:t>执行了</a:t>
            </a:r>
            <a:r>
              <a:rPr lang="en-US" altLang="zh-CN" sz="2000" b="0" dirty="0">
                <a:latin typeface="Times New Roman" pitchFamily="18" charset="0"/>
              </a:rPr>
              <a:t>while (flag[1])</a:t>
            </a:r>
            <a:r>
              <a:rPr lang="zh-CN" altLang="en-US" sz="2000" b="0" dirty="0">
                <a:latin typeface="Times New Roman" pitchFamily="18" charset="0"/>
              </a:rPr>
              <a:t>后，</a:t>
            </a:r>
            <a:r>
              <a:rPr lang="en-US" altLang="zh-CN" sz="1800" b="0" dirty="0">
                <a:latin typeface="Times New Roman" pitchFamily="18" charset="0"/>
              </a:rPr>
              <a:t>P1</a:t>
            </a:r>
            <a:r>
              <a:rPr lang="zh-CN" altLang="en-US" sz="1800" b="0" dirty="0">
                <a:latin typeface="Times New Roman" pitchFamily="18" charset="0"/>
              </a:rPr>
              <a:t>执行</a:t>
            </a:r>
            <a:r>
              <a:rPr lang="en-US" altLang="zh-CN" sz="2000" b="0" dirty="0">
                <a:latin typeface="Times New Roman" pitchFamily="18" charset="0"/>
              </a:rPr>
              <a:t>while (flag[0]) </a:t>
            </a:r>
            <a:r>
              <a:rPr lang="zh-CN" altLang="en-US" sz="2000" b="0" dirty="0">
                <a:latin typeface="Times New Roman" pitchFamily="18" charset="0"/>
              </a:rPr>
              <a:t>，这样两个进程同时进入了临界区</a:t>
            </a:r>
          </a:p>
        </p:txBody>
      </p:sp>
      <p:sp>
        <p:nvSpPr>
          <p:cNvPr id="26628" name="Text Box 1028"/>
          <p:cNvSpPr txBox="1">
            <a:spLocks noChangeArrowheads="1"/>
          </p:cNvSpPr>
          <p:nvPr/>
        </p:nvSpPr>
        <p:spPr bwMode="auto">
          <a:xfrm>
            <a:off x="6221414" y="2960119"/>
            <a:ext cx="3730625" cy="26908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a:spcBef>
                <a:spcPct val="20000"/>
              </a:spcBef>
              <a:buClr>
                <a:schemeClr val="folHlink"/>
              </a:buClr>
              <a:buSzPct val="90000"/>
              <a:buFont typeface="Monotype Sorts" pitchFamily="2" charset="2"/>
              <a:buNone/>
            </a:pPr>
            <a:r>
              <a:rPr kumimoji="1" lang="en-US" altLang="zh-CN" sz="2000" b="1" dirty="0">
                <a:solidFill>
                  <a:srgbClr val="000000"/>
                </a:solidFill>
              </a:rPr>
              <a:t>P</a:t>
            </a:r>
            <a:r>
              <a:rPr kumimoji="1" lang="en-US" altLang="zh-CN" sz="2000" b="1" baseline="-25000" dirty="0">
                <a:solidFill>
                  <a:srgbClr val="000000"/>
                </a:solidFill>
              </a:rPr>
              <a:t>1</a:t>
            </a:r>
            <a:r>
              <a:rPr kumimoji="1" lang="en-US" altLang="zh-CN" sz="2000" b="1" dirty="0">
                <a:solidFill>
                  <a:srgbClr val="000000"/>
                </a:solidFill>
              </a:rPr>
              <a:t>:</a:t>
            </a:r>
          </a:p>
          <a:p>
            <a:pPr>
              <a:lnSpc>
                <a:spcPct val="90000"/>
              </a:lnSpc>
              <a:spcBef>
                <a:spcPct val="20000"/>
              </a:spcBef>
              <a:buClr>
                <a:schemeClr val="folHlink"/>
              </a:buClr>
              <a:buSzPct val="90000"/>
              <a:buFont typeface="Monotype Sorts" pitchFamily="2" charset="2"/>
              <a:buNone/>
            </a:pPr>
            <a:r>
              <a:rPr kumimoji="1" lang="en-US" altLang="zh-CN" sz="2000" b="1" dirty="0"/>
              <a:t>do {</a:t>
            </a:r>
          </a:p>
          <a:p>
            <a:pPr>
              <a:lnSpc>
                <a:spcPct val="90000"/>
              </a:lnSpc>
              <a:spcBef>
                <a:spcPct val="20000"/>
              </a:spcBef>
              <a:buClr>
                <a:schemeClr val="folHlink"/>
              </a:buClr>
              <a:buSzPct val="90000"/>
              <a:buFont typeface="Monotype Sorts" pitchFamily="2" charset="2"/>
              <a:buNone/>
            </a:pPr>
            <a:r>
              <a:rPr kumimoji="1" lang="en-US" altLang="zh-CN" sz="2000" b="1" dirty="0"/>
              <a:t>        </a:t>
            </a:r>
            <a:r>
              <a:rPr kumimoji="1" lang="en-US" altLang="zh-CN" sz="2000" b="1" dirty="0">
                <a:solidFill>
                  <a:srgbClr val="FF0000"/>
                </a:solidFill>
              </a:rPr>
              <a:t> while (flag[0]) ; </a:t>
            </a:r>
          </a:p>
          <a:p>
            <a:pPr>
              <a:lnSpc>
                <a:spcPct val="90000"/>
              </a:lnSpc>
              <a:spcBef>
                <a:spcPct val="20000"/>
              </a:spcBef>
              <a:buClr>
                <a:schemeClr val="folHlink"/>
              </a:buClr>
              <a:buSzPct val="90000"/>
              <a:buFont typeface="Monotype Sorts" pitchFamily="2" charset="2"/>
              <a:buNone/>
            </a:pPr>
            <a:r>
              <a:rPr kumimoji="1" lang="en-US" altLang="zh-CN" sz="2000" b="1" dirty="0">
                <a:solidFill>
                  <a:srgbClr val="FF0000"/>
                </a:solidFill>
              </a:rPr>
              <a:t>          flag[1] = true;	</a:t>
            </a:r>
            <a:r>
              <a:rPr kumimoji="1" lang="en-US" altLang="zh-CN" sz="2000" b="1" dirty="0"/>
              <a:t>critical section</a:t>
            </a:r>
          </a:p>
          <a:p>
            <a:pPr>
              <a:lnSpc>
                <a:spcPct val="90000"/>
              </a:lnSpc>
              <a:spcBef>
                <a:spcPct val="20000"/>
              </a:spcBef>
              <a:buClr>
                <a:schemeClr val="folHlink"/>
              </a:buClr>
              <a:buSzPct val="90000"/>
              <a:buFont typeface="Monotype Sorts" pitchFamily="2" charset="2"/>
              <a:buNone/>
            </a:pPr>
            <a:r>
              <a:rPr kumimoji="1" lang="en-US" altLang="zh-CN" sz="2000" b="1" dirty="0"/>
              <a:t>          </a:t>
            </a:r>
            <a:r>
              <a:rPr kumimoji="1" lang="en-US" altLang="zh-CN" sz="2000" b="1" dirty="0">
                <a:solidFill>
                  <a:srgbClr val="FF0000"/>
                </a:solidFill>
              </a:rPr>
              <a:t>flag [1] = false;</a:t>
            </a:r>
          </a:p>
          <a:p>
            <a:pPr>
              <a:lnSpc>
                <a:spcPct val="90000"/>
              </a:lnSpc>
              <a:spcBef>
                <a:spcPct val="20000"/>
              </a:spcBef>
              <a:buClr>
                <a:schemeClr val="folHlink"/>
              </a:buClr>
              <a:buSzPct val="90000"/>
              <a:buFont typeface="Monotype Sorts" pitchFamily="2" charset="2"/>
              <a:buNone/>
            </a:pPr>
            <a:r>
              <a:rPr kumimoji="1" lang="en-US" altLang="zh-CN" sz="2000" b="1" dirty="0"/>
              <a:t>	remainder section</a:t>
            </a:r>
          </a:p>
          <a:p>
            <a:pPr>
              <a:lnSpc>
                <a:spcPct val="90000"/>
              </a:lnSpc>
              <a:spcBef>
                <a:spcPct val="20000"/>
              </a:spcBef>
              <a:buClr>
                <a:schemeClr val="folHlink"/>
              </a:buClr>
              <a:buSzPct val="90000"/>
              <a:buFont typeface="Monotype Sorts" pitchFamily="2" charset="2"/>
              <a:buNone/>
            </a:pPr>
            <a:r>
              <a:rPr kumimoji="1" lang="en-US" altLang="zh-CN" sz="2000" b="1" dirty="0"/>
              <a:t>      } while (1);</a:t>
            </a:r>
            <a:endParaRPr lang="zh-CN" altLang="en-US" sz="2000" dirty="0"/>
          </a:p>
        </p:txBody>
      </p:sp>
      <p:sp>
        <p:nvSpPr>
          <p:cNvPr id="26629" name="Text Box 1029"/>
          <p:cNvSpPr txBox="1">
            <a:spLocks noChangeArrowheads="1"/>
          </p:cNvSpPr>
          <p:nvPr/>
        </p:nvSpPr>
        <p:spPr bwMode="auto">
          <a:xfrm>
            <a:off x="2490789" y="2960119"/>
            <a:ext cx="3730625" cy="2690813"/>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a:spcBef>
                <a:spcPct val="20000"/>
              </a:spcBef>
              <a:buClr>
                <a:schemeClr val="folHlink"/>
              </a:buClr>
              <a:buSzPct val="90000"/>
              <a:buFont typeface="Monotype Sorts" pitchFamily="2" charset="2"/>
              <a:buNone/>
            </a:pPr>
            <a:r>
              <a:rPr kumimoji="1" lang="en-US" altLang="zh-CN" sz="2000" b="1" dirty="0">
                <a:solidFill>
                  <a:srgbClr val="000000"/>
                </a:solidFill>
              </a:rPr>
              <a:t>P</a:t>
            </a:r>
            <a:r>
              <a:rPr kumimoji="1" lang="en-US" altLang="zh-CN" sz="2000" b="1" baseline="-25000" dirty="0">
                <a:solidFill>
                  <a:srgbClr val="000000"/>
                </a:solidFill>
              </a:rPr>
              <a:t>0</a:t>
            </a:r>
            <a:r>
              <a:rPr kumimoji="1" lang="en-US" altLang="zh-CN" sz="2000" b="1" dirty="0">
                <a:solidFill>
                  <a:srgbClr val="000000"/>
                </a:solidFill>
              </a:rPr>
              <a:t>:</a:t>
            </a:r>
          </a:p>
          <a:p>
            <a:pPr>
              <a:lnSpc>
                <a:spcPct val="90000"/>
              </a:lnSpc>
              <a:spcBef>
                <a:spcPct val="20000"/>
              </a:spcBef>
              <a:buClr>
                <a:schemeClr val="folHlink"/>
              </a:buClr>
              <a:buSzPct val="90000"/>
              <a:buFont typeface="Monotype Sorts" pitchFamily="2" charset="2"/>
              <a:buNone/>
            </a:pPr>
            <a:r>
              <a:rPr kumimoji="1" lang="en-US" altLang="zh-CN" sz="2000" b="1" dirty="0"/>
              <a:t>do {</a:t>
            </a:r>
          </a:p>
          <a:p>
            <a:pPr>
              <a:lnSpc>
                <a:spcPct val="90000"/>
              </a:lnSpc>
              <a:spcBef>
                <a:spcPct val="20000"/>
              </a:spcBef>
              <a:buClr>
                <a:schemeClr val="folHlink"/>
              </a:buClr>
              <a:buSzPct val="90000"/>
              <a:buFont typeface="Monotype Sorts" pitchFamily="2" charset="2"/>
              <a:buNone/>
            </a:pPr>
            <a:r>
              <a:rPr kumimoji="1" lang="en-US" altLang="zh-CN" sz="2000" b="1" dirty="0"/>
              <a:t>       </a:t>
            </a:r>
            <a:r>
              <a:rPr kumimoji="1" lang="en-US" altLang="zh-CN" sz="2000" b="1" dirty="0">
                <a:solidFill>
                  <a:srgbClr val="FF0000"/>
                </a:solidFill>
              </a:rPr>
              <a:t> while (flag[1]) ; </a:t>
            </a:r>
          </a:p>
          <a:p>
            <a:pPr>
              <a:lnSpc>
                <a:spcPct val="90000"/>
              </a:lnSpc>
              <a:spcBef>
                <a:spcPct val="20000"/>
              </a:spcBef>
              <a:buClr>
                <a:schemeClr val="folHlink"/>
              </a:buClr>
              <a:buSzPct val="90000"/>
              <a:buFont typeface="Monotype Sorts" pitchFamily="2" charset="2"/>
              <a:buNone/>
            </a:pPr>
            <a:r>
              <a:rPr kumimoji="1" lang="en-US" altLang="zh-CN" sz="2000" b="1" dirty="0">
                <a:solidFill>
                  <a:srgbClr val="FF0000"/>
                </a:solidFill>
              </a:rPr>
              <a:t>        flag[0] = true;	</a:t>
            </a:r>
            <a:r>
              <a:rPr kumimoji="1" lang="en-US" altLang="zh-CN" sz="2000" b="1" dirty="0"/>
              <a:t>	critical section</a:t>
            </a:r>
          </a:p>
          <a:p>
            <a:pPr>
              <a:lnSpc>
                <a:spcPct val="90000"/>
              </a:lnSpc>
              <a:spcBef>
                <a:spcPct val="20000"/>
              </a:spcBef>
              <a:buClr>
                <a:schemeClr val="folHlink"/>
              </a:buClr>
              <a:buSzPct val="90000"/>
              <a:buFont typeface="Monotype Sorts" pitchFamily="2" charset="2"/>
              <a:buNone/>
            </a:pPr>
            <a:r>
              <a:rPr kumimoji="1" lang="en-US" altLang="zh-CN" sz="2000" b="1" dirty="0"/>
              <a:t>        </a:t>
            </a:r>
            <a:r>
              <a:rPr kumimoji="1" lang="en-US" altLang="zh-CN" sz="2000" b="1" dirty="0">
                <a:solidFill>
                  <a:srgbClr val="FF0000"/>
                </a:solidFill>
              </a:rPr>
              <a:t>flag [0] = false;</a:t>
            </a:r>
          </a:p>
          <a:p>
            <a:pPr>
              <a:lnSpc>
                <a:spcPct val="90000"/>
              </a:lnSpc>
              <a:spcBef>
                <a:spcPct val="20000"/>
              </a:spcBef>
              <a:buClr>
                <a:schemeClr val="folHlink"/>
              </a:buClr>
              <a:buSzPct val="90000"/>
              <a:buFont typeface="Monotype Sorts" pitchFamily="2" charset="2"/>
              <a:buNone/>
            </a:pPr>
            <a:r>
              <a:rPr kumimoji="1" lang="en-US" altLang="zh-CN" sz="2000" b="1" dirty="0"/>
              <a:t>	remainder section</a:t>
            </a:r>
          </a:p>
          <a:p>
            <a:pPr>
              <a:lnSpc>
                <a:spcPct val="90000"/>
              </a:lnSpc>
              <a:spcBef>
                <a:spcPct val="20000"/>
              </a:spcBef>
              <a:buClr>
                <a:schemeClr val="folHlink"/>
              </a:buClr>
              <a:buSzPct val="90000"/>
              <a:buFont typeface="Monotype Sorts" pitchFamily="2" charset="2"/>
              <a:buNone/>
            </a:pPr>
            <a:r>
              <a:rPr kumimoji="1" lang="en-US" altLang="zh-CN" sz="2000" b="1" dirty="0"/>
              <a:t>      } while (1);</a:t>
            </a:r>
            <a:endParaRPr lang="zh-CN" altLang="en-US" sz="2000" dirty="0"/>
          </a:p>
        </p:txBody>
      </p:sp>
      <p:sp>
        <p:nvSpPr>
          <p:cNvPr id="177158" name="Text Box 1030"/>
          <p:cNvSpPr txBox="1">
            <a:spLocks noChangeArrowheads="1"/>
          </p:cNvSpPr>
          <p:nvPr/>
        </p:nvSpPr>
        <p:spPr bwMode="auto">
          <a:xfrm rot="21120000">
            <a:off x="7599364" y="1273175"/>
            <a:ext cx="2725737" cy="376238"/>
          </a:xfrm>
          <a:prstGeom prst="rect">
            <a:avLst/>
          </a:prstGeom>
          <a:solidFill>
            <a:schemeClr val="bg1"/>
          </a:solidFill>
          <a:ln w="9525">
            <a:solidFill>
              <a:schemeClr val="tx1"/>
            </a:solidFill>
            <a:prstDash val="dash"/>
            <a:miter lim="800000"/>
            <a:headEnd/>
            <a:tailEnd/>
          </a:ln>
          <a:effectLst/>
        </p:spPr>
        <p:txBody>
          <a:bodyPr wrap="none">
            <a:spAutoFit/>
          </a:bodyPr>
          <a:lstStyle/>
          <a:p>
            <a:pPr algn="ctr" eaLnBrk="1" hangingPunct="1">
              <a:defRPr/>
            </a:pPr>
            <a:r>
              <a:rPr kumimoji="1" lang="en-US" altLang="zh-CN" b="1">
                <a:solidFill>
                  <a:schemeClr val="hlink"/>
                </a:solidFill>
                <a:effectLst>
                  <a:outerShdw blurRad="38100" dist="38100" dir="2700000" algn="tl">
                    <a:srgbClr val="000000"/>
                  </a:outerShdw>
                </a:effectLst>
              </a:rPr>
              <a:t>Two-Process Solutions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z="2400" dirty="0">
                <a:solidFill>
                  <a:srgbClr val="FF0000"/>
                </a:solidFill>
                <a:latin typeface="Times New Roman" pitchFamily="18" charset="0"/>
                <a:ea typeface="楷体_GB2312" pitchFamily="49" charset="-122"/>
              </a:rPr>
              <a:t>Algorithm 3(Peterson)</a:t>
            </a:r>
            <a:endParaRPr lang="zh-CN" altLang="en-US" sz="2400" dirty="0">
              <a:solidFill>
                <a:srgbClr val="FF0000"/>
              </a:solidFill>
              <a:latin typeface="Times New Roman" pitchFamily="18" charset="0"/>
              <a:ea typeface="楷体_GB2312" pitchFamily="49" charset="-122"/>
            </a:endParaRPr>
          </a:p>
        </p:txBody>
      </p:sp>
      <p:sp>
        <p:nvSpPr>
          <p:cNvPr id="27651" name="Rectangle 3"/>
          <p:cNvSpPr>
            <a:spLocks noGrp="1" noChangeArrowheads="1"/>
          </p:cNvSpPr>
          <p:nvPr>
            <p:ph idx="1"/>
          </p:nvPr>
        </p:nvSpPr>
        <p:spPr/>
        <p:txBody>
          <a:bodyPr/>
          <a:lstStyle/>
          <a:p>
            <a:pPr eaLnBrk="1" hangingPunct="1">
              <a:lnSpc>
                <a:spcPct val="80000"/>
              </a:lnSpc>
              <a:tabLst>
                <a:tab pos="1370013" algn="l"/>
                <a:tab pos="1714500" algn="l"/>
                <a:tab pos="2005013" algn="l"/>
              </a:tabLst>
            </a:pPr>
            <a:r>
              <a:rPr lang="en-US" altLang="zh-CN" sz="1800" b="0" dirty="0">
                <a:latin typeface="Times New Roman" pitchFamily="18" charset="0"/>
              </a:rPr>
              <a:t>Combined shared variables of algorithms 1 and 2.</a:t>
            </a:r>
          </a:p>
          <a:p>
            <a:pPr eaLnBrk="1" hangingPunct="1">
              <a:lnSpc>
                <a:spcPct val="80000"/>
              </a:lnSpc>
              <a:tabLst>
                <a:tab pos="1370013" algn="l"/>
                <a:tab pos="1714500" algn="l"/>
                <a:tab pos="2005013" algn="l"/>
              </a:tabLst>
            </a:pPr>
            <a:r>
              <a:rPr lang="en-US" altLang="zh-CN" sz="1800" b="0" dirty="0"/>
              <a:t>The two processes share two variables:</a:t>
            </a:r>
          </a:p>
          <a:p>
            <a:pPr lvl="1" eaLnBrk="1" hangingPunct="1">
              <a:lnSpc>
                <a:spcPct val="80000"/>
              </a:lnSpc>
              <a:tabLst>
                <a:tab pos="1370013" algn="l"/>
                <a:tab pos="1714500" algn="l"/>
                <a:tab pos="2005013" algn="l"/>
              </a:tabLst>
            </a:pPr>
            <a:r>
              <a:rPr lang="en-US" altLang="zh-CN" sz="1800" b="0" dirty="0" err="1"/>
              <a:t>int</a:t>
            </a:r>
            <a:r>
              <a:rPr lang="en-US" altLang="zh-CN" sz="1800" b="0" dirty="0">
                <a:solidFill>
                  <a:srgbClr val="FF0000"/>
                </a:solidFill>
              </a:rPr>
              <a:t> turn</a:t>
            </a:r>
            <a:r>
              <a:rPr lang="en-US" altLang="zh-CN" sz="1800" b="0" dirty="0"/>
              <a:t>;</a:t>
            </a:r>
            <a:r>
              <a:rPr lang="en-US" altLang="zh-CN" sz="1600" b="0" dirty="0"/>
              <a:t> </a:t>
            </a:r>
          </a:p>
          <a:p>
            <a:pPr lvl="1" eaLnBrk="1" hangingPunct="1">
              <a:lnSpc>
                <a:spcPct val="80000"/>
              </a:lnSpc>
              <a:tabLst>
                <a:tab pos="1370013" algn="l"/>
                <a:tab pos="1714500" algn="l"/>
                <a:tab pos="2005013" algn="l"/>
              </a:tabLst>
            </a:pPr>
            <a:r>
              <a:rPr lang="en-US" altLang="zh-CN" sz="1600" b="0" dirty="0" err="1"/>
              <a:t>boolean</a:t>
            </a:r>
            <a:r>
              <a:rPr lang="en-US" altLang="zh-CN" sz="1600" b="0" dirty="0"/>
              <a:t> </a:t>
            </a:r>
            <a:r>
              <a:rPr lang="en-US" altLang="zh-CN" sz="1600" b="0" dirty="0">
                <a:solidFill>
                  <a:srgbClr val="FF0000"/>
                </a:solidFill>
              </a:rPr>
              <a:t>flag[2]</a:t>
            </a:r>
          </a:p>
          <a:p>
            <a:pPr eaLnBrk="1" hangingPunct="1">
              <a:lnSpc>
                <a:spcPct val="80000"/>
              </a:lnSpc>
              <a:tabLst>
                <a:tab pos="1370013" algn="l"/>
                <a:tab pos="1714500" algn="l"/>
                <a:tab pos="2005013" algn="l"/>
              </a:tabLst>
            </a:pPr>
            <a:r>
              <a:rPr lang="en-US" altLang="zh-CN" sz="1800" b="0" dirty="0"/>
              <a:t>The variable </a:t>
            </a:r>
            <a:r>
              <a:rPr lang="en-US" altLang="zh-CN" sz="1800" b="0" dirty="0">
                <a:solidFill>
                  <a:srgbClr val="FF0000"/>
                </a:solidFill>
              </a:rPr>
              <a:t>turn</a:t>
            </a:r>
            <a:r>
              <a:rPr lang="en-US" altLang="zh-CN" sz="1800" b="0" dirty="0"/>
              <a:t> indicates whose turn it is to enter the critical section.  </a:t>
            </a:r>
          </a:p>
          <a:p>
            <a:pPr eaLnBrk="1" hangingPunct="1">
              <a:lnSpc>
                <a:spcPct val="80000"/>
              </a:lnSpc>
              <a:tabLst>
                <a:tab pos="1370013" algn="l"/>
                <a:tab pos="1714500" algn="l"/>
                <a:tab pos="2005013" algn="l"/>
              </a:tabLst>
            </a:pPr>
            <a:r>
              <a:rPr lang="en-US" altLang="zh-CN" sz="1800" b="0" dirty="0"/>
              <a:t>The </a:t>
            </a:r>
            <a:r>
              <a:rPr lang="en-US" altLang="zh-CN" sz="1800" b="0" dirty="0">
                <a:solidFill>
                  <a:srgbClr val="FF0000"/>
                </a:solidFill>
              </a:rPr>
              <a:t>flag</a:t>
            </a:r>
            <a:r>
              <a:rPr lang="en-US" altLang="zh-CN" sz="1800" b="0" dirty="0"/>
              <a:t> array is used to indicate if a process is ready to enter the critical section. </a:t>
            </a:r>
            <a:r>
              <a:rPr lang="en-US" altLang="zh-CN" sz="1800" b="0" dirty="0">
                <a:solidFill>
                  <a:srgbClr val="FF0000"/>
                </a:solidFill>
              </a:rPr>
              <a:t>flag[</a:t>
            </a:r>
            <a:r>
              <a:rPr lang="en-US" altLang="zh-CN" sz="1800" b="0" dirty="0" err="1">
                <a:solidFill>
                  <a:srgbClr val="FF0000"/>
                </a:solidFill>
              </a:rPr>
              <a:t>i</a:t>
            </a:r>
            <a:r>
              <a:rPr lang="en-US" altLang="zh-CN" sz="1800" b="0" dirty="0">
                <a:solidFill>
                  <a:srgbClr val="FF0000"/>
                </a:solidFill>
              </a:rPr>
              <a:t>] </a:t>
            </a:r>
            <a:r>
              <a:rPr lang="en-US" altLang="zh-CN" sz="1800" b="0" dirty="0"/>
              <a:t>= true implies that process </a:t>
            </a:r>
            <a:r>
              <a:rPr lang="en-US" altLang="zh-CN" sz="1800" b="0" dirty="0">
                <a:solidFill>
                  <a:srgbClr val="0000FF"/>
                </a:solidFill>
              </a:rPr>
              <a:t>P</a:t>
            </a:r>
            <a:r>
              <a:rPr lang="en-US" altLang="zh-CN" sz="1800" b="0" baseline="-25000" dirty="0">
                <a:solidFill>
                  <a:srgbClr val="0000FF"/>
                </a:solidFill>
              </a:rPr>
              <a:t>i</a:t>
            </a:r>
            <a:r>
              <a:rPr lang="en-US" altLang="zh-CN" sz="1800" b="0" dirty="0"/>
              <a:t> is ready!</a:t>
            </a:r>
          </a:p>
          <a:p>
            <a:pPr eaLnBrk="1" hangingPunct="1">
              <a:lnSpc>
                <a:spcPct val="80000"/>
              </a:lnSpc>
              <a:tabLst>
                <a:tab pos="1370013" algn="l"/>
                <a:tab pos="1714500" algn="l"/>
                <a:tab pos="2005013" algn="l"/>
              </a:tabLst>
            </a:pPr>
            <a:r>
              <a:rPr lang="en-US" altLang="zh-CN" sz="1800" b="0" dirty="0">
                <a:latin typeface="Times New Roman" pitchFamily="18" charset="0"/>
              </a:rPr>
              <a:t>Process P</a:t>
            </a:r>
            <a:r>
              <a:rPr lang="en-US" altLang="zh-CN" sz="1800" b="0" baseline="-25000" dirty="0">
                <a:latin typeface="Times New Roman" pitchFamily="18" charset="0"/>
              </a:rPr>
              <a:t>i</a:t>
            </a:r>
            <a:endParaRPr lang="en-US" altLang="zh-CN" sz="1800" b="0" dirty="0">
              <a:latin typeface="Times New Roman" pitchFamily="18" charset="0"/>
            </a:endParaRPr>
          </a:p>
          <a:p>
            <a:pPr eaLnBrk="1" hangingPunct="1">
              <a:lnSpc>
                <a:spcPct val="80000"/>
              </a:lnSpc>
              <a:buNone/>
              <a:tabLst>
                <a:tab pos="1370013" algn="l"/>
                <a:tab pos="1714500" algn="l"/>
                <a:tab pos="2005013" algn="l"/>
              </a:tabLst>
            </a:pPr>
            <a:endParaRPr lang="en-US" altLang="zh-CN" sz="1800" b="0" dirty="0">
              <a:latin typeface="Times New Roman" pitchFamily="18" charset="0"/>
            </a:endParaRPr>
          </a:p>
          <a:p>
            <a:pPr eaLnBrk="1" hangingPunct="1">
              <a:lnSpc>
                <a:spcPct val="80000"/>
              </a:lnSpc>
              <a:buNone/>
              <a:tabLst>
                <a:tab pos="1370013" algn="l"/>
                <a:tab pos="1714500" algn="l"/>
                <a:tab pos="2005013" algn="l"/>
              </a:tabLst>
            </a:pPr>
            <a:endParaRPr lang="en-US" altLang="zh-CN" sz="1800" b="0" dirty="0">
              <a:latin typeface="Times New Roman" pitchFamily="18" charset="0"/>
            </a:endParaRPr>
          </a:p>
          <a:p>
            <a:pPr eaLnBrk="1" hangingPunct="1">
              <a:lnSpc>
                <a:spcPct val="80000"/>
              </a:lnSpc>
              <a:buNone/>
              <a:tabLst>
                <a:tab pos="1370013" algn="l"/>
                <a:tab pos="1714500" algn="l"/>
                <a:tab pos="2005013" algn="l"/>
              </a:tabLst>
            </a:pPr>
            <a:endParaRPr lang="en-US" altLang="zh-CN" sz="1800" b="0" dirty="0">
              <a:latin typeface="Times New Roman" pitchFamily="18" charset="0"/>
            </a:endParaRPr>
          </a:p>
          <a:p>
            <a:pPr eaLnBrk="1" hangingPunct="1">
              <a:lnSpc>
                <a:spcPct val="80000"/>
              </a:lnSpc>
              <a:buNone/>
              <a:tabLst>
                <a:tab pos="1370013" algn="l"/>
                <a:tab pos="1714500" algn="l"/>
                <a:tab pos="2005013" algn="l"/>
              </a:tabLst>
            </a:pPr>
            <a:endParaRPr lang="en-US" altLang="zh-CN" sz="1800" b="0" dirty="0">
              <a:latin typeface="Times New Roman" pitchFamily="18" charset="0"/>
            </a:endParaRPr>
          </a:p>
          <a:p>
            <a:pPr eaLnBrk="1" hangingPunct="1">
              <a:lnSpc>
                <a:spcPct val="80000"/>
              </a:lnSpc>
              <a:buNone/>
              <a:tabLst>
                <a:tab pos="1370013" algn="l"/>
                <a:tab pos="1714500" algn="l"/>
                <a:tab pos="2005013" algn="l"/>
              </a:tabLst>
            </a:pPr>
            <a:endParaRPr lang="en-US" altLang="zh-CN" sz="1800" b="0" dirty="0">
              <a:latin typeface="Times New Roman" pitchFamily="18" charset="0"/>
            </a:endParaRPr>
          </a:p>
          <a:p>
            <a:pPr eaLnBrk="1" hangingPunct="1">
              <a:lnSpc>
                <a:spcPct val="80000"/>
              </a:lnSpc>
              <a:buNone/>
              <a:tabLst>
                <a:tab pos="1370013" algn="l"/>
                <a:tab pos="1714500" algn="l"/>
                <a:tab pos="2005013" algn="l"/>
              </a:tabLst>
            </a:pPr>
            <a:endParaRPr lang="en-US" altLang="zh-CN" sz="1800" b="0" dirty="0">
              <a:latin typeface="Times New Roman" pitchFamily="18" charset="0"/>
            </a:endParaRPr>
          </a:p>
          <a:p>
            <a:pPr eaLnBrk="1" hangingPunct="1">
              <a:lnSpc>
                <a:spcPct val="80000"/>
              </a:lnSpc>
              <a:buNone/>
              <a:tabLst>
                <a:tab pos="1370013" algn="l"/>
                <a:tab pos="1714500" algn="l"/>
                <a:tab pos="2005013" algn="l"/>
              </a:tabLst>
            </a:pPr>
            <a:endParaRPr lang="en-US" altLang="zh-CN" sz="1800" b="0" dirty="0">
              <a:latin typeface="Times New Roman" pitchFamily="18" charset="0"/>
            </a:endParaRPr>
          </a:p>
          <a:p>
            <a:pPr eaLnBrk="1" hangingPunct="1">
              <a:lnSpc>
                <a:spcPct val="80000"/>
              </a:lnSpc>
              <a:buNone/>
              <a:tabLst>
                <a:tab pos="1370013" algn="l"/>
                <a:tab pos="1714500" algn="l"/>
                <a:tab pos="2005013" algn="l"/>
              </a:tabLst>
            </a:pPr>
            <a:endParaRPr lang="en-US" altLang="zh-CN" sz="1800" b="0" dirty="0">
              <a:latin typeface="Times New Roman" pitchFamily="18" charset="0"/>
            </a:endParaRPr>
          </a:p>
          <a:p>
            <a:pPr eaLnBrk="1" hangingPunct="1">
              <a:lnSpc>
                <a:spcPct val="80000"/>
              </a:lnSpc>
              <a:tabLst>
                <a:tab pos="1370013" algn="l"/>
                <a:tab pos="1714500" algn="l"/>
                <a:tab pos="2005013" algn="l"/>
              </a:tabLst>
            </a:pPr>
            <a:endParaRPr lang="en-US" altLang="zh-CN" sz="1800" b="0" dirty="0">
              <a:latin typeface="Times New Roman" pitchFamily="18" charset="0"/>
            </a:endParaRPr>
          </a:p>
          <a:p>
            <a:pPr eaLnBrk="1" hangingPunct="1">
              <a:lnSpc>
                <a:spcPct val="80000"/>
              </a:lnSpc>
              <a:tabLst>
                <a:tab pos="1370013" algn="l"/>
                <a:tab pos="1714500" algn="l"/>
                <a:tab pos="2005013" algn="l"/>
              </a:tabLst>
            </a:pPr>
            <a:r>
              <a:rPr lang="en-US" altLang="zh-CN" sz="1800" b="0" dirty="0">
                <a:solidFill>
                  <a:srgbClr val="FF0000"/>
                </a:solidFill>
                <a:latin typeface="Times New Roman" pitchFamily="18" charset="0"/>
              </a:rPr>
              <a:t>Meets all three requirements; solves the critical-section problem for two processes</a:t>
            </a:r>
            <a:r>
              <a:rPr lang="en-US" altLang="zh-CN" sz="1800" b="0" dirty="0">
                <a:latin typeface="Times New Roman" pitchFamily="18" charset="0"/>
              </a:rPr>
              <a:t>.</a:t>
            </a:r>
          </a:p>
        </p:txBody>
      </p:sp>
      <p:sp>
        <p:nvSpPr>
          <p:cNvPr id="27652" name="Text Box 5"/>
          <p:cNvSpPr txBox="1">
            <a:spLocks noChangeArrowheads="1"/>
          </p:cNvSpPr>
          <p:nvPr/>
        </p:nvSpPr>
        <p:spPr bwMode="auto">
          <a:xfrm>
            <a:off x="2044700" y="3634866"/>
            <a:ext cx="3627438" cy="27003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a:spcBef>
                <a:spcPct val="20000"/>
              </a:spcBef>
              <a:buClr>
                <a:schemeClr val="folHlink"/>
              </a:buClr>
              <a:buSzPct val="90000"/>
              <a:buFont typeface="Monotype Sorts" pitchFamily="2" charset="2"/>
              <a:buNone/>
            </a:pPr>
            <a:r>
              <a:rPr kumimoji="1" lang="en-US" altLang="zh-CN" b="1" dirty="0">
                <a:solidFill>
                  <a:srgbClr val="000000"/>
                </a:solidFill>
              </a:rPr>
              <a:t>P</a:t>
            </a:r>
            <a:r>
              <a:rPr kumimoji="1" lang="en-US" altLang="zh-CN" b="1" baseline="-25000" dirty="0">
                <a:solidFill>
                  <a:srgbClr val="000000"/>
                </a:solidFill>
              </a:rPr>
              <a:t>0</a:t>
            </a:r>
            <a:r>
              <a:rPr kumimoji="1" lang="en-US" altLang="zh-CN" b="1" dirty="0">
                <a:solidFill>
                  <a:srgbClr val="000000"/>
                </a:solidFill>
              </a:rPr>
              <a:t>:</a:t>
            </a:r>
          </a:p>
          <a:p>
            <a:pPr>
              <a:spcBef>
                <a:spcPct val="20000"/>
              </a:spcBef>
              <a:buClr>
                <a:schemeClr val="folHlink"/>
              </a:buClr>
              <a:buSzPct val="90000"/>
              <a:buFont typeface="Monotype Sorts" pitchFamily="2" charset="2"/>
              <a:buNone/>
            </a:pPr>
            <a:r>
              <a:rPr kumimoji="1" lang="en-US" altLang="zh-CN" sz="1600" b="1" dirty="0"/>
              <a:t>do {  </a:t>
            </a:r>
            <a:r>
              <a:rPr kumimoji="1" lang="en-US" altLang="zh-CN" sz="1600" b="1" dirty="0">
                <a:solidFill>
                  <a:srgbClr val="FF0000"/>
                </a:solidFill>
              </a:rPr>
              <a:t>flag[0]= true;</a:t>
            </a:r>
            <a:br>
              <a:rPr kumimoji="1" lang="en-US" altLang="zh-CN" sz="1600" b="1" dirty="0">
                <a:solidFill>
                  <a:srgbClr val="FF0000"/>
                </a:solidFill>
              </a:rPr>
            </a:br>
            <a:r>
              <a:rPr kumimoji="1" lang="en-US" altLang="zh-CN" sz="1600" b="1" dirty="0">
                <a:solidFill>
                  <a:srgbClr val="FF0000"/>
                </a:solidFill>
              </a:rPr>
              <a:t>         turn = 1;</a:t>
            </a:r>
            <a:br>
              <a:rPr kumimoji="1" lang="en-US" altLang="zh-CN" sz="1600" b="1" dirty="0">
                <a:solidFill>
                  <a:srgbClr val="FF0000"/>
                </a:solidFill>
              </a:rPr>
            </a:br>
            <a:r>
              <a:rPr kumimoji="1" lang="en-US" altLang="zh-CN" sz="1600" b="1" dirty="0">
                <a:solidFill>
                  <a:srgbClr val="FF0000"/>
                </a:solidFill>
              </a:rPr>
              <a:t>         while (flag[1] and turn = 1) ;</a:t>
            </a:r>
          </a:p>
          <a:p>
            <a:pPr>
              <a:spcBef>
                <a:spcPct val="20000"/>
              </a:spcBef>
              <a:buClr>
                <a:schemeClr val="folHlink"/>
              </a:buClr>
              <a:buSzPct val="90000"/>
              <a:buFont typeface="Monotype Sorts" pitchFamily="2" charset="2"/>
              <a:buNone/>
            </a:pPr>
            <a:r>
              <a:rPr kumimoji="1" lang="en-US" altLang="zh-CN" sz="1600" b="1" dirty="0"/>
              <a:t>	   critical section</a:t>
            </a:r>
          </a:p>
          <a:p>
            <a:pPr>
              <a:spcBef>
                <a:spcPct val="20000"/>
              </a:spcBef>
              <a:buClr>
                <a:schemeClr val="folHlink"/>
              </a:buClr>
              <a:buSzPct val="90000"/>
              <a:buFont typeface="Monotype Sorts" pitchFamily="2" charset="2"/>
              <a:buNone/>
            </a:pPr>
            <a:r>
              <a:rPr kumimoji="1" lang="en-US" altLang="zh-CN" sz="1600" b="1" dirty="0"/>
              <a:t>         </a:t>
            </a:r>
            <a:r>
              <a:rPr kumimoji="1" lang="en-US" altLang="zh-CN" sz="1600" b="1" dirty="0">
                <a:solidFill>
                  <a:srgbClr val="FF0000"/>
                </a:solidFill>
              </a:rPr>
              <a:t>flag[0] = false;</a:t>
            </a:r>
          </a:p>
          <a:p>
            <a:pPr>
              <a:spcBef>
                <a:spcPct val="20000"/>
              </a:spcBef>
              <a:buClr>
                <a:schemeClr val="folHlink"/>
              </a:buClr>
              <a:buSzPct val="90000"/>
              <a:buFont typeface="Monotype Sorts" pitchFamily="2" charset="2"/>
              <a:buNone/>
            </a:pPr>
            <a:r>
              <a:rPr kumimoji="1" lang="en-US" altLang="zh-CN" sz="1600" b="1" dirty="0"/>
              <a:t>	remainder section</a:t>
            </a:r>
          </a:p>
          <a:p>
            <a:pPr>
              <a:spcBef>
                <a:spcPct val="20000"/>
              </a:spcBef>
              <a:buClr>
                <a:schemeClr val="folHlink"/>
              </a:buClr>
              <a:buSzPct val="90000"/>
              <a:buFont typeface="Monotype Sorts" pitchFamily="2" charset="2"/>
              <a:buNone/>
            </a:pPr>
            <a:r>
              <a:rPr kumimoji="1" lang="en-US" altLang="zh-CN" sz="1600" b="1" dirty="0"/>
              <a:t>} while (1);</a:t>
            </a:r>
          </a:p>
          <a:p>
            <a:pPr>
              <a:spcBef>
                <a:spcPct val="50000"/>
              </a:spcBef>
            </a:pPr>
            <a:endParaRPr lang="zh-CN" altLang="en-US" sz="1600" dirty="0"/>
          </a:p>
        </p:txBody>
      </p:sp>
      <p:sp>
        <p:nvSpPr>
          <p:cNvPr id="27653" name="Text Box 6"/>
          <p:cNvSpPr txBox="1">
            <a:spLocks noChangeArrowheads="1"/>
          </p:cNvSpPr>
          <p:nvPr/>
        </p:nvSpPr>
        <p:spPr bwMode="auto">
          <a:xfrm>
            <a:off x="5776914" y="3622155"/>
            <a:ext cx="3481387" cy="27908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a:spcBef>
                <a:spcPct val="20000"/>
              </a:spcBef>
              <a:buClr>
                <a:schemeClr val="folHlink"/>
              </a:buClr>
              <a:buSzPct val="90000"/>
              <a:buFont typeface="Monotype Sorts" pitchFamily="2" charset="2"/>
              <a:buNone/>
            </a:pPr>
            <a:r>
              <a:rPr kumimoji="1" lang="en-US" altLang="zh-CN" b="1" dirty="0">
                <a:solidFill>
                  <a:srgbClr val="000000"/>
                </a:solidFill>
              </a:rPr>
              <a:t>P</a:t>
            </a:r>
            <a:r>
              <a:rPr kumimoji="1" lang="en-US" altLang="zh-CN" b="1" baseline="-25000" dirty="0">
                <a:solidFill>
                  <a:srgbClr val="000000"/>
                </a:solidFill>
              </a:rPr>
              <a:t>1</a:t>
            </a:r>
            <a:r>
              <a:rPr kumimoji="1" lang="en-US" altLang="zh-CN" b="1" dirty="0">
                <a:solidFill>
                  <a:srgbClr val="000000"/>
                </a:solidFill>
              </a:rPr>
              <a:t>:</a:t>
            </a:r>
            <a:endParaRPr kumimoji="1" lang="en-US" altLang="zh-CN" sz="1600" b="1" dirty="0">
              <a:solidFill>
                <a:srgbClr val="000000"/>
              </a:solidFill>
            </a:endParaRPr>
          </a:p>
          <a:p>
            <a:pPr>
              <a:spcBef>
                <a:spcPct val="20000"/>
              </a:spcBef>
              <a:buClr>
                <a:schemeClr val="folHlink"/>
              </a:buClr>
              <a:buSzPct val="90000"/>
              <a:buFont typeface="Monotype Sorts" pitchFamily="2" charset="2"/>
              <a:buNone/>
            </a:pPr>
            <a:r>
              <a:rPr kumimoji="1" lang="en-US" altLang="zh-CN" sz="1600" b="1" dirty="0"/>
              <a:t>do {   </a:t>
            </a:r>
            <a:r>
              <a:rPr kumimoji="1" lang="en-US" altLang="zh-CN" sz="1600" b="1" dirty="0">
                <a:solidFill>
                  <a:srgbClr val="FF0000"/>
                </a:solidFill>
              </a:rPr>
              <a:t>flag[1]= true;</a:t>
            </a:r>
            <a:br>
              <a:rPr kumimoji="1" lang="en-US" altLang="zh-CN" sz="1600" b="1" dirty="0">
                <a:solidFill>
                  <a:srgbClr val="FF0000"/>
                </a:solidFill>
              </a:rPr>
            </a:br>
            <a:r>
              <a:rPr kumimoji="1" lang="en-US" altLang="zh-CN" sz="1600" b="1" dirty="0">
                <a:solidFill>
                  <a:srgbClr val="FF0000"/>
                </a:solidFill>
              </a:rPr>
              <a:t>          turn = 0;</a:t>
            </a:r>
            <a:br>
              <a:rPr kumimoji="1" lang="en-US" altLang="zh-CN" sz="1600" b="1" dirty="0">
                <a:solidFill>
                  <a:srgbClr val="FF0000"/>
                </a:solidFill>
              </a:rPr>
            </a:br>
            <a:r>
              <a:rPr kumimoji="1" lang="en-US" altLang="zh-CN" sz="1600" b="1" dirty="0">
                <a:solidFill>
                  <a:srgbClr val="FF0000"/>
                </a:solidFill>
              </a:rPr>
              <a:t>          while (flag[0] and turn =0) ;</a:t>
            </a:r>
          </a:p>
          <a:p>
            <a:pPr>
              <a:spcBef>
                <a:spcPct val="20000"/>
              </a:spcBef>
              <a:buClr>
                <a:schemeClr val="folHlink"/>
              </a:buClr>
              <a:buSzPct val="90000"/>
              <a:buFont typeface="Monotype Sorts" pitchFamily="2" charset="2"/>
              <a:buNone/>
            </a:pPr>
            <a:r>
              <a:rPr kumimoji="1" lang="en-US" altLang="zh-CN" sz="1600" b="1" dirty="0"/>
              <a:t>	   critical section</a:t>
            </a:r>
          </a:p>
          <a:p>
            <a:pPr>
              <a:spcBef>
                <a:spcPct val="20000"/>
              </a:spcBef>
              <a:buClr>
                <a:schemeClr val="folHlink"/>
              </a:buClr>
              <a:buSzPct val="90000"/>
              <a:buFont typeface="Monotype Sorts" pitchFamily="2" charset="2"/>
              <a:buNone/>
            </a:pPr>
            <a:r>
              <a:rPr kumimoji="1" lang="en-US" altLang="zh-CN" sz="1600" b="1" dirty="0"/>
              <a:t>          </a:t>
            </a:r>
            <a:r>
              <a:rPr kumimoji="1" lang="en-US" altLang="zh-CN" sz="1600" b="1" dirty="0">
                <a:solidFill>
                  <a:srgbClr val="FF0000"/>
                </a:solidFill>
              </a:rPr>
              <a:t>flag[1] = false;</a:t>
            </a:r>
          </a:p>
          <a:p>
            <a:pPr>
              <a:spcBef>
                <a:spcPct val="20000"/>
              </a:spcBef>
              <a:buClr>
                <a:schemeClr val="folHlink"/>
              </a:buClr>
              <a:buSzPct val="90000"/>
              <a:buFont typeface="Monotype Sorts" pitchFamily="2" charset="2"/>
              <a:buNone/>
            </a:pPr>
            <a:r>
              <a:rPr kumimoji="1" lang="en-US" altLang="zh-CN" sz="1600" b="1" dirty="0"/>
              <a:t>	remainder section</a:t>
            </a:r>
          </a:p>
          <a:p>
            <a:pPr>
              <a:spcBef>
                <a:spcPct val="20000"/>
              </a:spcBef>
              <a:buClr>
                <a:schemeClr val="folHlink"/>
              </a:buClr>
              <a:buSzPct val="90000"/>
              <a:buFont typeface="Monotype Sorts" pitchFamily="2" charset="2"/>
              <a:buNone/>
            </a:pPr>
            <a:r>
              <a:rPr kumimoji="1" lang="en-US" altLang="zh-CN" sz="1600" b="1" dirty="0"/>
              <a:t>} while (1);</a:t>
            </a:r>
          </a:p>
          <a:p>
            <a:pPr>
              <a:spcBef>
                <a:spcPct val="50000"/>
              </a:spcBef>
            </a:pPr>
            <a:endParaRPr lang="zh-CN" altLang="en-US" sz="2000" dirty="0"/>
          </a:p>
        </p:txBody>
      </p:sp>
      <p:sp>
        <p:nvSpPr>
          <p:cNvPr id="52231" name="Text Box 7"/>
          <p:cNvSpPr txBox="1">
            <a:spLocks noChangeArrowheads="1"/>
          </p:cNvSpPr>
          <p:nvPr/>
        </p:nvSpPr>
        <p:spPr bwMode="auto">
          <a:xfrm rot="21120000">
            <a:off x="7378802" y="1045369"/>
            <a:ext cx="2725738" cy="376238"/>
          </a:xfrm>
          <a:prstGeom prst="rect">
            <a:avLst/>
          </a:prstGeom>
          <a:solidFill>
            <a:schemeClr val="bg1"/>
          </a:solidFill>
          <a:ln w="9525">
            <a:solidFill>
              <a:schemeClr val="tx1"/>
            </a:solidFill>
            <a:prstDash val="dash"/>
            <a:miter lim="800000"/>
            <a:headEnd/>
            <a:tailEnd/>
          </a:ln>
          <a:effectLst/>
        </p:spPr>
        <p:txBody>
          <a:bodyPr wrap="none">
            <a:spAutoFit/>
          </a:bodyPr>
          <a:lstStyle/>
          <a:p>
            <a:pPr algn="ctr" eaLnBrk="1" hangingPunct="1">
              <a:defRPr/>
            </a:pPr>
            <a:r>
              <a:rPr kumimoji="1" lang="en-US" altLang="zh-CN" b="1">
                <a:solidFill>
                  <a:schemeClr val="hlink"/>
                </a:solidFill>
                <a:effectLst>
                  <a:outerShdw blurRad="38100" dist="38100" dir="2700000" algn="tl">
                    <a:srgbClr val="000000"/>
                  </a:outerShdw>
                </a:effectLst>
              </a:rPr>
              <a:t>Two-Process Solutions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sz="2400" dirty="0">
                <a:latin typeface="Times New Roman" pitchFamily="18" charset="0"/>
                <a:ea typeface="楷体_GB2312" pitchFamily="49" charset="-122"/>
              </a:rPr>
              <a:t> Multiple-Process Solutions </a:t>
            </a:r>
            <a:br>
              <a:rPr lang="en-US" altLang="zh-CN" sz="2400" dirty="0">
                <a:latin typeface="Times New Roman" pitchFamily="18" charset="0"/>
                <a:ea typeface="楷体_GB2312" pitchFamily="49" charset="-122"/>
              </a:rPr>
            </a:br>
            <a:r>
              <a:rPr lang="en-US" altLang="zh-CN" sz="2400" dirty="0">
                <a:latin typeface="Times New Roman" pitchFamily="18" charset="0"/>
                <a:ea typeface="楷体_GB2312" pitchFamily="49" charset="-122"/>
              </a:rPr>
              <a:t>Bakery Algorithm (</a:t>
            </a:r>
            <a:r>
              <a:rPr lang="zh-CN" altLang="en-US" sz="2400" dirty="0">
                <a:latin typeface="Times New Roman" pitchFamily="18" charset="0"/>
                <a:ea typeface="楷体_GB2312" pitchFamily="49" charset="-122"/>
              </a:rPr>
              <a:t>面包房算法)，</a:t>
            </a:r>
            <a:r>
              <a:rPr lang="en-US" altLang="zh-CN" sz="2400" dirty="0" err="1"/>
              <a:t>Lamport</a:t>
            </a:r>
            <a:r>
              <a:rPr lang="en-US" altLang="zh-CN" sz="2400" dirty="0"/>
              <a:t> </a:t>
            </a:r>
            <a:endParaRPr lang="en-US" altLang="zh-CN" sz="2400" dirty="0">
              <a:latin typeface="Times New Roman" pitchFamily="18" charset="0"/>
              <a:ea typeface="楷体_GB2312" pitchFamily="49" charset="-122"/>
            </a:endParaRPr>
          </a:p>
        </p:txBody>
      </p:sp>
      <p:sp>
        <p:nvSpPr>
          <p:cNvPr id="28675" name="Rectangle 3"/>
          <p:cNvSpPr>
            <a:spLocks noGrp="1" noChangeArrowheads="1"/>
          </p:cNvSpPr>
          <p:nvPr>
            <p:ph idx="1"/>
          </p:nvPr>
        </p:nvSpPr>
        <p:spPr/>
        <p:txBody>
          <a:bodyPr/>
          <a:lstStyle/>
          <a:p>
            <a:pPr eaLnBrk="1" hangingPunct="1">
              <a:spcBef>
                <a:spcPct val="50000"/>
              </a:spcBef>
              <a:buClr>
                <a:schemeClr val="tx2"/>
              </a:buClr>
              <a:buSzTx/>
              <a:buFont typeface="Wingdings" pitchFamily="2" charset="2"/>
              <a:buChar char="n"/>
            </a:pPr>
            <a:r>
              <a:rPr kumimoji="0" lang="en-US" altLang="zh-CN" sz="2400" b="0" dirty="0">
                <a:latin typeface="Times New Roman" pitchFamily="18" charset="0"/>
              </a:rPr>
              <a:t>Algorithm of solving the Critical section for </a:t>
            </a:r>
            <a:r>
              <a:rPr kumimoji="0" lang="en-US" altLang="zh-CN" sz="2400" b="0" dirty="0">
                <a:solidFill>
                  <a:srgbClr val="FF0000"/>
                </a:solidFill>
                <a:latin typeface="Times New Roman" pitchFamily="18" charset="0"/>
              </a:rPr>
              <a:t>n processes</a:t>
            </a:r>
            <a:endParaRPr lang="en-US" altLang="zh-CN" sz="2400" b="0" dirty="0">
              <a:solidFill>
                <a:srgbClr val="FF0000"/>
              </a:solidFill>
              <a:latin typeface="Times New Roman" pitchFamily="18" charset="0"/>
            </a:endParaRPr>
          </a:p>
          <a:p>
            <a:pPr eaLnBrk="1" hangingPunct="1"/>
            <a:r>
              <a:rPr lang="en-US" altLang="zh-CN" sz="2400" b="0" dirty="0">
                <a:latin typeface="Times New Roman" pitchFamily="18" charset="0"/>
              </a:rPr>
              <a:t>Before entering its critical section, process </a:t>
            </a:r>
            <a:r>
              <a:rPr lang="en-US" altLang="zh-CN" sz="2400" b="0" dirty="0">
                <a:solidFill>
                  <a:srgbClr val="FF0000"/>
                </a:solidFill>
                <a:latin typeface="Times New Roman" pitchFamily="18" charset="0"/>
              </a:rPr>
              <a:t>receives a number</a:t>
            </a:r>
            <a:r>
              <a:rPr lang="en-US" altLang="zh-CN" sz="2400" b="0" dirty="0">
                <a:latin typeface="Times New Roman" pitchFamily="18" charset="0"/>
              </a:rPr>
              <a:t>. Holder of the smallest number enters the critical section.</a:t>
            </a:r>
          </a:p>
          <a:p>
            <a:pPr eaLnBrk="1" hangingPunct="1"/>
            <a:r>
              <a:rPr lang="en-US" altLang="zh-CN" sz="2400" b="0" dirty="0">
                <a:latin typeface="Times New Roman" pitchFamily="18" charset="0"/>
              </a:rPr>
              <a:t>If processes </a:t>
            </a:r>
            <a:r>
              <a:rPr lang="en-US" altLang="zh-CN" sz="2400" b="0" i="1" dirty="0">
                <a:latin typeface="Times New Roman" pitchFamily="18" charset="0"/>
              </a:rPr>
              <a:t>P</a:t>
            </a:r>
            <a:r>
              <a:rPr lang="en-US" altLang="zh-CN" sz="2400" b="0" baseline="-25000" dirty="0">
                <a:latin typeface="Times New Roman" pitchFamily="18" charset="0"/>
              </a:rPr>
              <a:t>i</a:t>
            </a:r>
            <a:r>
              <a:rPr lang="en-US" altLang="zh-CN" sz="2400" b="0" dirty="0">
                <a:latin typeface="Times New Roman" pitchFamily="18" charset="0"/>
              </a:rPr>
              <a:t> and </a:t>
            </a:r>
            <a:r>
              <a:rPr lang="en-US" altLang="zh-CN" sz="2400" b="0" i="1" dirty="0" err="1">
                <a:latin typeface="Times New Roman" pitchFamily="18" charset="0"/>
              </a:rPr>
              <a:t>P</a:t>
            </a:r>
            <a:r>
              <a:rPr lang="en-US" altLang="zh-CN" sz="2400" b="0" i="1" baseline="-25000" dirty="0" err="1">
                <a:latin typeface="Times New Roman" pitchFamily="18" charset="0"/>
              </a:rPr>
              <a:t>j</a:t>
            </a:r>
            <a:r>
              <a:rPr lang="en-US" altLang="zh-CN" sz="2400" b="0" dirty="0">
                <a:latin typeface="Times New Roman" pitchFamily="18" charset="0"/>
              </a:rPr>
              <a:t> receive the </a:t>
            </a:r>
            <a:r>
              <a:rPr lang="en-US" altLang="zh-CN" sz="2400" b="0" dirty="0">
                <a:solidFill>
                  <a:srgbClr val="FF0000"/>
                </a:solidFill>
                <a:latin typeface="Times New Roman" pitchFamily="18" charset="0"/>
              </a:rPr>
              <a:t>same number</a:t>
            </a:r>
            <a:r>
              <a:rPr lang="en-US" altLang="zh-CN" sz="2400" b="0" dirty="0">
                <a:latin typeface="Times New Roman" pitchFamily="18" charset="0"/>
              </a:rPr>
              <a:t>, if </a:t>
            </a:r>
            <a:r>
              <a:rPr lang="en-US" altLang="zh-CN" sz="2400" b="0" dirty="0" err="1">
                <a:solidFill>
                  <a:srgbClr val="FF0000"/>
                </a:solidFill>
                <a:latin typeface="Times New Roman" pitchFamily="18" charset="0"/>
              </a:rPr>
              <a:t>i</a:t>
            </a:r>
            <a:r>
              <a:rPr lang="en-US" altLang="zh-CN" sz="2400" b="0" dirty="0">
                <a:solidFill>
                  <a:srgbClr val="FF0000"/>
                </a:solidFill>
                <a:latin typeface="Times New Roman" pitchFamily="18" charset="0"/>
              </a:rPr>
              <a:t> &lt; </a:t>
            </a:r>
            <a:r>
              <a:rPr lang="en-US" altLang="zh-CN" sz="2400" b="0" i="1" dirty="0">
                <a:solidFill>
                  <a:srgbClr val="FF0000"/>
                </a:solidFill>
                <a:latin typeface="Times New Roman" pitchFamily="18" charset="0"/>
              </a:rPr>
              <a:t>j</a:t>
            </a:r>
            <a:r>
              <a:rPr lang="en-US" altLang="zh-CN" sz="2400" b="0" dirty="0">
                <a:latin typeface="Times New Roman" pitchFamily="18" charset="0"/>
              </a:rPr>
              <a:t>, then </a:t>
            </a:r>
            <a:r>
              <a:rPr lang="en-US" altLang="zh-CN" sz="2400" b="0" i="1" dirty="0">
                <a:solidFill>
                  <a:srgbClr val="FF0000"/>
                </a:solidFill>
                <a:latin typeface="Times New Roman" pitchFamily="18" charset="0"/>
              </a:rPr>
              <a:t>P</a:t>
            </a:r>
            <a:r>
              <a:rPr lang="en-US" altLang="zh-CN" sz="2400" b="0" baseline="-25000" dirty="0">
                <a:solidFill>
                  <a:srgbClr val="FF0000"/>
                </a:solidFill>
                <a:latin typeface="Times New Roman" pitchFamily="18" charset="0"/>
              </a:rPr>
              <a:t>i</a:t>
            </a:r>
            <a:r>
              <a:rPr lang="en-US" altLang="zh-CN" sz="2400" b="0" dirty="0">
                <a:latin typeface="Times New Roman" pitchFamily="18" charset="0"/>
              </a:rPr>
              <a:t> is served first; else </a:t>
            </a:r>
            <a:r>
              <a:rPr lang="en-US" altLang="zh-CN" sz="2400" b="0" i="1" dirty="0" err="1">
                <a:solidFill>
                  <a:srgbClr val="FF0000"/>
                </a:solidFill>
                <a:latin typeface="Times New Roman" pitchFamily="18" charset="0"/>
              </a:rPr>
              <a:t>P</a:t>
            </a:r>
            <a:r>
              <a:rPr lang="en-US" altLang="zh-CN" sz="2400" b="0" i="1" baseline="-25000" dirty="0" err="1">
                <a:solidFill>
                  <a:srgbClr val="FF0000"/>
                </a:solidFill>
                <a:latin typeface="Times New Roman" pitchFamily="18" charset="0"/>
              </a:rPr>
              <a:t>j</a:t>
            </a:r>
            <a:r>
              <a:rPr lang="en-US" altLang="zh-CN" sz="2400" b="0" dirty="0">
                <a:solidFill>
                  <a:srgbClr val="FF0000"/>
                </a:solidFill>
                <a:latin typeface="Times New Roman" pitchFamily="18" charset="0"/>
              </a:rPr>
              <a:t> </a:t>
            </a:r>
            <a:r>
              <a:rPr lang="en-US" altLang="zh-CN" sz="2400" b="0" dirty="0">
                <a:latin typeface="Times New Roman" pitchFamily="18" charset="0"/>
              </a:rPr>
              <a:t>is served first.</a:t>
            </a:r>
          </a:p>
          <a:p>
            <a:pPr eaLnBrk="1" hangingPunct="1"/>
            <a:r>
              <a:rPr lang="en-US" altLang="zh-CN" sz="2400" b="0" dirty="0">
                <a:latin typeface="Times New Roman" pitchFamily="18" charset="0"/>
              </a:rPr>
              <a:t>The numbering scheme always generates numbers in increasing order of enumeration; i.e., 1,2,3,3,3,3,4,5...</a:t>
            </a:r>
          </a:p>
        </p:txBody>
      </p:sp>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4282320" y="160200"/>
              <a:ext cx="3932280" cy="381240"/>
            </p14:xfrm>
          </p:contentPart>
        </mc:Choice>
        <mc:Fallback xmlns="">
          <p:pic>
            <p:nvPicPr>
              <p:cNvPr id="2" name="墨迹 1"/>
              <p:cNvPicPr/>
              <p:nvPr/>
            </p:nvPicPr>
            <p:blipFill>
              <a:blip r:embed="rId4"/>
              <a:stretch>
                <a:fillRect/>
              </a:stretch>
            </p:blipFill>
            <p:spPr>
              <a:xfrm>
                <a:off x="4272960" y="150840"/>
                <a:ext cx="3951000" cy="399960"/>
              </a:xfrm>
              <a:prstGeom prst="rect">
                <a:avLst/>
              </a:prstGeom>
            </p:spPr>
          </p:pic>
        </mc:Fallback>
      </mc:AlternateContent>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z="2400">
                <a:latin typeface="Times New Roman" pitchFamily="18" charset="0"/>
                <a:ea typeface="楷体_GB2312" pitchFamily="49" charset="-122"/>
              </a:rPr>
              <a:t>Bakery Algorithm</a:t>
            </a:r>
            <a:endParaRPr lang="zh-CN" altLang="en-US" sz="2400">
              <a:latin typeface="Times New Roman" pitchFamily="18" charset="0"/>
              <a:ea typeface="楷体_GB2312" pitchFamily="49" charset="-122"/>
            </a:endParaRPr>
          </a:p>
        </p:txBody>
      </p:sp>
      <p:sp>
        <p:nvSpPr>
          <p:cNvPr id="29699" name="Rectangle 3"/>
          <p:cNvSpPr>
            <a:spLocks noGrp="1" noChangeArrowheads="1"/>
          </p:cNvSpPr>
          <p:nvPr>
            <p:ph idx="1"/>
          </p:nvPr>
        </p:nvSpPr>
        <p:spPr/>
        <p:txBody>
          <a:bodyPr/>
          <a:lstStyle/>
          <a:p>
            <a:pPr eaLnBrk="1" hangingPunct="1">
              <a:tabLst>
                <a:tab pos="1316038" algn="l"/>
                <a:tab pos="1714500" algn="l"/>
              </a:tabLst>
            </a:pPr>
            <a:r>
              <a:rPr lang="en-US" altLang="zh-CN" sz="2400" b="0" dirty="0">
                <a:latin typeface="Times New Roman" pitchFamily="18" charset="0"/>
              </a:rPr>
              <a:t>Define the following Notation </a:t>
            </a:r>
          </a:p>
          <a:p>
            <a:pPr eaLnBrk="1" hangingPunct="1">
              <a:buNone/>
              <a:tabLst>
                <a:tab pos="1316038" algn="l"/>
                <a:tab pos="1714500" algn="l"/>
              </a:tabLst>
            </a:pPr>
            <a:r>
              <a:rPr lang="en-US" altLang="zh-CN" sz="2400" b="0" dirty="0">
                <a:latin typeface="Times New Roman" pitchFamily="18" charset="0"/>
                <a:sym typeface="Symbol" pitchFamily="18" charset="2"/>
              </a:rPr>
              <a:t>    </a:t>
            </a:r>
            <a:r>
              <a:rPr lang="en-US" altLang="zh-CN" sz="2400" b="0" dirty="0">
                <a:solidFill>
                  <a:srgbClr val="FF0000"/>
                </a:solidFill>
                <a:latin typeface="Times New Roman" pitchFamily="18" charset="0"/>
                <a:sym typeface="Symbol" pitchFamily="18" charset="2"/>
              </a:rPr>
              <a:t>order :</a:t>
            </a:r>
            <a:r>
              <a:rPr lang="en-US" altLang="zh-CN" sz="2400" b="0" dirty="0">
                <a:latin typeface="Times New Roman" pitchFamily="18" charset="0"/>
                <a:sym typeface="Symbol" pitchFamily="18" charset="2"/>
              </a:rPr>
              <a:t> (</a:t>
            </a:r>
            <a:r>
              <a:rPr lang="en-US" altLang="zh-CN" sz="2400" b="0" dirty="0" err="1">
                <a:latin typeface="Times New Roman" pitchFamily="18" charset="0"/>
                <a:sym typeface="Symbol" pitchFamily="18" charset="2"/>
              </a:rPr>
              <a:t>a,b</a:t>
            </a:r>
            <a:r>
              <a:rPr lang="en-US" altLang="zh-CN" sz="2400" b="0" dirty="0">
                <a:latin typeface="Times New Roman" pitchFamily="18" charset="0"/>
                <a:sym typeface="Symbol" pitchFamily="18" charset="2"/>
              </a:rPr>
              <a:t>) --  (ticket #, process id #)</a:t>
            </a:r>
          </a:p>
          <a:p>
            <a:pPr lvl="1" eaLnBrk="1" hangingPunct="1">
              <a:tabLst>
                <a:tab pos="1316038" algn="l"/>
                <a:tab pos="1714500" algn="l"/>
              </a:tabLst>
            </a:pPr>
            <a:r>
              <a:rPr lang="en-US" altLang="zh-CN" sz="2000" b="0" dirty="0">
                <a:latin typeface="Times New Roman" pitchFamily="18" charset="0"/>
              </a:rPr>
              <a:t>(</a:t>
            </a:r>
            <a:r>
              <a:rPr lang="en-US" altLang="zh-CN" sz="2000" b="0" i="1" dirty="0" err="1">
                <a:latin typeface="Times New Roman" pitchFamily="18" charset="0"/>
              </a:rPr>
              <a:t>a,b</a:t>
            </a:r>
            <a:r>
              <a:rPr lang="en-US" altLang="zh-CN" sz="2000" b="0" dirty="0">
                <a:latin typeface="Times New Roman" pitchFamily="18" charset="0"/>
              </a:rPr>
              <a:t>) &lt; (</a:t>
            </a:r>
            <a:r>
              <a:rPr lang="en-US" altLang="zh-CN" sz="2000" b="0" i="1" dirty="0" err="1">
                <a:latin typeface="Times New Roman" pitchFamily="18" charset="0"/>
              </a:rPr>
              <a:t>c,d</a:t>
            </a:r>
            <a:r>
              <a:rPr lang="en-US" altLang="zh-CN" sz="2000" b="0" dirty="0">
                <a:latin typeface="Times New Roman" pitchFamily="18" charset="0"/>
              </a:rPr>
              <a:t>) if </a:t>
            </a:r>
            <a:r>
              <a:rPr lang="en-US" altLang="zh-CN" sz="2000" b="0" i="1" dirty="0">
                <a:latin typeface="Times New Roman" pitchFamily="18" charset="0"/>
              </a:rPr>
              <a:t>a</a:t>
            </a:r>
            <a:r>
              <a:rPr lang="en-US" altLang="zh-CN" sz="2000" b="0" dirty="0">
                <a:latin typeface="Times New Roman" pitchFamily="18" charset="0"/>
              </a:rPr>
              <a:t> &lt; </a:t>
            </a:r>
            <a:r>
              <a:rPr lang="en-US" altLang="zh-CN" sz="2000" b="0" i="1" dirty="0">
                <a:latin typeface="Times New Roman" pitchFamily="18" charset="0"/>
              </a:rPr>
              <a:t>c</a:t>
            </a:r>
            <a:r>
              <a:rPr lang="en-US" altLang="zh-CN" sz="2000" b="0" dirty="0">
                <a:latin typeface="Times New Roman" pitchFamily="18" charset="0"/>
              </a:rPr>
              <a:t> or if </a:t>
            </a:r>
            <a:r>
              <a:rPr lang="en-US" altLang="zh-CN" sz="2000" b="0" i="1" dirty="0">
                <a:latin typeface="Times New Roman" pitchFamily="18" charset="0"/>
              </a:rPr>
              <a:t>a</a:t>
            </a:r>
            <a:r>
              <a:rPr lang="en-US" altLang="zh-CN" sz="2000" b="0" dirty="0">
                <a:latin typeface="Times New Roman" pitchFamily="18" charset="0"/>
              </a:rPr>
              <a:t> = </a:t>
            </a:r>
            <a:r>
              <a:rPr lang="en-US" altLang="zh-CN" sz="2000" b="0" i="1" dirty="0">
                <a:latin typeface="Times New Roman" pitchFamily="18" charset="0"/>
              </a:rPr>
              <a:t>c</a:t>
            </a:r>
            <a:r>
              <a:rPr lang="en-US" altLang="zh-CN" sz="2000" b="0" dirty="0">
                <a:latin typeface="Times New Roman" pitchFamily="18" charset="0"/>
              </a:rPr>
              <a:t> and </a:t>
            </a:r>
            <a:r>
              <a:rPr lang="en-US" altLang="zh-CN" sz="2000" b="0" i="1" dirty="0">
                <a:latin typeface="Times New Roman" pitchFamily="18" charset="0"/>
              </a:rPr>
              <a:t>b </a:t>
            </a:r>
            <a:r>
              <a:rPr lang="en-US" altLang="zh-CN" sz="2000" b="0" dirty="0">
                <a:latin typeface="Times New Roman" pitchFamily="18" charset="0"/>
              </a:rPr>
              <a:t>&lt; </a:t>
            </a:r>
            <a:r>
              <a:rPr lang="en-US" altLang="zh-CN" sz="2000" b="0" i="1" dirty="0">
                <a:latin typeface="Times New Roman" pitchFamily="18" charset="0"/>
              </a:rPr>
              <a:t>d</a:t>
            </a:r>
            <a:endParaRPr lang="en-US" altLang="zh-CN" sz="2000" b="0" dirty="0">
              <a:latin typeface="Times New Roman" pitchFamily="18" charset="0"/>
            </a:endParaRPr>
          </a:p>
          <a:p>
            <a:pPr lvl="1" eaLnBrk="1" hangingPunct="1">
              <a:tabLst>
                <a:tab pos="1316038" algn="l"/>
                <a:tab pos="1714500" algn="l"/>
              </a:tabLst>
            </a:pPr>
            <a:r>
              <a:rPr lang="en-US" altLang="zh-CN" sz="2000" b="0" dirty="0">
                <a:latin typeface="Times New Roman" pitchFamily="18" charset="0"/>
              </a:rPr>
              <a:t>max (</a:t>
            </a:r>
            <a:r>
              <a:rPr lang="en-US" altLang="zh-CN" sz="2000" b="0" i="1" dirty="0">
                <a:latin typeface="Times New Roman" pitchFamily="18" charset="0"/>
              </a:rPr>
              <a:t>a</a:t>
            </a:r>
            <a:r>
              <a:rPr lang="en-US" altLang="zh-CN" sz="2000" b="0" i="1" baseline="-25000" dirty="0">
                <a:latin typeface="Times New Roman" pitchFamily="18" charset="0"/>
              </a:rPr>
              <a:t>0</a:t>
            </a:r>
            <a:r>
              <a:rPr lang="en-US" altLang="zh-CN" sz="2000" b="0" dirty="0">
                <a:latin typeface="Times New Roman" pitchFamily="18" charset="0"/>
              </a:rPr>
              <a:t>,…, </a:t>
            </a:r>
            <a:r>
              <a:rPr lang="en-US" altLang="zh-CN" sz="2000" b="0" i="1" dirty="0">
                <a:latin typeface="Times New Roman" pitchFamily="18" charset="0"/>
              </a:rPr>
              <a:t>a</a:t>
            </a:r>
            <a:r>
              <a:rPr lang="en-US" altLang="zh-CN" sz="2000" b="0" i="1" baseline="-25000" dirty="0">
                <a:latin typeface="Times New Roman" pitchFamily="18" charset="0"/>
              </a:rPr>
              <a:t>n</a:t>
            </a:r>
            <a:r>
              <a:rPr lang="en-US" altLang="zh-CN" sz="2000" b="0" baseline="-25000" dirty="0">
                <a:latin typeface="Times New Roman" pitchFamily="18" charset="0"/>
              </a:rPr>
              <a:t>-1</a:t>
            </a:r>
            <a:r>
              <a:rPr lang="en-US" altLang="zh-CN" sz="2000" b="0" dirty="0">
                <a:latin typeface="Times New Roman" pitchFamily="18" charset="0"/>
              </a:rPr>
              <a:t>) is a number,  </a:t>
            </a:r>
            <a:r>
              <a:rPr lang="en-US" altLang="zh-CN" sz="2000" b="0" i="1" dirty="0">
                <a:latin typeface="Times New Roman" pitchFamily="18" charset="0"/>
              </a:rPr>
              <a:t>k</a:t>
            </a:r>
            <a:r>
              <a:rPr lang="en-US" altLang="zh-CN" sz="2000" b="0" dirty="0">
                <a:latin typeface="Times New Roman" pitchFamily="18" charset="0"/>
              </a:rPr>
              <a:t> </a:t>
            </a:r>
          </a:p>
          <a:p>
            <a:pPr lvl="1" eaLnBrk="1" hangingPunct="1">
              <a:buNone/>
              <a:tabLst>
                <a:tab pos="1316038" algn="l"/>
                <a:tab pos="1714500" algn="l"/>
              </a:tabLst>
            </a:pPr>
            <a:r>
              <a:rPr lang="en-US" altLang="zh-CN" sz="2000" b="0" dirty="0">
                <a:latin typeface="Times New Roman" pitchFamily="18" charset="0"/>
              </a:rPr>
              <a:t>   such that </a:t>
            </a:r>
            <a:r>
              <a:rPr lang="en-US" altLang="zh-CN" sz="2000" b="0" i="1" dirty="0">
                <a:latin typeface="Times New Roman" pitchFamily="18" charset="0"/>
              </a:rPr>
              <a:t>k</a:t>
            </a:r>
            <a:r>
              <a:rPr lang="en-US" altLang="zh-CN" sz="2000" b="0" dirty="0">
                <a:latin typeface="Times New Roman" pitchFamily="18" charset="0"/>
              </a:rPr>
              <a:t> </a:t>
            </a:r>
            <a:r>
              <a:rPr lang="en-US" altLang="zh-CN" sz="2000" b="0" dirty="0">
                <a:latin typeface="Times New Roman" pitchFamily="18" charset="0"/>
                <a:sym typeface="Symbol" pitchFamily="18" charset="2"/>
              </a:rPr>
              <a:t></a:t>
            </a:r>
            <a:r>
              <a:rPr lang="en-US" altLang="zh-CN" sz="2000" b="0" i="1" dirty="0">
                <a:latin typeface="Times New Roman" pitchFamily="18" charset="0"/>
                <a:sym typeface="Symbol" pitchFamily="18" charset="2"/>
              </a:rPr>
              <a:t> </a:t>
            </a:r>
            <a:r>
              <a:rPr lang="en-US" altLang="zh-CN" sz="2000" b="0" i="1" dirty="0" err="1">
                <a:latin typeface="Times New Roman" pitchFamily="18" charset="0"/>
                <a:sym typeface="Symbol" pitchFamily="18" charset="2"/>
              </a:rPr>
              <a:t>a</a:t>
            </a:r>
            <a:r>
              <a:rPr lang="en-US" altLang="zh-CN" sz="2000" b="0" baseline="-25000" dirty="0" err="1">
                <a:latin typeface="Times New Roman" pitchFamily="18" charset="0"/>
                <a:sym typeface="Symbol" pitchFamily="18" charset="2"/>
              </a:rPr>
              <a:t>i</a:t>
            </a:r>
            <a:r>
              <a:rPr lang="en-US" altLang="zh-CN" sz="2000" b="0" dirty="0">
                <a:latin typeface="Times New Roman" pitchFamily="18" charset="0"/>
                <a:sym typeface="Symbol" pitchFamily="18" charset="2"/>
              </a:rPr>
              <a:t> for </a:t>
            </a:r>
            <a:r>
              <a:rPr lang="en-US" altLang="zh-CN" sz="2000" b="0" i="1" dirty="0" err="1">
                <a:latin typeface="Times New Roman" pitchFamily="18" charset="0"/>
                <a:sym typeface="Symbol" pitchFamily="18" charset="2"/>
              </a:rPr>
              <a:t>i</a:t>
            </a:r>
            <a:r>
              <a:rPr lang="en-US" altLang="zh-CN" sz="2000" b="0" dirty="0">
                <a:latin typeface="Times New Roman" pitchFamily="18" charset="0"/>
                <a:sym typeface="Symbol" pitchFamily="18" charset="2"/>
              </a:rPr>
              <a:t> = 0, …, </a:t>
            </a:r>
            <a:r>
              <a:rPr lang="en-US" altLang="zh-CN" sz="2000" b="0" i="1" dirty="0">
                <a:latin typeface="Times New Roman" pitchFamily="18" charset="0"/>
                <a:sym typeface="Symbol" pitchFamily="18" charset="2"/>
              </a:rPr>
              <a:t>n</a:t>
            </a:r>
            <a:r>
              <a:rPr lang="en-US" altLang="zh-CN" sz="2000" b="0" dirty="0">
                <a:latin typeface="Times New Roman" pitchFamily="18" charset="0"/>
                <a:sym typeface="Symbol" pitchFamily="18" charset="2"/>
              </a:rPr>
              <a:t> – 1</a:t>
            </a:r>
            <a:endParaRPr lang="en-US" altLang="zh-CN" sz="2000" b="0" dirty="0">
              <a:latin typeface="Times New Roman" pitchFamily="18" charset="0"/>
            </a:endParaRPr>
          </a:p>
          <a:p>
            <a:pPr eaLnBrk="1" hangingPunct="1">
              <a:tabLst>
                <a:tab pos="1316038" algn="l"/>
                <a:tab pos="1714500" algn="l"/>
              </a:tabLst>
            </a:pPr>
            <a:r>
              <a:rPr lang="en-US" altLang="zh-CN" sz="2400" b="0" dirty="0">
                <a:latin typeface="Times New Roman" pitchFamily="18" charset="0"/>
              </a:rPr>
              <a:t>Shared data</a:t>
            </a:r>
          </a:p>
          <a:p>
            <a:pPr eaLnBrk="1" hangingPunct="1">
              <a:buNone/>
              <a:tabLst>
                <a:tab pos="1316038" algn="l"/>
                <a:tab pos="1714500" algn="l"/>
              </a:tabLst>
            </a:pPr>
            <a:r>
              <a:rPr lang="en-US" altLang="zh-CN" sz="2400" b="0" dirty="0">
                <a:latin typeface="Times New Roman" pitchFamily="18" charset="0"/>
              </a:rPr>
              <a:t>		</a:t>
            </a:r>
            <a:r>
              <a:rPr lang="en-US" altLang="zh-CN" sz="2000" b="0" dirty="0" err="1">
                <a:solidFill>
                  <a:srgbClr val="3333CC"/>
                </a:solidFill>
                <a:latin typeface="Times New Roman" pitchFamily="18" charset="0"/>
              </a:rPr>
              <a:t>boolean</a:t>
            </a:r>
            <a:r>
              <a:rPr lang="en-US" altLang="zh-CN" sz="2000" b="0" dirty="0">
                <a:solidFill>
                  <a:srgbClr val="3333CC"/>
                </a:solidFill>
                <a:latin typeface="Times New Roman" pitchFamily="18" charset="0"/>
              </a:rPr>
              <a:t> choosing[n]</a:t>
            </a:r>
            <a:r>
              <a:rPr lang="en-US" altLang="zh-CN" sz="2000" b="0" dirty="0">
                <a:solidFill>
                  <a:srgbClr val="3333CC"/>
                </a:solidFill>
                <a:latin typeface="Times New Roman" pitchFamily="18" charset="0"/>
                <a:sym typeface="Symbol" pitchFamily="18" charset="2"/>
              </a:rPr>
              <a:t>;</a:t>
            </a:r>
          </a:p>
          <a:p>
            <a:pPr eaLnBrk="1" hangingPunct="1">
              <a:buNone/>
              <a:tabLst>
                <a:tab pos="1316038" algn="l"/>
                <a:tab pos="1714500" algn="l"/>
              </a:tabLst>
            </a:pPr>
            <a:r>
              <a:rPr lang="en-US" altLang="zh-CN" sz="2000" b="0" dirty="0">
                <a:solidFill>
                  <a:srgbClr val="3333CC"/>
                </a:solidFill>
                <a:latin typeface="Times New Roman" pitchFamily="18" charset="0"/>
                <a:sym typeface="Symbol" pitchFamily="18" charset="2"/>
              </a:rPr>
              <a:t>		</a:t>
            </a:r>
            <a:r>
              <a:rPr lang="en-US" altLang="zh-CN" sz="2000" b="0" dirty="0" err="1">
                <a:solidFill>
                  <a:srgbClr val="3333CC"/>
                </a:solidFill>
                <a:latin typeface="Times New Roman" pitchFamily="18" charset="0"/>
                <a:sym typeface="Symbol" pitchFamily="18" charset="2"/>
              </a:rPr>
              <a:t>int</a:t>
            </a:r>
            <a:r>
              <a:rPr lang="en-US" altLang="zh-CN" sz="2000" b="0" dirty="0">
                <a:solidFill>
                  <a:srgbClr val="3333CC"/>
                </a:solidFill>
                <a:latin typeface="Times New Roman" pitchFamily="18" charset="0"/>
                <a:sym typeface="Symbol" pitchFamily="18" charset="2"/>
              </a:rPr>
              <a:t> number[n];</a:t>
            </a:r>
          </a:p>
          <a:p>
            <a:pPr eaLnBrk="1" hangingPunct="1">
              <a:buNone/>
              <a:tabLst>
                <a:tab pos="1316038" algn="l"/>
                <a:tab pos="1714500" algn="l"/>
              </a:tabLst>
            </a:pPr>
            <a:r>
              <a:rPr lang="en-US" altLang="zh-CN" sz="2000" b="0" dirty="0">
                <a:latin typeface="Times New Roman" pitchFamily="18" charset="0"/>
                <a:sym typeface="Symbol" pitchFamily="18" charset="2"/>
              </a:rPr>
              <a:t>    Data structures are initialized to false and 0 respectively</a:t>
            </a:r>
          </a:p>
          <a:p>
            <a:pPr lvl="1"/>
            <a:r>
              <a:rPr lang="en-US" altLang="zh-CN" sz="1800" b="0" dirty="0">
                <a:solidFill>
                  <a:srgbClr val="3333CC"/>
                </a:solidFill>
                <a:latin typeface="Times New Roman" pitchFamily="18" charset="0"/>
              </a:rPr>
              <a:t>choosing[</a:t>
            </a:r>
            <a:r>
              <a:rPr lang="en-US" altLang="zh-CN" sz="1800" b="0" dirty="0" err="1">
                <a:solidFill>
                  <a:srgbClr val="3333CC"/>
                </a:solidFill>
                <a:latin typeface="Times New Roman" pitchFamily="18" charset="0"/>
              </a:rPr>
              <a:t>i</a:t>
            </a:r>
            <a:r>
              <a:rPr lang="en-US" altLang="zh-CN" sz="1800" b="0" dirty="0">
                <a:solidFill>
                  <a:srgbClr val="3333CC"/>
                </a:solidFill>
                <a:latin typeface="Times New Roman" pitchFamily="18" charset="0"/>
              </a:rPr>
              <a:t>]</a:t>
            </a:r>
            <a:r>
              <a:rPr lang="zh-CN" altLang="zh-CN" sz="1800" b="0" dirty="0"/>
              <a:t>为真，表示进程i正在获取它的排队登记号；</a:t>
            </a:r>
          </a:p>
          <a:p>
            <a:pPr lvl="1"/>
            <a:r>
              <a:rPr lang="en-US" altLang="zh-CN" sz="1800" b="0" dirty="0"/>
              <a:t>n</a:t>
            </a:r>
            <a:r>
              <a:rPr lang="zh-CN" altLang="zh-CN" sz="1800" b="0" dirty="0"/>
              <a:t>umber[i]的值，是进程i的当前排队登记号。如果值为0，表示进程i未参加排队，不想获得该资源。</a:t>
            </a:r>
          </a:p>
          <a:p>
            <a:pPr eaLnBrk="1" hangingPunct="1">
              <a:buNone/>
              <a:tabLst>
                <a:tab pos="1316038" algn="l"/>
                <a:tab pos="1714500" algn="l"/>
              </a:tabLst>
            </a:pPr>
            <a:endParaRPr lang="en-US" altLang="zh-CN" sz="2400" b="0" dirty="0">
              <a:latin typeface="Times New Roman" pitchFamily="18" charset="0"/>
              <a:sym typeface="Symbol" pitchFamily="18" charset="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865703" y="1665514"/>
            <a:ext cx="10362623" cy="885198"/>
          </a:xfrm>
        </p:spPr>
        <p:txBody>
          <a:bodyPr/>
          <a:lstStyle/>
          <a:p>
            <a:r>
              <a:rPr lang="en-US" altLang="zh-CN" sz="4400" dirty="0">
                <a:solidFill>
                  <a:srgbClr val="00B050"/>
                </a:solidFill>
                <a:latin typeface="+mj-lt"/>
                <a:ea typeface="MS PGothic" pitchFamily="34" charset="-128"/>
                <a:cs typeface="ＭＳ Ｐゴシック" charset="-128"/>
              </a:rPr>
              <a:t>6.1 Background</a:t>
            </a:r>
            <a:endParaRPr lang="zh-CN" altLang="en-US" sz="4400" dirty="0">
              <a:solidFill>
                <a:srgbClr val="00B050"/>
              </a:solidFill>
              <a:latin typeface="+mj-lt"/>
              <a:ea typeface="MS PGothic" pitchFamily="34" charset="-128"/>
              <a:cs typeface="ＭＳ Ｐゴシック" charset="-128"/>
            </a:endParaRPr>
          </a:p>
        </p:txBody>
      </p:sp>
    </p:spTree>
    <p:extLst>
      <p:ext uri="{BB962C8B-B14F-4D97-AF65-F5344CB8AC3E}">
        <p14:creationId xmlns:p14="http://schemas.microsoft.com/office/powerpoint/2010/main" val="2382988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z="2000">
                <a:latin typeface="Times New Roman" pitchFamily="18" charset="0"/>
                <a:ea typeface="楷体_GB2312" pitchFamily="49" charset="-122"/>
              </a:rPr>
              <a:t>The structure of process P</a:t>
            </a:r>
            <a:r>
              <a:rPr lang="en-US" altLang="zh-CN" sz="2000" baseline="-25000">
                <a:latin typeface="Times New Roman" pitchFamily="18" charset="0"/>
                <a:ea typeface="楷体_GB2312" pitchFamily="49" charset="-122"/>
              </a:rPr>
              <a:t>i</a:t>
            </a:r>
            <a:r>
              <a:rPr lang="en-US" altLang="zh-CN" sz="2000">
                <a:latin typeface="Times New Roman" pitchFamily="18" charset="0"/>
                <a:ea typeface="楷体_GB2312" pitchFamily="49" charset="-122"/>
              </a:rPr>
              <a:t> in the Bakery Algorithm</a:t>
            </a:r>
            <a:r>
              <a:rPr lang="en-US" altLang="zh-CN" sz="2800">
                <a:latin typeface="Times New Roman" pitchFamily="18" charset="0"/>
                <a:ea typeface="楷体_GB2312" pitchFamily="49" charset="-122"/>
              </a:rPr>
              <a:t> </a:t>
            </a:r>
          </a:p>
        </p:txBody>
      </p:sp>
      <p:sp>
        <p:nvSpPr>
          <p:cNvPr id="30723" name="Rectangle 3"/>
          <p:cNvSpPr>
            <a:spLocks noGrp="1" noChangeArrowheads="1"/>
          </p:cNvSpPr>
          <p:nvPr>
            <p:ph idx="1"/>
          </p:nvPr>
        </p:nvSpPr>
        <p:spPr>
          <a:xfrm>
            <a:off x="1075267" y="1233489"/>
            <a:ext cx="10272287" cy="4837527"/>
          </a:xfrm>
        </p:spPr>
        <p:txBody>
          <a:bodyPr/>
          <a:lstStyle/>
          <a:p>
            <a:pPr eaLnBrk="1" hangingPunct="1">
              <a:lnSpc>
                <a:spcPct val="90000"/>
              </a:lnSpc>
              <a:spcBef>
                <a:spcPct val="15000"/>
              </a:spcBef>
              <a:buNone/>
              <a:tabLst>
                <a:tab pos="517525" algn="l"/>
                <a:tab pos="1196975" algn="l"/>
                <a:tab pos="1487488" algn="l"/>
                <a:tab pos="1831975" algn="l"/>
              </a:tabLst>
            </a:pPr>
            <a:r>
              <a:rPr lang="en-US" altLang="zh-CN" sz="2400" b="0" dirty="0">
                <a:latin typeface="Times New Roman" pitchFamily="18" charset="0"/>
              </a:rPr>
              <a:t>do { </a:t>
            </a:r>
          </a:p>
          <a:p>
            <a:pPr eaLnBrk="1" hangingPunct="1">
              <a:lnSpc>
                <a:spcPct val="90000"/>
              </a:lnSpc>
              <a:spcBef>
                <a:spcPct val="15000"/>
              </a:spcBef>
              <a:buNone/>
              <a:tabLst>
                <a:tab pos="517525" algn="l"/>
                <a:tab pos="1196975" algn="l"/>
                <a:tab pos="1487488" algn="l"/>
                <a:tab pos="1831975" algn="l"/>
              </a:tabLst>
            </a:pPr>
            <a:r>
              <a:rPr lang="en-US" altLang="zh-CN" sz="2400" b="0" dirty="0">
                <a:solidFill>
                  <a:srgbClr val="FF0000"/>
                </a:solidFill>
                <a:latin typeface="Times New Roman" pitchFamily="18" charset="0"/>
              </a:rPr>
              <a:t>	choosing[</a:t>
            </a:r>
            <a:r>
              <a:rPr lang="en-US" altLang="zh-CN" sz="2400" b="0" dirty="0" err="1">
                <a:solidFill>
                  <a:srgbClr val="FF0000"/>
                </a:solidFill>
                <a:latin typeface="Times New Roman" pitchFamily="18" charset="0"/>
              </a:rPr>
              <a:t>i</a:t>
            </a:r>
            <a:r>
              <a:rPr lang="en-US" altLang="zh-CN" sz="2400" b="0" dirty="0">
                <a:solidFill>
                  <a:srgbClr val="FF0000"/>
                </a:solidFill>
                <a:latin typeface="Times New Roman" pitchFamily="18" charset="0"/>
              </a:rPr>
              <a:t>] = true;</a:t>
            </a:r>
          </a:p>
          <a:p>
            <a:pPr eaLnBrk="1" hangingPunct="1">
              <a:lnSpc>
                <a:spcPct val="90000"/>
              </a:lnSpc>
              <a:spcBef>
                <a:spcPct val="15000"/>
              </a:spcBef>
              <a:buNone/>
              <a:tabLst>
                <a:tab pos="517525" algn="l"/>
                <a:tab pos="1196975" algn="l"/>
                <a:tab pos="1487488" algn="l"/>
                <a:tab pos="1831975" algn="l"/>
              </a:tabLst>
            </a:pPr>
            <a:r>
              <a:rPr lang="en-US" altLang="zh-CN" sz="2400" b="0" dirty="0">
                <a:solidFill>
                  <a:srgbClr val="FF0000"/>
                </a:solidFill>
                <a:latin typeface="Times New Roman" pitchFamily="18" charset="0"/>
              </a:rPr>
              <a:t>	number[</a:t>
            </a:r>
            <a:r>
              <a:rPr lang="en-US" altLang="zh-CN" sz="2400" b="0" dirty="0" err="1">
                <a:solidFill>
                  <a:srgbClr val="FF0000"/>
                </a:solidFill>
                <a:latin typeface="Times New Roman" pitchFamily="18" charset="0"/>
              </a:rPr>
              <a:t>i</a:t>
            </a:r>
            <a:r>
              <a:rPr lang="en-US" altLang="zh-CN" sz="2400" b="0" dirty="0">
                <a:solidFill>
                  <a:srgbClr val="FF0000"/>
                </a:solidFill>
                <a:latin typeface="Times New Roman" pitchFamily="18" charset="0"/>
              </a:rPr>
              <a:t>] = max(number[0], number[1], …, number [n – 1])+1;</a:t>
            </a:r>
          </a:p>
          <a:p>
            <a:pPr eaLnBrk="1" hangingPunct="1">
              <a:lnSpc>
                <a:spcPct val="90000"/>
              </a:lnSpc>
              <a:spcBef>
                <a:spcPct val="15000"/>
              </a:spcBef>
              <a:buNone/>
              <a:tabLst>
                <a:tab pos="517525" algn="l"/>
                <a:tab pos="1196975" algn="l"/>
                <a:tab pos="1487488" algn="l"/>
                <a:tab pos="1831975" algn="l"/>
              </a:tabLst>
            </a:pPr>
            <a:r>
              <a:rPr lang="en-US" altLang="zh-CN" sz="2400" b="0" dirty="0">
                <a:solidFill>
                  <a:srgbClr val="FF0000"/>
                </a:solidFill>
                <a:latin typeface="Times New Roman" pitchFamily="18" charset="0"/>
              </a:rPr>
              <a:t>	choosing[</a:t>
            </a:r>
            <a:r>
              <a:rPr lang="en-US" altLang="zh-CN" sz="2400" b="0" dirty="0" err="1">
                <a:solidFill>
                  <a:srgbClr val="FF0000"/>
                </a:solidFill>
                <a:latin typeface="Times New Roman" pitchFamily="18" charset="0"/>
              </a:rPr>
              <a:t>i</a:t>
            </a:r>
            <a:r>
              <a:rPr lang="en-US" altLang="zh-CN" sz="2400" b="0" dirty="0">
                <a:solidFill>
                  <a:srgbClr val="FF0000"/>
                </a:solidFill>
                <a:latin typeface="Times New Roman" pitchFamily="18" charset="0"/>
              </a:rPr>
              <a:t>] = false;</a:t>
            </a:r>
          </a:p>
          <a:p>
            <a:pPr eaLnBrk="1" hangingPunct="1">
              <a:lnSpc>
                <a:spcPct val="90000"/>
              </a:lnSpc>
              <a:spcBef>
                <a:spcPct val="15000"/>
              </a:spcBef>
              <a:buNone/>
              <a:tabLst>
                <a:tab pos="517525" algn="l"/>
                <a:tab pos="1196975" algn="l"/>
                <a:tab pos="1487488" algn="l"/>
                <a:tab pos="1831975" algn="l"/>
              </a:tabLst>
            </a:pPr>
            <a:r>
              <a:rPr lang="en-US" altLang="zh-CN" sz="2400" b="0" dirty="0">
                <a:solidFill>
                  <a:srgbClr val="FF0000"/>
                </a:solidFill>
                <a:latin typeface="Times New Roman" pitchFamily="18" charset="0"/>
              </a:rPr>
              <a:t>	for (j = 0; j &lt; n; j++) </a:t>
            </a:r>
          </a:p>
          <a:p>
            <a:pPr eaLnBrk="1" hangingPunct="1">
              <a:lnSpc>
                <a:spcPct val="90000"/>
              </a:lnSpc>
              <a:spcBef>
                <a:spcPct val="15000"/>
              </a:spcBef>
              <a:buNone/>
              <a:tabLst>
                <a:tab pos="517525" algn="l"/>
                <a:tab pos="1196975" algn="l"/>
                <a:tab pos="1487488" algn="l"/>
                <a:tab pos="1831975" algn="l"/>
              </a:tabLst>
            </a:pPr>
            <a:r>
              <a:rPr lang="en-US" altLang="zh-CN" sz="2400" b="0" dirty="0">
                <a:solidFill>
                  <a:srgbClr val="FF0000"/>
                </a:solidFill>
                <a:latin typeface="Times New Roman" pitchFamily="18" charset="0"/>
              </a:rPr>
              <a:t>     { while (choosing[j]) ; </a:t>
            </a:r>
          </a:p>
          <a:p>
            <a:pPr eaLnBrk="1" hangingPunct="1">
              <a:lnSpc>
                <a:spcPct val="90000"/>
              </a:lnSpc>
              <a:spcBef>
                <a:spcPct val="15000"/>
              </a:spcBef>
              <a:buNone/>
              <a:tabLst>
                <a:tab pos="517525" algn="l"/>
                <a:tab pos="1196975" algn="l"/>
                <a:tab pos="1487488" algn="l"/>
                <a:tab pos="1831975" algn="l"/>
              </a:tabLst>
            </a:pPr>
            <a:r>
              <a:rPr lang="en-US" altLang="zh-CN" sz="2400" b="0" dirty="0">
                <a:solidFill>
                  <a:srgbClr val="FF0000"/>
                </a:solidFill>
                <a:latin typeface="Times New Roman" pitchFamily="18" charset="0"/>
              </a:rPr>
              <a:t>       while ((number[j] !=</a:t>
            </a:r>
            <a:r>
              <a:rPr lang="en-US" altLang="zh-CN" sz="2400" b="0" dirty="0">
                <a:solidFill>
                  <a:srgbClr val="FF0000"/>
                </a:solidFill>
                <a:latin typeface="Times New Roman" pitchFamily="18" charset="0"/>
                <a:sym typeface="Symbol" pitchFamily="18" charset="2"/>
              </a:rPr>
              <a:t> 0) &amp;&amp; (number[j],j) &lt; (number[</a:t>
            </a:r>
            <a:r>
              <a:rPr lang="en-US" altLang="zh-CN" sz="2400" b="0" dirty="0" err="1">
                <a:solidFill>
                  <a:srgbClr val="FF0000"/>
                </a:solidFill>
                <a:latin typeface="Times New Roman" pitchFamily="18" charset="0"/>
                <a:sym typeface="Symbol" pitchFamily="18" charset="2"/>
              </a:rPr>
              <a:t>i</a:t>
            </a:r>
            <a:r>
              <a:rPr lang="en-US" altLang="zh-CN" sz="2400" b="0" dirty="0">
                <a:solidFill>
                  <a:srgbClr val="FF0000"/>
                </a:solidFill>
                <a:latin typeface="Times New Roman" pitchFamily="18" charset="0"/>
                <a:sym typeface="Symbol" pitchFamily="18" charset="2"/>
              </a:rPr>
              <a:t>],</a:t>
            </a:r>
            <a:r>
              <a:rPr lang="en-US" altLang="zh-CN" sz="2400" b="0" dirty="0" err="1">
                <a:solidFill>
                  <a:srgbClr val="FF0000"/>
                </a:solidFill>
                <a:latin typeface="Times New Roman" pitchFamily="18" charset="0"/>
                <a:sym typeface="Symbol" pitchFamily="18" charset="2"/>
              </a:rPr>
              <a:t>i</a:t>
            </a:r>
            <a:r>
              <a:rPr lang="en-US" altLang="zh-CN" sz="2400" b="0" dirty="0">
                <a:solidFill>
                  <a:srgbClr val="FF0000"/>
                </a:solidFill>
                <a:latin typeface="Times New Roman" pitchFamily="18" charset="0"/>
                <a:sym typeface="Symbol" pitchFamily="18" charset="2"/>
              </a:rPr>
              <a:t>)) ;</a:t>
            </a:r>
          </a:p>
          <a:p>
            <a:pPr eaLnBrk="1" hangingPunct="1">
              <a:lnSpc>
                <a:spcPct val="90000"/>
              </a:lnSpc>
              <a:spcBef>
                <a:spcPct val="15000"/>
              </a:spcBef>
              <a:buNone/>
              <a:tabLst>
                <a:tab pos="517525" algn="l"/>
                <a:tab pos="1196975" algn="l"/>
                <a:tab pos="1487488" algn="l"/>
                <a:tab pos="1831975" algn="l"/>
              </a:tabLst>
            </a:pPr>
            <a:r>
              <a:rPr lang="en-US" altLang="zh-CN" sz="2400" b="0" dirty="0">
                <a:solidFill>
                  <a:srgbClr val="FF0000"/>
                </a:solidFill>
                <a:latin typeface="Times New Roman" pitchFamily="18" charset="0"/>
                <a:sym typeface="Symbol" pitchFamily="18" charset="2"/>
              </a:rPr>
              <a:t>      }</a:t>
            </a:r>
          </a:p>
          <a:p>
            <a:pPr eaLnBrk="1" hangingPunct="1">
              <a:lnSpc>
                <a:spcPct val="90000"/>
              </a:lnSpc>
              <a:spcBef>
                <a:spcPct val="15000"/>
              </a:spcBef>
              <a:buNone/>
              <a:tabLst>
                <a:tab pos="517525" algn="l"/>
                <a:tab pos="1196975" algn="l"/>
                <a:tab pos="1487488" algn="l"/>
                <a:tab pos="1831975" algn="l"/>
              </a:tabLst>
            </a:pPr>
            <a:r>
              <a:rPr lang="en-US" altLang="zh-CN" sz="2400" b="0" dirty="0">
                <a:latin typeface="Times New Roman" pitchFamily="18" charset="0"/>
                <a:sym typeface="Symbol" pitchFamily="18" charset="2"/>
              </a:rPr>
              <a:t>		critical section</a:t>
            </a:r>
          </a:p>
          <a:p>
            <a:pPr eaLnBrk="1" hangingPunct="1">
              <a:lnSpc>
                <a:spcPct val="90000"/>
              </a:lnSpc>
              <a:spcBef>
                <a:spcPct val="15000"/>
              </a:spcBef>
              <a:buNone/>
              <a:tabLst>
                <a:tab pos="517525" algn="l"/>
                <a:tab pos="1196975" algn="l"/>
                <a:tab pos="1487488" algn="l"/>
                <a:tab pos="1831975" algn="l"/>
              </a:tabLst>
            </a:pPr>
            <a:r>
              <a:rPr lang="en-US" altLang="zh-CN" sz="2400" b="0" dirty="0">
                <a:solidFill>
                  <a:srgbClr val="FF0000"/>
                </a:solidFill>
                <a:latin typeface="Times New Roman" pitchFamily="18" charset="0"/>
                <a:sym typeface="Symbol" pitchFamily="18" charset="2"/>
              </a:rPr>
              <a:t>	number[</a:t>
            </a:r>
            <a:r>
              <a:rPr lang="en-US" altLang="zh-CN" sz="2400" b="0" dirty="0" err="1">
                <a:solidFill>
                  <a:srgbClr val="FF0000"/>
                </a:solidFill>
                <a:latin typeface="Times New Roman" pitchFamily="18" charset="0"/>
                <a:sym typeface="Symbol" pitchFamily="18" charset="2"/>
              </a:rPr>
              <a:t>i</a:t>
            </a:r>
            <a:r>
              <a:rPr lang="en-US" altLang="zh-CN" sz="2400" b="0" dirty="0">
                <a:solidFill>
                  <a:srgbClr val="FF0000"/>
                </a:solidFill>
                <a:latin typeface="Times New Roman" pitchFamily="18" charset="0"/>
                <a:sym typeface="Symbol" pitchFamily="18" charset="2"/>
              </a:rPr>
              <a:t>] = 0;</a:t>
            </a:r>
          </a:p>
          <a:p>
            <a:pPr eaLnBrk="1" hangingPunct="1">
              <a:lnSpc>
                <a:spcPct val="90000"/>
              </a:lnSpc>
              <a:spcBef>
                <a:spcPct val="15000"/>
              </a:spcBef>
              <a:buNone/>
              <a:tabLst>
                <a:tab pos="517525" algn="l"/>
                <a:tab pos="1196975" algn="l"/>
                <a:tab pos="1487488" algn="l"/>
                <a:tab pos="1831975" algn="l"/>
              </a:tabLst>
            </a:pPr>
            <a:r>
              <a:rPr lang="en-US" altLang="zh-CN" sz="2400" b="0" dirty="0">
                <a:latin typeface="Times New Roman" pitchFamily="18" charset="0"/>
                <a:sym typeface="Symbol" pitchFamily="18" charset="2"/>
              </a:rPr>
              <a:t>		remainder section</a:t>
            </a:r>
          </a:p>
          <a:p>
            <a:pPr eaLnBrk="1" hangingPunct="1">
              <a:lnSpc>
                <a:spcPct val="90000"/>
              </a:lnSpc>
              <a:spcBef>
                <a:spcPct val="15000"/>
              </a:spcBef>
              <a:buNone/>
              <a:tabLst>
                <a:tab pos="517525" algn="l"/>
                <a:tab pos="1196975" algn="l"/>
                <a:tab pos="1487488" algn="l"/>
                <a:tab pos="1831975" algn="l"/>
              </a:tabLst>
            </a:pPr>
            <a:r>
              <a:rPr lang="en-US" altLang="zh-CN" sz="2400" b="0" dirty="0">
                <a:latin typeface="Times New Roman" pitchFamily="18" charset="0"/>
                <a:sym typeface="Symbol" pitchFamily="18" charset="2"/>
              </a:rPr>
              <a:t>} while (1);</a:t>
            </a:r>
            <a:endParaRPr lang="en-US" altLang="zh-CN" sz="2400" b="0" dirty="0">
              <a:latin typeface="Times New Roman" pitchFamily="18"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dirty="0">
                <a:solidFill>
                  <a:srgbClr val="FF0000"/>
                </a:solidFill>
              </a:rPr>
              <a:t>6.4 Synchronization Hardware</a:t>
            </a:r>
          </a:p>
        </p:txBody>
      </p:sp>
      <p:sp>
        <p:nvSpPr>
          <p:cNvPr id="31747" name="Rectangle 3"/>
          <p:cNvSpPr>
            <a:spLocks noGrp="1" noChangeArrowheads="1"/>
          </p:cNvSpPr>
          <p:nvPr>
            <p:ph idx="1"/>
          </p:nvPr>
        </p:nvSpPr>
        <p:spPr/>
        <p:txBody>
          <a:bodyPr/>
          <a:lstStyle/>
          <a:p>
            <a:pPr eaLnBrk="1" hangingPunct="1">
              <a:lnSpc>
                <a:spcPct val="90000"/>
              </a:lnSpc>
              <a:tabLst>
                <a:tab pos="744538" algn="l"/>
                <a:tab pos="1025525" algn="l"/>
                <a:tab pos="1260475" algn="l"/>
              </a:tabLst>
            </a:pPr>
            <a:r>
              <a:rPr lang="en-US" altLang="zh-CN" sz="2400" b="0" dirty="0"/>
              <a:t>Many systems provide </a:t>
            </a:r>
            <a:r>
              <a:rPr lang="en-US" altLang="zh-CN" sz="2400" b="0" dirty="0">
                <a:solidFill>
                  <a:srgbClr val="FF0000"/>
                </a:solidFill>
              </a:rPr>
              <a:t>hardware support</a:t>
            </a:r>
            <a:r>
              <a:rPr lang="en-US" altLang="zh-CN" sz="2400" b="0" dirty="0"/>
              <a:t> for critical section code</a:t>
            </a:r>
          </a:p>
          <a:p>
            <a:pPr eaLnBrk="1" hangingPunct="1">
              <a:lnSpc>
                <a:spcPct val="90000"/>
              </a:lnSpc>
              <a:tabLst>
                <a:tab pos="744538" algn="l"/>
                <a:tab pos="1025525" algn="l"/>
                <a:tab pos="1260475" algn="l"/>
              </a:tabLst>
            </a:pPr>
            <a:r>
              <a:rPr lang="en-US" altLang="zh-CN" sz="2400" b="0" dirty="0"/>
              <a:t>Uniprocessors – could disable interrupts</a:t>
            </a:r>
          </a:p>
          <a:p>
            <a:pPr lvl="1" eaLnBrk="1" hangingPunct="1">
              <a:lnSpc>
                <a:spcPct val="90000"/>
              </a:lnSpc>
              <a:tabLst>
                <a:tab pos="744538" algn="l"/>
                <a:tab pos="1025525" algn="l"/>
                <a:tab pos="1260475" algn="l"/>
              </a:tabLst>
            </a:pPr>
            <a:r>
              <a:rPr lang="en-US" altLang="zh-CN" sz="2000" b="0" dirty="0"/>
              <a:t>Currently running code would execute without preemption</a:t>
            </a:r>
          </a:p>
          <a:p>
            <a:pPr lvl="1" eaLnBrk="1" hangingPunct="1">
              <a:lnSpc>
                <a:spcPct val="90000"/>
              </a:lnSpc>
              <a:tabLst>
                <a:tab pos="744538" algn="l"/>
                <a:tab pos="1025525" algn="l"/>
                <a:tab pos="1260475" algn="l"/>
              </a:tabLst>
            </a:pPr>
            <a:r>
              <a:rPr lang="en-US" altLang="zh-CN" sz="2000" b="0" dirty="0"/>
              <a:t>Generally too inefficient on multiprocessor systems</a:t>
            </a:r>
          </a:p>
          <a:p>
            <a:pPr lvl="2" eaLnBrk="1" hangingPunct="1">
              <a:lnSpc>
                <a:spcPct val="90000"/>
              </a:lnSpc>
              <a:tabLst>
                <a:tab pos="744538" algn="l"/>
                <a:tab pos="1025525" algn="l"/>
                <a:tab pos="1260475" algn="l"/>
              </a:tabLst>
            </a:pPr>
            <a:r>
              <a:rPr lang="en-US" altLang="zh-CN" sz="1800" b="0" dirty="0"/>
              <a:t>Operating systems using this not broadly scalable</a:t>
            </a:r>
          </a:p>
          <a:p>
            <a:pPr eaLnBrk="1" hangingPunct="1">
              <a:lnSpc>
                <a:spcPct val="90000"/>
              </a:lnSpc>
              <a:tabLst>
                <a:tab pos="744538" algn="l"/>
                <a:tab pos="1025525" algn="l"/>
                <a:tab pos="1260475" algn="l"/>
              </a:tabLst>
            </a:pPr>
            <a:r>
              <a:rPr lang="en-US" altLang="zh-CN" sz="2400" b="0" dirty="0"/>
              <a:t>Modern machines provide special atomic hardware instructions</a:t>
            </a:r>
          </a:p>
          <a:p>
            <a:pPr lvl="2" eaLnBrk="1" hangingPunct="1">
              <a:lnSpc>
                <a:spcPct val="90000"/>
              </a:lnSpc>
              <a:tabLst>
                <a:tab pos="744538" algn="l"/>
                <a:tab pos="1025525" algn="l"/>
                <a:tab pos="1260475" algn="l"/>
              </a:tabLst>
            </a:pPr>
            <a:r>
              <a:rPr lang="en-US" altLang="zh-CN" sz="1800" b="0" dirty="0">
                <a:solidFill>
                  <a:schemeClr val="tx2"/>
                </a:solidFill>
              </a:rPr>
              <a:t>Atomic = non-</a:t>
            </a:r>
            <a:r>
              <a:rPr lang="en-US" altLang="zh-CN" sz="1800" b="0" dirty="0" err="1">
                <a:solidFill>
                  <a:schemeClr val="tx2"/>
                </a:solidFill>
              </a:rPr>
              <a:t>interruptable</a:t>
            </a:r>
            <a:endParaRPr lang="en-US" altLang="zh-CN" sz="1800" b="0" dirty="0">
              <a:solidFill>
                <a:schemeClr val="tx2"/>
              </a:solidFill>
            </a:endParaRPr>
          </a:p>
          <a:p>
            <a:pPr lvl="1" eaLnBrk="1" hangingPunct="1">
              <a:lnSpc>
                <a:spcPct val="90000"/>
              </a:lnSpc>
              <a:tabLst>
                <a:tab pos="744538" algn="l"/>
                <a:tab pos="1025525" algn="l"/>
                <a:tab pos="1260475" algn="l"/>
              </a:tabLst>
            </a:pPr>
            <a:r>
              <a:rPr lang="en-US" altLang="zh-CN" sz="2000" b="0" dirty="0"/>
              <a:t>Either test memory word and set value</a:t>
            </a:r>
          </a:p>
          <a:p>
            <a:pPr lvl="1" eaLnBrk="1" hangingPunct="1">
              <a:lnSpc>
                <a:spcPct val="90000"/>
              </a:lnSpc>
              <a:tabLst>
                <a:tab pos="744538" algn="l"/>
                <a:tab pos="1025525" algn="l"/>
                <a:tab pos="1260475" algn="l"/>
              </a:tabLst>
            </a:pPr>
            <a:r>
              <a:rPr lang="en-US" altLang="zh-CN" sz="2000" b="0" dirty="0"/>
              <a:t>Or swap contents of two memory words</a:t>
            </a:r>
          </a:p>
        </p:txBody>
      </p:sp>
      <p:sp>
        <p:nvSpPr>
          <p:cNvPr id="256004" name="Text Box 4"/>
          <p:cNvSpPr txBox="1">
            <a:spLocks noChangeArrowheads="1"/>
          </p:cNvSpPr>
          <p:nvPr/>
        </p:nvSpPr>
        <p:spPr bwMode="auto">
          <a:xfrm rot="21120000">
            <a:off x="5308805" y="4848122"/>
            <a:ext cx="4879975" cy="831850"/>
          </a:xfrm>
          <a:prstGeom prst="rect">
            <a:avLst/>
          </a:prstGeom>
          <a:solidFill>
            <a:schemeClr val="bg1"/>
          </a:solidFill>
          <a:ln w="9525">
            <a:solidFill>
              <a:schemeClr val="tx1"/>
            </a:solidFill>
            <a:prstDash val="dash"/>
            <a:miter lim="800000"/>
            <a:headEnd/>
            <a:tailEnd/>
          </a:ln>
          <a:effectLst/>
        </p:spPr>
        <p:txBody>
          <a:bodyPr>
            <a:spAutoFit/>
          </a:bodyPr>
          <a:lstStyle/>
          <a:p>
            <a:pPr algn="ctr" eaLnBrk="1" hangingPunct="1">
              <a:defRPr/>
            </a:pPr>
            <a:r>
              <a:rPr lang="en-US" altLang="zh-CN" b="1" dirty="0">
                <a:solidFill>
                  <a:schemeClr val="hlink"/>
                </a:solidFill>
                <a:effectLst>
                  <a:outerShdw blurRad="38100" dist="38100" dir="2700000" algn="tl">
                    <a:srgbClr val="000000"/>
                  </a:outerShdw>
                </a:effectLst>
              </a:rPr>
              <a:t> </a:t>
            </a:r>
            <a:r>
              <a:rPr kumimoji="1" lang="en-US" altLang="zh-CN" sz="2400" b="1" dirty="0">
                <a:solidFill>
                  <a:schemeClr val="hlink"/>
                </a:solidFill>
                <a:effectLst>
                  <a:outerShdw blurRad="38100" dist="38100" dir="2700000" algn="tl">
                    <a:srgbClr val="000000"/>
                  </a:outerShdw>
                </a:effectLst>
              </a:rPr>
              <a:t>Hardware Solutions</a:t>
            </a:r>
          </a:p>
          <a:p>
            <a:pPr algn="ctr" eaLnBrk="1" hangingPunct="1">
              <a:defRPr/>
            </a:pPr>
            <a:r>
              <a:rPr kumimoji="1" lang="zh-CN" altLang="en-US" sz="2400" b="1" dirty="0">
                <a:solidFill>
                  <a:srgbClr val="FF0000"/>
                </a:solidFill>
                <a:effectLst>
                  <a:outerShdw blurRad="38100" dist="38100" dir="2700000" algn="tl">
                    <a:srgbClr val="000000"/>
                  </a:outerShdw>
                </a:effectLst>
              </a:rPr>
              <a:t>硬件方法解决进程互斥</a:t>
            </a:r>
            <a:r>
              <a:rPr kumimoji="1" lang="en-US" altLang="zh-CN" b="1" dirty="0">
                <a:solidFill>
                  <a:srgbClr val="FF0000"/>
                </a:solidFill>
                <a:effectLst>
                  <a:outerShdw blurRad="38100" dist="38100" dir="2700000" algn="tl">
                    <a:srgbClr val="000000"/>
                  </a:outerShdw>
                </a:effectLst>
              </a:rPr>
              <a:t>—</a:t>
            </a:r>
            <a:r>
              <a:rPr kumimoji="1" lang="zh-CN" altLang="en-US" b="1" dirty="0">
                <a:solidFill>
                  <a:srgbClr val="FF0000"/>
                </a:solidFill>
                <a:effectLst>
                  <a:outerShdw blurRad="38100" dist="38100" dir="2700000" algn="tl">
                    <a:srgbClr val="000000"/>
                  </a:outerShdw>
                </a:effectLst>
              </a:rPr>
              <a:t>硬件机制</a:t>
            </a:r>
            <a:endParaRPr kumimoji="1" lang="zh-CN" altLang="en-US" sz="2400" b="1" dirty="0">
              <a:solidFill>
                <a:srgbClr val="FF0000"/>
              </a:solidFill>
              <a:effectLst>
                <a:outerShdw blurRad="38100" dist="38100" dir="2700000" algn="tl">
                  <a:srgbClr val="000000"/>
                </a:outerShdw>
              </a:effectLst>
            </a:endParaRPr>
          </a:p>
        </p:txBody>
      </p:sp>
      <p:pic>
        <p:nvPicPr>
          <p:cNvPr id="5" name="图片 4"/>
          <p:cNvPicPr>
            <a:picLocks noChangeAspect="1"/>
          </p:cNvPicPr>
          <p:nvPr/>
        </p:nvPicPr>
        <p:blipFill>
          <a:blip r:embed="rId3"/>
          <a:stretch>
            <a:fillRect/>
          </a:stretch>
        </p:blipFill>
        <p:spPr>
          <a:xfrm>
            <a:off x="11204269" y="80165"/>
            <a:ext cx="909644" cy="485779"/>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dirty="0">
                <a:latin typeface="Times New Roman" pitchFamily="18" charset="0"/>
                <a:ea typeface="楷体_GB2312" pitchFamily="49" charset="-122"/>
              </a:rPr>
              <a:t>Test-and-Set</a:t>
            </a:r>
            <a:r>
              <a:rPr lang="zh-CN" altLang="en-US" dirty="0">
                <a:latin typeface="Times New Roman" pitchFamily="18" charset="0"/>
                <a:ea typeface="楷体_GB2312" pitchFamily="49" charset="-122"/>
              </a:rPr>
              <a:t>（测试与设置）</a:t>
            </a:r>
          </a:p>
        </p:txBody>
      </p:sp>
      <p:sp>
        <p:nvSpPr>
          <p:cNvPr id="32771" name="Rectangle 3"/>
          <p:cNvSpPr>
            <a:spLocks noGrp="1" noChangeArrowheads="1"/>
          </p:cNvSpPr>
          <p:nvPr>
            <p:ph idx="1"/>
          </p:nvPr>
        </p:nvSpPr>
        <p:spPr/>
        <p:txBody>
          <a:bodyPr/>
          <a:lstStyle/>
          <a:p>
            <a:pPr eaLnBrk="1" hangingPunct="1">
              <a:tabLst>
                <a:tab pos="744538" algn="l"/>
                <a:tab pos="1025525" algn="l"/>
                <a:tab pos="1260475" algn="l"/>
              </a:tabLst>
            </a:pPr>
            <a:r>
              <a:rPr lang="en-US" altLang="zh-CN" sz="2400" b="0" dirty="0">
                <a:latin typeface="Times New Roman" pitchFamily="18" charset="0"/>
              </a:rPr>
              <a:t>Hardware features can make  the programming task easier and improve system efficiency.</a:t>
            </a:r>
          </a:p>
          <a:p>
            <a:pPr eaLnBrk="1" hangingPunct="1">
              <a:tabLst>
                <a:tab pos="744538" algn="l"/>
                <a:tab pos="1025525" algn="l"/>
                <a:tab pos="1260475" algn="l"/>
              </a:tabLst>
            </a:pPr>
            <a:r>
              <a:rPr lang="en-US" altLang="zh-CN" sz="2400" b="0" dirty="0">
                <a:latin typeface="Times New Roman" pitchFamily="18" charset="0"/>
              </a:rPr>
              <a:t>Hardware instruction: Test and modify the content of a word atomically.</a:t>
            </a:r>
          </a:p>
          <a:p>
            <a:pPr eaLnBrk="1" hangingPunct="1">
              <a:buNone/>
              <a:tabLst>
                <a:tab pos="744538" algn="l"/>
                <a:tab pos="1025525" algn="l"/>
                <a:tab pos="1260475" algn="l"/>
              </a:tabLst>
            </a:pPr>
            <a:r>
              <a:rPr lang="en-US" altLang="zh-CN" sz="2400" b="0" dirty="0">
                <a:latin typeface="Times New Roman" pitchFamily="18" charset="0"/>
              </a:rPr>
              <a:t>		</a:t>
            </a:r>
            <a:r>
              <a:rPr lang="en-US" altLang="zh-CN" sz="2400" b="0" dirty="0" err="1">
                <a:solidFill>
                  <a:srgbClr val="3333CC"/>
                </a:solidFill>
                <a:latin typeface="Times New Roman" pitchFamily="18" charset="0"/>
              </a:rPr>
              <a:t>boolean</a:t>
            </a:r>
            <a:r>
              <a:rPr lang="en-US" altLang="zh-CN" sz="2400" b="0" dirty="0">
                <a:solidFill>
                  <a:srgbClr val="3333CC"/>
                </a:solidFill>
                <a:latin typeface="Times New Roman" pitchFamily="18" charset="0"/>
              </a:rPr>
              <a:t> </a:t>
            </a:r>
            <a:r>
              <a:rPr lang="en-US" altLang="zh-CN" sz="2400" b="0" dirty="0" err="1">
                <a:solidFill>
                  <a:srgbClr val="FF0000"/>
                </a:solidFill>
                <a:latin typeface="Times New Roman" pitchFamily="18" charset="0"/>
              </a:rPr>
              <a:t>TestAndSet</a:t>
            </a:r>
            <a:r>
              <a:rPr lang="en-US" altLang="zh-CN" sz="2400" b="0" dirty="0">
                <a:solidFill>
                  <a:srgbClr val="3333CC"/>
                </a:solidFill>
                <a:latin typeface="Times New Roman" pitchFamily="18" charset="0"/>
              </a:rPr>
              <a:t>(</a:t>
            </a:r>
            <a:r>
              <a:rPr lang="en-US" altLang="zh-CN" sz="2400" b="0" dirty="0" err="1">
                <a:solidFill>
                  <a:srgbClr val="3333CC"/>
                </a:solidFill>
                <a:latin typeface="Times New Roman" pitchFamily="18" charset="0"/>
              </a:rPr>
              <a:t>boolean</a:t>
            </a:r>
            <a:r>
              <a:rPr lang="en-US" altLang="zh-CN" sz="2400" b="0" dirty="0">
                <a:solidFill>
                  <a:srgbClr val="3333CC"/>
                </a:solidFill>
                <a:latin typeface="Times New Roman" pitchFamily="18" charset="0"/>
              </a:rPr>
              <a:t> &amp;target) {</a:t>
            </a:r>
          </a:p>
          <a:p>
            <a:pPr eaLnBrk="1" hangingPunct="1">
              <a:buNone/>
              <a:tabLst>
                <a:tab pos="744538" algn="l"/>
                <a:tab pos="1025525" algn="l"/>
                <a:tab pos="1260475" algn="l"/>
              </a:tabLst>
            </a:pPr>
            <a:r>
              <a:rPr lang="en-US" altLang="zh-CN" sz="2400" b="0" dirty="0">
                <a:solidFill>
                  <a:srgbClr val="3333CC"/>
                </a:solidFill>
                <a:latin typeface="Times New Roman" pitchFamily="18" charset="0"/>
              </a:rPr>
              <a:t>			</a:t>
            </a:r>
            <a:r>
              <a:rPr lang="en-US" altLang="zh-CN" sz="2400" b="0" dirty="0" err="1">
                <a:solidFill>
                  <a:srgbClr val="3333CC"/>
                </a:solidFill>
                <a:latin typeface="Times New Roman" pitchFamily="18" charset="0"/>
              </a:rPr>
              <a:t>boolean</a:t>
            </a:r>
            <a:r>
              <a:rPr lang="en-US" altLang="zh-CN" sz="2400" b="0" dirty="0">
                <a:solidFill>
                  <a:srgbClr val="3333CC"/>
                </a:solidFill>
                <a:latin typeface="Times New Roman" pitchFamily="18" charset="0"/>
              </a:rPr>
              <a:t> </a:t>
            </a:r>
            <a:r>
              <a:rPr lang="en-US" altLang="zh-CN" sz="2400" b="0" dirty="0" err="1">
                <a:solidFill>
                  <a:srgbClr val="3333CC"/>
                </a:solidFill>
                <a:latin typeface="Times New Roman" pitchFamily="18" charset="0"/>
              </a:rPr>
              <a:t>rv</a:t>
            </a:r>
            <a:r>
              <a:rPr lang="en-US" altLang="zh-CN" sz="2400" b="0" dirty="0">
                <a:solidFill>
                  <a:srgbClr val="3333CC"/>
                </a:solidFill>
                <a:latin typeface="Times New Roman" pitchFamily="18" charset="0"/>
              </a:rPr>
              <a:t> = target;</a:t>
            </a:r>
          </a:p>
          <a:p>
            <a:pPr eaLnBrk="1" hangingPunct="1">
              <a:buNone/>
              <a:tabLst>
                <a:tab pos="744538" algn="l"/>
                <a:tab pos="1025525" algn="l"/>
                <a:tab pos="1260475" algn="l"/>
              </a:tabLst>
            </a:pPr>
            <a:r>
              <a:rPr lang="en-US" altLang="zh-CN" sz="2400" b="0" dirty="0">
                <a:solidFill>
                  <a:srgbClr val="3333CC"/>
                </a:solidFill>
                <a:latin typeface="Times New Roman" pitchFamily="18" charset="0"/>
              </a:rPr>
              <a:t>			target = true;</a:t>
            </a:r>
          </a:p>
          <a:p>
            <a:pPr eaLnBrk="1" hangingPunct="1">
              <a:buNone/>
              <a:tabLst>
                <a:tab pos="744538" algn="l"/>
                <a:tab pos="1025525" algn="l"/>
                <a:tab pos="1260475" algn="l"/>
              </a:tabLst>
            </a:pPr>
            <a:r>
              <a:rPr lang="en-US" altLang="zh-CN" sz="2400" b="0" dirty="0">
                <a:solidFill>
                  <a:srgbClr val="3333CC"/>
                </a:solidFill>
                <a:latin typeface="Times New Roman" pitchFamily="18" charset="0"/>
              </a:rPr>
              <a:t>			return </a:t>
            </a:r>
            <a:r>
              <a:rPr lang="en-US" altLang="zh-CN" sz="2400" b="0" dirty="0" err="1">
                <a:solidFill>
                  <a:srgbClr val="3333CC"/>
                </a:solidFill>
                <a:latin typeface="Times New Roman" pitchFamily="18" charset="0"/>
              </a:rPr>
              <a:t>rv</a:t>
            </a:r>
            <a:r>
              <a:rPr lang="en-US" altLang="zh-CN" sz="2400" b="0" dirty="0">
                <a:solidFill>
                  <a:srgbClr val="3333CC"/>
                </a:solidFill>
                <a:latin typeface="Times New Roman" pitchFamily="18" charset="0"/>
              </a:rPr>
              <a:t>;</a:t>
            </a:r>
          </a:p>
          <a:p>
            <a:pPr eaLnBrk="1" hangingPunct="1">
              <a:buNone/>
              <a:tabLst>
                <a:tab pos="744538" algn="l"/>
                <a:tab pos="1025525" algn="l"/>
                <a:tab pos="1260475" algn="l"/>
              </a:tabLst>
            </a:pPr>
            <a:r>
              <a:rPr lang="en-US" altLang="zh-CN" sz="2400" b="0" dirty="0">
                <a:solidFill>
                  <a:srgbClr val="3333CC"/>
                </a:solidFill>
                <a:latin typeface="Times New Roman" pitchFamily="18" charset="0"/>
              </a:rPr>
              <a:t>		}</a:t>
            </a:r>
          </a:p>
        </p:txBody>
      </p:sp>
      <p:pic>
        <p:nvPicPr>
          <p:cNvPr id="4" name="图片 3"/>
          <p:cNvPicPr>
            <a:picLocks noChangeAspect="1"/>
          </p:cNvPicPr>
          <p:nvPr/>
        </p:nvPicPr>
        <p:blipFill>
          <a:blip r:embed="rId3"/>
          <a:stretch>
            <a:fillRect/>
          </a:stretch>
        </p:blipFill>
        <p:spPr>
          <a:xfrm>
            <a:off x="11204269" y="80165"/>
            <a:ext cx="909644" cy="485779"/>
          </a:xfrm>
          <a:prstGeom prst="rect">
            <a:avLst/>
          </a:prstGeo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z="2800">
                <a:latin typeface="Times New Roman" pitchFamily="18" charset="0"/>
                <a:ea typeface="楷体_GB2312" pitchFamily="49" charset="-122"/>
              </a:rPr>
              <a:t>Mutual Exclusion with Test-and-Set</a:t>
            </a:r>
            <a:endParaRPr lang="en-US" altLang="zh-CN">
              <a:latin typeface="Times New Roman" pitchFamily="18" charset="0"/>
              <a:ea typeface="楷体_GB2312" pitchFamily="49" charset="-122"/>
            </a:endParaRPr>
          </a:p>
        </p:txBody>
      </p:sp>
      <p:sp>
        <p:nvSpPr>
          <p:cNvPr id="33795" name="Rectangle 3"/>
          <p:cNvSpPr>
            <a:spLocks noGrp="1" noChangeArrowheads="1"/>
          </p:cNvSpPr>
          <p:nvPr>
            <p:ph idx="1"/>
          </p:nvPr>
        </p:nvSpPr>
        <p:spPr/>
        <p:txBody>
          <a:bodyPr/>
          <a:lstStyle/>
          <a:p>
            <a:pPr eaLnBrk="1" hangingPunct="1">
              <a:lnSpc>
                <a:spcPct val="90000"/>
              </a:lnSpc>
              <a:tabLst>
                <a:tab pos="1433513" algn="l"/>
                <a:tab pos="1714500" algn="l"/>
                <a:tab pos="2058988" algn="l"/>
              </a:tabLst>
            </a:pPr>
            <a:r>
              <a:rPr lang="en-US" altLang="zh-CN" sz="2400" b="0" dirty="0">
                <a:latin typeface="Times New Roman" pitchFamily="18" charset="0"/>
              </a:rPr>
              <a:t>Shared data: </a:t>
            </a:r>
            <a:br>
              <a:rPr lang="en-US" altLang="zh-CN" sz="2400" b="0" dirty="0">
                <a:latin typeface="Times New Roman" pitchFamily="18" charset="0"/>
              </a:rPr>
            </a:br>
            <a:r>
              <a:rPr lang="en-US" altLang="zh-CN" sz="2400" b="0" dirty="0">
                <a:latin typeface="Times New Roman" pitchFamily="18" charset="0"/>
              </a:rPr>
              <a:t>	</a:t>
            </a:r>
            <a:r>
              <a:rPr lang="en-US" altLang="zh-CN" sz="2400" b="0" dirty="0" err="1">
                <a:latin typeface="Times New Roman" pitchFamily="18" charset="0"/>
              </a:rPr>
              <a:t>boolean</a:t>
            </a:r>
            <a:r>
              <a:rPr lang="en-US" altLang="zh-CN" sz="2400" b="0" dirty="0">
                <a:latin typeface="Times New Roman" pitchFamily="18" charset="0"/>
              </a:rPr>
              <a:t> lock = false;</a:t>
            </a:r>
            <a:br>
              <a:rPr lang="en-US" altLang="zh-CN" sz="2400" b="0" dirty="0">
                <a:latin typeface="Times New Roman" pitchFamily="18" charset="0"/>
              </a:rPr>
            </a:br>
            <a:endParaRPr lang="en-US" altLang="zh-CN" sz="2400" b="0" dirty="0">
              <a:latin typeface="Times New Roman" pitchFamily="18" charset="0"/>
            </a:endParaRPr>
          </a:p>
          <a:p>
            <a:pPr eaLnBrk="1" hangingPunct="1">
              <a:lnSpc>
                <a:spcPct val="90000"/>
              </a:lnSpc>
              <a:tabLst>
                <a:tab pos="1433513" algn="l"/>
                <a:tab pos="1714500" algn="l"/>
                <a:tab pos="2058988" algn="l"/>
              </a:tabLst>
            </a:pPr>
            <a:r>
              <a:rPr lang="en-US" altLang="zh-CN" sz="2400" b="0" dirty="0">
                <a:latin typeface="Times New Roman" pitchFamily="18" charset="0"/>
              </a:rPr>
              <a:t>Process </a:t>
            </a:r>
            <a:r>
              <a:rPr lang="en-US" altLang="zh-CN" sz="2400" b="0" i="1" dirty="0">
                <a:latin typeface="Times New Roman" pitchFamily="18" charset="0"/>
              </a:rPr>
              <a:t>P</a:t>
            </a:r>
            <a:r>
              <a:rPr lang="en-US" altLang="zh-CN" sz="2400" b="0" i="1" baseline="-25000" dirty="0">
                <a:latin typeface="Times New Roman" pitchFamily="18" charset="0"/>
              </a:rPr>
              <a:t>i</a:t>
            </a:r>
            <a:endParaRPr lang="en-US" altLang="zh-CN" sz="2400" b="0" dirty="0">
              <a:latin typeface="Times New Roman" pitchFamily="18" charset="0"/>
            </a:endParaRPr>
          </a:p>
          <a:p>
            <a:pPr eaLnBrk="1" hangingPunct="1">
              <a:lnSpc>
                <a:spcPct val="90000"/>
              </a:lnSpc>
              <a:buNone/>
              <a:tabLst>
                <a:tab pos="1433513" algn="l"/>
                <a:tab pos="1714500" algn="l"/>
                <a:tab pos="2058988" algn="l"/>
              </a:tabLst>
            </a:pPr>
            <a:r>
              <a:rPr lang="en-US" altLang="zh-CN" sz="2400" b="0" dirty="0">
                <a:latin typeface="Times New Roman" pitchFamily="18" charset="0"/>
              </a:rPr>
              <a:t>	        </a:t>
            </a:r>
            <a:r>
              <a:rPr lang="en-US" altLang="zh-CN" sz="2400" b="0" dirty="0">
                <a:solidFill>
                  <a:srgbClr val="3333CC"/>
                </a:solidFill>
                <a:latin typeface="Times New Roman" pitchFamily="18" charset="0"/>
              </a:rPr>
              <a:t>while(1) {</a:t>
            </a:r>
          </a:p>
          <a:p>
            <a:pPr eaLnBrk="1" hangingPunct="1">
              <a:lnSpc>
                <a:spcPct val="90000"/>
              </a:lnSpc>
              <a:buNone/>
              <a:tabLst>
                <a:tab pos="1433513" algn="l"/>
                <a:tab pos="1714500" algn="l"/>
                <a:tab pos="2058988" algn="l"/>
              </a:tabLst>
            </a:pPr>
            <a:r>
              <a:rPr lang="en-US" altLang="zh-CN" sz="2400" b="0" dirty="0">
                <a:latin typeface="Times New Roman" pitchFamily="18" charset="0"/>
              </a:rPr>
              <a:t>			</a:t>
            </a:r>
            <a:r>
              <a:rPr lang="en-US" altLang="zh-CN" sz="2400" b="0" dirty="0">
                <a:solidFill>
                  <a:srgbClr val="FF0000"/>
                </a:solidFill>
                <a:latin typeface="Times New Roman" pitchFamily="18" charset="0"/>
              </a:rPr>
              <a:t>while (</a:t>
            </a:r>
            <a:r>
              <a:rPr lang="en-US" altLang="zh-CN" sz="2400" b="0" dirty="0" err="1">
                <a:solidFill>
                  <a:srgbClr val="FF0000"/>
                </a:solidFill>
                <a:latin typeface="Times New Roman" pitchFamily="18" charset="0"/>
              </a:rPr>
              <a:t>TestAndSet</a:t>
            </a:r>
            <a:r>
              <a:rPr lang="en-US" altLang="zh-CN" sz="2400" b="0" dirty="0">
                <a:solidFill>
                  <a:srgbClr val="FF0000"/>
                </a:solidFill>
                <a:latin typeface="Times New Roman" pitchFamily="18" charset="0"/>
              </a:rPr>
              <a:t>(lock)) ;</a:t>
            </a:r>
          </a:p>
          <a:p>
            <a:pPr eaLnBrk="1" hangingPunct="1">
              <a:lnSpc>
                <a:spcPct val="90000"/>
              </a:lnSpc>
              <a:buNone/>
              <a:tabLst>
                <a:tab pos="1433513" algn="l"/>
                <a:tab pos="1714500" algn="l"/>
                <a:tab pos="2058988" algn="l"/>
              </a:tabLst>
            </a:pPr>
            <a:r>
              <a:rPr lang="en-US" altLang="zh-CN" sz="2400" b="0" dirty="0">
                <a:latin typeface="Times New Roman" pitchFamily="18" charset="0"/>
              </a:rPr>
              <a:t>				</a:t>
            </a:r>
            <a:r>
              <a:rPr lang="en-US" altLang="zh-CN" sz="2400" b="0" dirty="0">
                <a:solidFill>
                  <a:srgbClr val="3333CC"/>
                </a:solidFill>
                <a:latin typeface="Times New Roman" pitchFamily="18" charset="0"/>
              </a:rPr>
              <a:t>critical section</a:t>
            </a:r>
          </a:p>
          <a:p>
            <a:pPr eaLnBrk="1" hangingPunct="1">
              <a:lnSpc>
                <a:spcPct val="90000"/>
              </a:lnSpc>
              <a:buNone/>
              <a:tabLst>
                <a:tab pos="1433513" algn="l"/>
                <a:tab pos="1714500" algn="l"/>
                <a:tab pos="2058988" algn="l"/>
              </a:tabLst>
            </a:pPr>
            <a:r>
              <a:rPr lang="en-US" altLang="zh-CN" sz="2400" b="0" dirty="0">
                <a:latin typeface="Times New Roman" pitchFamily="18" charset="0"/>
              </a:rPr>
              <a:t>			</a:t>
            </a:r>
            <a:r>
              <a:rPr lang="en-US" altLang="zh-CN" sz="2400" b="0" dirty="0">
                <a:solidFill>
                  <a:srgbClr val="FF0000"/>
                </a:solidFill>
                <a:latin typeface="Times New Roman" pitchFamily="18" charset="0"/>
              </a:rPr>
              <a:t>lock = false;</a:t>
            </a:r>
          </a:p>
          <a:p>
            <a:pPr eaLnBrk="1" hangingPunct="1">
              <a:lnSpc>
                <a:spcPct val="90000"/>
              </a:lnSpc>
              <a:buNone/>
              <a:tabLst>
                <a:tab pos="1433513" algn="l"/>
                <a:tab pos="1714500" algn="l"/>
                <a:tab pos="2058988" algn="l"/>
              </a:tabLst>
            </a:pPr>
            <a:r>
              <a:rPr lang="en-US" altLang="zh-CN" sz="2400" b="0" dirty="0">
                <a:latin typeface="Times New Roman" pitchFamily="18" charset="0"/>
              </a:rPr>
              <a:t>			</a:t>
            </a:r>
            <a:r>
              <a:rPr lang="en-US" altLang="zh-CN" sz="2400" b="0" dirty="0">
                <a:solidFill>
                  <a:srgbClr val="3333CC"/>
                </a:solidFill>
                <a:latin typeface="Times New Roman" pitchFamily="18" charset="0"/>
              </a:rPr>
              <a:t>	remainder section</a:t>
            </a:r>
          </a:p>
          <a:p>
            <a:pPr eaLnBrk="1" hangingPunct="1">
              <a:lnSpc>
                <a:spcPct val="90000"/>
              </a:lnSpc>
              <a:buNone/>
              <a:tabLst>
                <a:tab pos="1433513" algn="l"/>
                <a:tab pos="1714500" algn="l"/>
                <a:tab pos="2058988" algn="l"/>
              </a:tabLst>
            </a:pPr>
            <a:r>
              <a:rPr lang="en-US" altLang="zh-CN" sz="2400" b="0" dirty="0">
                <a:solidFill>
                  <a:srgbClr val="3333CC"/>
                </a:solidFill>
                <a:latin typeface="Times New Roman" pitchFamily="18" charset="0"/>
              </a:rPr>
              <a:t>		};</a:t>
            </a:r>
          </a:p>
          <a:p>
            <a:pPr eaLnBrk="1" hangingPunct="1">
              <a:lnSpc>
                <a:spcPct val="90000"/>
              </a:lnSpc>
              <a:tabLst>
                <a:tab pos="1433513" algn="l"/>
                <a:tab pos="1714500" algn="l"/>
                <a:tab pos="2058988" algn="l"/>
              </a:tabLst>
            </a:pPr>
            <a:endParaRPr lang="zh-CN" altLang="en-US" sz="2400" b="0" dirty="0">
              <a:solidFill>
                <a:srgbClr val="3333CC"/>
              </a:solidFill>
              <a:latin typeface="Times New Roman" pitchFamily="18" charset="0"/>
            </a:endParaRPr>
          </a:p>
        </p:txBody>
      </p:sp>
      <p:pic>
        <p:nvPicPr>
          <p:cNvPr id="4" name="图片 3"/>
          <p:cNvPicPr>
            <a:picLocks noChangeAspect="1"/>
          </p:cNvPicPr>
          <p:nvPr/>
        </p:nvPicPr>
        <p:blipFill>
          <a:blip r:embed="rId3"/>
          <a:stretch>
            <a:fillRect/>
          </a:stretch>
        </p:blipFill>
        <p:spPr>
          <a:xfrm>
            <a:off x="11204269" y="80165"/>
            <a:ext cx="909644" cy="48577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z="2400">
                <a:latin typeface="Times New Roman" pitchFamily="18" charset="0"/>
                <a:ea typeface="楷体_GB2312" pitchFamily="49" charset="-122"/>
              </a:rPr>
              <a:t>The definition of </a:t>
            </a:r>
            <a:r>
              <a:rPr lang="en-US" altLang="zh-CN" sz="2400">
                <a:solidFill>
                  <a:srgbClr val="FF0000"/>
                </a:solidFill>
                <a:latin typeface="Times New Roman" pitchFamily="18" charset="0"/>
                <a:ea typeface="楷体_GB2312" pitchFamily="49" charset="-122"/>
              </a:rPr>
              <a:t>Swap </a:t>
            </a:r>
            <a:r>
              <a:rPr lang="en-US" altLang="zh-CN" sz="2400">
                <a:latin typeface="Times New Roman" pitchFamily="18" charset="0"/>
                <a:ea typeface="楷体_GB2312" pitchFamily="49" charset="-122"/>
              </a:rPr>
              <a:t>instruction</a:t>
            </a:r>
            <a:r>
              <a:rPr lang="en-US" altLang="zh-CN" sz="2800">
                <a:latin typeface="Times New Roman" pitchFamily="18" charset="0"/>
                <a:ea typeface="楷体_GB2312" pitchFamily="49" charset="-122"/>
              </a:rPr>
              <a:t> </a:t>
            </a:r>
          </a:p>
        </p:txBody>
      </p:sp>
      <p:sp>
        <p:nvSpPr>
          <p:cNvPr id="34819" name="Rectangle 3"/>
          <p:cNvSpPr>
            <a:spLocks noGrp="1" noChangeArrowheads="1"/>
          </p:cNvSpPr>
          <p:nvPr>
            <p:ph idx="1"/>
          </p:nvPr>
        </p:nvSpPr>
        <p:spPr/>
        <p:txBody>
          <a:bodyPr/>
          <a:lstStyle/>
          <a:p>
            <a:pPr eaLnBrk="1" hangingPunct="1">
              <a:tabLst>
                <a:tab pos="744538" algn="l"/>
                <a:tab pos="1025525" algn="l"/>
                <a:tab pos="1260475" algn="l"/>
              </a:tabLst>
            </a:pPr>
            <a:r>
              <a:rPr lang="en-US" altLang="zh-CN" b="0" dirty="0">
                <a:latin typeface="Times New Roman" pitchFamily="18" charset="0"/>
              </a:rPr>
              <a:t>Atomically swap two variables.</a:t>
            </a:r>
            <a:br>
              <a:rPr lang="en-US" altLang="zh-CN" b="0" dirty="0">
                <a:latin typeface="Times New Roman" pitchFamily="18" charset="0"/>
              </a:rPr>
            </a:br>
            <a:endParaRPr lang="en-US" altLang="zh-CN" b="0" dirty="0">
              <a:latin typeface="Times New Roman" pitchFamily="18" charset="0"/>
            </a:endParaRPr>
          </a:p>
          <a:p>
            <a:pPr eaLnBrk="1" hangingPunct="1">
              <a:buNone/>
              <a:tabLst>
                <a:tab pos="744538" algn="l"/>
                <a:tab pos="1025525" algn="l"/>
                <a:tab pos="1260475" algn="l"/>
              </a:tabLst>
            </a:pPr>
            <a:r>
              <a:rPr lang="en-US" altLang="zh-CN" b="0" dirty="0">
                <a:latin typeface="Times New Roman" pitchFamily="18" charset="0"/>
              </a:rPr>
              <a:t>		</a:t>
            </a:r>
            <a:r>
              <a:rPr lang="en-US" altLang="zh-CN" sz="2400" b="0" dirty="0">
                <a:solidFill>
                  <a:srgbClr val="0000FF"/>
                </a:solidFill>
              </a:rPr>
              <a:t>void Swap (</a:t>
            </a:r>
            <a:r>
              <a:rPr lang="en-US" altLang="zh-CN" sz="2400" b="0" dirty="0" err="1">
                <a:solidFill>
                  <a:srgbClr val="0000FF"/>
                </a:solidFill>
              </a:rPr>
              <a:t>boolean</a:t>
            </a:r>
            <a:r>
              <a:rPr lang="en-US" altLang="zh-CN" sz="2400" b="0" dirty="0">
                <a:solidFill>
                  <a:srgbClr val="0000FF"/>
                </a:solidFill>
              </a:rPr>
              <a:t> *a, </a:t>
            </a:r>
            <a:r>
              <a:rPr lang="en-US" altLang="zh-CN" sz="2400" b="0" dirty="0" err="1">
                <a:solidFill>
                  <a:srgbClr val="0000FF"/>
                </a:solidFill>
              </a:rPr>
              <a:t>boolean</a:t>
            </a:r>
            <a:r>
              <a:rPr lang="en-US" altLang="zh-CN" sz="2400" b="0" dirty="0">
                <a:solidFill>
                  <a:srgbClr val="0000FF"/>
                </a:solidFill>
              </a:rPr>
              <a:t> *b)</a:t>
            </a:r>
          </a:p>
          <a:p>
            <a:pPr eaLnBrk="1" hangingPunct="1">
              <a:buNone/>
              <a:tabLst>
                <a:tab pos="744538" algn="l"/>
                <a:tab pos="1025525" algn="l"/>
                <a:tab pos="1260475" algn="l"/>
              </a:tabLst>
            </a:pPr>
            <a:r>
              <a:rPr lang="en-US" altLang="zh-CN" sz="2400" b="0" dirty="0">
                <a:solidFill>
                  <a:srgbClr val="0000FF"/>
                </a:solidFill>
              </a:rPr>
              <a:t>          {</a:t>
            </a:r>
          </a:p>
          <a:p>
            <a:pPr eaLnBrk="1" hangingPunct="1">
              <a:buNone/>
              <a:tabLst>
                <a:tab pos="744538" algn="l"/>
                <a:tab pos="1025525" algn="l"/>
                <a:tab pos="1260475" algn="l"/>
              </a:tabLst>
            </a:pPr>
            <a:r>
              <a:rPr lang="en-US" altLang="zh-CN" sz="2400" b="0" dirty="0">
                <a:solidFill>
                  <a:srgbClr val="0000FF"/>
                </a:solidFill>
              </a:rPr>
              <a:t>                  </a:t>
            </a:r>
            <a:r>
              <a:rPr lang="en-US" altLang="zh-CN" sz="2400" b="0" dirty="0" err="1">
                <a:solidFill>
                  <a:srgbClr val="0000FF"/>
                </a:solidFill>
              </a:rPr>
              <a:t>boolean</a:t>
            </a:r>
            <a:r>
              <a:rPr lang="en-US" altLang="zh-CN" sz="2400" b="0" dirty="0">
                <a:solidFill>
                  <a:srgbClr val="0000FF"/>
                </a:solidFill>
              </a:rPr>
              <a:t> temp = *a;</a:t>
            </a:r>
          </a:p>
          <a:p>
            <a:pPr eaLnBrk="1" hangingPunct="1">
              <a:buNone/>
              <a:tabLst>
                <a:tab pos="744538" algn="l"/>
                <a:tab pos="1025525" algn="l"/>
                <a:tab pos="1260475" algn="l"/>
              </a:tabLst>
            </a:pPr>
            <a:r>
              <a:rPr lang="en-US" altLang="zh-CN" sz="2400" b="0" dirty="0">
                <a:solidFill>
                  <a:srgbClr val="0000FF"/>
                </a:solidFill>
              </a:rPr>
              <a:t>                  *a = *b;</a:t>
            </a:r>
          </a:p>
          <a:p>
            <a:pPr eaLnBrk="1" hangingPunct="1">
              <a:buNone/>
              <a:tabLst>
                <a:tab pos="744538" algn="l"/>
                <a:tab pos="1025525" algn="l"/>
                <a:tab pos="1260475" algn="l"/>
              </a:tabLst>
            </a:pPr>
            <a:r>
              <a:rPr lang="en-US" altLang="zh-CN" sz="2400" b="0" dirty="0">
                <a:solidFill>
                  <a:srgbClr val="0000FF"/>
                </a:solidFill>
              </a:rPr>
              <a:t>                  *b = temp:</a:t>
            </a:r>
          </a:p>
          <a:p>
            <a:pPr eaLnBrk="1" hangingPunct="1">
              <a:buNone/>
              <a:tabLst>
                <a:tab pos="744538" algn="l"/>
                <a:tab pos="1025525" algn="l"/>
                <a:tab pos="1260475" algn="l"/>
              </a:tabLst>
            </a:pPr>
            <a:r>
              <a:rPr lang="en-US" altLang="zh-CN" sz="2400" b="0" dirty="0">
                <a:solidFill>
                  <a:srgbClr val="0000FF"/>
                </a:solidFill>
              </a:rPr>
              <a:t>          }</a:t>
            </a:r>
          </a:p>
        </p:txBody>
      </p:sp>
      <p:pic>
        <p:nvPicPr>
          <p:cNvPr id="4" name="图片 3"/>
          <p:cNvPicPr>
            <a:picLocks noChangeAspect="1"/>
          </p:cNvPicPr>
          <p:nvPr/>
        </p:nvPicPr>
        <p:blipFill>
          <a:blip r:embed="rId3"/>
          <a:stretch>
            <a:fillRect/>
          </a:stretch>
        </p:blipFill>
        <p:spPr>
          <a:xfrm>
            <a:off x="11204269" y="80165"/>
            <a:ext cx="909644" cy="485779"/>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6"/>
          <p:cNvSpPr>
            <a:spLocks noGrp="1" noChangeArrowheads="1"/>
          </p:cNvSpPr>
          <p:nvPr>
            <p:ph type="title"/>
          </p:nvPr>
        </p:nvSpPr>
        <p:spPr/>
        <p:txBody>
          <a:bodyPr/>
          <a:lstStyle/>
          <a:p>
            <a:pPr eaLnBrk="1" hangingPunct="1"/>
            <a:r>
              <a:rPr lang="en-US" altLang="zh-CN" sz="2400" dirty="0">
                <a:latin typeface="Times New Roman" pitchFamily="18" charset="0"/>
                <a:ea typeface="楷体_GB2312" pitchFamily="49" charset="-122"/>
              </a:rPr>
              <a:t>Mutual Exclusion with Swap</a:t>
            </a:r>
            <a:endParaRPr lang="en-US" altLang="zh-CN" sz="2800" dirty="0">
              <a:latin typeface="Times New Roman" pitchFamily="18" charset="0"/>
              <a:ea typeface="楷体_GB2312" pitchFamily="49" charset="-122"/>
            </a:endParaRPr>
          </a:p>
        </p:txBody>
      </p:sp>
      <p:sp>
        <p:nvSpPr>
          <p:cNvPr id="35843" name="Rectangle 1027"/>
          <p:cNvSpPr>
            <a:spLocks noGrp="1" noChangeArrowheads="1"/>
          </p:cNvSpPr>
          <p:nvPr>
            <p:ph idx="1"/>
          </p:nvPr>
        </p:nvSpPr>
        <p:spPr/>
        <p:txBody>
          <a:bodyPr/>
          <a:lstStyle/>
          <a:p>
            <a:pPr eaLnBrk="1" hangingPunct="1">
              <a:lnSpc>
                <a:spcPct val="90000"/>
              </a:lnSpc>
              <a:tabLst>
                <a:tab pos="1433513" algn="l"/>
                <a:tab pos="1714500" algn="l"/>
                <a:tab pos="2058988" algn="l"/>
              </a:tabLst>
            </a:pPr>
            <a:r>
              <a:rPr lang="en-US" altLang="zh-CN" sz="2400" b="0" dirty="0">
                <a:latin typeface="Times New Roman" pitchFamily="18" charset="0"/>
              </a:rPr>
              <a:t>Shared data (initialized to false): </a:t>
            </a:r>
            <a:br>
              <a:rPr lang="en-US" altLang="zh-CN" b="0" dirty="0">
                <a:latin typeface="Times New Roman" pitchFamily="18" charset="0"/>
              </a:rPr>
            </a:br>
            <a:r>
              <a:rPr lang="en-US" altLang="zh-CN" b="0" dirty="0">
                <a:latin typeface="Times New Roman" pitchFamily="18" charset="0"/>
              </a:rPr>
              <a:t>	</a:t>
            </a:r>
            <a:r>
              <a:rPr lang="en-US" altLang="zh-CN" sz="2400" b="0" dirty="0" err="1">
                <a:solidFill>
                  <a:srgbClr val="3333CC"/>
                </a:solidFill>
                <a:latin typeface="Times New Roman" pitchFamily="18" charset="0"/>
              </a:rPr>
              <a:t>boolean</a:t>
            </a:r>
            <a:r>
              <a:rPr lang="en-US" altLang="zh-CN" sz="2400" b="0" dirty="0">
                <a:solidFill>
                  <a:srgbClr val="3333CC"/>
                </a:solidFill>
                <a:latin typeface="Times New Roman" pitchFamily="18" charset="0"/>
              </a:rPr>
              <a:t> lock = false;</a:t>
            </a:r>
          </a:p>
          <a:p>
            <a:pPr lvl="1" eaLnBrk="1" hangingPunct="1">
              <a:lnSpc>
                <a:spcPct val="90000"/>
              </a:lnSpc>
              <a:buNone/>
              <a:tabLst>
                <a:tab pos="1433513" algn="l"/>
                <a:tab pos="1714500" algn="l"/>
                <a:tab pos="2058988" algn="l"/>
              </a:tabLst>
            </a:pPr>
            <a:r>
              <a:rPr lang="en-US" altLang="zh-CN" b="0" dirty="0">
                <a:latin typeface="Times New Roman" pitchFamily="18" charset="0"/>
              </a:rPr>
              <a:t>		</a:t>
            </a:r>
          </a:p>
          <a:p>
            <a:pPr eaLnBrk="1" hangingPunct="1">
              <a:lnSpc>
                <a:spcPct val="90000"/>
              </a:lnSpc>
              <a:tabLst>
                <a:tab pos="1433513" algn="l"/>
                <a:tab pos="1714500" algn="l"/>
                <a:tab pos="2058988" algn="l"/>
              </a:tabLst>
            </a:pPr>
            <a:r>
              <a:rPr lang="en-US" altLang="zh-CN" sz="2400" b="0" dirty="0">
                <a:latin typeface="Times New Roman" pitchFamily="18" charset="0"/>
              </a:rPr>
              <a:t>Process </a:t>
            </a:r>
            <a:r>
              <a:rPr lang="en-US" altLang="zh-CN" sz="2400" b="0" i="1" dirty="0">
                <a:latin typeface="Times New Roman" pitchFamily="18" charset="0"/>
              </a:rPr>
              <a:t>P</a:t>
            </a:r>
            <a:r>
              <a:rPr lang="en-US" altLang="zh-CN" sz="2400" b="0" i="1" baseline="-25000" dirty="0">
                <a:latin typeface="Times New Roman" pitchFamily="18" charset="0"/>
              </a:rPr>
              <a:t>i</a:t>
            </a:r>
            <a:endParaRPr lang="en-US" altLang="zh-CN" sz="2400" b="0" dirty="0">
              <a:latin typeface="Times New Roman" pitchFamily="18" charset="0"/>
            </a:endParaRPr>
          </a:p>
          <a:p>
            <a:pPr eaLnBrk="1" hangingPunct="1">
              <a:lnSpc>
                <a:spcPct val="90000"/>
              </a:lnSpc>
              <a:buNone/>
              <a:tabLst>
                <a:tab pos="1433513" algn="l"/>
                <a:tab pos="1714500" algn="l"/>
                <a:tab pos="2058988" algn="l"/>
              </a:tabLst>
            </a:pPr>
            <a:r>
              <a:rPr lang="en-US" altLang="zh-CN" b="0" dirty="0">
                <a:latin typeface="Times New Roman" pitchFamily="18" charset="0"/>
              </a:rPr>
              <a:t>	         </a:t>
            </a:r>
            <a:r>
              <a:rPr lang="en-US" altLang="zh-CN" sz="2400" b="0" dirty="0">
                <a:solidFill>
                  <a:srgbClr val="3333CC"/>
                </a:solidFill>
                <a:latin typeface="Times New Roman" pitchFamily="18" charset="0"/>
              </a:rPr>
              <a:t>while(1) {</a:t>
            </a:r>
          </a:p>
          <a:p>
            <a:pPr eaLnBrk="1" hangingPunct="1">
              <a:lnSpc>
                <a:spcPct val="90000"/>
              </a:lnSpc>
              <a:buNone/>
              <a:tabLst>
                <a:tab pos="1433513" algn="l"/>
                <a:tab pos="1714500" algn="l"/>
                <a:tab pos="2058988" algn="l"/>
              </a:tabLst>
            </a:pPr>
            <a:r>
              <a:rPr lang="en-US" altLang="zh-CN" sz="2400" b="0" dirty="0">
                <a:latin typeface="Times New Roman" pitchFamily="18" charset="0"/>
              </a:rPr>
              <a:t>		</a:t>
            </a:r>
            <a:r>
              <a:rPr lang="en-US" altLang="zh-CN" sz="2400" b="0" dirty="0">
                <a:solidFill>
                  <a:srgbClr val="FF0000"/>
                </a:solidFill>
                <a:latin typeface="Times New Roman" pitchFamily="18" charset="0"/>
              </a:rPr>
              <a:t>	key = TRUE;</a:t>
            </a:r>
          </a:p>
          <a:p>
            <a:pPr eaLnBrk="1" hangingPunct="1">
              <a:lnSpc>
                <a:spcPct val="90000"/>
              </a:lnSpc>
              <a:buNone/>
              <a:tabLst>
                <a:tab pos="1433513" algn="l"/>
                <a:tab pos="1714500" algn="l"/>
                <a:tab pos="2058988" algn="l"/>
              </a:tabLst>
            </a:pPr>
            <a:r>
              <a:rPr lang="en-US" altLang="zh-CN" sz="2400" b="0" dirty="0">
                <a:solidFill>
                  <a:srgbClr val="FF0000"/>
                </a:solidFill>
                <a:latin typeface="Times New Roman" pitchFamily="18" charset="0"/>
              </a:rPr>
              <a:t>			while (key == TRUE) </a:t>
            </a:r>
          </a:p>
          <a:p>
            <a:pPr eaLnBrk="1" hangingPunct="1">
              <a:lnSpc>
                <a:spcPct val="90000"/>
              </a:lnSpc>
              <a:buNone/>
              <a:tabLst>
                <a:tab pos="1433513" algn="l"/>
                <a:tab pos="1714500" algn="l"/>
                <a:tab pos="2058988" algn="l"/>
              </a:tabLst>
            </a:pPr>
            <a:r>
              <a:rPr lang="en-US" altLang="zh-CN" sz="2400" b="0" dirty="0">
                <a:solidFill>
                  <a:srgbClr val="FF0000"/>
                </a:solidFill>
                <a:latin typeface="Times New Roman" pitchFamily="18" charset="0"/>
              </a:rPr>
              <a:t>				Swap(&amp;</a:t>
            </a:r>
            <a:r>
              <a:rPr lang="en-US" altLang="zh-CN" sz="2400" b="0" dirty="0" err="1">
                <a:solidFill>
                  <a:srgbClr val="FF0000"/>
                </a:solidFill>
                <a:latin typeface="Times New Roman" pitchFamily="18" charset="0"/>
              </a:rPr>
              <a:t>lock,&amp;key</a:t>
            </a:r>
            <a:r>
              <a:rPr lang="en-US" altLang="zh-CN" sz="2400" b="0" dirty="0">
                <a:solidFill>
                  <a:srgbClr val="FF0000"/>
                </a:solidFill>
                <a:latin typeface="Times New Roman" pitchFamily="18" charset="0"/>
              </a:rPr>
              <a:t>);</a:t>
            </a:r>
          </a:p>
          <a:p>
            <a:pPr eaLnBrk="1" hangingPunct="1">
              <a:lnSpc>
                <a:spcPct val="90000"/>
              </a:lnSpc>
              <a:buNone/>
              <a:tabLst>
                <a:tab pos="1433513" algn="l"/>
                <a:tab pos="1714500" algn="l"/>
                <a:tab pos="2058988" algn="l"/>
              </a:tabLst>
            </a:pPr>
            <a:r>
              <a:rPr lang="en-US" altLang="zh-CN" sz="2400" b="0" dirty="0">
                <a:latin typeface="Times New Roman" pitchFamily="18" charset="0"/>
              </a:rPr>
              <a:t>			</a:t>
            </a:r>
            <a:r>
              <a:rPr lang="en-US" altLang="zh-CN" sz="2400" b="0" dirty="0">
                <a:solidFill>
                  <a:srgbClr val="3333CC"/>
                </a:solidFill>
                <a:latin typeface="Times New Roman" pitchFamily="18" charset="0"/>
              </a:rPr>
              <a:t>critical section</a:t>
            </a:r>
          </a:p>
          <a:p>
            <a:pPr eaLnBrk="1" hangingPunct="1">
              <a:lnSpc>
                <a:spcPct val="90000"/>
              </a:lnSpc>
              <a:buNone/>
              <a:tabLst>
                <a:tab pos="1433513" algn="l"/>
                <a:tab pos="1714500" algn="l"/>
                <a:tab pos="2058988" algn="l"/>
              </a:tabLst>
            </a:pPr>
            <a:r>
              <a:rPr lang="en-US" altLang="zh-CN" sz="2400" b="0" dirty="0">
                <a:latin typeface="Times New Roman" pitchFamily="18" charset="0"/>
              </a:rPr>
              <a:t>			</a:t>
            </a:r>
            <a:r>
              <a:rPr lang="en-US" altLang="zh-CN" sz="2400" b="0" dirty="0">
                <a:solidFill>
                  <a:srgbClr val="FF0000"/>
                </a:solidFill>
                <a:latin typeface="Times New Roman" pitchFamily="18" charset="0"/>
              </a:rPr>
              <a:t>lock = false;</a:t>
            </a:r>
          </a:p>
          <a:p>
            <a:pPr eaLnBrk="1" hangingPunct="1">
              <a:lnSpc>
                <a:spcPct val="90000"/>
              </a:lnSpc>
              <a:buNone/>
              <a:tabLst>
                <a:tab pos="1433513" algn="l"/>
                <a:tab pos="1714500" algn="l"/>
                <a:tab pos="2058988" algn="l"/>
              </a:tabLst>
            </a:pPr>
            <a:r>
              <a:rPr lang="en-US" altLang="zh-CN" sz="2400" b="0" dirty="0">
                <a:latin typeface="Times New Roman" pitchFamily="18" charset="0"/>
              </a:rPr>
              <a:t>		</a:t>
            </a:r>
            <a:r>
              <a:rPr lang="en-US" altLang="zh-CN" sz="2400" b="0" dirty="0">
                <a:solidFill>
                  <a:srgbClr val="3333CC"/>
                </a:solidFill>
                <a:latin typeface="Times New Roman" pitchFamily="18" charset="0"/>
              </a:rPr>
              <a:t>	remainder section</a:t>
            </a:r>
          </a:p>
          <a:p>
            <a:pPr eaLnBrk="1" hangingPunct="1">
              <a:lnSpc>
                <a:spcPct val="90000"/>
              </a:lnSpc>
              <a:buNone/>
              <a:tabLst>
                <a:tab pos="1433513" algn="l"/>
                <a:tab pos="1714500" algn="l"/>
                <a:tab pos="2058988" algn="l"/>
              </a:tabLst>
            </a:pPr>
            <a:r>
              <a:rPr lang="en-US" altLang="zh-CN" sz="2400" b="0" dirty="0">
                <a:solidFill>
                  <a:srgbClr val="3333CC"/>
                </a:solidFill>
                <a:latin typeface="Times New Roman" pitchFamily="18" charset="0"/>
              </a:rPr>
              <a:t>		}</a:t>
            </a:r>
          </a:p>
        </p:txBody>
      </p:sp>
      <p:pic>
        <p:nvPicPr>
          <p:cNvPr id="4" name="图片 3"/>
          <p:cNvPicPr>
            <a:picLocks noChangeAspect="1"/>
          </p:cNvPicPr>
          <p:nvPr/>
        </p:nvPicPr>
        <p:blipFill>
          <a:blip r:embed="rId3"/>
          <a:stretch>
            <a:fillRect/>
          </a:stretch>
        </p:blipFill>
        <p:spPr>
          <a:xfrm>
            <a:off x="11204269" y="80165"/>
            <a:ext cx="909644" cy="485779"/>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6866" name="Rectangle 2"/>
          <p:cNvSpPr>
            <a:spLocks noGrp="1" noChangeArrowheads="1"/>
          </p:cNvSpPr>
          <p:nvPr>
            <p:ph idx="1"/>
          </p:nvPr>
        </p:nvSpPr>
        <p:spPr/>
        <p:txBody>
          <a:bodyPr/>
          <a:lstStyle/>
          <a:p>
            <a:pPr eaLnBrk="1" hangingPunct="1"/>
            <a:r>
              <a:rPr lang="zh-CN" altLang="en-US" sz="2400" b="0" dirty="0">
                <a:latin typeface="楷体" pitchFamily="49" charset="-122"/>
              </a:rPr>
              <a:t>硬件方法的</a:t>
            </a:r>
            <a:r>
              <a:rPr lang="zh-CN" altLang="en-US" sz="2400" b="0" dirty="0">
                <a:solidFill>
                  <a:srgbClr val="FF0000"/>
                </a:solidFill>
                <a:latin typeface="楷体" pitchFamily="49" charset="-122"/>
              </a:rPr>
              <a:t>优点</a:t>
            </a:r>
          </a:p>
          <a:p>
            <a:pPr lvl="1" eaLnBrk="1" hangingPunct="1"/>
            <a:r>
              <a:rPr lang="zh-CN" altLang="en-US" sz="2000" b="0" dirty="0">
                <a:latin typeface="楷体" pitchFamily="49" charset="-122"/>
              </a:rPr>
              <a:t>适用于任意数目的进程，在单处理器或多处理器上</a:t>
            </a:r>
          </a:p>
          <a:p>
            <a:pPr lvl="1" eaLnBrk="1" hangingPunct="1"/>
            <a:r>
              <a:rPr lang="zh-CN" altLang="en-US" sz="2000" b="0" dirty="0">
                <a:latin typeface="楷体" pitchFamily="49" charset="-122"/>
              </a:rPr>
              <a:t>简单，容易验证其正确性</a:t>
            </a:r>
          </a:p>
          <a:p>
            <a:pPr lvl="1" eaLnBrk="1" hangingPunct="1"/>
            <a:r>
              <a:rPr lang="zh-CN" altLang="en-US" sz="2000" b="0" dirty="0">
                <a:latin typeface="楷体" pitchFamily="49" charset="-122"/>
              </a:rPr>
              <a:t>可以支持进程内存在多个临界区，只需为每个临界区设立一个布尔变量</a:t>
            </a:r>
          </a:p>
          <a:p>
            <a:pPr eaLnBrk="1" hangingPunct="1"/>
            <a:r>
              <a:rPr lang="zh-CN" altLang="en-US" sz="2400" b="0" dirty="0">
                <a:latin typeface="楷体" pitchFamily="49" charset="-122"/>
              </a:rPr>
              <a:t>硬件方法的</a:t>
            </a:r>
            <a:r>
              <a:rPr lang="zh-CN" altLang="en-US" sz="2400" b="0" dirty="0">
                <a:solidFill>
                  <a:srgbClr val="FF0000"/>
                </a:solidFill>
                <a:latin typeface="楷体" pitchFamily="49" charset="-122"/>
              </a:rPr>
              <a:t>缺点</a:t>
            </a:r>
          </a:p>
          <a:p>
            <a:pPr lvl="1" eaLnBrk="1" hangingPunct="1"/>
            <a:r>
              <a:rPr lang="zh-CN" altLang="en-US" sz="2000" b="0" dirty="0">
                <a:latin typeface="楷体" pitchFamily="49" charset="-122"/>
              </a:rPr>
              <a:t>等待要耗费</a:t>
            </a:r>
            <a:r>
              <a:rPr lang="en-US" altLang="zh-CN" sz="2000" b="0" dirty="0">
                <a:latin typeface="楷体" pitchFamily="49" charset="-122"/>
              </a:rPr>
              <a:t>CPU</a:t>
            </a:r>
            <a:r>
              <a:rPr lang="zh-CN" altLang="en-US" sz="2000" b="0" dirty="0">
                <a:latin typeface="楷体" pitchFamily="49" charset="-122"/>
              </a:rPr>
              <a:t>时间，不能实现</a:t>
            </a:r>
            <a:r>
              <a:rPr lang="en-US" altLang="zh-CN" sz="2000" b="0" dirty="0">
                <a:latin typeface="楷体" pitchFamily="49" charset="-122"/>
              </a:rPr>
              <a:t>"</a:t>
            </a:r>
            <a:r>
              <a:rPr lang="zh-CN" altLang="en-US" sz="2000" b="0" dirty="0">
                <a:latin typeface="楷体" pitchFamily="49" charset="-122"/>
              </a:rPr>
              <a:t>让权等待</a:t>
            </a:r>
            <a:r>
              <a:rPr lang="en-US" altLang="zh-CN" sz="2000" b="0" dirty="0">
                <a:latin typeface="楷体" pitchFamily="49" charset="-122"/>
              </a:rPr>
              <a:t>"</a:t>
            </a:r>
          </a:p>
          <a:p>
            <a:pPr lvl="1" eaLnBrk="1" hangingPunct="1"/>
            <a:r>
              <a:rPr lang="zh-CN" altLang="en-US" sz="2000" b="0" dirty="0">
                <a:latin typeface="楷体" pitchFamily="49" charset="-122"/>
              </a:rPr>
              <a:t>可能</a:t>
            </a:r>
            <a:r>
              <a:rPr lang="en-US" altLang="zh-CN" sz="2000" b="0" dirty="0">
                <a:latin typeface="楷体" pitchFamily="49" charset="-122"/>
              </a:rPr>
              <a:t>“</a:t>
            </a:r>
            <a:r>
              <a:rPr lang="zh-CN" altLang="en-US" sz="2000" b="0" dirty="0">
                <a:latin typeface="楷体" pitchFamily="49" charset="-122"/>
              </a:rPr>
              <a:t>饥饿</a:t>
            </a:r>
            <a:r>
              <a:rPr lang="en-US" altLang="zh-CN" sz="2000" b="0" dirty="0">
                <a:latin typeface="楷体" pitchFamily="49" charset="-122"/>
              </a:rPr>
              <a:t>”</a:t>
            </a:r>
            <a:r>
              <a:rPr lang="zh-CN" altLang="en-US" sz="2000" b="0" dirty="0">
                <a:latin typeface="楷体" pitchFamily="49" charset="-122"/>
              </a:rPr>
              <a:t>：从等待进程中随机选择一个进入临界区，有的进程可能一直选不上</a:t>
            </a:r>
          </a:p>
          <a:p>
            <a:pPr lvl="1" eaLnBrk="1" hangingPunct="1"/>
            <a:r>
              <a:rPr lang="zh-CN" altLang="en-US" sz="2000" b="0" dirty="0">
                <a:latin typeface="楷体" pitchFamily="49" charset="-122"/>
              </a:rPr>
              <a:t>可能死锁：单</a:t>
            </a:r>
            <a:r>
              <a:rPr lang="en-US" altLang="zh-CN" sz="2000" b="0" dirty="0">
                <a:latin typeface="楷体" pitchFamily="49" charset="-122"/>
              </a:rPr>
              <a:t>CPU</a:t>
            </a:r>
            <a:r>
              <a:rPr lang="zh-CN" altLang="en-US" sz="2000" b="0" dirty="0">
                <a:latin typeface="楷体" pitchFamily="49" charset="-122"/>
              </a:rPr>
              <a:t>情况下,</a:t>
            </a:r>
            <a:r>
              <a:rPr lang="en-US" altLang="zh-CN" sz="2000" b="0" dirty="0">
                <a:latin typeface="楷体" pitchFamily="49" charset="-122"/>
              </a:rPr>
              <a:t>P1</a:t>
            </a:r>
            <a:r>
              <a:rPr lang="zh-CN" altLang="en-US" sz="2000" b="0" dirty="0">
                <a:latin typeface="楷体" pitchFamily="49" charset="-122"/>
              </a:rPr>
              <a:t>执行特殊指令(</a:t>
            </a:r>
            <a:r>
              <a:rPr lang="en-US" altLang="zh-CN" sz="2000" b="0" dirty="0">
                <a:latin typeface="楷体" pitchFamily="49" charset="-122"/>
              </a:rPr>
              <a:t>swap)</a:t>
            </a:r>
            <a:r>
              <a:rPr lang="zh-CN" altLang="en-US" sz="2000" b="0" dirty="0">
                <a:latin typeface="楷体" pitchFamily="49" charset="-122"/>
              </a:rPr>
              <a:t>进入临界区，这时拥有更高优先级</a:t>
            </a:r>
            <a:r>
              <a:rPr lang="en-US" altLang="zh-CN" sz="2000" b="0" dirty="0">
                <a:latin typeface="楷体" pitchFamily="49" charset="-122"/>
              </a:rPr>
              <a:t>P2</a:t>
            </a:r>
            <a:r>
              <a:rPr lang="zh-CN" altLang="en-US" sz="2000" b="0" dirty="0">
                <a:latin typeface="楷体" pitchFamily="49" charset="-122"/>
              </a:rPr>
              <a:t>执行并中断</a:t>
            </a:r>
            <a:r>
              <a:rPr lang="en-US" altLang="zh-CN" sz="2000" b="0" dirty="0">
                <a:latin typeface="楷体" pitchFamily="49" charset="-122"/>
              </a:rPr>
              <a:t>P1,</a:t>
            </a:r>
            <a:r>
              <a:rPr lang="zh-CN" altLang="en-US" sz="2000" b="0" dirty="0">
                <a:latin typeface="楷体" pitchFamily="49" charset="-122"/>
              </a:rPr>
              <a:t>如果</a:t>
            </a:r>
            <a:r>
              <a:rPr lang="en-US" altLang="zh-CN" sz="2000" b="0" dirty="0">
                <a:latin typeface="楷体" pitchFamily="49" charset="-122"/>
              </a:rPr>
              <a:t>P2</a:t>
            </a:r>
            <a:r>
              <a:rPr lang="zh-CN" altLang="en-US" sz="2000" b="0" dirty="0">
                <a:latin typeface="楷体" pitchFamily="49" charset="-122"/>
              </a:rPr>
              <a:t>又要使用</a:t>
            </a:r>
            <a:r>
              <a:rPr lang="en-US" altLang="zh-CN" sz="2000" b="0" dirty="0">
                <a:latin typeface="楷体" pitchFamily="49" charset="-122"/>
              </a:rPr>
              <a:t>P1</a:t>
            </a:r>
            <a:r>
              <a:rPr lang="zh-CN" altLang="en-US" sz="2000" b="0" dirty="0">
                <a:latin typeface="楷体" pitchFamily="49" charset="-122"/>
              </a:rPr>
              <a:t>占用的资源，按照资源分配规则拒绝</a:t>
            </a:r>
            <a:r>
              <a:rPr lang="en-US" altLang="zh-CN" sz="2000" b="0" dirty="0">
                <a:latin typeface="楷体" pitchFamily="49" charset="-122"/>
              </a:rPr>
              <a:t>P2</a:t>
            </a:r>
            <a:r>
              <a:rPr lang="zh-CN" altLang="en-US" sz="2000" b="0" dirty="0">
                <a:latin typeface="楷体" pitchFamily="49" charset="-122"/>
              </a:rPr>
              <a:t>对资源的要求，陷入忙等循环。然后</a:t>
            </a:r>
            <a:r>
              <a:rPr lang="en-US" altLang="zh-CN" sz="2000" b="0" dirty="0">
                <a:latin typeface="楷体" pitchFamily="49" charset="-122"/>
              </a:rPr>
              <a:t>P1</a:t>
            </a:r>
            <a:r>
              <a:rPr lang="zh-CN" altLang="en-US" sz="2000" b="0" dirty="0">
                <a:latin typeface="楷体" pitchFamily="49" charset="-122"/>
              </a:rPr>
              <a:t>也得不到</a:t>
            </a:r>
            <a:r>
              <a:rPr lang="en-US" altLang="zh-CN" sz="2000" b="0" dirty="0">
                <a:latin typeface="楷体" pitchFamily="49" charset="-122"/>
              </a:rPr>
              <a:t>CPU</a:t>
            </a:r>
            <a:r>
              <a:rPr lang="zh-CN" altLang="en-US" sz="2000" b="0" dirty="0">
                <a:latin typeface="楷体" pitchFamily="49" charset="-122"/>
              </a:rPr>
              <a:t>，因为</a:t>
            </a:r>
            <a:r>
              <a:rPr lang="en-US" altLang="zh-CN" sz="2000" b="0" dirty="0">
                <a:latin typeface="楷体" pitchFamily="49" charset="-122"/>
              </a:rPr>
              <a:t>P1</a:t>
            </a:r>
            <a:r>
              <a:rPr lang="zh-CN" altLang="en-US" sz="2000" b="0" dirty="0">
                <a:latin typeface="楷体" pitchFamily="49" charset="-122"/>
              </a:rPr>
              <a:t>比</a:t>
            </a:r>
            <a:r>
              <a:rPr lang="en-US" altLang="zh-CN" sz="2000" b="0" dirty="0">
                <a:latin typeface="楷体" pitchFamily="49" charset="-122"/>
              </a:rPr>
              <a:t>P2</a:t>
            </a:r>
            <a:r>
              <a:rPr lang="zh-CN" altLang="en-US" sz="2000" b="0" dirty="0">
                <a:latin typeface="楷体" pitchFamily="49" charset="-122"/>
              </a:rPr>
              <a:t>优先级低。</a:t>
            </a:r>
          </a:p>
          <a:p>
            <a:pPr lvl="1" eaLnBrk="1" hangingPunct="1">
              <a:buFont typeface="Monotype Sorts" pitchFamily="2" charset="2"/>
              <a:buNone/>
            </a:pPr>
            <a:endParaRPr lang="zh-CN" altLang="en-US" sz="2000" b="0" dirty="0">
              <a:latin typeface="Times New Roman" pitchFamily="18" charset="0"/>
            </a:endParaRPr>
          </a:p>
        </p:txBody>
      </p:sp>
      <p:sp>
        <p:nvSpPr>
          <p:cNvPr id="3" name="Text Box 4"/>
          <p:cNvSpPr txBox="1">
            <a:spLocks noChangeArrowheads="1"/>
          </p:cNvSpPr>
          <p:nvPr/>
        </p:nvSpPr>
        <p:spPr bwMode="auto">
          <a:xfrm rot="21120000">
            <a:off x="4268789" y="5762625"/>
            <a:ext cx="3959225" cy="400050"/>
          </a:xfrm>
          <a:prstGeom prst="rect">
            <a:avLst/>
          </a:prstGeom>
          <a:solidFill>
            <a:schemeClr val="bg1"/>
          </a:solidFill>
          <a:ln w="9525">
            <a:solidFill>
              <a:schemeClr val="tx1"/>
            </a:solidFill>
            <a:prstDash val="dash"/>
            <a:miter lim="800000"/>
            <a:headEnd/>
            <a:tailEnd/>
          </a:ln>
          <a:effectLst/>
        </p:spPr>
        <p:txBody>
          <a:bodyPr>
            <a:spAutoFit/>
          </a:bodyPr>
          <a:lstStyle/>
          <a:p>
            <a:pPr algn="ctr" eaLnBrk="1" hangingPunct="1">
              <a:defRPr/>
            </a:pPr>
            <a:r>
              <a:rPr kumimoji="1" lang="zh-CN" altLang="en-US" sz="2000" b="1" dirty="0">
                <a:solidFill>
                  <a:srgbClr val="FF0000"/>
                </a:solidFill>
                <a:effectLst>
                  <a:outerShdw blurRad="38100" dist="38100" dir="2700000" algn="tl">
                    <a:srgbClr val="000000"/>
                  </a:outerShdw>
                </a:effectLst>
              </a:rPr>
              <a:t>如何解决可能产生的死锁？ </a:t>
            </a:r>
            <a:endParaRPr kumimoji="1" lang="zh-CN" altLang="en-US" sz="2800" b="1" dirty="0">
              <a:solidFill>
                <a:srgbClr val="FF0000"/>
              </a:solidFill>
              <a:effectLst>
                <a:outerShdw blurRad="38100" dist="38100" dir="2700000" algn="tl">
                  <a:srgbClr val="000000"/>
                </a:outerShdw>
              </a:effectLst>
            </a:endParaRPr>
          </a:p>
        </p:txBody>
      </p:sp>
      <p:sp>
        <p:nvSpPr>
          <p:cNvPr id="4" name="Text Box 4">
            <a:hlinkClick r:id="rId3" action="ppaction://hlinkpres?slideindex=1&amp;slidetitle="/>
          </p:cNvPr>
          <p:cNvSpPr txBox="1">
            <a:spLocks noChangeArrowheads="1"/>
          </p:cNvSpPr>
          <p:nvPr/>
        </p:nvSpPr>
        <p:spPr bwMode="auto">
          <a:xfrm>
            <a:off x="7847013" y="3259139"/>
            <a:ext cx="1878012" cy="523875"/>
          </a:xfrm>
          <a:prstGeom prst="rect">
            <a:avLst/>
          </a:prstGeom>
          <a:solidFill>
            <a:schemeClr val="bg1"/>
          </a:solidFill>
          <a:ln w="9525">
            <a:solidFill>
              <a:schemeClr val="tx1"/>
            </a:solidFill>
            <a:prstDash val="dash"/>
            <a:miter lim="800000"/>
            <a:headEnd/>
            <a:tailEnd/>
          </a:ln>
          <a:effectLst/>
        </p:spPr>
        <p:txBody>
          <a:bodyPr>
            <a:spAutoFit/>
          </a:bodyPr>
          <a:lstStyle/>
          <a:p>
            <a:pPr algn="ctr" eaLnBrk="1" hangingPunct="1">
              <a:defRPr/>
            </a:pPr>
            <a:r>
              <a:rPr kumimoji="1" lang="zh-CN" altLang="en-US" sz="2800" b="1" dirty="0">
                <a:solidFill>
                  <a:srgbClr val="3333CC"/>
                </a:solidFill>
                <a:effectLst>
                  <a:outerShdw blurRad="38100" dist="38100" dir="2700000" algn="tl">
                    <a:srgbClr val="000000"/>
                  </a:outerShdw>
                </a:effectLst>
                <a:latin typeface="楷体" pitchFamily="49" charset="-122"/>
                <a:ea typeface="楷体" pitchFamily="49" charset="-122"/>
              </a:rPr>
              <a:t>讨论</a:t>
            </a:r>
            <a:r>
              <a:rPr kumimoji="1" lang="zh-CN" altLang="en-US" sz="2000" b="1" dirty="0">
                <a:solidFill>
                  <a:srgbClr val="FF0000"/>
                </a:solidFill>
                <a:effectLst>
                  <a:outerShdw blurRad="38100" dist="38100" dir="2700000" algn="tl">
                    <a:srgbClr val="000000"/>
                  </a:outerShdw>
                </a:effectLst>
              </a:rPr>
              <a:t> </a:t>
            </a:r>
            <a:endParaRPr kumimoji="1" lang="zh-CN" altLang="en-US" sz="2800" b="1" dirty="0">
              <a:solidFill>
                <a:srgbClr val="FF0000"/>
              </a:solidFill>
              <a:effectLst>
                <a:outerShdw blurRad="38100" dist="38100" dir="2700000" algn="tl">
                  <a:srgbClr val="000000"/>
                </a:outerShdw>
              </a:effectLst>
            </a:endParaRPr>
          </a:p>
        </p:txBody>
      </p:sp>
      <p:pic>
        <p:nvPicPr>
          <p:cNvPr id="6" name="图片 5"/>
          <p:cNvPicPr>
            <a:picLocks noChangeAspect="1"/>
          </p:cNvPicPr>
          <p:nvPr/>
        </p:nvPicPr>
        <p:blipFill>
          <a:blip r:embed="rId4"/>
          <a:stretch>
            <a:fillRect/>
          </a:stretch>
        </p:blipFill>
        <p:spPr>
          <a:xfrm>
            <a:off x="11204269" y="80165"/>
            <a:ext cx="909644" cy="485779"/>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sz="2800" dirty="0">
                <a:latin typeface="Times New Roman" pitchFamily="18" charset="0"/>
                <a:ea typeface="楷体_GB2312" pitchFamily="49" charset="-122"/>
              </a:rPr>
              <a:t>Bounded-waiting mutual exclusion with </a:t>
            </a:r>
            <a:r>
              <a:rPr lang="en-US" altLang="zh-CN" sz="2800" dirty="0" err="1">
                <a:latin typeface="Times New Roman" pitchFamily="18" charset="0"/>
                <a:ea typeface="楷体_GB2312" pitchFamily="49" charset="-122"/>
              </a:rPr>
              <a:t>TestAndSet</a:t>
            </a:r>
            <a:endParaRPr lang="en-US" altLang="zh-CN" sz="2800" dirty="0">
              <a:latin typeface="Times New Roman" pitchFamily="18" charset="0"/>
              <a:ea typeface="楷体_GB2312" pitchFamily="49" charset="-122"/>
            </a:endParaRPr>
          </a:p>
        </p:txBody>
      </p:sp>
      <p:sp>
        <p:nvSpPr>
          <p:cNvPr id="37891" name="Rectangle 3"/>
          <p:cNvSpPr>
            <a:spLocks noGrp="1" noChangeArrowheads="1"/>
          </p:cNvSpPr>
          <p:nvPr>
            <p:ph idx="1"/>
          </p:nvPr>
        </p:nvSpPr>
        <p:spPr/>
        <p:txBody>
          <a:bodyPr/>
          <a:lstStyle/>
          <a:p>
            <a:pPr eaLnBrk="1" hangingPunct="1">
              <a:lnSpc>
                <a:spcPct val="85000"/>
              </a:lnSpc>
              <a:buFont typeface="Monotype Sorts" pitchFamily="2" charset="2"/>
              <a:buNone/>
            </a:pPr>
            <a:r>
              <a:rPr lang="en-US" altLang="zh-CN" sz="2400" b="0" dirty="0">
                <a:latin typeface="Times New Roman" pitchFamily="18" charset="0"/>
              </a:rPr>
              <a:t>Boolean waiting[n], lock=false ;     to be initialize to false</a:t>
            </a:r>
          </a:p>
          <a:p>
            <a:pPr eaLnBrk="1" hangingPunct="1">
              <a:lnSpc>
                <a:spcPct val="85000"/>
              </a:lnSpc>
              <a:buFont typeface="Monotype Sorts" pitchFamily="2" charset="2"/>
              <a:buNone/>
            </a:pPr>
            <a:r>
              <a:rPr lang="en-US" altLang="zh-CN" sz="2400" b="0" dirty="0">
                <a:latin typeface="Times New Roman" pitchFamily="18" charset="0"/>
              </a:rPr>
              <a:t>while(1)</a:t>
            </a:r>
            <a:r>
              <a:rPr lang="zh-CN" altLang="en-US" sz="2400" b="0" dirty="0">
                <a:latin typeface="Times New Roman" pitchFamily="18" charset="0"/>
              </a:rPr>
              <a:t> </a:t>
            </a:r>
            <a:r>
              <a:rPr lang="en-US" altLang="zh-CN" sz="2400" b="0" dirty="0">
                <a:latin typeface="Times New Roman" pitchFamily="18" charset="0"/>
              </a:rPr>
              <a:t>{</a:t>
            </a:r>
          </a:p>
          <a:p>
            <a:pPr eaLnBrk="1" hangingPunct="1">
              <a:lnSpc>
                <a:spcPct val="85000"/>
              </a:lnSpc>
              <a:buFont typeface="Monotype Sorts" pitchFamily="2" charset="2"/>
              <a:buNone/>
            </a:pPr>
            <a:r>
              <a:rPr lang="en-US" altLang="zh-CN" sz="2400" b="0" dirty="0">
                <a:latin typeface="Times New Roman" pitchFamily="18" charset="0"/>
              </a:rPr>
              <a:t>       </a:t>
            </a:r>
            <a:r>
              <a:rPr lang="en-US" altLang="zh-CN" sz="2400" b="0" dirty="0">
                <a:solidFill>
                  <a:srgbClr val="FF0000"/>
                </a:solidFill>
                <a:latin typeface="Times New Roman" pitchFamily="18" charset="0"/>
              </a:rPr>
              <a:t>waiting[i]=true;</a:t>
            </a:r>
          </a:p>
          <a:p>
            <a:pPr eaLnBrk="1" hangingPunct="1">
              <a:lnSpc>
                <a:spcPct val="85000"/>
              </a:lnSpc>
              <a:buFont typeface="Monotype Sorts" pitchFamily="2" charset="2"/>
              <a:buNone/>
            </a:pPr>
            <a:r>
              <a:rPr lang="en-US" altLang="zh-CN" sz="2400" b="0" dirty="0">
                <a:solidFill>
                  <a:srgbClr val="FF0000"/>
                </a:solidFill>
                <a:latin typeface="Times New Roman" pitchFamily="18" charset="0"/>
              </a:rPr>
              <a:t>       key= true;</a:t>
            </a:r>
          </a:p>
          <a:p>
            <a:pPr eaLnBrk="1" hangingPunct="1">
              <a:lnSpc>
                <a:spcPct val="85000"/>
              </a:lnSpc>
              <a:buFont typeface="Monotype Sorts" pitchFamily="2" charset="2"/>
              <a:buNone/>
            </a:pPr>
            <a:r>
              <a:rPr lang="en-US" altLang="zh-CN" sz="2400" b="0" dirty="0">
                <a:solidFill>
                  <a:srgbClr val="FF0000"/>
                </a:solidFill>
                <a:latin typeface="Times New Roman" pitchFamily="18" charset="0"/>
              </a:rPr>
              <a:t>       while ( waiting[i] &amp;&amp; key )  key=</a:t>
            </a:r>
            <a:r>
              <a:rPr lang="en-US" altLang="zh-CN" sz="2400" b="0" dirty="0" err="1">
                <a:solidFill>
                  <a:srgbClr val="3333CC"/>
                </a:solidFill>
                <a:latin typeface="Times New Roman" pitchFamily="18" charset="0"/>
              </a:rPr>
              <a:t>TestAndSet</a:t>
            </a:r>
            <a:r>
              <a:rPr lang="en-US" altLang="zh-CN" sz="2400" b="0" dirty="0">
                <a:solidFill>
                  <a:srgbClr val="3333CC"/>
                </a:solidFill>
                <a:latin typeface="Times New Roman" pitchFamily="18" charset="0"/>
              </a:rPr>
              <a:t>(lock)</a:t>
            </a:r>
            <a:r>
              <a:rPr lang="en-US" altLang="zh-CN" sz="2400" b="0" dirty="0">
                <a:solidFill>
                  <a:srgbClr val="FF0000"/>
                </a:solidFill>
                <a:latin typeface="Times New Roman" pitchFamily="18" charset="0"/>
              </a:rPr>
              <a:t>;</a:t>
            </a:r>
          </a:p>
          <a:p>
            <a:pPr eaLnBrk="1" hangingPunct="1">
              <a:lnSpc>
                <a:spcPct val="85000"/>
              </a:lnSpc>
              <a:buFont typeface="Monotype Sorts" pitchFamily="2" charset="2"/>
              <a:buNone/>
            </a:pPr>
            <a:r>
              <a:rPr lang="en-US" altLang="zh-CN" sz="2400" b="0" dirty="0">
                <a:solidFill>
                  <a:srgbClr val="FF0000"/>
                </a:solidFill>
                <a:latin typeface="Times New Roman" pitchFamily="18" charset="0"/>
              </a:rPr>
              <a:t>       waiting[i]=false;</a:t>
            </a:r>
          </a:p>
          <a:p>
            <a:pPr eaLnBrk="1" hangingPunct="1">
              <a:lnSpc>
                <a:spcPct val="85000"/>
              </a:lnSpc>
              <a:buFont typeface="Monotype Sorts" pitchFamily="2" charset="2"/>
              <a:buNone/>
            </a:pPr>
            <a:r>
              <a:rPr lang="en-US" altLang="zh-CN" sz="2400" b="0" dirty="0">
                <a:latin typeface="Times New Roman" pitchFamily="18" charset="0"/>
              </a:rPr>
              <a:t>       critical section;   </a:t>
            </a:r>
          </a:p>
          <a:p>
            <a:pPr eaLnBrk="1" hangingPunct="1">
              <a:lnSpc>
                <a:spcPct val="85000"/>
              </a:lnSpc>
              <a:buFont typeface="Monotype Sorts" pitchFamily="2" charset="2"/>
              <a:buNone/>
            </a:pPr>
            <a:r>
              <a:rPr lang="en-US" altLang="zh-CN" sz="2400" b="0" dirty="0">
                <a:solidFill>
                  <a:srgbClr val="FF0000"/>
                </a:solidFill>
                <a:latin typeface="Times New Roman" pitchFamily="18" charset="0"/>
              </a:rPr>
              <a:t>       j= (i+1) % n ;</a:t>
            </a:r>
          </a:p>
          <a:p>
            <a:pPr eaLnBrk="1" hangingPunct="1">
              <a:lnSpc>
                <a:spcPct val="85000"/>
              </a:lnSpc>
              <a:buFont typeface="Monotype Sorts" pitchFamily="2" charset="2"/>
              <a:buNone/>
            </a:pPr>
            <a:r>
              <a:rPr lang="en-US" altLang="zh-CN" sz="2400" b="0" dirty="0">
                <a:solidFill>
                  <a:srgbClr val="FF0000"/>
                </a:solidFill>
                <a:latin typeface="Times New Roman" pitchFamily="18" charset="0"/>
              </a:rPr>
              <a:t>      while ( (j != i) &amp;&amp; !waiting[j] )  j= (j+1) % n ;</a:t>
            </a:r>
          </a:p>
          <a:p>
            <a:pPr eaLnBrk="1" hangingPunct="1">
              <a:lnSpc>
                <a:spcPct val="85000"/>
              </a:lnSpc>
              <a:buFont typeface="Monotype Sorts" pitchFamily="2" charset="2"/>
              <a:buNone/>
            </a:pPr>
            <a:r>
              <a:rPr lang="en-US" altLang="zh-CN" sz="2400" b="0" dirty="0">
                <a:solidFill>
                  <a:srgbClr val="FF0000"/>
                </a:solidFill>
                <a:latin typeface="Times New Roman" pitchFamily="18" charset="0"/>
              </a:rPr>
              <a:t>      if (j == i)  lock = false ;</a:t>
            </a:r>
          </a:p>
          <a:p>
            <a:pPr eaLnBrk="1" hangingPunct="1">
              <a:lnSpc>
                <a:spcPct val="85000"/>
              </a:lnSpc>
              <a:buFont typeface="Monotype Sorts" pitchFamily="2" charset="2"/>
              <a:buNone/>
            </a:pPr>
            <a:r>
              <a:rPr lang="en-US" altLang="zh-CN" sz="2400" b="0" dirty="0">
                <a:solidFill>
                  <a:srgbClr val="FF0000"/>
                </a:solidFill>
                <a:latin typeface="Times New Roman" pitchFamily="18" charset="0"/>
              </a:rPr>
              <a:t>      else waiting[j] = false ;</a:t>
            </a:r>
          </a:p>
          <a:p>
            <a:pPr eaLnBrk="1" hangingPunct="1">
              <a:lnSpc>
                <a:spcPct val="85000"/>
              </a:lnSpc>
              <a:buFont typeface="Monotype Sorts" pitchFamily="2" charset="2"/>
              <a:buNone/>
            </a:pPr>
            <a:r>
              <a:rPr lang="en-US" altLang="zh-CN" sz="2400" b="0" dirty="0">
                <a:latin typeface="Times New Roman" pitchFamily="18" charset="0"/>
              </a:rPr>
              <a:t>        remainder section ;</a:t>
            </a:r>
          </a:p>
          <a:p>
            <a:pPr eaLnBrk="1" hangingPunct="1">
              <a:lnSpc>
                <a:spcPct val="85000"/>
              </a:lnSpc>
              <a:buFont typeface="Monotype Sorts" pitchFamily="2" charset="2"/>
              <a:buNone/>
            </a:pPr>
            <a:r>
              <a:rPr lang="en-US" altLang="zh-CN" sz="2000" b="0" dirty="0">
                <a:latin typeface="Times New Roman" pitchFamily="18" charset="0"/>
              </a:rPr>
              <a:t>    }</a:t>
            </a:r>
          </a:p>
        </p:txBody>
      </p:sp>
      <p:sp>
        <p:nvSpPr>
          <p:cNvPr id="37892" name="AutoShape 4"/>
          <p:cNvSpPr>
            <a:spLocks noChangeArrowheads="1"/>
          </p:cNvSpPr>
          <p:nvPr/>
        </p:nvSpPr>
        <p:spPr bwMode="auto">
          <a:xfrm>
            <a:off x="6670112" y="3732673"/>
            <a:ext cx="3243262" cy="828675"/>
          </a:xfrm>
          <a:prstGeom prst="wedgeRectCallout">
            <a:avLst>
              <a:gd name="adj1" fmla="val -83035"/>
              <a:gd name="adj2" fmla="val 62655"/>
            </a:avLst>
          </a:prstGeom>
          <a:solidFill>
            <a:schemeClr val="accent1"/>
          </a:solidFill>
          <a:ln w="9525">
            <a:solidFill>
              <a:schemeClr val="tx1"/>
            </a:solidFill>
            <a:miter lim="800000"/>
            <a:headEnd/>
            <a:tailEnd/>
          </a:ln>
        </p:spPr>
        <p:txBody>
          <a:bodyPr lIns="18000" rIns="18000"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algn="ctr"/>
            <a:r>
              <a:rPr lang="zh-CN" altLang="en-US" dirty="0"/>
              <a:t>选择下一个进入临界区的进程，选择下一个</a:t>
            </a:r>
            <a:r>
              <a:rPr lang="en-US" altLang="zh-CN" dirty="0"/>
              <a:t>waiting[j]=true</a:t>
            </a:r>
            <a:endParaRPr lang="zh-CN" altLang="en-US" dirty="0"/>
          </a:p>
        </p:txBody>
      </p:sp>
      <p:sp>
        <p:nvSpPr>
          <p:cNvPr id="5" name="Text Box 4"/>
          <p:cNvSpPr txBox="1">
            <a:spLocks noChangeArrowheads="1"/>
          </p:cNvSpPr>
          <p:nvPr/>
        </p:nvSpPr>
        <p:spPr bwMode="auto">
          <a:xfrm>
            <a:off x="6994261" y="2140748"/>
            <a:ext cx="3076046" cy="400050"/>
          </a:xfrm>
          <a:prstGeom prst="rect">
            <a:avLst/>
          </a:prstGeom>
          <a:solidFill>
            <a:schemeClr val="bg1"/>
          </a:solidFill>
          <a:ln w="9525">
            <a:solidFill>
              <a:schemeClr val="tx1"/>
            </a:solidFill>
            <a:prstDash val="dash"/>
            <a:miter lim="800000"/>
            <a:headEnd/>
            <a:tailEnd/>
          </a:ln>
          <a:effectLst/>
        </p:spPr>
        <p:txBody>
          <a:bodyPr wrap="square">
            <a:spAutoFit/>
          </a:bodyPr>
          <a:lstStyle/>
          <a:p>
            <a:pPr algn="ctr" eaLnBrk="1" hangingPunct="1">
              <a:defRPr/>
            </a:pPr>
            <a:r>
              <a:rPr kumimoji="1" lang="zh-CN" altLang="en-US" sz="2000" b="1" dirty="0">
                <a:solidFill>
                  <a:srgbClr val="7030A0"/>
                </a:solidFill>
              </a:rPr>
              <a:t>解决“饥饿”问题</a:t>
            </a:r>
            <a:endParaRPr kumimoji="1" lang="zh-CN" altLang="en-US" sz="2800" b="1" dirty="0">
              <a:solidFill>
                <a:srgbClr val="7030A0"/>
              </a:solidFill>
            </a:endParaRPr>
          </a:p>
        </p:txBody>
      </p:sp>
      <p:pic>
        <p:nvPicPr>
          <p:cNvPr id="6" name="图片 5"/>
          <p:cNvPicPr>
            <a:picLocks noChangeAspect="1"/>
          </p:cNvPicPr>
          <p:nvPr/>
        </p:nvPicPr>
        <p:blipFill>
          <a:blip r:embed="rId3"/>
          <a:stretch>
            <a:fillRect/>
          </a:stretch>
        </p:blipFill>
        <p:spPr>
          <a:xfrm>
            <a:off x="11204269" y="80165"/>
            <a:ext cx="909644" cy="485779"/>
          </a:xfrm>
          <a:prstGeom prst="rect">
            <a:avLst/>
          </a:prstGeom>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sz="2400">
                <a:latin typeface="Times New Roman" pitchFamily="18" charset="0"/>
                <a:ea typeface="楷体_GB2312" pitchFamily="49" charset="-122"/>
              </a:rPr>
              <a:t>Bounded-waiting mutual exclusion with TestAndSet</a:t>
            </a:r>
            <a:endParaRPr lang="zh-CN" altLang="en-US" sz="2400">
              <a:latin typeface="Times New Roman" pitchFamily="18" charset="0"/>
              <a:ea typeface="楷体_GB2312" pitchFamily="49" charset="-122"/>
            </a:endParaRPr>
          </a:p>
        </p:txBody>
      </p:sp>
      <p:sp>
        <p:nvSpPr>
          <p:cNvPr id="38915" name="Rectangle 3"/>
          <p:cNvSpPr>
            <a:spLocks noGrp="1" noChangeArrowheads="1"/>
          </p:cNvSpPr>
          <p:nvPr>
            <p:ph idx="1"/>
          </p:nvPr>
        </p:nvSpPr>
        <p:spPr/>
        <p:txBody>
          <a:bodyPr/>
          <a:lstStyle/>
          <a:p>
            <a:pPr eaLnBrk="1" hangingPunct="1"/>
            <a:r>
              <a:rPr lang="en-US" altLang="zh-CN" sz="2400" b="0" dirty="0">
                <a:latin typeface="Times New Roman" pitchFamily="18" charset="0"/>
              </a:rPr>
              <a:t>This algorithm satisfies all the critical section requirement .</a:t>
            </a:r>
          </a:p>
          <a:p>
            <a:pPr eaLnBrk="1" hangingPunct="1"/>
            <a:r>
              <a:rPr lang="en-US" altLang="zh-CN" sz="2400" b="0" dirty="0">
                <a:latin typeface="Times New Roman" pitchFamily="18" charset="0"/>
              </a:rPr>
              <a:t>To prove that the mutual-exclusion requirement is met, we note that process Pi can enter its critical section only if either waiting[i]== false or key == false. The value of key can become false only if the </a:t>
            </a:r>
            <a:r>
              <a:rPr lang="en-US" altLang="zh-CN" sz="2400" b="0" dirty="0" err="1">
                <a:latin typeface="Times New Roman" pitchFamily="18" charset="0"/>
              </a:rPr>
              <a:t>TestAndSet</a:t>
            </a:r>
            <a:r>
              <a:rPr lang="en-US" altLang="zh-CN" sz="2400" b="0" dirty="0">
                <a:latin typeface="Times New Roman" pitchFamily="18" charset="0"/>
              </a:rPr>
              <a:t> is executed. The first process to execute the </a:t>
            </a:r>
            <a:r>
              <a:rPr lang="en-US" altLang="zh-CN" sz="2400" b="0" dirty="0" err="1">
                <a:latin typeface="Times New Roman" pitchFamily="18" charset="0"/>
              </a:rPr>
              <a:t>TestAndSet</a:t>
            </a:r>
            <a:r>
              <a:rPr lang="en-US" altLang="zh-CN" sz="2400" b="0" dirty="0">
                <a:latin typeface="Times New Roman" pitchFamily="18" charset="0"/>
              </a:rPr>
              <a:t> will find key== false; all others must wait. The variable waiting[i] can become false only if another process leaves its critical section; only one waiting[i] is set to false, maintaining the mutual-exclusion requirement .</a:t>
            </a:r>
          </a:p>
        </p:txBody>
      </p:sp>
      <p:pic>
        <p:nvPicPr>
          <p:cNvPr id="4" name="图片 3"/>
          <p:cNvPicPr>
            <a:picLocks noChangeAspect="1"/>
          </p:cNvPicPr>
          <p:nvPr/>
        </p:nvPicPr>
        <p:blipFill>
          <a:blip r:embed="rId3"/>
          <a:stretch>
            <a:fillRect/>
          </a:stretch>
        </p:blipFill>
        <p:spPr>
          <a:xfrm>
            <a:off x="11204269" y="80165"/>
            <a:ext cx="909644" cy="485779"/>
          </a:xfrm>
          <a:prstGeom prst="rect">
            <a:avLst/>
          </a:prstGeo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zh-CN" altLang="en-US" dirty="0">
                <a:solidFill>
                  <a:srgbClr val="00B050"/>
                </a:solidFill>
              </a:rPr>
              <a:t>自旋锁 </a:t>
            </a:r>
            <a:r>
              <a:rPr lang="en-US" altLang="zh-CN" dirty="0">
                <a:solidFill>
                  <a:srgbClr val="00B050"/>
                </a:solidFill>
              </a:rPr>
              <a:t>spinlock</a:t>
            </a:r>
          </a:p>
        </p:txBody>
      </p:sp>
      <p:sp>
        <p:nvSpPr>
          <p:cNvPr id="185347" name="Rectangle 3"/>
          <p:cNvSpPr>
            <a:spLocks noGrp="1" noChangeArrowheads="1"/>
          </p:cNvSpPr>
          <p:nvPr>
            <p:ph idx="1"/>
          </p:nvPr>
        </p:nvSpPr>
        <p:spPr>
          <a:xfrm>
            <a:off x="1075266" y="1233489"/>
            <a:ext cx="10357683" cy="4530725"/>
          </a:xfrm>
        </p:spPr>
        <p:txBody>
          <a:bodyPr/>
          <a:lstStyle/>
          <a:p>
            <a:r>
              <a:rPr lang="en-US" altLang="zh-CN" sz="2400" b="0" dirty="0"/>
              <a:t>Windows</a:t>
            </a:r>
            <a:r>
              <a:rPr lang="zh-CN" altLang="en-US" sz="2400" b="0" dirty="0"/>
              <a:t>、</a:t>
            </a:r>
            <a:r>
              <a:rPr lang="en-US" altLang="zh-CN" sz="2400" b="0" dirty="0"/>
              <a:t>Linux</a:t>
            </a:r>
            <a:r>
              <a:rPr lang="zh-CN" altLang="en-US" sz="2400" b="0" dirty="0"/>
              <a:t>内核用来达到</a:t>
            </a:r>
            <a:r>
              <a:rPr lang="zh-CN" altLang="en-US" sz="2400" b="0" dirty="0">
                <a:solidFill>
                  <a:srgbClr val="FF0000"/>
                </a:solidFill>
              </a:rPr>
              <a:t>多处理器</a:t>
            </a:r>
            <a:r>
              <a:rPr lang="zh-CN" altLang="en-US" sz="2400" b="0" dirty="0"/>
              <a:t>互斥的机制“自旋锁”，它类同于</a:t>
            </a:r>
            <a:r>
              <a:rPr lang="en-US" altLang="zh-CN" sz="2400" b="0" dirty="0" err="1"/>
              <a:t>TestAndSet</a:t>
            </a:r>
            <a:r>
              <a:rPr lang="zh-CN" altLang="en-US" sz="2400" b="0" dirty="0"/>
              <a:t>指令机制。自旋锁是一个与共用数据结构有关的锁定机制。</a:t>
            </a:r>
          </a:p>
          <a:p>
            <a:r>
              <a:rPr lang="zh-CN" altLang="en-US" sz="2400" b="0" dirty="0"/>
              <a:t>自旋锁像它们所保护的数据结构一样，储存在共用内存中。为了速度和使用任何在处理器体系下提供的锁定机构，获取和释放自旋锁的代码是用汇编语言写的。例如在</a:t>
            </a:r>
            <a:r>
              <a:rPr lang="en-US" altLang="zh-CN" sz="2400" b="0" dirty="0"/>
              <a:t>Intel</a:t>
            </a:r>
            <a:r>
              <a:rPr lang="zh-CN" altLang="en-US" sz="2400" b="0" dirty="0"/>
              <a:t>处理器上，</a:t>
            </a:r>
            <a:r>
              <a:rPr lang="en-US" altLang="zh-CN" sz="2400" b="0" dirty="0"/>
              <a:t>Windows</a:t>
            </a:r>
            <a:r>
              <a:rPr lang="zh-CN" altLang="en-US" sz="2400" b="0" dirty="0"/>
              <a:t>使用了一个只在</a:t>
            </a:r>
            <a:r>
              <a:rPr lang="en-US" altLang="zh-CN" sz="2400" b="0" dirty="0"/>
              <a:t>486</a:t>
            </a:r>
            <a:r>
              <a:rPr lang="zh-CN" altLang="en-US" sz="2400" b="0" dirty="0"/>
              <a:t>处理器或更高处理器上运行的指令。</a:t>
            </a:r>
          </a:p>
          <a:p>
            <a:r>
              <a:rPr lang="zh-CN" altLang="en-US" sz="2400" b="0" dirty="0"/>
              <a:t>当线程试图获得自旋锁时，在处理器上所有其它工作将终止。因此拥有自旋锁的线程永远不会被抢占，但允许它继续执行以便使它尽快把锁释放。内核对于使用自旋锁十分小心，当它拥有自旋锁时，它执行的指令数将减至最少。</a:t>
            </a:r>
          </a:p>
        </p:txBody>
      </p:sp>
    </p:spTree>
    <p:extLst>
      <p:ext uri="{BB962C8B-B14F-4D97-AF65-F5344CB8AC3E}">
        <p14:creationId xmlns:p14="http://schemas.microsoft.com/office/powerpoint/2010/main" val="235048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zh-CN" dirty="0">
                <a:latin typeface="Times New Roman" pitchFamily="18" charset="0"/>
                <a:ea typeface="楷体_GB2312" pitchFamily="49" charset="-122"/>
              </a:rPr>
              <a:t>6.1 </a:t>
            </a:r>
            <a:r>
              <a:rPr lang="en-US" altLang="zh-CN" dirty="0">
                <a:latin typeface="Times New Roman" pitchFamily="18" charset="0"/>
                <a:ea typeface="楷体_GB2312" pitchFamily="49" charset="-122"/>
              </a:rPr>
              <a:t>Background</a:t>
            </a:r>
            <a:endParaRPr lang="zh-CN" altLang="zh-CN" sz="2800" b="0" dirty="0">
              <a:latin typeface="Times New Roman" pitchFamily="18" charset="0"/>
              <a:ea typeface="楷体_GB2312" pitchFamily="49" charset="-122"/>
            </a:endParaRPr>
          </a:p>
        </p:txBody>
      </p:sp>
      <p:sp>
        <p:nvSpPr>
          <p:cNvPr id="6147" name="Rectangle 3"/>
          <p:cNvSpPr>
            <a:spLocks noGrp="1" noChangeArrowheads="1"/>
          </p:cNvSpPr>
          <p:nvPr>
            <p:ph idx="1"/>
          </p:nvPr>
        </p:nvSpPr>
        <p:spPr/>
        <p:txBody>
          <a:bodyPr/>
          <a:lstStyle/>
          <a:p>
            <a:pPr eaLnBrk="1" hangingPunct="1"/>
            <a:r>
              <a:rPr lang="en-US" altLang="zh-CN" b="0" dirty="0">
                <a:latin typeface="Times New Roman" pitchFamily="18" charset="0"/>
              </a:rPr>
              <a:t>Concurrent access to </a:t>
            </a:r>
            <a:r>
              <a:rPr lang="en-US" altLang="zh-CN" b="0" dirty="0">
                <a:solidFill>
                  <a:srgbClr val="FF0000"/>
                </a:solidFill>
                <a:latin typeface="Times New Roman" pitchFamily="18" charset="0"/>
              </a:rPr>
              <a:t>shared data</a:t>
            </a:r>
            <a:r>
              <a:rPr lang="en-US" altLang="zh-CN" b="0" dirty="0">
                <a:latin typeface="Times New Roman" pitchFamily="18" charset="0"/>
              </a:rPr>
              <a:t> may result in data </a:t>
            </a:r>
            <a:r>
              <a:rPr lang="en-US" altLang="zh-CN" b="0" dirty="0">
                <a:solidFill>
                  <a:srgbClr val="FF0000"/>
                </a:solidFill>
                <a:latin typeface="Times New Roman" pitchFamily="18" charset="0"/>
              </a:rPr>
              <a:t>inconsistency</a:t>
            </a:r>
            <a:r>
              <a:rPr lang="en-US" altLang="zh-CN" b="0" dirty="0">
                <a:latin typeface="Times New Roman" pitchFamily="18" charset="0"/>
              </a:rPr>
              <a:t>.</a:t>
            </a:r>
          </a:p>
          <a:p>
            <a:pPr eaLnBrk="1" hangingPunct="1"/>
            <a:r>
              <a:rPr lang="en-US" altLang="zh-CN" b="0" dirty="0">
                <a:latin typeface="Times New Roman" pitchFamily="18" charset="0"/>
              </a:rPr>
              <a:t>Maintaining data consistency requires</a:t>
            </a:r>
            <a:r>
              <a:rPr lang="en-US" altLang="zh-CN" b="0" dirty="0">
                <a:solidFill>
                  <a:srgbClr val="FF0000"/>
                </a:solidFill>
                <a:latin typeface="Times New Roman" pitchFamily="18" charset="0"/>
              </a:rPr>
              <a:t> mechanisms </a:t>
            </a:r>
            <a:r>
              <a:rPr lang="en-US" altLang="zh-CN" b="0" dirty="0">
                <a:latin typeface="Times New Roman" pitchFamily="18" charset="0"/>
              </a:rPr>
              <a:t>to ensure </a:t>
            </a:r>
            <a:r>
              <a:rPr lang="en-US" altLang="zh-CN" b="0" dirty="0">
                <a:solidFill>
                  <a:srgbClr val="FF0000"/>
                </a:solidFill>
                <a:latin typeface="Times New Roman" pitchFamily="18" charset="0"/>
              </a:rPr>
              <a:t>the orderly execution</a:t>
            </a:r>
            <a:r>
              <a:rPr lang="en-US" altLang="zh-CN" b="0" dirty="0">
                <a:latin typeface="Times New Roman" pitchFamily="18" charset="0"/>
              </a:rPr>
              <a:t> of cooperating processes.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835722" y="1950327"/>
            <a:ext cx="10362623" cy="885198"/>
          </a:xfrm>
        </p:spPr>
        <p:txBody>
          <a:bodyPr/>
          <a:lstStyle/>
          <a:p>
            <a:r>
              <a:rPr lang="en-US" altLang="zh-CN" sz="4400" dirty="0">
                <a:solidFill>
                  <a:srgbClr val="00B050"/>
                </a:solidFill>
                <a:latin typeface="+mn-ea"/>
                <a:ea typeface="+mn-ea"/>
                <a:cs typeface="ＭＳ Ｐゴシック" charset="-128"/>
              </a:rPr>
              <a:t>6.5</a:t>
            </a:r>
            <a:r>
              <a:rPr lang="zh-CN" altLang="en-US" sz="4400" dirty="0">
                <a:solidFill>
                  <a:srgbClr val="00B050"/>
                </a:solidFill>
                <a:latin typeface="楷体" panose="02010609060101010101" pitchFamily="49" charset="-122"/>
                <a:ea typeface="楷体" panose="02010609060101010101" pitchFamily="49" charset="-122"/>
                <a:cs typeface="ＭＳ Ｐゴシック" charset="-128"/>
              </a:rPr>
              <a:t> </a:t>
            </a:r>
            <a:r>
              <a:rPr lang="en-US" altLang="zh-CN" sz="4400" dirty="0">
                <a:solidFill>
                  <a:srgbClr val="00B050"/>
                </a:solidFill>
                <a:latin typeface="+mn-ea"/>
                <a:ea typeface="+mn-ea"/>
                <a:cs typeface="ＭＳ Ｐゴシック" charset="-128"/>
              </a:rPr>
              <a:t>Semaphores</a:t>
            </a:r>
            <a:endParaRPr lang="zh-CN" altLang="en-US" sz="4400" dirty="0">
              <a:solidFill>
                <a:srgbClr val="00B050"/>
              </a:solidFill>
              <a:latin typeface="+mn-ea"/>
              <a:ea typeface="+mn-ea"/>
              <a:cs typeface="ＭＳ Ｐゴシック" charset="-128"/>
            </a:endParaRPr>
          </a:p>
        </p:txBody>
      </p:sp>
    </p:spTree>
    <p:extLst>
      <p:ext uri="{BB962C8B-B14F-4D97-AF65-F5344CB8AC3E}">
        <p14:creationId xmlns:p14="http://schemas.microsoft.com/office/powerpoint/2010/main" val="6914313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en-US" altLang="zh-CN" dirty="0">
                <a:effectLst/>
                <a:latin typeface="Times New Roman" pitchFamily="18" charset="0"/>
                <a:ea typeface="楷体" pitchFamily="49" charset="-122"/>
                <a:cs typeface="Times New Roman" pitchFamily="18" charset="0"/>
              </a:rPr>
              <a:t> </a:t>
            </a:r>
            <a:r>
              <a:rPr lang="zh-CN" altLang="en-US" dirty="0">
                <a:solidFill>
                  <a:srgbClr val="FFC000"/>
                </a:solidFill>
                <a:latin typeface="Times New Roman" pitchFamily="18" charset="0"/>
                <a:ea typeface="楷体_GB2312" pitchFamily="49" charset="-122"/>
              </a:rPr>
              <a:t>信号量</a:t>
            </a:r>
            <a:r>
              <a:rPr lang="en-US" altLang="zh-CN" dirty="0">
                <a:solidFill>
                  <a:srgbClr val="FFC000"/>
                </a:solidFill>
                <a:latin typeface="Times New Roman" pitchFamily="18" charset="0"/>
                <a:ea typeface="楷体_GB2312" pitchFamily="49" charset="-122"/>
              </a:rPr>
              <a:t>(Semaphores)</a:t>
            </a:r>
            <a:endParaRPr lang="zh-CN" altLang="en-US" dirty="0">
              <a:solidFill>
                <a:srgbClr val="FFC000"/>
              </a:solidFill>
              <a:latin typeface="Times New Roman" pitchFamily="18" charset="0"/>
              <a:ea typeface="楷体_GB2312" pitchFamily="49" charset="-122"/>
            </a:endParaRPr>
          </a:p>
        </p:txBody>
      </p:sp>
      <p:sp>
        <p:nvSpPr>
          <p:cNvPr id="29699" name="Rectangle 3"/>
          <p:cNvSpPr>
            <a:spLocks noGrp="1" noChangeArrowheads="1"/>
          </p:cNvSpPr>
          <p:nvPr>
            <p:ph idx="1"/>
          </p:nvPr>
        </p:nvSpPr>
        <p:spPr>
          <a:xfrm>
            <a:off x="1075267" y="1233489"/>
            <a:ext cx="10507133" cy="4530725"/>
          </a:xfrm>
        </p:spPr>
        <p:txBody>
          <a:bodyPr/>
          <a:lstStyle/>
          <a:p>
            <a:pPr>
              <a:lnSpc>
                <a:spcPct val="110000"/>
              </a:lnSpc>
              <a:spcBef>
                <a:spcPct val="0"/>
              </a:spcBef>
            </a:pPr>
            <a:r>
              <a:rPr lang="en-US" altLang="zh-CN" sz="2400" b="0" dirty="0">
                <a:latin typeface="Times New Roman" pitchFamily="18" charset="0"/>
                <a:cs typeface="Times New Roman" pitchFamily="18" charset="0"/>
              </a:rPr>
              <a:t>1965</a:t>
            </a:r>
            <a:r>
              <a:rPr lang="zh-CN" altLang="en-US" sz="2400" b="0" dirty="0">
                <a:latin typeface="Times New Roman" pitchFamily="18" charset="0"/>
                <a:cs typeface="Times New Roman" pitchFamily="18" charset="0"/>
              </a:rPr>
              <a:t>年，荷兰学者</a:t>
            </a:r>
            <a:r>
              <a:rPr lang="en-US" altLang="zh-CN" sz="2400" b="0" dirty="0" err="1">
                <a:latin typeface="Times New Roman" pitchFamily="18" charset="0"/>
                <a:cs typeface="Times New Roman" pitchFamily="18" charset="0"/>
              </a:rPr>
              <a:t>Dijkstra</a:t>
            </a:r>
            <a:r>
              <a:rPr lang="zh-CN" altLang="en-US" sz="2400" b="0" dirty="0">
                <a:latin typeface="Times New Roman" pitchFamily="18" charset="0"/>
                <a:cs typeface="Times New Roman" pitchFamily="18" charset="0"/>
              </a:rPr>
              <a:t>提出的信号量机制是一种卓有成效的进程同步工具，在长期广泛的应用中，信号量机制又得到了很大的发展，它从整型信号量机制发展到记录型信号量机制，进而发展为“信号量集”机制。现在信号量机制已广泛应用于操作系统的同步互斥中。</a:t>
            </a:r>
          </a:p>
          <a:p>
            <a:r>
              <a:rPr lang="zh-CN" altLang="en-US" sz="2400" b="0" dirty="0">
                <a:latin typeface="Times New Roman" pitchFamily="18" charset="0"/>
                <a:cs typeface="Times New Roman" pitchFamily="18" charset="0"/>
              </a:rPr>
              <a:t>信号量：</a:t>
            </a:r>
          </a:p>
          <a:p>
            <a:pPr lvl="1"/>
            <a:r>
              <a:rPr lang="zh-CN" altLang="en-US" sz="2000" b="0" dirty="0">
                <a:latin typeface="Times New Roman" pitchFamily="18" charset="0"/>
                <a:cs typeface="Times New Roman" pitchFamily="18" charset="0"/>
              </a:rPr>
              <a:t>整型信号量（</a:t>
            </a:r>
            <a:r>
              <a:rPr lang="en-US" altLang="zh-CN" sz="2000" b="0" dirty="0">
                <a:latin typeface="Times New Roman" pitchFamily="18" charset="0"/>
                <a:cs typeface="Times New Roman" pitchFamily="18" charset="0"/>
              </a:rPr>
              <a:t>integer semaphore</a:t>
            </a:r>
            <a:r>
              <a:rPr lang="zh-CN" altLang="en-US" sz="2000" b="0" dirty="0">
                <a:latin typeface="Times New Roman" pitchFamily="18" charset="0"/>
                <a:cs typeface="Times New Roman" pitchFamily="18" charset="0"/>
              </a:rPr>
              <a:t>）</a:t>
            </a:r>
          </a:p>
          <a:p>
            <a:pPr lvl="1"/>
            <a:r>
              <a:rPr lang="zh-CN" altLang="en-US" b="0" dirty="0">
                <a:solidFill>
                  <a:srgbClr val="FF0000"/>
                </a:solidFill>
                <a:latin typeface="Times New Roman" pitchFamily="18" charset="0"/>
                <a:cs typeface="Times New Roman" pitchFamily="18" charset="0"/>
              </a:rPr>
              <a:t>记录型信号量</a:t>
            </a:r>
            <a:r>
              <a:rPr lang="zh-CN" altLang="en-US" b="0" dirty="0">
                <a:latin typeface="Times New Roman" pitchFamily="18" charset="0"/>
                <a:cs typeface="Times New Roman" pitchFamily="18" charset="0"/>
              </a:rPr>
              <a:t>（</a:t>
            </a:r>
            <a:r>
              <a:rPr lang="en-US" altLang="zh-CN" b="0" dirty="0">
                <a:latin typeface="Times New Roman" pitchFamily="18" charset="0"/>
                <a:cs typeface="Times New Roman" pitchFamily="18" charset="0"/>
              </a:rPr>
              <a:t>record semaphore</a:t>
            </a:r>
            <a:r>
              <a:rPr lang="zh-CN" altLang="en-US" b="0" dirty="0">
                <a:latin typeface="Times New Roman" pitchFamily="18" charset="0"/>
                <a:cs typeface="Times New Roman" pitchFamily="18" charset="0"/>
              </a:rPr>
              <a:t>）</a:t>
            </a:r>
          </a:p>
          <a:p>
            <a:pPr lvl="1"/>
            <a:r>
              <a:rPr lang="en-US" altLang="zh-CN" sz="2000" b="0" dirty="0">
                <a:latin typeface="Times New Roman" pitchFamily="18" charset="0"/>
                <a:cs typeface="Times New Roman" pitchFamily="18" charset="0"/>
              </a:rPr>
              <a:t>AND</a:t>
            </a:r>
            <a:r>
              <a:rPr lang="zh-CN" altLang="en-US" sz="2000" b="0" dirty="0">
                <a:latin typeface="Times New Roman" pitchFamily="18" charset="0"/>
                <a:cs typeface="Times New Roman" pitchFamily="18" charset="0"/>
              </a:rPr>
              <a:t>型信号量，信号量集</a:t>
            </a:r>
          </a:p>
          <a:p>
            <a:pPr lvl="1"/>
            <a:r>
              <a:rPr lang="zh-CN" altLang="en-US" sz="2000" b="0" dirty="0">
                <a:latin typeface="Times New Roman" pitchFamily="18" charset="0"/>
                <a:cs typeface="Times New Roman" pitchFamily="18" charset="0"/>
              </a:rPr>
              <a:t>二值信号量</a:t>
            </a:r>
            <a:r>
              <a:rPr lang="en-US" altLang="zh-CN" sz="2000" b="0" dirty="0">
                <a:latin typeface="Times New Roman" pitchFamily="18" charset="0"/>
                <a:cs typeface="Times New Roman" pitchFamily="18" charset="0"/>
              </a:rPr>
              <a:t>(binary semaphore)</a:t>
            </a:r>
          </a:p>
        </p:txBody>
      </p:sp>
      <p:pic>
        <p:nvPicPr>
          <p:cNvPr id="4" name="图片 3"/>
          <p:cNvPicPr>
            <a:picLocks noChangeAspect="1"/>
          </p:cNvPicPr>
          <p:nvPr/>
        </p:nvPicPr>
        <p:blipFill>
          <a:blip r:embed="rId3"/>
          <a:stretch>
            <a:fillRect/>
          </a:stretch>
        </p:blipFill>
        <p:spPr>
          <a:xfrm>
            <a:off x="11204269" y="80165"/>
            <a:ext cx="909644" cy="485779"/>
          </a:xfrm>
          <a:prstGeom prst="rect">
            <a:avLst/>
          </a:prstGeom>
        </p:spPr>
      </p:pic>
    </p:spTree>
    <p:extLst>
      <p:ext uri="{BB962C8B-B14F-4D97-AF65-F5344CB8AC3E}">
        <p14:creationId xmlns:p14="http://schemas.microsoft.com/office/powerpoint/2010/main" val="175456093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dirty="0">
                <a:solidFill>
                  <a:srgbClr val="FFC000"/>
                </a:solidFill>
                <a:latin typeface="Times New Roman" pitchFamily="18" charset="0"/>
                <a:ea typeface="楷体_GB2312" pitchFamily="49" charset="-122"/>
              </a:rPr>
              <a:t>Semaphore</a:t>
            </a:r>
            <a:r>
              <a:rPr lang="zh-CN" altLang="en-US" dirty="0">
                <a:solidFill>
                  <a:srgbClr val="FFC000"/>
                </a:solidFill>
                <a:latin typeface="Times New Roman" pitchFamily="18" charset="0"/>
                <a:ea typeface="楷体_GB2312" pitchFamily="49" charset="-122"/>
              </a:rPr>
              <a:t>（信号量）</a:t>
            </a:r>
          </a:p>
        </p:txBody>
      </p:sp>
      <p:sp>
        <p:nvSpPr>
          <p:cNvPr id="39939" name="Rectangle 3"/>
          <p:cNvSpPr>
            <a:spLocks noGrp="1" noChangeArrowheads="1"/>
          </p:cNvSpPr>
          <p:nvPr>
            <p:ph idx="1"/>
          </p:nvPr>
        </p:nvSpPr>
        <p:spPr>
          <a:xfrm>
            <a:off x="929876" y="1097064"/>
            <a:ext cx="10332248" cy="4530725"/>
          </a:xfrm>
        </p:spPr>
        <p:txBody>
          <a:bodyPr/>
          <a:lstStyle/>
          <a:p>
            <a:pPr eaLnBrk="1" hangingPunct="1">
              <a:lnSpc>
                <a:spcPct val="90000"/>
              </a:lnSpc>
            </a:pPr>
            <a:r>
              <a:rPr lang="en-US" altLang="zh-CN" b="0" dirty="0"/>
              <a:t>Synchronization tool that does </a:t>
            </a:r>
            <a:r>
              <a:rPr lang="en-US" altLang="zh-CN" b="0" dirty="0">
                <a:solidFill>
                  <a:srgbClr val="FF0000"/>
                </a:solidFill>
              </a:rPr>
              <a:t>not require busy waiting</a:t>
            </a:r>
            <a:r>
              <a:rPr lang="en-US" altLang="zh-CN" b="0" dirty="0"/>
              <a:t> </a:t>
            </a:r>
            <a:endParaRPr lang="en-US" altLang="zh-CN" b="0" i="1" dirty="0">
              <a:solidFill>
                <a:schemeClr val="tx2"/>
              </a:solidFill>
            </a:endParaRPr>
          </a:p>
          <a:p>
            <a:pPr eaLnBrk="1" hangingPunct="1">
              <a:lnSpc>
                <a:spcPct val="90000"/>
              </a:lnSpc>
            </a:pPr>
            <a:r>
              <a:rPr lang="en-US" altLang="zh-CN" b="0" dirty="0">
                <a:solidFill>
                  <a:srgbClr val="FF0000"/>
                </a:solidFill>
              </a:rPr>
              <a:t>Semaphore </a:t>
            </a:r>
            <a:r>
              <a:rPr lang="en-US" altLang="zh-CN" b="0" i="1" dirty="0">
                <a:solidFill>
                  <a:srgbClr val="FF0000"/>
                </a:solidFill>
              </a:rPr>
              <a:t>S</a:t>
            </a:r>
            <a:r>
              <a:rPr lang="en-US" altLang="zh-CN" b="0" dirty="0"/>
              <a:t> – integer variable</a:t>
            </a:r>
          </a:p>
          <a:p>
            <a:pPr eaLnBrk="1" hangingPunct="1">
              <a:lnSpc>
                <a:spcPct val="90000"/>
              </a:lnSpc>
            </a:pPr>
            <a:r>
              <a:rPr lang="en-US" altLang="zh-CN" b="0" dirty="0">
                <a:solidFill>
                  <a:srgbClr val="FF0000"/>
                </a:solidFill>
              </a:rPr>
              <a:t>Two standard operations modify</a:t>
            </a:r>
            <a:r>
              <a:rPr lang="en-US" altLang="zh-CN" b="0" dirty="0"/>
              <a:t> </a:t>
            </a:r>
            <a:r>
              <a:rPr lang="en-US" altLang="zh-CN" b="0" dirty="0">
                <a:solidFill>
                  <a:srgbClr val="0000FF"/>
                </a:solidFill>
              </a:rPr>
              <a:t>S: wait()</a:t>
            </a:r>
            <a:r>
              <a:rPr lang="en-US" altLang="zh-CN" b="0" dirty="0"/>
              <a:t> and </a:t>
            </a:r>
            <a:r>
              <a:rPr lang="en-US" altLang="zh-CN" b="0" dirty="0">
                <a:solidFill>
                  <a:srgbClr val="0000FF"/>
                </a:solidFill>
              </a:rPr>
              <a:t>signal()</a:t>
            </a:r>
          </a:p>
          <a:p>
            <a:pPr lvl="1" eaLnBrk="1" hangingPunct="1">
              <a:lnSpc>
                <a:spcPct val="90000"/>
              </a:lnSpc>
            </a:pPr>
            <a:r>
              <a:rPr lang="en-US" altLang="zh-CN" b="0" dirty="0"/>
              <a:t>Originally called </a:t>
            </a:r>
            <a:r>
              <a:rPr lang="en-US" altLang="zh-CN" b="0" dirty="0">
                <a:solidFill>
                  <a:srgbClr val="3366FF"/>
                </a:solidFill>
              </a:rPr>
              <a:t>P() </a:t>
            </a:r>
            <a:r>
              <a:rPr lang="en-US" altLang="zh-CN" b="0" dirty="0"/>
              <a:t>and</a:t>
            </a:r>
            <a:r>
              <a:rPr lang="en-US" altLang="zh-CN" b="0" i="1" dirty="0"/>
              <a:t> </a:t>
            </a:r>
            <a:r>
              <a:rPr lang="en-US" altLang="zh-CN" b="0" dirty="0">
                <a:solidFill>
                  <a:srgbClr val="3366FF"/>
                </a:solidFill>
              </a:rPr>
              <a:t>V()</a:t>
            </a:r>
          </a:p>
          <a:p>
            <a:pPr eaLnBrk="1" hangingPunct="1">
              <a:lnSpc>
                <a:spcPct val="90000"/>
              </a:lnSpc>
            </a:pPr>
            <a:r>
              <a:rPr lang="en-US" altLang="zh-CN" b="0" dirty="0"/>
              <a:t>Less complicated</a:t>
            </a:r>
          </a:p>
        </p:txBody>
      </p:sp>
      <p:sp>
        <p:nvSpPr>
          <p:cNvPr id="6" name="AutoShape 4"/>
          <p:cNvSpPr>
            <a:spLocks noChangeArrowheads="1"/>
          </p:cNvSpPr>
          <p:nvPr/>
        </p:nvSpPr>
        <p:spPr bwMode="auto">
          <a:xfrm>
            <a:off x="5262429" y="3782152"/>
            <a:ext cx="4181374" cy="828675"/>
          </a:xfrm>
          <a:prstGeom prst="wedgeRectCallout">
            <a:avLst>
              <a:gd name="adj1" fmla="val -12781"/>
              <a:gd name="adj2" fmla="val -98340"/>
            </a:avLst>
          </a:prstGeom>
          <a:solidFill>
            <a:schemeClr val="accent1"/>
          </a:solidFill>
          <a:ln w="9525">
            <a:solidFill>
              <a:schemeClr val="tx1"/>
            </a:solidFill>
            <a:miter lim="800000"/>
            <a:headEnd/>
            <a:tailEnd/>
          </a:ln>
        </p:spPr>
        <p:txBody>
          <a:bodyPr lIns="18000" rIns="18000"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algn="ctr"/>
            <a:r>
              <a:rPr lang="zh-CN" altLang="en-US" sz="2400" dirty="0"/>
              <a:t>一种数据类型，仅初始化、</a:t>
            </a:r>
            <a:r>
              <a:rPr lang="en-US" altLang="zh-CN" sz="2400" dirty="0"/>
              <a:t>wait</a:t>
            </a:r>
            <a:r>
              <a:rPr lang="zh-CN" altLang="en-US" sz="2400" dirty="0"/>
              <a:t>、</a:t>
            </a:r>
            <a:r>
              <a:rPr lang="en-US" altLang="zh-CN" sz="2400" dirty="0"/>
              <a:t>signal</a:t>
            </a:r>
            <a:r>
              <a:rPr lang="zh-CN" altLang="en-US" sz="2400" dirty="0"/>
              <a:t>操作（运算）</a:t>
            </a:r>
          </a:p>
        </p:txBody>
      </p:sp>
      <p:pic>
        <p:nvPicPr>
          <p:cNvPr id="5" name="图片 4"/>
          <p:cNvPicPr>
            <a:picLocks noChangeAspect="1"/>
          </p:cNvPicPr>
          <p:nvPr/>
        </p:nvPicPr>
        <p:blipFill>
          <a:blip r:embed="rId3"/>
          <a:stretch>
            <a:fillRect/>
          </a:stretch>
        </p:blipFill>
        <p:spPr>
          <a:xfrm>
            <a:off x="11204269" y="80165"/>
            <a:ext cx="909644" cy="485779"/>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dirty="0">
                <a:solidFill>
                  <a:srgbClr val="FFC000"/>
                </a:solidFill>
                <a:latin typeface="Times New Roman" pitchFamily="18" charset="0"/>
                <a:ea typeface="楷体_GB2312" pitchFamily="49" charset="-122"/>
              </a:rPr>
              <a:t>Semaphore</a:t>
            </a:r>
            <a:r>
              <a:rPr lang="zh-CN" altLang="en-US" dirty="0">
                <a:solidFill>
                  <a:srgbClr val="FFC000"/>
                </a:solidFill>
                <a:latin typeface="Times New Roman" pitchFamily="18" charset="0"/>
                <a:ea typeface="楷体_GB2312" pitchFamily="49" charset="-122"/>
              </a:rPr>
              <a:t>（信号量）</a:t>
            </a:r>
          </a:p>
        </p:txBody>
      </p:sp>
      <p:sp>
        <p:nvSpPr>
          <p:cNvPr id="39939" name="Rectangle 3"/>
          <p:cNvSpPr>
            <a:spLocks noGrp="1" noChangeArrowheads="1"/>
          </p:cNvSpPr>
          <p:nvPr>
            <p:ph idx="1"/>
          </p:nvPr>
        </p:nvSpPr>
        <p:spPr/>
        <p:txBody>
          <a:bodyPr/>
          <a:lstStyle/>
          <a:p>
            <a:pPr eaLnBrk="1" hangingPunct="1">
              <a:lnSpc>
                <a:spcPct val="90000"/>
              </a:lnSpc>
            </a:pPr>
            <a:r>
              <a:rPr lang="en-US" altLang="zh-CN" sz="2000" b="0" dirty="0"/>
              <a:t>Can only be accessed via two </a:t>
            </a:r>
            <a:r>
              <a:rPr lang="en-US" altLang="zh-CN" sz="2000" b="0" dirty="0">
                <a:solidFill>
                  <a:srgbClr val="FF0000"/>
                </a:solidFill>
              </a:rPr>
              <a:t>indivisible (atomic) operations</a:t>
            </a:r>
          </a:p>
          <a:p>
            <a:pPr lvl="1" eaLnBrk="1" hangingPunct="1">
              <a:lnSpc>
                <a:spcPct val="90000"/>
              </a:lnSpc>
            </a:pPr>
            <a:r>
              <a:rPr lang="en-US" altLang="zh-CN" sz="2000" b="0" dirty="0">
                <a:solidFill>
                  <a:srgbClr val="0000FF"/>
                </a:solidFill>
                <a:sym typeface="Symbol" pitchFamily="18" charset="2"/>
              </a:rPr>
              <a:t>wait (S) { </a:t>
            </a:r>
          </a:p>
          <a:p>
            <a:pPr lvl="1" eaLnBrk="1" hangingPunct="1">
              <a:lnSpc>
                <a:spcPct val="90000"/>
              </a:lnSpc>
              <a:buFont typeface="Monotype Sorts" pitchFamily="2" charset="2"/>
              <a:buNone/>
            </a:pPr>
            <a:r>
              <a:rPr lang="en-US" altLang="zh-CN" sz="2000" b="0" dirty="0">
                <a:solidFill>
                  <a:srgbClr val="0000FF"/>
                </a:solidFill>
                <a:sym typeface="Symbol" pitchFamily="18" charset="2"/>
              </a:rPr>
              <a:t>           while S &lt;= 0</a:t>
            </a:r>
          </a:p>
          <a:p>
            <a:pPr lvl="1" eaLnBrk="1" hangingPunct="1">
              <a:lnSpc>
                <a:spcPct val="90000"/>
              </a:lnSpc>
              <a:buFont typeface="Monotype Sorts" pitchFamily="2" charset="2"/>
              <a:buNone/>
            </a:pPr>
            <a:r>
              <a:rPr lang="en-US" altLang="zh-CN" sz="2000" b="0" dirty="0">
                <a:solidFill>
                  <a:srgbClr val="0000FF"/>
                </a:solidFill>
                <a:sym typeface="Symbol" pitchFamily="18" charset="2"/>
              </a:rPr>
              <a:t>		          ; // no-op</a:t>
            </a:r>
          </a:p>
          <a:p>
            <a:pPr lvl="1" eaLnBrk="1" hangingPunct="1">
              <a:lnSpc>
                <a:spcPct val="90000"/>
              </a:lnSpc>
              <a:buFont typeface="Monotype Sorts" pitchFamily="2" charset="2"/>
              <a:buNone/>
            </a:pPr>
            <a:r>
              <a:rPr lang="en-US" altLang="zh-CN" sz="2000" b="0" dirty="0">
                <a:solidFill>
                  <a:srgbClr val="0000FF"/>
                </a:solidFill>
                <a:sym typeface="Symbol" pitchFamily="18" charset="2"/>
              </a:rPr>
              <a:t>              S--;</a:t>
            </a:r>
          </a:p>
          <a:p>
            <a:pPr lvl="1" eaLnBrk="1" hangingPunct="1">
              <a:lnSpc>
                <a:spcPct val="90000"/>
              </a:lnSpc>
              <a:buFont typeface="Monotype Sorts" pitchFamily="2" charset="2"/>
              <a:buNone/>
            </a:pPr>
            <a:r>
              <a:rPr lang="en-US" altLang="zh-CN" sz="2000" b="0" dirty="0">
                <a:solidFill>
                  <a:srgbClr val="0000FF"/>
                </a:solidFill>
                <a:sym typeface="Symbol" pitchFamily="18" charset="2"/>
              </a:rPr>
              <a:t>      }</a:t>
            </a:r>
          </a:p>
          <a:p>
            <a:pPr lvl="1" eaLnBrk="1" hangingPunct="1">
              <a:lnSpc>
                <a:spcPct val="90000"/>
              </a:lnSpc>
            </a:pPr>
            <a:r>
              <a:rPr lang="en-US" altLang="zh-CN" sz="2000" b="0" dirty="0">
                <a:solidFill>
                  <a:srgbClr val="0000FF"/>
                </a:solidFill>
                <a:sym typeface="Symbol" pitchFamily="18" charset="2"/>
              </a:rPr>
              <a:t>signal (S) { </a:t>
            </a:r>
          </a:p>
          <a:p>
            <a:pPr lvl="1" eaLnBrk="1" hangingPunct="1">
              <a:lnSpc>
                <a:spcPct val="90000"/>
              </a:lnSpc>
              <a:buFont typeface="Monotype Sorts" pitchFamily="2" charset="2"/>
              <a:buNone/>
            </a:pPr>
            <a:r>
              <a:rPr lang="en-US" altLang="zh-CN" sz="2000" b="0" dirty="0">
                <a:solidFill>
                  <a:srgbClr val="0000FF"/>
                </a:solidFill>
                <a:sym typeface="Symbol" pitchFamily="18" charset="2"/>
              </a:rPr>
              <a:t>        S++;</a:t>
            </a:r>
          </a:p>
          <a:p>
            <a:pPr lvl="1" eaLnBrk="1" hangingPunct="1">
              <a:lnSpc>
                <a:spcPct val="90000"/>
              </a:lnSpc>
              <a:buFont typeface="Monotype Sorts" pitchFamily="2" charset="2"/>
              <a:buNone/>
            </a:pPr>
            <a:r>
              <a:rPr lang="en-US" altLang="zh-CN" sz="2000" b="0" dirty="0">
                <a:solidFill>
                  <a:srgbClr val="0000FF"/>
                </a:solidFill>
                <a:sym typeface="Symbol" pitchFamily="18" charset="2"/>
              </a:rPr>
              <a:t>     }</a:t>
            </a:r>
          </a:p>
        </p:txBody>
      </p:sp>
      <p:sp>
        <p:nvSpPr>
          <p:cNvPr id="258052" name="Text Box 4"/>
          <p:cNvSpPr txBox="1">
            <a:spLocks noChangeArrowheads="1"/>
          </p:cNvSpPr>
          <p:nvPr/>
        </p:nvSpPr>
        <p:spPr bwMode="auto">
          <a:xfrm rot="21120000">
            <a:off x="4318948" y="4615484"/>
            <a:ext cx="4794824" cy="1200329"/>
          </a:xfrm>
          <a:prstGeom prst="rect">
            <a:avLst/>
          </a:prstGeom>
          <a:solidFill>
            <a:schemeClr val="bg1"/>
          </a:solidFill>
          <a:ln w="9525">
            <a:solidFill>
              <a:schemeClr val="tx1"/>
            </a:solidFill>
            <a:prstDash val="dash"/>
            <a:miter lim="800000"/>
            <a:headEnd/>
            <a:tailEnd/>
          </a:ln>
          <a:effectLst/>
        </p:spPr>
        <p:txBody>
          <a:bodyPr wrap="square">
            <a:spAutoFit/>
          </a:bodyPr>
          <a:lstStyle/>
          <a:p>
            <a:pPr algn="ctr" eaLnBrk="1" hangingPunct="1">
              <a:defRPr/>
            </a:pPr>
            <a:r>
              <a:rPr lang="en-US" altLang="zh-CN" b="1" dirty="0">
                <a:solidFill>
                  <a:schemeClr val="hlink"/>
                </a:solidFill>
                <a:effectLst>
                  <a:outerShdw blurRad="38100" dist="38100" dir="2700000" algn="tl">
                    <a:srgbClr val="000000"/>
                  </a:outerShdw>
                </a:effectLst>
              </a:rPr>
              <a:t> </a:t>
            </a:r>
            <a:r>
              <a:rPr kumimoji="1" lang="en-US" altLang="zh-CN" sz="2400" b="1" dirty="0">
                <a:solidFill>
                  <a:schemeClr val="hlink"/>
                </a:solidFill>
                <a:effectLst>
                  <a:outerShdw blurRad="38100" dist="38100" dir="2700000" algn="tl">
                    <a:srgbClr val="000000"/>
                  </a:outerShdw>
                </a:effectLst>
              </a:rPr>
              <a:t>Semaphore Solutions</a:t>
            </a:r>
          </a:p>
          <a:p>
            <a:pPr algn="ctr" eaLnBrk="1" hangingPunct="1">
              <a:defRPr/>
            </a:pPr>
            <a:r>
              <a:rPr kumimoji="1" lang="zh-CN" altLang="en-US" sz="2400" b="1" dirty="0">
                <a:solidFill>
                  <a:srgbClr val="FF0000"/>
                </a:solidFill>
                <a:effectLst>
                  <a:outerShdw blurRad="38100" dist="38100" dir="2700000" algn="tl">
                    <a:srgbClr val="000000"/>
                  </a:outerShdw>
                </a:effectLst>
              </a:rPr>
              <a:t>信号量方法解决进程同步与互斥</a:t>
            </a:r>
            <a:r>
              <a:rPr kumimoji="1" lang="en-US" altLang="zh-CN" sz="2400" b="1" dirty="0">
                <a:solidFill>
                  <a:srgbClr val="FF0000"/>
                </a:solidFill>
                <a:effectLst>
                  <a:outerShdw blurRad="38100" dist="38100" dir="2700000" algn="tl">
                    <a:srgbClr val="000000"/>
                  </a:outerShdw>
                </a:effectLst>
              </a:rPr>
              <a:t>—</a:t>
            </a:r>
            <a:r>
              <a:rPr kumimoji="1" lang="zh-CN" altLang="en-US" sz="2400" b="1" dirty="0">
                <a:solidFill>
                  <a:srgbClr val="FF0000"/>
                </a:solidFill>
                <a:effectLst>
                  <a:outerShdw blurRad="38100" dist="38100" dir="2700000" algn="tl">
                    <a:srgbClr val="000000"/>
                  </a:outerShdw>
                </a:effectLst>
              </a:rPr>
              <a:t>信号量机制</a:t>
            </a:r>
          </a:p>
        </p:txBody>
      </p:sp>
      <p:sp>
        <p:nvSpPr>
          <p:cNvPr id="3" name="椭圆形标注 2"/>
          <p:cNvSpPr/>
          <p:nvPr/>
        </p:nvSpPr>
        <p:spPr bwMode="auto">
          <a:xfrm>
            <a:off x="5488060" y="1911846"/>
            <a:ext cx="2456600" cy="949268"/>
          </a:xfrm>
          <a:prstGeom prst="wedgeEllipseCallout">
            <a:avLst>
              <a:gd name="adj1" fmla="val -67940"/>
              <a:gd name="adj2" fmla="val 15464"/>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en-US" altLang="zh-CN" b="1" dirty="0">
                <a:solidFill>
                  <a:srgbClr val="FF0066"/>
                </a:solidFill>
              </a:rPr>
              <a:t>S</a:t>
            </a:r>
            <a:r>
              <a:rPr lang="zh-CN" altLang="en-US" b="1" dirty="0">
                <a:solidFill>
                  <a:srgbClr val="FF0066"/>
                </a:solidFill>
              </a:rPr>
              <a:t>：整型信号量</a:t>
            </a:r>
            <a:endParaRPr kumimoji="1" lang="zh-CN" altLang="en-US" sz="3200" b="1" dirty="0">
              <a:solidFill>
                <a:srgbClr val="FF0066"/>
              </a:solidFill>
            </a:endParaRPr>
          </a:p>
        </p:txBody>
      </p:sp>
      <p:pic>
        <p:nvPicPr>
          <p:cNvPr id="6" name="图片 5"/>
          <p:cNvPicPr>
            <a:picLocks noChangeAspect="1"/>
          </p:cNvPicPr>
          <p:nvPr/>
        </p:nvPicPr>
        <p:blipFill>
          <a:blip r:embed="rId3"/>
          <a:stretch>
            <a:fillRect/>
          </a:stretch>
        </p:blipFill>
        <p:spPr>
          <a:xfrm>
            <a:off x="11204269" y="80165"/>
            <a:ext cx="909644" cy="485779"/>
          </a:xfrm>
          <a:prstGeom prst="rect">
            <a:avLst/>
          </a:prstGeom>
        </p:spPr>
      </p:pic>
    </p:spTree>
    <p:extLst>
      <p:ext uri="{BB962C8B-B14F-4D97-AF65-F5344CB8AC3E}">
        <p14:creationId xmlns:p14="http://schemas.microsoft.com/office/powerpoint/2010/main" val="289153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8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dirty="0">
                <a:solidFill>
                  <a:srgbClr val="FFC000"/>
                </a:solidFill>
                <a:latin typeface="Times New Roman" pitchFamily="18" charset="0"/>
                <a:ea typeface="楷体_GB2312" pitchFamily="49" charset="-122"/>
              </a:rPr>
              <a:t>Semaphore as General Synchronization Tool</a:t>
            </a:r>
          </a:p>
        </p:txBody>
      </p:sp>
      <p:sp>
        <p:nvSpPr>
          <p:cNvPr id="40963" name="Rectangle 3"/>
          <p:cNvSpPr>
            <a:spLocks noGrp="1" noChangeArrowheads="1"/>
          </p:cNvSpPr>
          <p:nvPr>
            <p:ph idx="1"/>
          </p:nvPr>
        </p:nvSpPr>
        <p:spPr>
          <a:xfrm>
            <a:off x="1075267" y="1233489"/>
            <a:ext cx="10167356" cy="4530725"/>
          </a:xfrm>
        </p:spPr>
        <p:txBody>
          <a:bodyPr/>
          <a:lstStyle/>
          <a:p>
            <a:pPr eaLnBrk="1" hangingPunct="1">
              <a:tabLst>
                <a:tab pos="2005013" algn="ctr"/>
                <a:tab pos="4518025" algn="ctr"/>
              </a:tabLst>
            </a:pPr>
            <a:r>
              <a:rPr lang="en-US" altLang="zh-CN" sz="2000" b="0" dirty="0">
                <a:solidFill>
                  <a:srgbClr val="3366FF"/>
                </a:solidFill>
              </a:rPr>
              <a:t>Counting </a:t>
            </a:r>
            <a:r>
              <a:rPr lang="en-US" altLang="zh-CN" sz="2000" b="0" dirty="0"/>
              <a:t>semaphore </a:t>
            </a:r>
            <a:r>
              <a:rPr lang="zh-CN" altLang="en-US" sz="2000" b="0" dirty="0"/>
              <a:t>（计数信号量）</a:t>
            </a:r>
            <a:r>
              <a:rPr lang="en-US" altLang="zh-CN" sz="2000" b="0" dirty="0"/>
              <a:t>– integer value can range over an unrestricted domain</a:t>
            </a:r>
          </a:p>
          <a:p>
            <a:pPr eaLnBrk="1" hangingPunct="1">
              <a:tabLst>
                <a:tab pos="2005013" algn="ctr"/>
                <a:tab pos="4518025" algn="ctr"/>
              </a:tabLst>
            </a:pPr>
            <a:r>
              <a:rPr lang="en-US" altLang="zh-CN" sz="2000" b="0" dirty="0">
                <a:solidFill>
                  <a:srgbClr val="3366FF"/>
                </a:solidFill>
              </a:rPr>
              <a:t>Binary </a:t>
            </a:r>
            <a:r>
              <a:rPr lang="en-US" altLang="zh-CN" sz="2000" b="0" dirty="0"/>
              <a:t>semaphore</a:t>
            </a:r>
            <a:r>
              <a:rPr lang="zh-CN" altLang="en-US" sz="2000" b="0" dirty="0"/>
              <a:t>（二值信号量）</a:t>
            </a:r>
            <a:r>
              <a:rPr lang="en-US" altLang="zh-CN" sz="2000" b="0" dirty="0"/>
              <a:t> – integer value can range only between 0 and 1; can be simpler to implement</a:t>
            </a:r>
          </a:p>
          <a:p>
            <a:pPr lvl="1" eaLnBrk="1" hangingPunct="1">
              <a:tabLst>
                <a:tab pos="2005013" algn="ctr"/>
                <a:tab pos="4518025" algn="ctr"/>
              </a:tabLst>
            </a:pPr>
            <a:r>
              <a:rPr lang="en-US" altLang="zh-CN" sz="1800" b="0" dirty="0">
                <a:sym typeface="MT Extra" pitchFamily="18" charset="2"/>
              </a:rPr>
              <a:t>Also known as </a:t>
            </a:r>
            <a:r>
              <a:rPr lang="en-US" altLang="zh-CN" sz="1800" b="0" dirty="0" err="1">
                <a:solidFill>
                  <a:srgbClr val="3366FF"/>
                </a:solidFill>
                <a:sym typeface="MT Extra" pitchFamily="18" charset="2"/>
              </a:rPr>
              <a:t>mutex</a:t>
            </a:r>
            <a:r>
              <a:rPr lang="en-US" altLang="zh-CN" sz="1800" b="0" dirty="0">
                <a:solidFill>
                  <a:srgbClr val="3366FF"/>
                </a:solidFill>
                <a:sym typeface="MT Extra" pitchFamily="18" charset="2"/>
              </a:rPr>
              <a:t> locks</a:t>
            </a:r>
            <a:endParaRPr lang="en-US" altLang="zh-CN" sz="1800" b="0" dirty="0">
              <a:solidFill>
                <a:srgbClr val="3366FF"/>
              </a:solidFill>
            </a:endParaRPr>
          </a:p>
          <a:p>
            <a:pPr eaLnBrk="1" hangingPunct="1">
              <a:tabLst>
                <a:tab pos="2005013" algn="ctr"/>
                <a:tab pos="4518025" algn="ctr"/>
              </a:tabLst>
            </a:pPr>
            <a:r>
              <a:rPr lang="en-US" altLang="zh-CN" sz="2000" b="0" dirty="0"/>
              <a:t>Can implement a counting semaphore </a:t>
            </a:r>
            <a:r>
              <a:rPr lang="en-US" altLang="zh-CN" sz="2000" b="0" dirty="0">
                <a:solidFill>
                  <a:srgbClr val="0000FF"/>
                </a:solidFill>
              </a:rPr>
              <a:t>S</a:t>
            </a:r>
            <a:r>
              <a:rPr lang="en-US" altLang="zh-CN" sz="2000" b="0" dirty="0"/>
              <a:t> as a binary semaphore</a:t>
            </a:r>
          </a:p>
          <a:p>
            <a:pPr eaLnBrk="1" hangingPunct="1">
              <a:buNone/>
              <a:tabLst>
                <a:tab pos="2005013" algn="ctr"/>
                <a:tab pos="4518025" algn="ctr"/>
              </a:tabLst>
            </a:pPr>
            <a:endParaRPr lang="zh-CN" altLang="en-US" sz="1800" b="0" dirty="0">
              <a:solidFill>
                <a:srgbClr val="0000FF"/>
              </a:solidFill>
              <a:sym typeface="MT Extra" pitchFamily="18" charset="2"/>
            </a:endParaRPr>
          </a:p>
        </p:txBody>
      </p:sp>
      <p:pic>
        <p:nvPicPr>
          <p:cNvPr id="4" name="图片 3"/>
          <p:cNvPicPr>
            <a:picLocks noChangeAspect="1"/>
          </p:cNvPicPr>
          <p:nvPr/>
        </p:nvPicPr>
        <p:blipFill>
          <a:blip r:embed="rId3"/>
          <a:stretch>
            <a:fillRect/>
          </a:stretch>
        </p:blipFill>
        <p:spPr>
          <a:xfrm>
            <a:off x="11204269" y="80165"/>
            <a:ext cx="909644" cy="485779"/>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sz="2800" dirty="0">
                <a:solidFill>
                  <a:srgbClr val="FFC000"/>
                </a:solidFill>
              </a:rPr>
              <a:t>Semaphore as General Synchronization Tool</a:t>
            </a:r>
          </a:p>
        </p:txBody>
      </p:sp>
      <p:sp>
        <p:nvSpPr>
          <p:cNvPr id="40963" name="Rectangle 3"/>
          <p:cNvSpPr>
            <a:spLocks noGrp="1" noChangeArrowheads="1"/>
          </p:cNvSpPr>
          <p:nvPr>
            <p:ph idx="1"/>
          </p:nvPr>
        </p:nvSpPr>
        <p:spPr/>
        <p:txBody>
          <a:bodyPr/>
          <a:lstStyle/>
          <a:p>
            <a:pPr eaLnBrk="1" hangingPunct="1">
              <a:tabLst>
                <a:tab pos="2005013" algn="ctr"/>
                <a:tab pos="4518025" algn="ctr"/>
              </a:tabLst>
            </a:pPr>
            <a:r>
              <a:rPr lang="en-US" altLang="zh-CN" sz="2000" b="0" dirty="0">
                <a:sym typeface="MT Extra" pitchFamily="18" charset="2"/>
              </a:rPr>
              <a:t>Provides mutual exclusion</a:t>
            </a:r>
          </a:p>
          <a:p>
            <a:pPr lvl="1" eaLnBrk="1" hangingPunct="1">
              <a:buNone/>
              <a:tabLst>
                <a:tab pos="2005013" algn="ctr"/>
                <a:tab pos="4518025" algn="ctr"/>
              </a:tabLst>
            </a:pPr>
            <a:r>
              <a:rPr lang="en-US" altLang="zh-CN" sz="1800" b="0" dirty="0">
                <a:solidFill>
                  <a:srgbClr val="0000FF"/>
                </a:solidFill>
                <a:sym typeface="MT Extra" pitchFamily="18" charset="2"/>
              </a:rPr>
              <a:t>Semaphore </a:t>
            </a:r>
            <a:r>
              <a:rPr lang="en-US" altLang="zh-CN" sz="1800" b="0" dirty="0" err="1">
                <a:solidFill>
                  <a:srgbClr val="0000FF"/>
                </a:solidFill>
                <a:sym typeface="MT Extra" pitchFamily="18" charset="2"/>
              </a:rPr>
              <a:t>mutex</a:t>
            </a:r>
            <a:r>
              <a:rPr lang="en-US" altLang="zh-CN" sz="1800" b="0" dirty="0">
                <a:solidFill>
                  <a:srgbClr val="0000FF"/>
                </a:solidFill>
                <a:sym typeface="MT Extra" pitchFamily="18" charset="2"/>
              </a:rPr>
              <a:t>;    //  initialized to 1</a:t>
            </a:r>
          </a:p>
          <a:p>
            <a:pPr lvl="1" eaLnBrk="1" hangingPunct="1">
              <a:buNone/>
              <a:tabLst>
                <a:tab pos="2005013" algn="ctr"/>
                <a:tab pos="4518025" algn="ctr"/>
              </a:tabLst>
            </a:pPr>
            <a:r>
              <a:rPr lang="en-US" altLang="zh-CN" sz="1800" b="0" dirty="0">
                <a:solidFill>
                  <a:srgbClr val="0000FF"/>
                </a:solidFill>
                <a:sym typeface="MT Extra" pitchFamily="18" charset="2"/>
              </a:rPr>
              <a:t>do {</a:t>
            </a:r>
          </a:p>
          <a:p>
            <a:pPr lvl="1" eaLnBrk="1" hangingPunct="1">
              <a:buNone/>
              <a:tabLst>
                <a:tab pos="2005013" algn="ctr"/>
                <a:tab pos="4518025" algn="ctr"/>
              </a:tabLst>
            </a:pPr>
            <a:r>
              <a:rPr lang="en-US" altLang="zh-CN" sz="1800" b="0" dirty="0">
                <a:solidFill>
                  <a:srgbClr val="0000FF"/>
                </a:solidFill>
                <a:sym typeface="MT Extra" pitchFamily="18" charset="2"/>
              </a:rPr>
              <a:t>	</a:t>
            </a:r>
            <a:r>
              <a:rPr lang="en-US" altLang="zh-CN" sz="1800" b="0" dirty="0">
                <a:solidFill>
                  <a:srgbClr val="FF0000"/>
                </a:solidFill>
                <a:sym typeface="MT Extra" pitchFamily="18" charset="2"/>
              </a:rPr>
              <a:t>wait (</a:t>
            </a:r>
            <a:r>
              <a:rPr lang="en-US" altLang="zh-CN" sz="1800" b="0" dirty="0" err="1">
                <a:solidFill>
                  <a:srgbClr val="FF0000"/>
                </a:solidFill>
                <a:sym typeface="MT Extra" pitchFamily="18" charset="2"/>
              </a:rPr>
              <a:t>mutex</a:t>
            </a:r>
            <a:r>
              <a:rPr lang="en-US" altLang="zh-CN" sz="1800" b="0" dirty="0">
                <a:solidFill>
                  <a:srgbClr val="FF0000"/>
                </a:solidFill>
                <a:sym typeface="MT Extra" pitchFamily="18" charset="2"/>
              </a:rPr>
              <a:t>);</a:t>
            </a:r>
          </a:p>
          <a:p>
            <a:pPr lvl="1" eaLnBrk="1" hangingPunct="1">
              <a:buNone/>
              <a:tabLst>
                <a:tab pos="2005013" algn="ctr"/>
                <a:tab pos="4518025" algn="ctr"/>
              </a:tabLst>
            </a:pPr>
            <a:r>
              <a:rPr lang="en-US" altLang="zh-CN" sz="1800" b="0" dirty="0">
                <a:solidFill>
                  <a:srgbClr val="0000FF"/>
                </a:solidFill>
                <a:sym typeface="MT Extra" pitchFamily="18" charset="2"/>
              </a:rPr>
              <a:t>         // Critical Section</a:t>
            </a:r>
          </a:p>
          <a:p>
            <a:pPr lvl="1" eaLnBrk="1" hangingPunct="1">
              <a:buNone/>
              <a:tabLst>
                <a:tab pos="2005013" algn="ctr"/>
                <a:tab pos="4518025" algn="ctr"/>
              </a:tabLst>
            </a:pPr>
            <a:r>
              <a:rPr lang="en-US" altLang="zh-CN" sz="1800" b="0" dirty="0">
                <a:solidFill>
                  <a:srgbClr val="0000FF"/>
                </a:solidFill>
                <a:sym typeface="MT Extra" pitchFamily="18" charset="2"/>
              </a:rPr>
              <a:t>     </a:t>
            </a:r>
            <a:r>
              <a:rPr lang="en-US" altLang="zh-CN" sz="1800" b="0" dirty="0">
                <a:solidFill>
                  <a:srgbClr val="FF0000"/>
                </a:solidFill>
                <a:sym typeface="MT Extra" pitchFamily="18" charset="2"/>
              </a:rPr>
              <a:t>signal (</a:t>
            </a:r>
            <a:r>
              <a:rPr lang="en-US" altLang="zh-CN" sz="1800" b="0" dirty="0" err="1">
                <a:solidFill>
                  <a:srgbClr val="FF0000"/>
                </a:solidFill>
                <a:sym typeface="MT Extra" pitchFamily="18" charset="2"/>
              </a:rPr>
              <a:t>mutex</a:t>
            </a:r>
            <a:r>
              <a:rPr lang="en-US" altLang="zh-CN" sz="1800" b="0" dirty="0">
                <a:solidFill>
                  <a:srgbClr val="FF0000"/>
                </a:solidFill>
                <a:sym typeface="MT Extra" pitchFamily="18" charset="2"/>
              </a:rPr>
              <a:t>);</a:t>
            </a:r>
          </a:p>
          <a:p>
            <a:pPr lvl="1" eaLnBrk="1" hangingPunct="1">
              <a:buNone/>
              <a:tabLst>
                <a:tab pos="2005013" algn="ctr"/>
                <a:tab pos="4518025" algn="ctr"/>
              </a:tabLst>
            </a:pPr>
            <a:r>
              <a:rPr lang="en-US" altLang="zh-CN" sz="1800" b="0" dirty="0">
                <a:solidFill>
                  <a:srgbClr val="0000FF"/>
                </a:solidFill>
                <a:sym typeface="MT Extra" pitchFamily="18" charset="2"/>
              </a:rPr>
              <a:t>		// remainder section</a:t>
            </a:r>
          </a:p>
          <a:p>
            <a:pPr lvl="1" eaLnBrk="1" hangingPunct="1">
              <a:buNone/>
              <a:tabLst>
                <a:tab pos="2005013" algn="ctr"/>
                <a:tab pos="4518025" algn="ctr"/>
              </a:tabLst>
            </a:pPr>
            <a:r>
              <a:rPr lang="en-US" altLang="zh-CN" sz="1800" b="0" dirty="0">
                <a:solidFill>
                  <a:srgbClr val="0000FF"/>
                </a:solidFill>
                <a:sym typeface="MT Extra" pitchFamily="18" charset="2"/>
              </a:rPr>
              <a:t>} while (TRUE);</a:t>
            </a:r>
          </a:p>
          <a:p>
            <a:pPr eaLnBrk="1" hangingPunct="1">
              <a:buNone/>
              <a:tabLst>
                <a:tab pos="2005013" algn="ctr"/>
                <a:tab pos="4518025" algn="ctr"/>
              </a:tabLst>
            </a:pPr>
            <a:endParaRPr lang="zh-CN" altLang="en-US" sz="1800" b="0" dirty="0">
              <a:solidFill>
                <a:srgbClr val="0000FF"/>
              </a:solidFill>
              <a:sym typeface="MT Extra" pitchFamily="18" charset="2"/>
            </a:endParaRPr>
          </a:p>
        </p:txBody>
      </p:sp>
      <p:sp>
        <p:nvSpPr>
          <p:cNvPr id="260100" name="Text Box 4"/>
          <p:cNvSpPr txBox="1">
            <a:spLocks noChangeArrowheads="1"/>
          </p:cNvSpPr>
          <p:nvPr/>
        </p:nvSpPr>
        <p:spPr bwMode="auto">
          <a:xfrm rot="21120000">
            <a:off x="5559609" y="2672466"/>
            <a:ext cx="2609850" cy="466725"/>
          </a:xfrm>
          <a:prstGeom prst="rect">
            <a:avLst/>
          </a:prstGeom>
          <a:solidFill>
            <a:schemeClr val="bg1"/>
          </a:solidFill>
          <a:ln w="9525">
            <a:solidFill>
              <a:schemeClr val="tx1"/>
            </a:solidFill>
            <a:prstDash val="dash"/>
            <a:miter lim="800000"/>
            <a:headEnd/>
            <a:tailEnd/>
          </a:ln>
          <a:effectLst/>
        </p:spPr>
        <p:txBody>
          <a:bodyPr>
            <a:spAutoFit/>
          </a:bodyPr>
          <a:lstStyle/>
          <a:p>
            <a:pPr algn="ctr" eaLnBrk="1" hangingPunct="1">
              <a:defRPr/>
            </a:pPr>
            <a:r>
              <a:rPr lang="en-US" altLang="zh-CN" b="1" dirty="0">
                <a:solidFill>
                  <a:schemeClr val="tx2"/>
                </a:solidFill>
                <a:effectLst>
                  <a:outerShdw blurRad="38100" dist="38100" dir="2700000" algn="tl">
                    <a:srgbClr val="000000"/>
                  </a:outerShdw>
                </a:effectLst>
              </a:rPr>
              <a:t> </a:t>
            </a:r>
            <a:r>
              <a:rPr kumimoji="1" lang="en-US" altLang="zh-CN" sz="2400" b="1" dirty="0">
                <a:solidFill>
                  <a:schemeClr val="tx2"/>
                </a:solidFill>
                <a:effectLst>
                  <a:outerShdw blurRad="38100" dist="38100" dir="2700000" algn="tl">
                    <a:srgbClr val="000000"/>
                  </a:outerShdw>
                </a:effectLst>
              </a:rPr>
              <a:t>spinlock</a:t>
            </a:r>
            <a:endParaRPr kumimoji="1" lang="zh-CN" altLang="en-US" sz="3200" b="1" dirty="0">
              <a:solidFill>
                <a:schemeClr val="tx2"/>
              </a:solidFill>
              <a:effectLst>
                <a:outerShdw blurRad="38100" dist="38100" dir="2700000" algn="tl">
                  <a:srgbClr val="000000"/>
                </a:outerShdw>
              </a:effectLst>
            </a:endParaRPr>
          </a:p>
        </p:txBody>
      </p:sp>
      <p:pic>
        <p:nvPicPr>
          <p:cNvPr id="5" name="图片 4"/>
          <p:cNvPicPr>
            <a:picLocks noChangeAspect="1"/>
          </p:cNvPicPr>
          <p:nvPr/>
        </p:nvPicPr>
        <p:blipFill>
          <a:blip r:embed="rId3"/>
          <a:stretch>
            <a:fillRect/>
          </a:stretch>
        </p:blipFill>
        <p:spPr>
          <a:xfrm>
            <a:off x="11204269" y="80165"/>
            <a:ext cx="909644" cy="485779"/>
          </a:xfrm>
          <a:prstGeom prst="rect">
            <a:avLst/>
          </a:prstGeom>
        </p:spPr>
      </p:pic>
    </p:spTree>
    <p:extLst>
      <p:ext uri="{BB962C8B-B14F-4D97-AF65-F5344CB8AC3E}">
        <p14:creationId xmlns:p14="http://schemas.microsoft.com/office/powerpoint/2010/main" val="10967797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sz="2800" dirty="0">
                <a:solidFill>
                  <a:srgbClr val="FFC000"/>
                </a:solidFill>
              </a:rPr>
              <a:t>Semaphore Implementation</a:t>
            </a:r>
          </a:p>
        </p:txBody>
      </p:sp>
      <p:sp>
        <p:nvSpPr>
          <p:cNvPr id="41987" name="Rectangle 3"/>
          <p:cNvSpPr>
            <a:spLocks noGrp="1" noChangeArrowheads="1"/>
          </p:cNvSpPr>
          <p:nvPr>
            <p:ph idx="1"/>
          </p:nvPr>
        </p:nvSpPr>
        <p:spPr>
          <a:xfrm>
            <a:off x="1075267" y="1233489"/>
            <a:ext cx="10257297" cy="4530725"/>
          </a:xfrm>
        </p:spPr>
        <p:txBody>
          <a:bodyPr/>
          <a:lstStyle/>
          <a:p>
            <a:pPr eaLnBrk="1" hangingPunct="1"/>
            <a:r>
              <a:rPr lang="en-US" altLang="zh-CN" sz="2400" b="0" dirty="0"/>
              <a:t>Must guarantee that no two processes can execute </a:t>
            </a:r>
            <a:r>
              <a:rPr lang="en-US" altLang="zh-CN" sz="2400" b="0" dirty="0">
                <a:solidFill>
                  <a:srgbClr val="0000FF"/>
                </a:solidFill>
              </a:rPr>
              <a:t>wait ()</a:t>
            </a:r>
            <a:r>
              <a:rPr lang="en-US" altLang="zh-CN" sz="2400" b="0" dirty="0"/>
              <a:t> and </a:t>
            </a:r>
            <a:r>
              <a:rPr lang="en-US" altLang="zh-CN" sz="2400" b="0" dirty="0">
                <a:solidFill>
                  <a:srgbClr val="0000FF"/>
                </a:solidFill>
              </a:rPr>
              <a:t>signal ()</a:t>
            </a:r>
            <a:r>
              <a:rPr lang="en-US" altLang="zh-CN" sz="2400" b="0" dirty="0"/>
              <a:t> on the same semaphore at the same time</a:t>
            </a:r>
          </a:p>
          <a:p>
            <a:pPr eaLnBrk="1" hangingPunct="1"/>
            <a:r>
              <a:rPr lang="en-US" altLang="zh-CN" sz="2400" b="0" dirty="0"/>
              <a:t>Thus, implementation becomes the critical section problem where the wait and signal code are placed in the </a:t>
            </a:r>
            <a:r>
              <a:rPr lang="en-US" altLang="zh-CN" sz="2400" b="0" dirty="0" err="1"/>
              <a:t>crtical</a:t>
            </a:r>
            <a:r>
              <a:rPr lang="en-US" altLang="zh-CN" sz="2400" b="0" dirty="0"/>
              <a:t> section.</a:t>
            </a:r>
          </a:p>
          <a:p>
            <a:pPr lvl="1" eaLnBrk="1" hangingPunct="1"/>
            <a:r>
              <a:rPr lang="en-US" altLang="zh-CN" sz="2000" b="0" dirty="0"/>
              <a:t>Could now have </a:t>
            </a:r>
            <a:r>
              <a:rPr lang="en-US" altLang="zh-CN" sz="2000" b="0" dirty="0">
                <a:solidFill>
                  <a:srgbClr val="3366FF"/>
                </a:solidFill>
              </a:rPr>
              <a:t>busy waiting </a:t>
            </a:r>
            <a:r>
              <a:rPr lang="en-US" altLang="zh-CN" sz="2000" b="0" dirty="0"/>
              <a:t>in critical section implementation</a:t>
            </a:r>
          </a:p>
          <a:p>
            <a:pPr lvl="2" eaLnBrk="1" hangingPunct="1"/>
            <a:r>
              <a:rPr lang="en-US" altLang="zh-CN" sz="1800" b="0" dirty="0"/>
              <a:t>But implementation code is short</a:t>
            </a:r>
          </a:p>
          <a:p>
            <a:pPr lvl="2" eaLnBrk="1" hangingPunct="1"/>
            <a:r>
              <a:rPr lang="en-US" altLang="zh-CN" sz="1800" b="0" dirty="0"/>
              <a:t>Little busy waiting if critical section rarely occupied</a:t>
            </a:r>
          </a:p>
          <a:p>
            <a:pPr eaLnBrk="1" hangingPunct="1"/>
            <a:r>
              <a:rPr lang="en-US" altLang="zh-CN" sz="2400" b="0" dirty="0"/>
              <a:t>Note that applications may spend lots of time in critical sections and therefore this is not a good solution.</a:t>
            </a:r>
          </a:p>
        </p:txBody>
      </p:sp>
      <p:pic>
        <p:nvPicPr>
          <p:cNvPr id="4" name="图片 3"/>
          <p:cNvPicPr>
            <a:picLocks noChangeAspect="1"/>
          </p:cNvPicPr>
          <p:nvPr/>
        </p:nvPicPr>
        <p:blipFill>
          <a:blip r:embed="rId3"/>
          <a:stretch>
            <a:fillRect/>
          </a:stretch>
        </p:blipFill>
        <p:spPr>
          <a:xfrm>
            <a:off x="11204269" y="80165"/>
            <a:ext cx="909644" cy="485779"/>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sz="2400"/>
              <a:t>Semaphore Implementation with </a:t>
            </a:r>
            <a:r>
              <a:rPr lang="en-US" altLang="zh-CN" sz="2400">
                <a:solidFill>
                  <a:srgbClr val="FF0000"/>
                </a:solidFill>
              </a:rPr>
              <a:t>no Busy waiting</a:t>
            </a:r>
            <a:r>
              <a:rPr lang="en-US" altLang="zh-CN" sz="2800"/>
              <a:t> </a:t>
            </a:r>
          </a:p>
        </p:txBody>
      </p:sp>
      <p:sp>
        <p:nvSpPr>
          <p:cNvPr id="43011" name="Rectangle 3"/>
          <p:cNvSpPr>
            <a:spLocks noGrp="1" noChangeArrowheads="1"/>
          </p:cNvSpPr>
          <p:nvPr>
            <p:ph idx="1"/>
          </p:nvPr>
        </p:nvSpPr>
        <p:spPr>
          <a:xfrm>
            <a:off x="1075267" y="1233489"/>
            <a:ext cx="10677022" cy="4530725"/>
          </a:xfrm>
        </p:spPr>
        <p:txBody>
          <a:bodyPr/>
          <a:lstStyle/>
          <a:p>
            <a:pPr eaLnBrk="1" hangingPunct="1"/>
            <a:r>
              <a:rPr lang="en-US" altLang="zh-CN" sz="2400" b="0" dirty="0"/>
              <a:t>With each semaphore there is an associated </a:t>
            </a:r>
            <a:r>
              <a:rPr lang="en-US" altLang="zh-CN" sz="2400" b="0" dirty="0">
                <a:solidFill>
                  <a:srgbClr val="FF0000"/>
                </a:solidFill>
              </a:rPr>
              <a:t>waiting queue</a:t>
            </a:r>
            <a:r>
              <a:rPr lang="en-US" altLang="zh-CN" sz="2400" b="0" dirty="0"/>
              <a:t>. Each entry in a waiting queue has two data items:</a:t>
            </a:r>
          </a:p>
          <a:p>
            <a:pPr lvl="1" eaLnBrk="1" hangingPunct="1"/>
            <a:r>
              <a:rPr lang="en-US" altLang="zh-CN" sz="2000" b="0" dirty="0">
                <a:solidFill>
                  <a:srgbClr val="FF0000"/>
                </a:solidFill>
              </a:rPr>
              <a:t> value (of type integer)</a:t>
            </a:r>
          </a:p>
          <a:p>
            <a:pPr lvl="1" eaLnBrk="1" hangingPunct="1"/>
            <a:r>
              <a:rPr lang="en-US" altLang="zh-CN" sz="2000" b="0" dirty="0">
                <a:solidFill>
                  <a:srgbClr val="FF0000"/>
                </a:solidFill>
              </a:rPr>
              <a:t> pointer to next record in the list</a:t>
            </a:r>
          </a:p>
          <a:p>
            <a:pPr eaLnBrk="1" hangingPunct="1"/>
            <a:r>
              <a:rPr lang="en-US" altLang="zh-CN" sz="2400" b="0" dirty="0">
                <a:latin typeface="Times New Roman" pitchFamily="18" charset="0"/>
              </a:rPr>
              <a:t>Define a semaphore as a record</a:t>
            </a:r>
          </a:p>
          <a:p>
            <a:pPr eaLnBrk="1" hangingPunct="1">
              <a:buFont typeface="Monotype Sorts" pitchFamily="2" charset="2"/>
              <a:buNone/>
            </a:pPr>
            <a:r>
              <a:rPr lang="en-US" altLang="zh-CN" sz="2400" b="0" dirty="0" err="1">
                <a:solidFill>
                  <a:srgbClr val="3333CC"/>
                </a:solidFill>
                <a:latin typeface="Times New Roman" pitchFamily="18" charset="0"/>
              </a:rPr>
              <a:t>typedef</a:t>
            </a:r>
            <a:r>
              <a:rPr lang="en-US" altLang="zh-CN" sz="2400" b="0" dirty="0">
                <a:solidFill>
                  <a:srgbClr val="3333CC"/>
                </a:solidFill>
                <a:latin typeface="Times New Roman" pitchFamily="18" charset="0"/>
              </a:rPr>
              <a:t> </a:t>
            </a:r>
            <a:r>
              <a:rPr lang="en-US" altLang="zh-CN" sz="2400" b="0" dirty="0" err="1">
                <a:solidFill>
                  <a:srgbClr val="3333CC"/>
                </a:solidFill>
                <a:latin typeface="Times New Roman" pitchFamily="18" charset="0"/>
              </a:rPr>
              <a:t>struct</a:t>
            </a:r>
            <a:r>
              <a:rPr lang="en-US" altLang="zh-CN" sz="2400" b="0" dirty="0">
                <a:solidFill>
                  <a:srgbClr val="3333CC"/>
                </a:solidFill>
                <a:latin typeface="Times New Roman" pitchFamily="18" charset="0"/>
              </a:rPr>
              <a:t> {</a:t>
            </a:r>
          </a:p>
          <a:p>
            <a:pPr eaLnBrk="1" hangingPunct="1">
              <a:buFont typeface="Monotype Sorts" pitchFamily="2" charset="2"/>
              <a:buNone/>
            </a:pPr>
            <a:r>
              <a:rPr lang="en-US" altLang="zh-CN" sz="2400" b="0" dirty="0">
                <a:solidFill>
                  <a:srgbClr val="3333CC"/>
                </a:solidFill>
                <a:latin typeface="Times New Roman" pitchFamily="18" charset="0"/>
              </a:rPr>
              <a:t>		   	</a:t>
            </a:r>
            <a:r>
              <a:rPr lang="en-US" altLang="zh-CN" sz="2400" b="0" dirty="0" err="1">
                <a:solidFill>
                  <a:srgbClr val="3333CC"/>
                </a:solidFill>
                <a:latin typeface="Times New Roman" pitchFamily="18" charset="0"/>
              </a:rPr>
              <a:t>int</a:t>
            </a:r>
            <a:r>
              <a:rPr lang="en-US" altLang="zh-CN" sz="2400" b="0" dirty="0">
                <a:solidFill>
                  <a:srgbClr val="3333CC"/>
                </a:solidFill>
                <a:latin typeface="Times New Roman" pitchFamily="18" charset="0"/>
              </a:rPr>
              <a:t> value;</a:t>
            </a:r>
            <a:br>
              <a:rPr lang="en-US" altLang="zh-CN" sz="2400" b="0" dirty="0">
                <a:solidFill>
                  <a:srgbClr val="3333CC"/>
                </a:solidFill>
                <a:latin typeface="Times New Roman" pitchFamily="18" charset="0"/>
              </a:rPr>
            </a:br>
            <a:r>
              <a:rPr lang="en-US" altLang="zh-CN" sz="2400" b="0" dirty="0">
                <a:solidFill>
                  <a:srgbClr val="3333CC"/>
                </a:solidFill>
                <a:latin typeface="Times New Roman" pitchFamily="18" charset="0"/>
              </a:rPr>
              <a:t>	   	</a:t>
            </a:r>
            <a:r>
              <a:rPr lang="en-US" altLang="zh-CN" sz="2400" b="0" dirty="0" err="1">
                <a:solidFill>
                  <a:srgbClr val="3333CC"/>
                </a:solidFill>
                <a:latin typeface="Times New Roman" pitchFamily="18" charset="0"/>
              </a:rPr>
              <a:t>struct</a:t>
            </a:r>
            <a:r>
              <a:rPr lang="en-US" altLang="zh-CN" sz="2400" b="0" dirty="0">
                <a:solidFill>
                  <a:srgbClr val="3333CC"/>
                </a:solidFill>
                <a:latin typeface="Times New Roman" pitchFamily="18" charset="0"/>
              </a:rPr>
              <a:t> process *list;</a:t>
            </a:r>
            <a:br>
              <a:rPr lang="en-US" altLang="zh-CN" sz="2400" b="0" dirty="0">
                <a:solidFill>
                  <a:srgbClr val="3333CC"/>
                </a:solidFill>
                <a:latin typeface="Times New Roman" pitchFamily="18" charset="0"/>
              </a:rPr>
            </a:br>
            <a:r>
              <a:rPr lang="en-US" altLang="zh-CN" sz="2400" b="0" dirty="0">
                <a:solidFill>
                  <a:srgbClr val="3333CC"/>
                </a:solidFill>
                <a:latin typeface="Times New Roman" pitchFamily="18" charset="0"/>
              </a:rPr>
              <a:t>		} semaphore;</a:t>
            </a:r>
            <a:r>
              <a:rPr lang="en-US" altLang="zh-CN" sz="2400" b="0" dirty="0">
                <a:solidFill>
                  <a:srgbClr val="0000FF"/>
                </a:solidFill>
              </a:rPr>
              <a:t> </a:t>
            </a:r>
          </a:p>
        </p:txBody>
      </p:sp>
      <p:sp>
        <p:nvSpPr>
          <p:cNvPr id="4" name="椭圆形标注 3"/>
          <p:cNvSpPr/>
          <p:nvPr/>
        </p:nvSpPr>
        <p:spPr bwMode="auto">
          <a:xfrm>
            <a:off x="6561667" y="3498851"/>
            <a:ext cx="2456600" cy="949268"/>
          </a:xfrm>
          <a:prstGeom prst="wedgeEllipseCallout">
            <a:avLst>
              <a:gd name="adj1" fmla="val -67940"/>
              <a:gd name="adj2" fmla="val 15464"/>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en-US" altLang="zh-CN" b="1" dirty="0">
                <a:solidFill>
                  <a:srgbClr val="FF0066"/>
                </a:solidFill>
              </a:rPr>
              <a:t>S</a:t>
            </a:r>
            <a:r>
              <a:rPr lang="zh-CN" altLang="en-US" b="1" dirty="0">
                <a:solidFill>
                  <a:srgbClr val="FF0066"/>
                </a:solidFill>
              </a:rPr>
              <a:t>：记录型信号量</a:t>
            </a:r>
            <a:endParaRPr kumimoji="1" lang="zh-CN" altLang="en-US" sz="3200" b="1" dirty="0">
              <a:solidFill>
                <a:srgbClr val="FF0066"/>
              </a:solidFill>
            </a:endParaRPr>
          </a:p>
        </p:txBody>
      </p:sp>
      <p:pic>
        <p:nvPicPr>
          <p:cNvPr id="5" name="图片 4"/>
          <p:cNvPicPr>
            <a:picLocks noChangeAspect="1"/>
          </p:cNvPicPr>
          <p:nvPr/>
        </p:nvPicPr>
        <p:blipFill>
          <a:blip r:embed="rId3"/>
          <a:stretch>
            <a:fillRect/>
          </a:stretch>
        </p:blipFill>
        <p:spPr>
          <a:xfrm>
            <a:off x="11204269" y="80165"/>
            <a:ext cx="909644" cy="485779"/>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sz="2400"/>
              <a:t>Semaphore Implementation with no Busy waiting</a:t>
            </a:r>
            <a:endParaRPr lang="zh-CN" altLang="en-US" sz="2400"/>
          </a:p>
        </p:txBody>
      </p:sp>
      <p:sp>
        <p:nvSpPr>
          <p:cNvPr id="44035" name="Rectangle 3"/>
          <p:cNvSpPr>
            <a:spLocks noGrp="1" noChangeArrowheads="1"/>
          </p:cNvSpPr>
          <p:nvPr>
            <p:ph idx="1"/>
          </p:nvPr>
        </p:nvSpPr>
        <p:spPr/>
        <p:txBody>
          <a:bodyPr/>
          <a:lstStyle/>
          <a:p>
            <a:pPr eaLnBrk="1" hangingPunct="1"/>
            <a:r>
              <a:rPr lang="en-US" altLang="zh-CN" b="0" dirty="0"/>
              <a:t>Two operations:</a:t>
            </a:r>
          </a:p>
          <a:p>
            <a:pPr lvl="1" eaLnBrk="1" hangingPunct="1"/>
            <a:r>
              <a:rPr lang="en-US" altLang="zh-CN" b="0" dirty="0">
                <a:solidFill>
                  <a:srgbClr val="3366FF"/>
                </a:solidFill>
              </a:rPr>
              <a:t>block() </a:t>
            </a:r>
            <a:r>
              <a:rPr lang="en-US" altLang="zh-CN" b="0" dirty="0"/>
              <a:t>– place the process invoking the operation on the  appropriate waiting queue.</a:t>
            </a:r>
          </a:p>
          <a:p>
            <a:pPr lvl="2" eaLnBrk="1" hangingPunct="1"/>
            <a:r>
              <a:rPr lang="en-US" altLang="zh-CN" b="0" dirty="0">
                <a:solidFill>
                  <a:srgbClr val="FF0000"/>
                </a:solidFill>
              </a:rPr>
              <a:t>running → waiting</a:t>
            </a:r>
          </a:p>
          <a:p>
            <a:pPr lvl="1" eaLnBrk="1" hangingPunct="1"/>
            <a:r>
              <a:rPr lang="en-US" altLang="zh-CN" b="0" dirty="0">
                <a:solidFill>
                  <a:srgbClr val="3366FF"/>
                </a:solidFill>
              </a:rPr>
              <a:t>wakeup() </a:t>
            </a:r>
            <a:r>
              <a:rPr lang="en-US" altLang="zh-CN" b="0" dirty="0"/>
              <a:t>– remove one of processes in the waiting queue and place it in the ready queue.</a:t>
            </a:r>
          </a:p>
          <a:p>
            <a:pPr lvl="2" eaLnBrk="1" hangingPunct="1"/>
            <a:r>
              <a:rPr lang="en-US" altLang="zh-CN" b="0" dirty="0" err="1">
                <a:solidFill>
                  <a:srgbClr val="FF0000"/>
                </a:solidFill>
              </a:rPr>
              <a:t>waiting→ready</a:t>
            </a:r>
            <a:endParaRPr lang="en-US" altLang="zh-CN" b="0" dirty="0"/>
          </a:p>
          <a:p>
            <a:pPr eaLnBrk="1" hangingPunct="1"/>
            <a:endParaRPr lang="zh-CN" altLang="en-US" b="0" dirty="0"/>
          </a:p>
        </p:txBody>
      </p:sp>
      <p:pic>
        <p:nvPicPr>
          <p:cNvPr id="4" name="图片 3"/>
          <p:cNvPicPr>
            <a:picLocks noChangeAspect="1"/>
          </p:cNvPicPr>
          <p:nvPr/>
        </p:nvPicPr>
        <p:blipFill>
          <a:blip r:embed="rId3"/>
          <a:stretch>
            <a:fillRect/>
          </a:stretch>
        </p:blipFill>
        <p:spPr>
          <a:xfrm>
            <a:off x="11204269" y="80165"/>
            <a:ext cx="909644" cy="485779"/>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z="2400"/>
              <a:t>Semaphore Implementation with no Busy waiting</a:t>
            </a:r>
            <a:r>
              <a:rPr lang="en-US" altLang="zh-CN" sz="2800"/>
              <a:t> </a:t>
            </a:r>
            <a:r>
              <a:rPr lang="en-US" altLang="zh-CN" sz="2400"/>
              <a:t>(Cont.)</a:t>
            </a:r>
          </a:p>
        </p:txBody>
      </p:sp>
      <p:sp>
        <p:nvSpPr>
          <p:cNvPr id="45059" name="Rectangle 3"/>
          <p:cNvSpPr>
            <a:spLocks noGrp="1" noChangeArrowheads="1"/>
          </p:cNvSpPr>
          <p:nvPr>
            <p:ph idx="1"/>
          </p:nvPr>
        </p:nvSpPr>
        <p:spPr>
          <a:xfrm>
            <a:off x="1075267" y="1004341"/>
            <a:ext cx="9837572" cy="5606321"/>
          </a:xfrm>
        </p:spPr>
        <p:txBody>
          <a:bodyPr/>
          <a:lstStyle/>
          <a:p>
            <a:pPr eaLnBrk="1" hangingPunct="1">
              <a:lnSpc>
                <a:spcPct val="80000"/>
              </a:lnSpc>
            </a:pPr>
            <a:r>
              <a:rPr lang="en-US" altLang="zh-CN" sz="2000" b="0" dirty="0"/>
              <a:t>Implementation of wait:</a:t>
            </a:r>
          </a:p>
          <a:p>
            <a:pPr eaLnBrk="1" hangingPunct="1">
              <a:lnSpc>
                <a:spcPct val="80000"/>
              </a:lnSpc>
              <a:buFont typeface="Monotype Sorts" pitchFamily="2" charset="2"/>
              <a:buNone/>
            </a:pPr>
            <a:r>
              <a:rPr lang="en-US" altLang="zh-CN" sz="2000" b="0" dirty="0">
                <a:solidFill>
                  <a:srgbClr val="0000FF"/>
                </a:solidFill>
              </a:rPr>
              <a:t>            wait(semaphore *S) { </a:t>
            </a:r>
          </a:p>
          <a:p>
            <a:pPr eaLnBrk="1" hangingPunct="1">
              <a:lnSpc>
                <a:spcPct val="80000"/>
              </a:lnSpc>
              <a:buFont typeface="Monotype Sorts" pitchFamily="2" charset="2"/>
              <a:buNone/>
            </a:pPr>
            <a:r>
              <a:rPr lang="en-US" altLang="zh-CN" sz="2000" b="0" dirty="0">
                <a:solidFill>
                  <a:srgbClr val="0000FF"/>
                </a:solidFill>
              </a:rPr>
              <a:t>			S-&gt;value--; </a:t>
            </a:r>
          </a:p>
          <a:p>
            <a:pPr eaLnBrk="1" hangingPunct="1">
              <a:lnSpc>
                <a:spcPct val="80000"/>
              </a:lnSpc>
              <a:buFont typeface="Monotype Sorts" pitchFamily="2" charset="2"/>
              <a:buNone/>
            </a:pPr>
            <a:r>
              <a:rPr lang="en-US" altLang="zh-CN" sz="2000" b="0" dirty="0">
                <a:solidFill>
                  <a:srgbClr val="0000FF"/>
                </a:solidFill>
              </a:rPr>
              <a:t>			if (S-&gt;value &lt; 0) { </a:t>
            </a:r>
          </a:p>
          <a:p>
            <a:pPr eaLnBrk="1" hangingPunct="1">
              <a:lnSpc>
                <a:spcPct val="80000"/>
              </a:lnSpc>
              <a:buFont typeface="Monotype Sorts" pitchFamily="2" charset="2"/>
              <a:buNone/>
            </a:pPr>
            <a:r>
              <a:rPr lang="en-US" altLang="zh-CN" sz="2000" b="0" dirty="0">
                <a:solidFill>
                  <a:srgbClr val="0000FF"/>
                </a:solidFill>
              </a:rPr>
              <a:t>				add this process to S-&gt;list; </a:t>
            </a:r>
          </a:p>
          <a:p>
            <a:pPr eaLnBrk="1" hangingPunct="1">
              <a:lnSpc>
                <a:spcPct val="80000"/>
              </a:lnSpc>
              <a:buFont typeface="Monotype Sorts" pitchFamily="2" charset="2"/>
              <a:buNone/>
            </a:pPr>
            <a:r>
              <a:rPr lang="en-US" altLang="zh-CN" sz="2000" b="0" dirty="0">
                <a:solidFill>
                  <a:srgbClr val="0000FF"/>
                </a:solidFill>
              </a:rPr>
              <a:t>				block(); </a:t>
            </a:r>
          </a:p>
          <a:p>
            <a:pPr eaLnBrk="1" hangingPunct="1">
              <a:lnSpc>
                <a:spcPct val="80000"/>
              </a:lnSpc>
              <a:buFont typeface="Monotype Sorts" pitchFamily="2" charset="2"/>
              <a:buNone/>
            </a:pPr>
            <a:r>
              <a:rPr lang="en-US" altLang="zh-CN" sz="2000" b="0" dirty="0">
                <a:solidFill>
                  <a:srgbClr val="0000FF"/>
                </a:solidFill>
              </a:rPr>
              <a:t>			} </a:t>
            </a:r>
          </a:p>
          <a:p>
            <a:pPr eaLnBrk="1" hangingPunct="1">
              <a:lnSpc>
                <a:spcPct val="80000"/>
              </a:lnSpc>
              <a:buFont typeface="Monotype Sorts" pitchFamily="2" charset="2"/>
              <a:buNone/>
            </a:pPr>
            <a:r>
              <a:rPr lang="en-US" altLang="zh-CN" sz="2000" b="0" dirty="0">
                <a:solidFill>
                  <a:srgbClr val="0000FF"/>
                </a:solidFill>
              </a:rPr>
              <a:t>		}</a:t>
            </a:r>
          </a:p>
          <a:p>
            <a:pPr eaLnBrk="1" hangingPunct="1">
              <a:lnSpc>
                <a:spcPct val="80000"/>
              </a:lnSpc>
            </a:pPr>
            <a:r>
              <a:rPr lang="en-US" altLang="zh-CN" sz="2000" b="0" dirty="0"/>
              <a:t>Implementation of signal:</a:t>
            </a:r>
          </a:p>
          <a:p>
            <a:pPr eaLnBrk="1" hangingPunct="1">
              <a:lnSpc>
                <a:spcPct val="80000"/>
              </a:lnSpc>
              <a:buFont typeface="Monotype Sorts" pitchFamily="2" charset="2"/>
              <a:buNone/>
            </a:pPr>
            <a:r>
              <a:rPr lang="en-US" altLang="zh-CN" sz="2000" b="0" dirty="0">
                <a:solidFill>
                  <a:srgbClr val="0000FF"/>
                </a:solidFill>
              </a:rPr>
              <a:t>		signal(semaphore *S) { </a:t>
            </a:r>
          </a:p>
          <a:p>
            <a:pPr eaLnBrk="1" hangingPunct="1">
              <a:lnSpc>
                <a:spcPct val="80000"/>
              </a:lnSpc>
              <a:buFont typeface="Monotype Sorts" pitchFamily="2" charset="2"/>
              <a:buNone/>
            </a:pPr>
            <a:r>
              <a:rPr lang="en-US" altLang="zh-CN" sz="2000" b="0" dirty="0">
                <a:solidFill>
                  <a:srgbClr val="0000FF"/>
                </a:solidFill>
              </a:rPr>
              <a:t>			S-&gt;value++; </a:t>
            </a:r>
          </a:p>
          <a:p>
            <a:pPr eaLnBrk="1" hangingPunct="1">
              <a:lnSpc>
                <a:spcPct val="80000"/>
              </a:lnSpc>
              <a:buFont typeface="Monotype Sorts" pitchFamily="2" charset="2"/>
              <a:buNone/>
            </a:pPr>
            <a:r>
              <a:rPr lang="en-US" altLang="zh-CN" sz="2000" b="0" dirty="0">
                <a:solidFill>
                  <a:srgbClr val="0000FF"/>
                </a:solidFill>
              </a:rPr>
              <a:t>			if (S-&gt;value &lt;= 0) { </a:t>
            </a:r>
          </a:p>
          <a:p>
            <a:pPr eaLnBrk="1" hangingPunct="1">
              <a:lnSpc>
                <a:spcPct val="80000"/>
              </a:lnSpc>
              <a:buFont typeface="Monotype Sorts" pitchFamily="2" charset="2"/>
              <a:buNone/>
            </a:pPr>
            <a:r>
              <a:rPr lang="en-US" altLang="zh-CN" sz="2000" b="0" dirty="0">
                <a:solidFill>
                  <a:srgbClr val="0000FF"/>
                </a:solidFill>
              </a:rPr>
              <a:t>				remove a process P from S-&gt;list; </a:t>
            </a:r>
          </a:p>
          <a:p>
            <a:pPr eaLnBrk="1" hangingPunct="1">
              <a:lnSpc>
                <a:spcPct val="80000"/>
              </a:lnSpc>
              <a:buFont typeface="Monotype Sorts" pitchFamily="2" charset="2"/>
              <a:buNone/>
            </a:pPr>
            <a:r>
              <a:rPr lang="en-US" altLang="zh-CN" sz="2000" b="0" dirty="0">
                <a:solidFill>
                  <a:srgbClr val="0000FF"/>
                </a:solidFill>
              </a:rPr>
              <a:t>				wakeup(P); </a:t>
            </a:r>
          </a:p>
          <a:p>
            <a:pPr eaLnBrk="1" hangingPunct="1">
              <a:lnSpc>
                <a:spcPct val="80000"/>
              </a:lnSpc>
              <a:buFont typeface="Monotype Sorts" pitchFamily="2" charset="2"/>
              <a:buNone/>
            </a:pPr>
            <a:r>
              <a:rPr lang="en-US" altLang="zh-CN" sz="2000" b="0" dirty="0">
                <a:solidFill>
                  <a:srgbClr val="0000FF"/>
                </a:solidFill>
              </a:rPr>
              <a:t>			}</a:t>
            </a:r>
          </a:p>
          <a:p>
            <a:pPr eaLnBrk="1" hangingPunct="1">
              <a:lnSpc>
                <a:spcPct val="80000"/>
              </a:lnSpc>
              <a:buFont typeface="Monotype Sorts" pitchFamily="2" charset="2"/>
              <a:buNone/>
            </a:pPr>
            <a:r>
              <a:rPr lang="en-US" altLang="zh-CN" sz="2000" b="0" dirty="0">
                <a:solidFill>
                  <a:srgbClr val="0000FF"/>
                </a:solidFill>
              </a:rPr>
              <a:t>		} </a:t>
            </a:r>
          </a:p>
        </p:txBody>
      </p:sp>
      <p:sp>
        <p:nvSpPr>
          <p:cNvPr id="4" name="椭圆形标注 3"/>
          <p:cNvSpPr/>
          <p:nvPr/>
        </p:nvSpPr>
        <p:spPr bwMode="auto">
          <a:xfrm>
            <a:off x="6573669" y="3172359"/>
            <a:ext cx="3179931" cy="662662"/>
          </a:xfrm>
          <a:prstGeom prst="wedgeEllipseCallout">
            <a:avLst>
              <a:gd name="adj1" fmla="val -46273"/>
              <a:gd name="adj2" fmla="val 16902"/>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kumimoji="1" lang="zh-CN" altLang="en-US" sz="2000" b="1" dirty="0">
                <a:solidFill>
                  <a:srgbClr val="FF0066"/>
                </a:solidFill>
              </a:rPr>
              <a:t>记牢</a:t>
            </a:r>
            <a:r>
              <a:rPr kumimoji="1" lang="en-US" altLang="zh-CN" sz="2000" b="1" dirty="0">
                <a:solidFill>
                  <a:srgbClr val="FF0066"/>
                </a:solidFill>
              </a:rPr>
              <a:t>wait</a:t>
            </a:r>
            <a:r>
              <a:rPr kumimoji="1" lang="zh-CN" altLang="en-US" sz="2000" b="1" dirty="0">
                <a:solidFill>
                  <a:srgbClr val="FF0066"/>
                </a:solidFill>
              </a:rPr>
              <a:t>、</a:t>
            </a:r>
            <a:r>
              <a:rPr kumimoji="1" lang="en-US" altLang="zh-CN" sz="2000" b="1" dirty="0">
                <a:solidFill>
                  <a:srgbClr val="FF0066"/>
                </a:solidFill>
              </a:rPr>
              <a:t>signal</a:t>
            </a:r>
            <a:r>
              <a:rPr kumimoji="1" lang="zh-CN" altLang="en-US" sz="2000" b="1" dirty="0">
                <a:solidFill>
                  <a:srgbClr val="FF0066"/>
                </a:solidFill>
              </a:rPr>
              <a:t>操作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zh-CN">
                <a:latin typeface="Times New Roman" pitchFamily="18" charset="0"/>
                <a:ea typeface="楷体_GB2312" pitchFamily="49" charset="-122"/>
              </a:rPr>
              <a:t> </a:t>
            </a:r>
            <a:r>
              <a:rPr lang="en-US" altLang="zh-CN" sz="2800">
                <a:latin typeface="Times New Roman" pitchFamily="18" charset="0"/>
                <a:ea typeface="楷体_GB2312" pitchFamily="49" charset="-122"/>
              </a:rPr>
              <a:t>Background (Cont.)</a:t>
            </a:r>
          </a:p>
        </p:txBody>
      </p:sp>
      <p:sp>
        <p:nvSpPr>
          <p:cNvPr id="7171" name="Rectangle 3"/>
          <p:cNvSpPr>
            <a:spLocks noGrp="1" noChangeArrowheads="1"/>
          </p:cNvSpPr>
          <p:nvPr>
            <p:ph idx="1"/>
          </p:nvPr>
        </p:nvSpPr>
        <p:spPr/>
        <p:txBody>
          <a:bodyPr/>
          <a:lstStyle/>
          <a:p>
            <a:pPr eaLnBrk="1" hangingPunct="1"/>
            <a:r>
              <a:rPr lang="en-US" altLang="zh-CN" b="0" dirty="0">
                <a:latin typeface="Times New Roman" pitchFamily="18" charset="0"/>
              </a:rPr>
              <a:t>Shared-memory solution to </a:t>
            </a:r>
            <a:r>
              <a:rPr lang="en-US" altLang="zh-CN" b="0" dirty="0">
                <a:solidFill>
                  <a:srgbClr val="FF0000"/>
                </a:solidFill>
                <a:latin typeface="Times New Roman" pitchFamily="18" charset="0"/>
              </a:rPr>
              <a:t>bounded-buffer problem</a:t>
            </a:r>
            <a:r>
              <a:rPr lang="en-US" altLang="zh-CN" b="0" dirty="0">
                <a:latin typeface="Times New Roman" pitchFamily="18" charset="0"/>
              </a:rPr>
              <a:t> (Chapter 3) allows at most </a:t>
            </a:r>
            <a:r>
              <a:rPr lang="en-US" altLang="zh-CN" b="0" i="1" dirty="0">
                <a:latin typeface="Times New Roman" pitchFamily="18" charset="0"/>
              </a:rPr>
              <a:t>n</a:t>
            </a:r>
            <a:r>
              <a:rPr lang="en-US" altLang="zh-CN" b="0" dirty="0">
                <a:latin typeface="Times New Roman" pitchFamily="18" charset="0"/>
              </a:rPr>
              <a:t>–1 items in buffer at the same time.  A solution, where all </a:t>
            </a:r>
            <a:r>
              <a:rPr lang="en-US" altLang="zh-CN" b="0" i="1" dirty="0">
                <a:latin typeface="Times New Roman" pitchFamily="18" charset="0"/>
              </a:rPr>
              <a:t>N </a:t>
            </a:r>
            <a:r>
              <a:rPr lang="en-US" altLang="zh-CN" b="0" dirty="0">
                <a:latin typeface="Times New Roman" pitchFamily="18" charset="0"/>
              </a:rPr>
              <a:t>buffers are used is not simple. </a:t>
            </a:r>
          </a:p>
          <a:p>
            <a:pPr eaLnBrk="1" hangingPunct="1"/>
            <a:r>
              <a:rPr lang="en-US" altLang="zh-CN" b="0" dirty="0">
                <a:latin typeface="Times New Roman" pitchFamily="18" charset="0"/>
              </a:rPr>
              <a:t>Suppose that we modify the producer-consumer code by adding a variable</a:t>
            </a:r>
            <a:r>
              <a:rPr lang="en-US" altLang="zh-CN" b="0" dirty="0">
                <a:solidFill>
                  <a:srgbClr val="FF0000"/>
                </a:solidFill>
                <a:latin typeface="Times New Roman" pitchFamily="18" charset="0"/>
              </a:rPr>
              <a:t> </a:t>
            </a:r>
            <a:r>
              <a:rPr lang="en-US" altLang="zh-CN" b="0" i="1" dirty="0">
                <a:solidFill>
                  <a:srgbClr val="FF0000"/>
                </a:solidFill>
                <a:latin typeface="Times New Roman" pitchFamily="18" charset="0"/>
              </a:rPr>
              <a:t>counter</a:t>
            </a:r>
            <a:r>
              <a:rPr lang="en-US" altLang="zh-CN" b="0" dirty="0">
                <a:latin typeface="Times New Roman" pitchFamily="18" charset="0"/>
              </a:rPr>
              <a:t>, </a:t>
            </a:r>
            <a:r>
              <a:rPr lang="en-US" altLang="zh-CN" b="0" dirty="0">
                <a:solidFill>
                  <a:srgbClr val="FF0000"/>
                </a:solidFill>
                <a:latin typeface="Times New Roman" pitchFamily="18" charset="0"/>
              </a:rPr>
              <a:t>initialized to 0</a:t>
            </a:r>
            <a:r>
              <a:rPr lang="en-US" altLang="zh-CN" b="0" dirty="0">
                <a:latin typeface="Times New Roman" pitchFamily="18" charset="0"/>
              </a:rPr>
              <a:t> and incremented each time a new item is added to the buffer</a:t>
            </a:r>
          </a:p>
          <a:p>
            <a:pPr lvl="1" eaLnBrk="1" hangingPunct="1">
              <a:buFont typeface="Monotype Sorts" pitchFamily="2" charset="2"/>
              <a:buNone/>
            </a:pPr>
            <a:r>
              <a:rPr lang="en-US" altLang="zh-CN" b="0" dirty="0">
                <a:latin typeface="Times New Roman" pitchFamily="18" charset="0"/>
              </a:rPr>
              <a:t>	</a:t>
            </a:r>
            <a:endParaRPr lang="zh-CN" altLang="en-US" b="0" dirty="0">
              <a:latin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sz="2800">
                <a:latin typeface="Times New Roman" pitchFamily="18" charset="0"/>
                <a:ea typeface="楷体_GB2312" pitchFamily="49" charset="-122"/>
              </a:rPr>
              <a:t>wait、signal</a:t>
            </a:r>
            <a:r>
              <a:rPr lang="zh-CN" altLang="en-US" sz="2800">
                <a:latin typeface="Times New Roman" pitchFamily="18" charset="0"/>
                <a:ea typeface="楷体_GB2312" pitchFamily="49" charset="-122"/>
              </a:rPr>
              <a:t>操作讨论</a:t>
            </a:r>
          </a:p>
        </p:txBody>
      </p:sp>
      <p:sp>
        <p:nvSpPr>
          <p:cNvPr id="48131" name="Rectangle 3"/>
          <p:cNvSpPr>
            <a:spLocks noGrp="1" noChangeArrowheads="1"/>
          </p:cNvSpPr>
          <p:nvPr>
            <p:ph idx="1"/>
          </p:nvPr>
        </p:nvSpPr>
        <p:spPr>
          <a:xfrm>
            <a:off x="1075267" y="1233489"/>
            <a:ext cx="10242307" cy="4530725"/>
          </a:xfrm>
        </p:spPr>
        <p:txBody>
          <a:bodyPr/>
          <a:lstStyle/>
          <a:p>
            <a:pPr eaLnBrk="1" hangingPunct="1">
              <a:defRPr/>
            </a:pPr>
            <a:r>
              <a:rPr lang="zh-CN" altLang="en-US" sz="2400" b="0" dirty="0">
                <a:latin typeface="+mn-ea"/>
                <a:ea typeface="+mn-ea"/>
              </a:rPr>
              <a:t>通常用</a:t>
            </a:r>
            <a:r>
              <a:rPr lang="zh-CN" altLang="en-US" sz="2400" dirty="0">
                <a:solidFill>
                  <a:srgbClr val="FF0000"/>
                </a:solidFill>
                <a:latin typeface="+mn-ea"/>
                <a:ea typeface="+mn-ea"/>
              </a:rPr>
              <a:t>信号量表示资源或临界区</a:t>
            </a:r>
            <a:endParaRPr lang="en-US" altLang="zh-CN" sz="2400" dirty="0">
              <a:solidFill>
                <a:srgbClr val="FF0000"/>
              </a:solidFill>
              <a:latin typeface="+mn-ea"/>
              <a:ea typeface="+mn-ea"/>
            </a:endParaRPr>
          </a:p>
          <a:p>
            <a:pPr eaLnBrk="1" hangingPunct="1">
              <a:defRPr/>
            </a:pPr>
            <a:r>
              <a:rPr lang="zh-CN" altLang="en-US" sz="2400" b="0" dirty="0">
                <a:latin typeface="+mn-ea"/>
                <a:ea typeface="+mn-ea"/>
              </a:rPr>
              <a:t>信号量的物理含义 </a:t>
            </a:r>
            <a:r>
              <a:rPr lang="zh-CN" altLang="en-US" sz="2000" b="0" dirty="0">
                <a:latin typeface="+mn-ea"/>
                <a:ea typeface="+mn-ea"/>
              </a:rPr>
              <a:t> </a:t>
            </a:r>
            <a:endParaRPr lang="en-US" altLang="zh-CN" sz="2000" b="0" dirty="0">
              <a:latin typeface="+mn-ea"/>
              <a:ea typeface="+mn-ea"/>
            </a:endParaRPr>
          </a:p>
          <a:p>
            <a:pPr lvl="1" eaLnBrk="1" hangingPunct="1">
              <a:defRPr/>
            </a:pPr>
            <a:r>
              <a:rPr lang="en-US" altLang="zh-CN" sz="2000" b="0" dirty="0" err="1">
                <a:solidFill>
                  <a:srgbClr val="FF0000"/>
                </a:solidFill>
                <a:latin typeface="+mn-ea"/>
                <a:ea typeface="+mn-ea"/>
              </a:rPr>
              <a:t>S.value</a:t>
            </a:r>
            <a:r>
              <a:rPr lang="en-US" altLang="zh-CN" sz="2000" b="0" dirty="0">
                <a:solidFill>
                  <a:srgbClr val="FF0000"/>
                </a:solidFill>
                <a:latin typeface="+mn-ea"/>
                <a:ea typeface="+mn-ea"/>
              </a:rPr>
              <a:t> &gt;0 </a:t>
            </a:r>
            <a:r>
              <a:rPr lang="zh-CN" altLang="en-US" sz="2000" b="0" dirty="0">
                <a:latin typeface="+mn-ea"/>
                <a:ea typeface="+mn-ea"/>
              </a:rPr>
              <a:t>表示有</a:t>
            </a:r>
            <a:r>
              <a:rPr lang="en-US" altLang="zh-CN" sz="2000" b="0" dirty="0" err="1">
                <a:latin typeface="+mn-ea"/>
                <a:ea typeface="+mn-ea"/>
              </a:rPr>
              <a:t>S.value</a:t>
            </a:r>
            <a:r>
              <a:rPr lang="zh-CN" altLang="en-US" sz="2000" b="0" dirty="0">
                <a:latin typeface="+mn-ea"/>
                <a:ea typeface="+mn-ea"/>
              </a:rPr>
              <a:t>个资源可用； </a:t>
            </a:r>
          </a:p>
          <a:p>
            <a:pPr lvl="1" eaLnBrk="1" hangingPunct="1">
              <a:defRPr/>
            </a:pPr>
            <a:r>
              <a:rPr lang="zh-CN" altLang="en-US" sz="2000" b="0" dirty="0">
                <a:solidFill>
                  <a:srgbClr val="FF0000"/>
                </a:solidFill>
                <a:latin typeface="+mn-ea"/>
                <a:ea typeface="+mn-ea"/>
              </a:rPr>
              <a:t> </a:t>
            </a:r>
            <a:r>
              <a:rPr lang="en-US" altLang="zh-CN" sz="2000" b="0" dirty="0" err="1">
                <a:solidFill>
                  <a:srgbClr val="FF0000"/>
                </a:solidFill>
                <a:latin typeface="+mn-ea"/>
                <a:ea typeface="+mn-ea"/>
              </a:rPr>
              <a:t>S.value</a:t>
            </a:r>
            <a:r>
              <a:rPr lang="en-US" altLang="zh-CN" sz="2000" b="0" dirty="0">
                <a:solidFill>
                  <a:srgbClr val="FF0000"/>
                </a:solidFill>
                <a:latin typeface="+mn-ea"/>
                <a:ea typeface="+mn-ea"/>
              </a:rPr>
              <a:t>=0  </a:t>
            </a:r>
            <a:r>
              <a:rPr lang="zh-CN" altLang="en-US" sz="2000" b="0" dirty="0">
                <a:latin typeface="+mn-ea"/>
                <a:ea typeface="+mn-ea"/>
              </a:rPr>
              <a:t>表示无资源可用或表示不允许进程再进入临界区； </a:t>
            </a:r>
          </a:p>
          <a:p>
            <a:pPr lvl="1" eaLnBrk="1" hangingPunct="1">
              <a:defRPr/>
            </a:pPr>
            <a:r>
              <a:rPr lang="zh-CN" altLang="en-US" sz="2000" b="0" dirty="0">
                <a:solidFill>
                  <a:srgbClr val="FF0000"/>
                </a:solidFill>
                <a:latin typeface="+mn-ea"/>
                <a:ea typeface="+mn-ea"/>
              </a:rPr>
              <a:t> </a:t>
            </a:r>
            <a:r>
              <a:rPr lang="en-US" altLang="zh-CN" sz="2000" b="0" dirty="0" err="1">
                <a:solidFill>
                  <a:srgbClr val="FF0000"/>
                </a:solidFill>
                <a:latin typeface="+mn-ea"/>
                <a:ea typeface="+mn-ea"/>
              </a:rPr>
              <a:t>S.value</a:t>
            </a:r>
            <a:r>
              <a:rPr lang="en-US" altLang="zh-CN" sz="2000" b="0" dirty="0">
                <a:solidFill>
                  <a:srgbClr val="FF0000"/>
                </a:solidFill>
                <a:latin typeface="+mn-ea"/>
                <a:ea typeface="+mn-ea"/>
              </a:rPr>
              <a:t>&lt;0  </a:t>
            </a:r>
            <a:r>
              <a:rPr lang="zh-CN" altLang="en-US" sz="2000" b="0" dirty="0">
                <a:latin typeface="+mn-ea"/>
                <a:ea typeface="+mn-ea"/>
              </a:rPr>
              <a:t>则|</a:t>
            </a:r>
            <a:r>
              <a:rPr lang="en-US" altLang="zh-CN" sz="2000" b="0" dirty="0" err="1">
                <a:latin typeface="+mn-ea"/>
                <a:ea typeface="+mn-ea"/>
              </a:rPr>
              <a:t>S.value</a:t>
            </a:r>
            <a:r>
              <a:rPr lang="en-US" altLang="zh-CN" sz="2000" b="0" dirty="0">
                <a:latin typeface="+mn-ea"/>
                <a:ea typeface="+mn-ea"/>
              </a:rPr>
              <a:t>|</a:t>
            </a:r>
            <a:r>
              <a:rPr lang="zh-CN" altLang="en-US" sz="2000" b="0" dirty="0">
                <a:latin typeface="+mn-ea"/>
                <a:ea typeface="+mn-ea"/>
              </a:rPr>
              <a:t>表示在等待队列中进程的个数或表示等待进入临界区的进程个数。 </a:t>
            </a:r>
            <a:endParaRPr lang="en-US" altLang="zh-CN" sz="2000" b="0" dirty="0">
              <a:latin typeface="+mn-ea"/>
              <a:ea typeface="+mn-ea"/>
            </a:endParaRPr>
          </a:p>
          <a:p>
            <a:pPr eaLnBrk="1" hangingPunct="1">
              <a:defRPr/>
            </a:pPr>
            <a:endParaRPr lang="en-US" altLang="zh-CN" b="0" dirty="0">
              <a:latin typeface="+mn-ea"/>
              <a:ea typeface="+mn-ea"/>
            </a:endParaRPr>
          </a:p>
          <a:p>
            <a:pPr eaLnBrk="1" hangingPunct="1">
              <a:defRPr/>
            </a:pPr>
            <a:r>
              <a:rPr lang="en-US" altLang="zh-CN" b="0" dirty="0">
                <a:latin typeface="+mn-ea"/>
                <a:ea typeface="+mn-ea"/>
              </a:rPr>
              <a:t>wait(S)</a:t>
            </a:r>
            <a:r>
              <a:rPr lang="en-US" altLang="zh-CN" b="0" dirty="0">
                <a:latin typeface="+mn-ea"/>
                <a:ea typeface="+mn-ea"/>
                <a:cs typeface="Times New Roman" pitchFamily="18" charset="0"/>
              </a:rPr>
              <a:t>≡</a:t>
            </a:r>
            <a:r>
              <a:rPr lang="en-US" altLang="zh-CN" b="0" dirty="0">
                <a:latin typeface="+mn-ea"/>
                <a:ea typeface="+mn-ea"/>
              </a:rPr>
              <a:t>P(S) </a:t>
            </a:r>
            <a:r>
              <a:rPr lang="en-US" altLang="zh-CN" b="0" dirty="0">
                <a:latin typeface="+mn-ea"/>
                <a:cs typeface="Times New Roman" pitchFamily="18" charset="0"/>
              </a:rPr>
              <a:t>≡</a:t>
            </a:r>
            <a:r>
              <a:rPr lang="en-US" altLang="zh-CN" b="0" dirty="0">
                <a:latin typeface="+mn-ea"/>
                <a:ea typeface="+mn-ea"/>
              </a:rPr>
              <a:t> down(S)  </a:t>
            </a:r>
            <a:r>
              <a:rPr lang="zh-CN" altLang="en-US" b="0" dirty="0">
                <a:latin typeface="+mn-ea"/>
                <a:ea typeface="+mn-ea"/>
              </a:rPr>
              <a:t>：</a:t>
            </a:r>
            <a:r>
              <a:rPr lang="en-US" altLang="zh-CN" b="0" dirty="0">
                <a:latin typeface="+mn-ea"/>
                <a:ea typeface="+mn-ea"/>
              </a:rPr>
              <a:t> </a:t>
            </a:r>
            <a:r>
              <a:rPr lang="zh-CN" altLang="en-US" b="0" dirty="0">
                <a:solidFill>
                  <a:srgbClr val="3333CC"/>
                </a:solidFill>
                <a:latin typeface="+mn-ea"/>
                <a:ea typeface="+mn-ea"/>
              </a:rPr>
              <a:t>表示申请一个资源</a:t>
            </a:r>
            <a:endParaRPr lang="zh-CN" altLang="en-US" b="0" dirty="0">
              <a:latin typeface="+mn-ea"/>
              <a:ea typeface="+mn-ea"/>
            </a:endParaRPr>
          </a:p>
          <a:p>
            <a:pPr eaLnBrk="1" hangingPunct="1">
              <a:defRPr/>
            </a:pPr>
            <a:r>
              <a:rPr lang="en-US" altLang="zh-CN" b="0" dirty="0">
                <a:latin typeface="+mn-ea"/>
                <a:ea typeface="+mn-ea"/>
              </a:rPr>
              <a:t>signal(S)≡V(S)</a:t>
            </a:r>
            <a:r>
              <a:rPr lang="en-US" altLang="zh-CN" b="0" dirty="0">
                <a:latin typeface="+mn-ea"/>
                <a:cs typeface="Times New Roman" pitchFamily="18" charset="0"/>
              </a:rPr>
              <a:t> ≡</a:t>
            </a:r>
            <a:r>
              <a:rPr lang="en-US" altLang="zh-CN" b="0" dirty="0">
                <a:latin typeface="+mn-ea"/>
                <a:ea typeface="+mn-ea"/>
              </a:rPr>
              <a:t> up(S)   </a:t>
            </a:r>
            <a:r>
              <a:rPr lang="zh-CN" altLang="en-US" b="0" dirty="0">
                <a:latin typeface="+mn-ea"/>
                <a:ea typeface="+mn-ea"/>
              </a:rPr>
              <a:t>： </a:t>
            </a:r>
            <a:r>
              <a:rPr lang="zh-CN" altLang="en-US" b="0" dirty="0">
                <a:solidFill>
                  <a:srgbClr val="3333CC"/>
                </a:solidFill>
                <a:latin typeface="+mn-ea"/>
                <a:ea typeface="+mn-ea"/>
              </a:rPr>
              <a:t>表示释放一个资源</a:t>
            </a:r>
            <a:endParaRPr lang="zh-CN" altLang="en-US" b="0" dirty="0">
              <a:latin typeface="+mn-ea"/>
              <a:ea typeface="+mn-ea"/>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a:latin typeface="Times New Roman" pitchFamily="18" charset="0"/>
                <a:ea typeface="楷体_GB2312" pitchFamily="49" charset="-122"/>
              </a:rPr>
              <a:t>wait、signal</a:t>
            </a:r>
            <a:r>
              <a:rPr lang="zh-CN" altLang="en-US">
                <a:latin typeface="Times New Roman" pitchFamily="18" charset="0"/>
                <a:ea typeface="楷体_GB2312" pitchFamily="49" charset="-122"/>
              </a:rPr>
              <a:t>操作讨论</a:t>
            </a:r>
          </a:p>
        </p:txBody>
      </p:sp>
      <p:sp>
        <p:nvSpPr>
          <p:cNvPr id="47107" name="Rectangle 3"/>
          <p:cNvSpPr>
            <a:spLocks noGrp="1" noChangeArrowheads="1"/>
          </p:cNvSpPr>
          <p:nvPr>
            <p:ph idx="1"/>
          </p:nvPr>
        </p:nvSpPr>
        <p:spPr>
          <a:xfrm>
            <a:off x="1075267" y="1233489"/>
            <a:ext cx="10287277" cy="4530725"/>
          </a:xfrm>
        </p:spPr>
        <p:txBody>
          <a:bodyPr/>
          <a:lstStyle/>
          <a:p>
            <a:pPr eaLnBrk="1" hangingPunct="1"/>
            <a:r>
              <a:rPr lang="en-US" altLang="zh-CN" sz="2400" b="0" dirty="0" err="1">
                <a:solidFill>
                  <a:srgbClr val="FF0000"/>
                </a:solidFill>
                <a:latin typeface="+mn-ea"/>
                <a:ea typeface="+mn-ea"/>
              </a:rPr>
              <a:t>wait、signal</a:t>
            </a:r>
            <a:r>
              <a:rPr lang="zh-CN" altLang="en-US" sz="2400" b="0" dirty="0">
                <a:solidFill>
                  <a:srgbClr val="FF0000"/>
                </a:solidFill>
                <a:latin typeface="+mn-ea"/>
                <a:ea typeface="+mn-ea"/>
              </a:rPr>
              <a:t>操作必须成对出现</a:t>
            </a:r>
            <a:r>
              <a:rPr lang="zh-CN" altLang="en-US" sz="2400" b="0" dirty="0">
                <a:latin typeface="+mn-ea"/>
                <a:ea typeface="+mn-ea"/>
              </a:rPr>
              <a:t>，有一个</a:t>
            </a:r>
            <a:r>
              <a:rPr lang="en-US" altLang="zh-CN" sz="2400" b="0" dirty="0">
                <a:latin typeface="+mn-ea"/>
                <a:ea typeface="+mn-ea"/>
              </a:rPr>
              <a:t>wait</a:t>
            </a:r>
            <a:r>
              <a:rPr lang="zh-CN" altLang="en-US" sz="2400" b="0" dirty="0">
                <a:latin typeface="+mn-ea"/>
                <a:ea typeface="+mn-ea"/>
              </a:rPr>
              <a:t>操作就一定有一个</a:t>
            </a:r>
            <a:r>
              <a:rPr lang="en-US" altLang="zh-CN" sz="2400" b="0" dirty="0">
                <a:latin typeface="+mn-ea"/>
                <a:ea typeface="+mn-ea"/>
              </a:rPr>
              <a:t>signal</a:t>
            </a:r>
            <a:r>
              <a:rPr lang="zh-CN" altLang="en-US" sz="2400" b="0" dirty="0">
                <a:latin typeface="+mn-ea"/>
                <a:ea typeface="+mn-ea"/>
              </a:rPr>
              <a:t>操作。一般情况下：当为互斥操作时，它们同处于同一进程；当为同步操作时，则不在同一进程中出现。 </a:t>
            </a:r>
          </a:p>
          <a:p>
            <a:pPr eaLnBrk="1" hangingPunct="1"/>
            <a:r>
              <a:rPr lang="zh-CN" altLang="en-US" sz="2400" b="0" dirty="0">
                <a:latin typeface="+mn-ea"/>
                <a:ea typeface="+mn-ea"/>
              </a:rPr>
              <a:t> 如果两个</a:t>
            </a:r>
            <a:r>
              <a:rPr lang="en-US" altLang="zh-CN" sz="2400" b="0" dirty="0">
                <a:latin typeface="+mn-ea"/>
                <a:ea typeface="+mn-ea"/>
              </a:rPr>
              <a:t>wait</a:t>
            </a:r>
            <a:r>
              <a:rPr lang="zh-CN" altLang="en-US" sz="2400" b="0" dirty="0">
                <a:latin typeface="+mn-ea"/>
                <a:ea typeface="+mn-ea"/>
              </a:rPr>
              <a:t>操作相邻，那么它们的</a:t>
            </a:r>
            <a:r>
              <a:rPr lang="zh-CN" altLang="en-US" sz="2400" b="0" dirty="0">
                <a:solidFill>
                  <a:srgbClr val="FF0000"/>
                </a:solidFill>
                <a:latin typeface="+mn-ea"/>
                <a:ea typeface="+mn-ea"/>
              </a:rPr>
              <a:t>顺序至关重要</a:t>
            </a:r>
            <a:r>
              <a:rPr lang="zh-CN" altLang="en-US" sz="2400" b="0" dirty="0">
                <a:latin typeface="+mn-ea"/>
                <a:ea typeface="+mn-ea"/>
              </a:rPr>
              <a:t>，而两个相邻的</a:t>
            </a:r>
            <a:r>
              <a:rPr lang="en-US" altLang="zh-CN" sz="2400" b="0" dirty="0">
                <a:latin typeface="+mn-ea"/>
                <a:ea typeface="+mn-ea"/>
              </a:rPr>
              <a:t>signal</a:t>
            </a:r>
            <a:r>
              <a:rPr lang="zh-CN" altLang="en-US" sz="2400" b="0" dirty="0">
                <a:latin typeface="+mn-ea"/>
                <a:ea typeface="+mn-ea"/>
              </a:rPr>
              <a:t>操作的顺序无关紧要。一个同步</a:t>
            </a:r>
            <a:r>
              <a:rPr lang="en-US" altLang="zh-CN" sz="2400" b="0" dirty="0">
                <a:latin typeface="+mn-ea"/>
                <a:ea typeface="+mn-ea"/>
              </a:rPr>
              <a:t>wait</a:t>
            </a:r>
            <a:r>
              <a:rPr lang="zh-CN" altLang="en-US" sz="2400" b="0" dirty="0">
                <a:latin typeface="+mn-ea"/>
                <a:ea typeface="+mn-ea"/>
              </a:rPr>
              <a:t>操作与一个互斥</a:t>
            </a:r>
            <a:r>
              <a:rPr lang="en-US" altLang="zh-CN" sz="2400" b="0" dirty="0">
                <a:latin typeface="+mn-ea"/>
                <a:ea typeface="+mn-ea"/>
              </a:rPr>
              <a:t>wait</a:t>
            </a:r>
            <a:r>
              <a:rPr lang="zh-CN" altLang="en-US" sz="2400" b="0" dirty="0">
                <a:latin typeface="+mn-ea"/>
                <a:ea typeface="+mn-ea"/>
              </a:rPr>
              <a:t>操作在一起时，同步</a:t>
            </a:r>
            <a:r>
              <a:rPr lang="en-US" altLang="zh-CN" sz="2400" b="0" dirty="0">
                <a:latin typeface="+mn-ea"/>
                <a:ea typeface="+mn-ea"/>
              </a:rPr>
              <a:t>wait</a:t>
            </a:r>
            <a:r>
              <a:rPr lang="zh-CN" altLang="en-US" sz="2400" b="0" dirty="0">
                <a:latin typeface="+mn-ea"/>
                <a:ea typeface="+mn-ea"/>
              </a:rPr>
              <a:t>操作在互斥</a:t>
            </a:r>
            <a:r>
              <a:rPr lang="en-US" altLang="zh-CN" sz="2400" b="0" dirty="0">
                <a:latin typeface="+mn-ea"/>
                <a:ea typeface="+mn-ea"/>
              </a:rPr>
              <a:t>wait</a:t>
            </a:r>
            <a:r>
              <a:rPr lang="zh-CN" altLang="en-US" sz="2400" b="0" dirty="0">
                <a:latin typeface="+mn-ea"/>
                <a:ea typeface="+mn-ea"/>
              </a:rPr>
              <a:t>操作前。 </a:t>
            </a:r>
          </a:p>
          <a:p>
            <a:pPr eaLnBrk="1" hangingPunct="1"/>
            <a:r>
              <a:rPr lang="en-US" altLang="zh-CN" sz="2400" b="0" dirty="0" err="1">
                <a:latin typeface="+mn-ea"/>
                <a:ea typeface="+mn-ea"/>
              </a:rPr>
              <a:t>wait、signal</a:t>
            </a:r>
            <a:r>
              <a:rPr lang="zh-CN" altLang="en-US" sz="2400" b="0" dirty="0">
                <a:latin typeface="+mn-ea"/>
                <a:ea typeface="+mn-ea"/>
              </a:rPr>
              <a:t>操作的优缺点 </a:t>
            </a:r>
          </a:p>
          <a:p>
            <a:pPr lvl="1" eaLnBrk="1" hangingPunct="1"/>
            <a:r>
              <a:rPr lang="zh-CN" altLang="en-US" sz="2000" b="0" dirty="0">
                <a:latin typeface="+mn-ea"/>
                <a:ea typeface="+mn-ea"/>
              </a:rPr>
              <a:t>优点：简单，而且表达能力强 </a:t>
            </a:r>
          </a:p>
          <a:p>
            <a:pPr lvl="1" eaLnBrk="1" hangingPunct="1"/>
            <a:r>
              <a:rPr lang="zh-CN" altLang="en-US" sz="2000" b="0" dirty="0">
                <a:latin typeface="+mn-ea"/>
                <a:ea typeface="+mn-ea"/>
              </a:rPr>
              <a:t>缺点：不够安全；</a:t>
            </a:r>
            <a:r>
              <a:rPr lang="en-US" altLang="zh-CN" sz="2000" b="0" dirty="0" err="1">
                <a:latin typeface="+mn-ea"/>
                <a:ea typeface="+mn-ea"/>
              </a:rPr>
              <a:t>wait、signal</a:t>
            </a:r>
            <a:r>
              <a:rPr lang="zh-CN" altLang="en-US" sz="2000" b="0" dirty="0">
                <a:latin typeface="+mn-ea"/>
                <a:ea typeface="+mn-ea"/>
              </a:rPr>
              <a:t>操作使用不当会出现死锁；实现复杂。</a:t>
            </a:r>
            <a:r>
              <a:rPr lang="zh-CN" altLang="en-US" sz="2000" b="0" u="sng" dirty="0">
                <a:latin typeface="+mn-ea"/>
                <a:ea typeface="+mn-ea"/>
              </a:rPr>
              <a:t> </a:t>
            </a:r>
            <a:endParaRPr lang="zh-CN" altLang="en-US" sz="2000" b="0" dirty="0">
              <a:latin typeface="+mn-ea"/>
              <a:ea typeface="+mn-ea"/>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sz="2800" dirty="0">
                <a:solidFill>
                  <a:srgbClr val="FFC000"/>
                </a:solidFill>
              </a:rPr>
              <a:t>Semaphore as a General Synchronization Tool</a:t>
            </a:r>
          </a:p>
        </p:txBody>
      </p:sp>
      <p:sp>
        <p:nvSpPr>
          <p:cNvPr id="48131" name="Rectangle 3"/>
          <p:cNvSpPr>
            <a:spLocks noGrp="1" noChangeArrowheads="1"/>
          </p:cNvSpPr>
          <p:nvPr>
            <p:ph idx="1"/>
          </p:nvPr>
        </p:nvSpPr>
        <p:spPr/>
        <p:txBody>
          <a:bodyPr/>
          <a:lstStyle/>
          <a:p>
            <a:pPr eaLnBrk="1" hangingPunct="1">
              <a:tabLst>
                <a:tab pos="2005013" algn="ctr"/>
                <a:tab pos="4518025" algn="ctr"/>
              </a:tabLst>
            </a:pPr>
            <a:r>
              <a:rPr lang="en-US" altLang="zh-CN" sz="2400" b="0" dirty="0">
                <a:latin typeface="Times New Roman" pitchFamily="18" charset="0"/>
              </a:rPr>
              <a:t>Execute </a:t>
            </a:r>
            <a:r>
              <a:rPr lang="en-US" altLang="zh-CN" sz="2400" b="0" i="1" dirty="0">
                <a:latin typeface="Times New Roman" pitchFamily="18" charset="0"/>
              </a:rPr>
              <a:t>B</a:t>
            </a:r>
            <a:r>
              <a:rPr lang="en-US" altLang="zh-CN" sz="2400" b="0" dirty="0">
                <a:latin typeface="Times New Roman" pitchFamily="18" charset="0"/>
              </a:rPr>
              <a:t> in </a:t>
            </a:r>
            <a:r>
              <a:rPr lang="en-US" altLang="zh-CN" sz="2400" b="0" i="1" dirty="0" err="1">
                <a:latin typeface="Times New Roman" pitchFamily="18" charset="0"/>
              </a:rPr>
              <a:t>P</a:t>
            </a:r>
            <a:r>
              <a:rPr lang="en-US" altLang="zh-CN" sz="2400" b="0" baseline="-25000" dirty="0" err="1">
                <a:latin typeface="Times New Roman" pitchFamily="18" charset="0"/>
              </a:rPr>
              <a:t>j</a:t>
            </a:r>
            <a:r>
              <a:rPr lang="en-US" altLang="zh-CN" sz="2400" b="0" dirty="0">
                <a:latin typeface="Times New Roman" pitchFamily="18" charset="0"/>
              </a:rPr>
              <a:t> </a:t>
            </a:r>
            <a:r>
              <a:rPr lang="en-US" altLang="zh-CN" sz="2400" b="0" dirty="0">
                <a:solidFill>
                  <a:srgbClr val="FF0000"/>
                </a:solidFill>
                <a:latin typeface="Times New Roman" pitchFamily="18" charset="0"/>
              </a:rPr>
              <a:t>only after</a:t>
            </a:r>
            <a:r>
              <a:rPr lang="en-US" altLang="zh-CN" sz="2400" b="0" dirty="0">
                <a:latin typeface="Times New Roman" pitchFamily="18" charset="0"/>
              </a:rPr>
              <a:t> </a:t>
            </a:r>
            <a:r>
              <a:rPr lang="en-US" altLang="zh-CN" sz="2400" b="0" i="1" dirty="0">
                <a:latin typeface="Times New Roman" pitchFamily="18" charset="0"/>
              </a:rPr>
              <a:t>A</a:t>
            </a:r>
            <a:r>
              <a:rPr lang="en-US" altLang="zh-CN" sz="2400" b="0" dirty="0">
                <a:latin typeface="Times New Roman" pitchFamily="18" charset="0"/>
              </a:rPr>
              <a:t> executed in </a:t>
            </a:r>
            <a:r>
              <a:rPr lang="en-US" altLang="zh-CN" sz="2400" b="0" i="1" dirty="0">
                <a:latin typeface="Times New Roman" pitchFamily="18" charset="0"/>
              </a:rPr>
              <a:t>P</a:t>
            </a:r>
            <a:r>
              <a:rPr lang="en-US" altLang="zh-CN" sz="2400" b="0" i="1" baseline="-25000" dirty="0">
                <a:latin typeface="Times New Roman" pitchFamily="18" charset="0"/>
              </a:rPr>
              <a:t>i</a:t>
            </a:r>
            <a:endParaRPr lang="en-US" altLang="zh-CN" sz="2400" b="0" i="1" dirty="0">
              <a:latin typeface="Times New Roman" pitchFamily="18" charset="0"/>
            </a:endParaRPr>
          </a:p>
          <a:p>
            <a:pPr eaLnBrk="1" hangingPunct="1">
              <a:tabLst>
                <a:tab pos="2005013" algn="ctr"/>
                <a:tab pos="4518025" algn="ctr"/>
              </a:tabLst>
            </a:pPr>
            <a:r>
              <a:rPr lang="en-US" altLang="zh-CN" sz="2400" b="0" dirty="0">
                <a:latin typeface="Times New Roman" pitchFamily="18" charset="0"/>
              </a:rPr>
              <a:t>Use semaphore </a:t>
            </a:r>
            <a:r>
              <a:rPr lang="en-US" altLang="zh-CN" sz="2400" b="0" i="1" dirty="0">
                <a:solidFill>
                  <a:srgbClr val="3333CC"/>
                </a:solidFill>
                <a:latin typeface="Times New Roman" pitchFamily="18" charset="0"/>
              </a:rPr>
              <a:t>flag</a:t>
            </a:r>
            <a:r>
              <a:rPr lang="en-US" altLang="zh-CN" sz="2400" b="0" dirty="0">
                <a:solidFill>
                  <a:srgbClr val="3333CC"/>
                </a:solidFill>
                <a:latin typeface="Times New Roman" pitchFamily="18" charset="0"/>
              </a:rPr>
              <a:t> </a:t>
            </a:r>
            <a:r>
              <a:rPr lang="en-US" altLang="zh-CN" sz="2400" b="0" dirty="0">
                <a:latin typeface="Times New Roman" pitchFamily="18" charset="0"/>
              </a:rPr>
              <a:t>initialized to 0</a:t>
            </a:r>
          </a:p>
          <a:p>
            <a:pPr eaLnBrk="1" hangingPunct="1">
              <a:tabLst>
                <a:tab pos="2005013" algn="ctr"/>
                <a:tab pos="4518025" algn="ctr"/>
              </a:tabLst>
            </a:pPr>
            <a:r>
              <a:rPr lang="en-US" altLang="zh-CN" sz="2400" b="0" dirty="0">
                <a:latin typeface="Times New Roman" pitchFamily="18" charset="0"/>
              </a:rPr>
              <a:t>Code:</a:t>
            </a:r>
          </a:p>
          <a:p>
            <a:pPr eaLnBrk="1" hangingPunct="1">
              <a:buNone/>
              <a:tabLst>
                <a:tab pos="2005013" algn="ctr"/>
                <a:tab pos="4518025" algn="ctr"/>
              </a:tabLst>
            </a:pPr>
            <a:r>
              <a:rPr lang="en-US" altLang="zh-CN" sz="2400" b="0" i="1" dirty="0">
                <a:latin typeface="Times New Roman" pitchFamily="18" charset="0"/>
              </a:rPr>
              <a:t>		P</a:t>
            </a:r>
            <a:r>
              <a:rPr lang="en-US" altLang="zh-CN" sz="2400" b="0" i="1" baseline="-25000" dirty="0">
                <a:latin typeface="Times New Roman" pitchFamily="18" charset="0"/>
              </a:rPr>
              <a:t>i</a:t>
            </a:r>
            <a:r>
              <a:rPr lang="en-US" altLang="zh-CN" sz="2400" b="0" i="1" dirty="0">
                <a:latin typeface="Times New Roman" pitchFamily="18" charset="0"/>
              </a:rPr>
              <a:t>	</a:t>
            </a:r>
            <a:r>
              <a:rPr lang="en-US" altLang="zh-CN" sz="2400" b="0" i="1" dirty="0" err="1">
                <a:latin typeface="Times New Roman" pitchFamily="18" charset="0"/>
              </a:rPr>
              <a:t>P</a:t>
            </a:r>
            <a:r>
              <a:rPr lang="en-US" altLang="zh-CN" sz="2400" b="0" i="1" baseline="-25000" dirty="0" err="1">
                <a:latin typeface="Times New Roman" pitchFamily="18" charset="0"/>
              </a:rPr>
              <a:t>j</a:t>
            </a:r>
            <a:endParaRPr lang="en-US" altLang="zh-CN" sz="2400" b="0" i="1" dirty="0">
              <a:latin typeface="Times New Roman" pitchFamily="18" charset="0"/>
            </a:endParaRPr>
          </a:p>
          <a:p>
            <a:pPr eaLnBrk="1" hangingPunct="1">
              <a:buNone/>
              <a:tabLst>
                <a:tab pos="2005013" algn="ctr"/>
                <a:tab pos="4518025" algn="ctr"/>
              </a:tabLst>
            </a:pPr>
            <a:r>
              <a:rPr lang="en-US" altLang="zh-CN" sz="2400" b="0" dirty="0">
                <a:latin typeface="Times New Roman" pitchFamily="18" charset="0"/>
              </a:rPr>
              <a:t>	                  …	…</a:t>
            </a:r>
            <a:endParaRPr lang="en-US" altLang="zh-CN" sz="2400" b="0" dirty="0">
              <a:latin typeface="Times New Roman" pitchFamily="18" charset="0"/>
              <a:sym typeface="MT Extra" pitchFamily="18" charset="2"/>
            </a:endParaRPr>
          </a:p>
          <a:p>
            <a:pPr eaLnBrk="1" hangingPunct="1">
              <a:buNone/>
              <a:tabLst>
                <a:tab pos="2005013" algn="ctr"/>
                <a:tab pos="4518025" algn="ctr"/>
              </a:tabLst>
            </a:pPr>
            <a:r>
              <a:rPr lang="en-US" altLang="zh-CN" sz="2400" b="0" dirty="0">
                <a:latin typeface="Times New Roman" pitchFamily="18" charset="0"/>
                <a:sym typeface="MT Extra" pitchFamily="18" charset="2"/>
              </a:rPr>
              <a:t>		</a:t>
            </a:r>
            <a:r>
              <a:rPr lang="en-US" altLang="zh-CN" sz="2400" b="0" i="1" dirty="0">
                <a:latin typeface="Times New Roman" pitchFamily="18" charset="0"/>
                <a:sym typeface="MT Extra" pitchFamily="18" charset="2"/>
              </a:rPr>
              <a:t>A</a:t>
            </a:r>
            <a:r>
              <a:rPr lang="en-US" altLang="zh-CN" sz="2400" b="0" dirty="0">
                <a:latin typeface="Times New Roman" pitchFamily="18" charset="0"/>
                <a:sym typeface="MT Extra" pitchFamily="18" charset="2"/>
              </a:rPr>
              <a:t>	</a:t>
            </a:r>
            <a:r>
              <a:rPr lang="en-US" altLang="zh-CN" sz="2400" b="0" i="1" dirty="0">
                <a:solidFill>
                  <a:srgbClr val="FF0000"/>
                </a:solidFill>
                <a:latin typeface="Times New Roman" pitchFamily="18" charset="0"/>
                <a:sym typeface="MT Extra" pitchFamily="18" charset="2"/>
              </a:rPr>
              <a:t>wait</a:t>
            </a:r>
            <a:r>
              <a:rPr lang="en-US" altLang="zh-CN" sz="2400" b="0" dirty="0">
                <a:solidFill>
                  <a:srgbClr val="FF0000"/>
                </a:solidFill>
                <a:latin typeface="Times New Roman" pitchFamily="18" charset="0"/>
                <a:sym typeface="MT Extra" pitchFamily="18" charset="2"/>
              </a:rPr>
              <a:t>(</a:t>
            </a:r>
            <a:r>
              <a:rPr lang="en-US" altLang="zh-CN" sz="2400" b="0" i="1" dirty="0">
                <a:solidFill>
                  <a:srgbClr val="FF0000"/>
                </a:solidFill>
                <a:latin typeface="Times New Roman" pitchFamily="18" charset="0"/>
                <a:sym typeface="MT Extra" pitchFamily="18" charset="2"/>
              </a:rPr>
              <a:t>flag</a:t>
            </a:r>
            <a:r>
              <a:rPr lang="en-US" altLang="zh-CN" sz="2400" b="0" dirty="0">
                <a:solidFill>
                  <a:srgbClr val="FF0000"/>
                </a:solidFill>
                <a:latin typeface="Times New Roman" pitchFamily="18" charset="0"/>
                <a:sym typeface="MT Extra" pitchFamily="18" charset="2"/>
              </a:rPr>
              <a:t>)</a:t>
            </a:r>
          </a:p>
          <a:p>
            <a:pPr eaLnBrk="1" hangingPunct="1">
              <a:buNone/>
              <a:tabLst>
                <a:tab pos="2005013" algn="ctr"/>
                <a:tab pos="4518025" algn="ctr"/>
              </a:tabLst>
            </a:pPr>
            <a:r>
              <a:rPr lang="en-US" altLang="zh-CN" sz="2400" b="0" dirty="0">
                <a:latin typeface="Times New Roman" pitchFamily="18" charset="0"/>
                <a:sym typeface="MT Extra" pitchFamily="18" charset="2"/>
              </a:rPr>
              <a:t>		</a:t>
            </a:r>
            <a:r>
              <a:rPr lang="en-US" altLang="zh-CN" sz="2400" b="0" i="1" dirty="0">
                <a:solidFill>
                  <a:srgbClr val="FF0000"/>
                </a:solidFill>
                <a:latin typeface="Times New Roman" pitchFamily="18" charset="0"/>
                <a:sym typeface="MT Extra" pitchFamily="18" charset="2"/>
              </a:rPr>
              <a:t>signal</a:t>
            </a:r>
            <a:r>
              <a:rPr lang="en-US" altLang="zh-CN" sz="2400" b="0" dirty="0">
                <a:solidFill>
                  <a:srgbClr val="FF0000"/>
                </a:solidFill>
                <a:latin typeface="Times New Roman" pitchFamily="18" charset="0"/>
                <a:sym typeface="MT Extra" pitchFamily="18" charset="2"/>
              </a:rPr>
              <a:t>(</a:t>
            </a:r>
            <a:r>
              <a:rPr lang="en-US" altLang="zh-CN" sz="2400" b="0" i="1" dirty="0">
                <a:solidFill>
                  <a:srgbClr val="FF0000"/>
                </a:solidFill>
                <a:latin typeface="Times New Roman" pitchFamily="18" charset="0"/>
                <a:sym typeface="MT Extra" pitchFamily="18" charset="2"/>
              </a:rPr>
              <a:t>flag</a:t>
            </a:r>
            <a:r>
              <a:rPr lang="en-US" altLang="zh-CN" sz="2400" b="0" dirty="0">
                <a:solidFill>
                  <a:srgbClr val="FF0000"/>
                </a:solidFill>
                <a:latin typeface="Times New Roman" pitchFamily="18" charset="0"/>
                <a:sym typeface="MT Extra" pitchFamily="18" charset="2"/>
              </a:rPr>
              <a:t>)</a:t>
            </a:r>
            <a:r>
              <a:rPr lang="en-US" altLang="zh-CN" sz="2400" b="0" dirty="0">
                <a:latin typeface="Times New Roman" pitchFamily="18" charset="0"/>
                <a:sym typeface="MT Extra" pitchFamily="18" charset="2"/>
              </a:rPr>
              <a:t>	</a:t>
            </a:r>
            <a:r>
              <a:rPr lang="en-US" altLang="zh-CN" sz="2400" b="0" i="1" dirty="0">
                <a:latin typeface="Times New Roman" pitchFamily="18" charset="0"/>
                <a:sym typeface="MT Extra" pitchFamily="18" charset="2"/>
              </a:rPr>
              <a:t>B</a:t>
            </a:r>
          </a:p>
          <a:p>
            <a:pPr eaLnBrk="1" hangingPunct="1">
              <a:buNone/>
              <a:tabLst>
                <a:tab pos="2005013" algn="ctr"/>
                <a:tab pos="4518025" algn="ctr"/>
              </a:tabLst>
            </a:pPr>
            <a:r>
              <a:rPr lang="en-US" altLang="zh-CN" sz="2400" b="0" i="1" dirty="0">
                <a:latin typeface="Times New Roman" pitchFamily="18" charset="0"/>
                <a:sym typeface="MT Extra" pitchFamily="18" charset="2"/>
              </a:rPr>
              <a:t>                      …                          …</a:t>
            </a:r>
            <a:endParaRPr lang="en-US" altLang="zh-CN" sz="2400" b="0" dirty="0">
              <a:latin typeface="Times New Roman" pitchFamily="18" charset="0"/>
              <a:sym typeface="MT Extra" pitchFamily="18" charset="2"/>
            </a:endParaRPr>
          </a:p>
        </p:txBody>
      </p:sp>
      <p:pic>
        <p:nvPicPr>
          <p:cNvPr id="4" name="图片 3"/>
          <p:cNvPicPr>
            <a:picLocks noChangeAspect="1"/>
          </p:cNvPicPr>
          <p:nvPr/>
        </p:nvPicPr>
        <p:blipFill>
          <a:blip r:embed="rId3"/>
          <a:stretch>
            <a:fillRect/>
          </a:stretch>
        </p:blipFill>
        <p:spPr>
          <a:xfrm>
            <a:off x="11204269" y="80165"/>
            <a:ext cx="909644" cy="485779"/>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a:t>实例</a:t>
            </a:r>
          </a:p>
        </p:txBody>
      </p:sp>
      <p:sp>
        <p:nvSpPr>
          <p:cNvPr id="49155" name="Rectangle 3"/>
          <p:cNvSpPr>
            <a:spLocks noGrp="1" noChangeArrowheads="1"/>
          </p:cNvSpPr>
          <p:nvPr>
            <p:ph idx="1"/>
          </p:nvPr>
        </p:nvSpPr>
        <p:spPr/>
        <p:txBody>
          <a:bodyPr/>
          <a:lstStyle/>
          <a:p>
            <a:pPr marL="457200" indent="-457200" eaLnBrk="1" hangingPunct="1"/>
            <a:r>
              <a:rPr lang="zh-CN" altLang="en-US" b="0" dirty="0">
                <a:latin typeface="楷体" pitchFamily="49" charset="-122"/>
              </a:rPr>
              <a:t>一组合作进程，执行顺序如图。请用</a:t>
            </a:r>
            <a:r>
              <a:rPr lang="en-US" altLang="zh-CN" b="0" dirty="0">
                <a:latin typeface="楷体" pitchFamily="49" charset="-122"/>
              </a:rPr>
              <a:t>P</a:t>
            </a:r>
            <a:r>
              <a:rPr lang="zh-CN" altLang="en-US" b="0" dirty="0">
                <a:latin typeface="楷体" pitchFamily="49" charset="-122"/>
              </a:rPr>
              <a:t>（</a:t>
            </a:r>
            <a:r>
              <a:rPr lang="en-US" altLang="zh-CN" b="0" dirty="0">
                <a:latin typeface="楷体" pitchFamily="49" charset="-122"/>
              </a:rPr>
              <a:t>wait</a:t>
            </a:r>
            <a:r>
              <a:rPr lang="zh-CN" altLang="en-US" b="0" dirty="0">
                <a:latin typeface="楷体" pitchFamily="49" charset="-122"/>
              </a:rPr>
              <a:t>）、</a:t>
            </a:r>
            <a:r>
              <a:rPr lang="en-US" altLang="zh-CN" b="0" dirty="0">
                <a:latin typeface="楷体" pitchFamily="49" charset="-122"/>
              </a:rPr>
              <a:t>V</a:t>
            </a:r>
            <a:r>
              <a:rPr lang="zh-CN" altLang="en-US" b="0" dirty="0">
                <a:latin typeface="楷体" pitchFamily="49" charset="-122"/>
              </a:rPr>
              <a:t>（</a:t>
            </a:r>
            <a:r>
              <a:rPr lang="en-US" altLang="zh-CN" b="0" dirty="0">
                <a:latin typeface="楷体" pitchFamily="49" charset="-122"/>
              </a:rPr>
              <a:t>signal</a:t>
            </a:r>
            <a:r>
              <a:rPr lang="zh-CN" altLang="en-US" b="0" dirty="0">
                <a:latin typeface="楷体" pitchFamily="49" charset="-122"/>
              </a:rPr>
              <a:t>）操作实现进程间的同步操作。</a:t>
            </a:r>
            <a:endParaRPr lang="en-US" altLang="zh-CN" b="0" dirty="0">
              <a:latin typeface="楷体" pitchFamily="49" charset="-122"/>
            </a:endParaRPr>
          </a:p>
        </p:txBody>
      </p:sp>
      <p:pic>
        <p:nvPicPr>
          <p:cNvPr id="49156"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2661914"/>
            <a:ext cx="4586288" cy="2741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Rectangle 45"/>
          <p:cNvSpPr>
            <a:spLocks noChangeArrowheads="1"/>
          </p:cNvSpPr>
          <p:nvPr/>
        </p:nvSpPr>
        <p:spPr bwMode="auto">
          <a:xfrm>
            <a:off x="3773489" y="4760913"/>
            <a:ext cx="1176337" cy="463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a:t>参考答案</a:t>
            </a:r>
          </a:p>
        </p:txBody>
      </p:sp>
      <p:sp>
        <p:nvSpPr>
          <p:cNvPr id="50179" name="Rectangle 3"/>
          <p:cNvSpPr>
            <a:spLocks noGrp="1" noChangeArrowheads="1"/>
          </p:cNvSpPr>
          <p:nvPr>
            <p:ph idx="1"/>
          </p:nvPr>
        </p:nvSpPr>
        <p:spPr/>
        <p:txBody>
          <a:bodyPr/>
          <a:lstStyle/>
          <a:p>
            <a:pPr eaLnBrk="1" hangingPunct="1">
              <a:lnSpc>
                <a:spcPct val="90000"/>
              </a:lnSpc>
            </a:pPr>
            <a:r>
              <a:rPr lang="zh-CN" altLang="en-US" sz="2400" b="0" dirty="0">
                <a:latin typeface="楷体" pitchFamily="49" charset="-122"/>
              </a:rPr>
              <a:t>图示出了上述并发进程之间的前趋关系，为了使上述进程同步，可设置</a:t>
            </a:r>
            <a:r>
              <a:rPr lang="en-US" altLang="zh-CN" sz="2400" b="0" dirty="0">
                <a:solidFill>
                  <a:srgbClr val="FF0000"/>
                </a:solidFill>
                <a:latin typeface="楷体" pitchFamily="49" charset="-122"/>
              </a:rPr>
              <a:t>8</a:t>
            </a:r>
            <a:r>
              <a:rPr lang="zh-CN" altLang="en-US" sz="2400" b="0" dirty="0">
                <a:solidFill>
                  <a:srgbClr val="FF0000"/>
                </a:solidFill>
                <a:latin typeface="楷体" pitchFamily="49" charset="-122"/>
              </a:rPr>
              <a:t>个信号量</a:t>
            </a:r>
            <a:r>
              <a:rPr lang="en-US" altLang="zh-CN" sz="2400" b="0" dirty="0">
                <a:solidFill>
                  <a:srgbClr val="FF0000"/>
                </a:solidFill>
                <a:latin typeface="楷体" pitchFamily="49" charset="-122"/>
              </a:rPr>
              <a:t>a</a:t>
            </a:r>
            <a:r>
              <a:rPr lang="zh-CN" altLang="en-US" sz="2400" b="0" dirty="0">
                <a:solidFill>
                  <a:srgbClr val="FF0000"/>
                </a:solidFill>
                <a:latin typeface="楷体" pitchFamily="49" charset="-122"/>
              </a:rPr>
              <a:t>、</a:t>
            </a:r>
            <a:r>
              <a:rPr lang="en-US" altLang="zh-CN" sz="2400" b="0" dirty="0">
                <a:solidFill>
                  <a:srgbClr val="FF0000"/>
                </a:solidFill>
                <a:latin typeface="楷体" pitchFamily="49" charset="-122"/>
              </a:rPr>
              <a:t>b</a:t>
            </a:r>
            <a:r>
              <a:rPr lang="zh-CN" altLang="en-US" sz="2400" b="0" dirty="0">
                <a:solidFill>
                  <a:srgbClr val="FF0000"/>
                </a:solidFill>
                <a:latin typeface="楷体" pitchFamily="49" charset="-122"/>
              </a:rPr>
              <a:t>、</a:t>
            </a:r>
            <a:r>
              <a:rPr lang="en-US" altLang="zh-CN" sz="2400" b="0" dirty="0">
                <a:solidFill>
                  <a:srgbClr val="FF0000"/>
                </a:solidFill>
                <a:latin typeface="楷体" pitchFamily="49" charset="-122"/>
              </a:rPr>
              <a:t>c</a:t>
            </a:r>
            <a:r>
              <a:rPr lang="zh-CN" altLang="en-US" sz="2400" b="0" dirty="0">
                <a:solidFill>
                  <a:srgbClr val="FF0000"/>
                </a:solidFill>
                <a:latin typeface="楷体" pitchFamily="49" charset="-122"/>
              </a:rPr>
              <a:t>、</a:t>
            </a:r>
            <a:r>
              <a:rPr lang="en-US" altLang="zh-CN" sz="2400" b="0" dirty="0">
                <a:solidFill>
                  <a:srgbClr val="FF0000"/>
                </a:solidFill>
                <a:latin typeface="楷体" pitchFamily="49" charset="-122"/>
              </a:rPr>
              <a:t>d</a:t>
            </a:r>
            <a:r>
              <a:rPr lang="zh-CN" altLang="en-US" sz="2400" b="0" dirty="0">
                <a:solidFill>
                  <a:srgbClr val="FF0000"/>
                </a:solidFill>
                <a:latin typeface="楷体" pitchFamily="49" charset="-122"/>
              </a:rPr>
              <a:t>、</a:t>
            </a:r>
            <a:r>
              <a:rPr lang="en-US" altLang="zh-CN" sz="2400" b="0" dirty="0">
                <a:solidFill>
                  <a:srgbClr val="FF0000"/>
                </a:solidFill>
                <a:latin typeface="楷体" pitchFamily="49" charset="-122"/>
              </a:rPr>
              <a:t>e</a:t>
            </a:r>
            <a:r>
              <a:rPr lang="zh-CN" altLang="en-US" sz="2400" b="0" dirty="0">
                <a:solidFill>
                  <a:srgbClr val="FF0000"/>
                </a:solidFill>
                <a:latin typeface="楷体" pitchFamily="49" charset="-122"/>
              </a:rPr>
              <a:t>、</a:t>
            </a:r>
            <a:r>
              <a:rPr lang="en-US" altLang="zh-CN" sz="2400" b="0" dirty="0">
                <a:solidFill>
                  <a:srgbClr val="FF0000"/>
                </a:solidFill>
                <a:latin typeface="楷体" pitchFamily="49" charset="-122"/>
              </a:rPr>
              <a:t>f</a:t>
            </a:r>
            <a:r>
              <a:rPr lang="zh-CN" altLang="en-US" sz="2400" b="0" dirty="0">
                <a:solidFill>
                  <a:srgbClr val="FF0000"/>
                </a:solidFill>
                <a:latin typeface="楷体" pitchFamily="49" charset="-122"/>
              </a:rPr>
              <a:t>、</a:t>
            </a:r>
            <a:r>
              <a:rPr lang="en-US" altLang="zh-CN" sz="2400" b="0" dirty="0">
                <a:solidFill>
                  <a:srgbClr val="FF0000"/>
                </a:solidFill>
                <a:latin typeface="楷体" pitchFamily="49" charset="-122"/>
              </a:rPr>
              <a:t>g</a:t>
            </a:r>
            <a:r>
              <a:rPr lang="zh-CN" altLang="en-US" sz="2400" b="0" dirty="0">
                <a:solidFill>
                  <a:srgbClr val="FF0000"/>
                </a:solidFill>
                <a:latin typeface="楷体" pitchFamily="49" charset="-122"/>
              </a:rPr>
              <a:t>、</a:t>
            </a:r>
            <a:r>
              <a:rPr lang="en-US" altLang="zh-CN" sz="2400" b="0" dirty="0">
                <a:solidFill>
                  <a:srgbClr val="FF0000"/>
                </a:solidFill>
                <a:latin typeface="楷体" pitchFamily="49" charset="-122"/>
              </a:rPr>
              <a:t>h</a:t>
            </a:r>
            <a:r>
              <a:rPr lang="zh-CN" altLang="en-US" sz="2400" b="0" dirty="0">
                <a:latin typeface="楷体" pitchFamily="49" charset="-122"/>
              </a:rPr>
              <a:t>，它们的初值均为</a:t>
            </a:r>
            <a:r>
              <a:rPr lang="en-US" altLang="zh-CN" sz="2400" b="0" dirty="0">
                <a:latin typeface="楷体" pitchFamily="49" charset="-122"/>
              </a:rPr>
              <a:t>0</a:t>
            </a:r>
            <a:r>
              <a:rPr lang="zh-CN" altLang="en-US" sz="2400" b="0" dirty="0">
                <a:latin typeface="楷体" pitchFamily="49" charset="-122"/>
              </a:rPr>
              <a:t>，而相应的进程可描述为（其中“</a:t>
            </a:r>
            <a:r>
              <a:rPr lang="en-US" altLang="zh-CN" sz="2400" b="0" dirty="0">
                <a:latin typeface="楷体" pitchFamily="49" charset="-122"/>
              </a:rPr>
              <a:t>…”</a:t>
            </a:r>
            <a:r>
              <a:rPr lang="zh-CN" altLang="en-US" sz="2400" b="0" dirty="0">
                <a:latin typeface="楷体" pitchFamily="49" charset="-122"/>
              </a:rPr>
              <a:t>表示进程原来的代码）：</a:t>
            </a:r>
            <a:endParaRPr lang="zh-CN" altLang="en-US" b="0" dirty="0">
              <a:latin typeface="楷体" pitchFamily="49" charset="-122"/>
            </a:endParaRPr>
          </a:p>
          <a:p>
            <a:pPr eaLnBrk="1" hangingPunct="1">
              <a:lnSpc>
                <a:spcPct val="90000"/>
              </a:lnSpc>
              <a:buFont typeface="Monotype Sorts" pitchFamily="2" charset="2"/>
              <a:buNone/>
            </a:pPr>
            <a:r>
              <a:rPr lang="en-US" altLang="zh-CN" sz="2000" b="0" dirty="0"/>
              <a:t>main( )</a:t>
            </a:r>
          </a:p>
          <a:p>
            <a:pPr eaLnBrk="1" hangingPunct="1">
              <a:lnSpc>
                <a:spcPct val="90000"/>
              </a:lnSpc>
              <a:buFont typeface="Monotype Sorts" pitchFamily="2" charset="2"/>
              <a:buNone/>
            </a:pPr>
            <a:r>
              <a:rPr lang="en-US" altLang="zh-CN" sz="2000" b="0" dirty="0" err="1"/>
              <a:t>cobegin</a:t>
            </a:r>
            <a:r>
              <a:rPr lang="en-US" altLang="zh-CN" sz="2000" b="0" dirty="0"/>
              <a:t>{</a:t>
            </a:r>
            <a:endParaRPr lang="pt-BR" altLang="zh-CN" sz="2000" b="0" dirty="0"/>
          </a:p>
          <a:p>
            <a:pPr eaLnBrk="1" hangingPunct="1">
              <a:lnSpc>
                <a:spcPct val="90000"/>
              </a:lnSpc>
              <a:buFont typeface="Monotype Sorts" pitchFamily="2" charset="2"/>
              <a:buNone/>
            </a:pPr>
            <a:r>
              <a:rPr lang="pt-BR" altLang="zh-CN" sz="2000" b="0" dirty="0"/>
              <a:t>	P1( )  {  …;  V(a);  V(b);  }</a:t>
            </a:r>
          </a:p>
          <a:p>
            <a:pPr eaLnBrk="1" hangingPunct="1">
              <a:lnSpc>
                <a:spcPct val="90000"/>
              </a:lnSpc>
              <a:buFont typeface="Monotype Sorts" pitchFamily="2" charset="2"/>
              <a:buNone/>
            </a:pPr>
            <a:r>
              <a:rPr lang="pt-BR" altLang="zh-CN" sz="2000" b="0" dirty="0"/>
              <a:t>	P2( )  {  P(a);  …;  V(c);  V(d);  }</a:t>
            </a:r>
          </a:p>
          <a:p>
            <a:pPr eaLnBrk="1" hangingPunct="1">
              <a:lnSpc>
                <a:spcPct val="90000"/>
              </a:lnSpc>
              <a:buFont typeface="Monotype Sorts" pitchFamily="2" charset="2"/>
              <a:buNone/>
            </a:pPr>
            <a:r>
              <a:rPr lang="pt-BR" altLang="zh-CN" sz="2000" b="0" dirty="0"/>
              <a:t>	P3( )  {  P(b);  …;  V(e);  V(f);  }</a:t>
            </a:r>
          </a:p>
          <a:p>
            <a:pPr eaLnBrk="1" hangingPunct="1">
              <a:lnSpc>
                <a:spcPct val="90000"/>
              </a:lnSpc>
              <a:buFont typeface="Monotype Sorts" pitchFamily="2" charset="2"/>
              <a:buNone/>
            </a:pPr>
            <a:r>
              <a:rPr lang="pt-BR" altLang="zh-CN" sz="2000" b="0" dirty="0"/>
              <a:t>	P4( )  {  P(c);  P(e);  …;  V(g);  }</a:t>
            </a:r>
          </a:p>
          <a:p>
            <a:pPr eaLnBrk="1" hangingPunct="1">
              <a:lnSpc>
                <a:spcPct val="90000"/>
              </a:lnSpc>
              <a:buFont typeface="Monotype Sorts" pitchFamily="2" charset="2"/>
              <a:buNone/>
            </a:pPr>
            <a:r>
              <a:rPr lang="pt-BR" altLang="zh-CN" sz="2000" b="0" dirty="0"/>
              <a:t>	P5( )  {  P(d);  P(f);  …;  V(h);  }</a:t>
            </a:r>
          </a:p>
          <a:p>
            <a:pPr eaLnBrk="1" hangingPunct="1">
              <a:lnSpc>
                <a:spcPct val="90000"/>
              </a:lnSpc>
              <a:buFont typeface="Monotype Sorts" pitchFamily="2" charset="2"/>
              <a:buNone/>
            </a:pPr>
            <a:r>
              <a:rPr lang="pt-BR" altLang="zh-CN" sz="2000" b="0" dirty="0"/>
              <a:t>	P6( )  {  P(g);  P(h);  …;  }</a:t>
            </a:r>
          </a:p>
          <a:p>
            <a:pPr eaLnBrk="1" hangingPunct="1">
              <a:lnSpc>
                <a:spcPct val="90000"/>
              </a:lnSpc>
              <a:buFont typeface="Monotype Sorts" pitchFamily="2" charset="2"/>
              <a:buNone/>
            </a:pPr>
            <a:r>
              <a:rPr lang="pt-BR" altLang="zh-CN" sz="2000" b="0" dirty="0"/>
              <a:t>}coend</a:t>
            </a:r>
            <a:endParaRPr lang="zh-CN" altLang="en-US" sz="2000" b="0" dirty="0"/>
          </a:p>
        </p:txBody>
      </p:sp>
      <p:pic>
        <p:nvPicPr>
          <p:cNvPr id="501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2538" y="2268538"/>
            <a:ext cx="3344862"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Rectangle 32"/>
          <p:cNvSpPr>
            <a:spLocks noChangeArrowheads="1"/>
          </p:cNvSpPr>
          <p:nvPr/>
        </p:nvSpPr>
        <p:spPr bwMode="auto">
          <a:xfrm>
            <a:off x="6516688" y="5791200"/>
            <a:ext cx="958850" cy="463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sz="2800" dirty="0">
                <a:solidFill>
                  <a:srgbClr val="FFC000"/>
                </a:solidFill>
                <a:sym typeface="MT Extra" pitchFamily="18" charset="2"/>
              </a:rPr>
              <a:t>mutual exclusion</a:t>
            </a:r>
            <a:endParaRPr lang="zh-CN" altLang="en-US" sz="2800" dirty="0">
              <a:solidFill>
                <a:srgbClr val="FFC000"/>
              </a:solidFill>
              <a:sym typeface="MT Extra" pitchFamily="18" charset="2"/>
            </a:endParaRPr>
          </a:p>
        </p:txBody>
      </p:sp>
      <p:sp>
        <p:nvSpPr>
          <p:cNvPr id="51203" name="Rectangle 3"/>
          <p:cNvSpPr>
            <a:spLocks noGrp="1" noChangeArrowheads="1"/>
          </p:cNvSpPr>
          <p:nvPr>
            <p:ph idx="1"/>
          </p:nvPr>
        </p:nvSpPr>
        <p:spPr/>
        <p:txBody>
          <a:bodyPr/>
          <a:lstStyle/>
          <a:p>
            <a:pPr eaLnBrk="1" hangingPunct="1">
              <a:buFont typeface="Monotype Sorts" pitchFamily="2" charset="2"/>
              <a:buNone/>
            </a:pPr>
            <a:r>
              <a:rPr lang="en-US" altLang="zh-CN" b="0" dirty="0">
                <a:latin typeface="Times New Roman" pitchFamily="18" charset="0"/>
              </a:rPr>
              <a:t>semaphore </a:t>
            </a:r>
            <a:r>
              <a:rPr lang="en-US" altLang="zh-CN" b="0" dirty="0" err="1">
                <a:latin typeface="Times New Roman" pitchFamily="18" charset="0"/>
              </a:rPr>
              <a:t>mutex</a:t>
            </a:r>
            <a:r>
              <a:rPr lang="en-US" altLang="zh-CN" b="0" dirty="0">
                <a:latin typeface="Times New Roman" pitchFamily="18" charset="0"/>
              </a:rPr>
              <a:t>=1 ；</a:t>
            </a:r>
          </a:p>
          <a:p>
            <a:pPr eaLnBrk="1" hangingPunct="1">
              <a:buFont typeface="Monotype Sorts" pitchFamily="2" charset="2"/>
              <a:buNone/>
            </a:pPr>
            <a:r>
              <a:rPr lang="en-US" altLang="zh-CN" sz="2400" b="0" dirty="0" err="1">
                <a:solidFill>
                  <a:srgbClr val="3333CC"/>
                </a:solidFill>
              </a:rPr>
              <a:t>cobegin</a:t>
            </a:r>
            <a:r>
              <a:rPr lang="en-US" altLang="zh-CN" sz="2400" b="0" dirty="0">
                <a:solidFill>
                  <a:srgbClr val="3333CC"/>
                </a:solidFill>
              </a:rPr>
              <a:t>{</a:t>
            </a:r>
          </a:p>
          <a:p>
            <a:pPr eaLnBrk="1" hangingPunct="1">
              <a:buFont typeface="Monotype Sorts" pitchFamily="2" charset="2"/>
              <a:buNone/>
            </a:pPr>
            <a:endParaRPr lang="zh-CN" altLang="en-US" b="0" dirty="0">
              <a:solidFill>
                <a:srgbClr val="3333CC"/>
              </a:solidFill>
            </a:endParaRPr>
          </a:p>
          <a:p>
            <a:pPr eaLnBrk="1" hangingPunct="1">
              <a:buFont typeface="Monotype Sorts" pitchFamily="2" charset="2"/>
              <a:buNone/>
            </a:pPr>
            <a:endParaRPr lang="zh-CN" altLang="en-US" b="0" dirty="0"/>
          </a:p>
          <a:p>
            <a:pPr eaLnBrk="1" hangingPunct="1">
              <a:buFont typeface="Monotype Sorts" pitchFamily="2" charset="2"/>
              <a:buNone/>
            </a:pPr>
            <a:endParaRPr lang="zh-CN" altLang="en-US" b="0" dirty="0"/>
          </a:p>
          <a:p>
            <a:pPr eaLnBrk="1" hangingPunct="1">
              <a:buFont typeface="Monotype Sorts" pitchFamily="2" charset="2"/>
              <a:buNone/>
            </a:pPr>
            <a:endParaRPr lang="zh-CN" altLang="en-US" b="0" dirty="0"/>
          </a:p>
          <a:p>
            <a:pPr eaLnBrk="1" hangingPunct="1">
              <a:buFont typeface="Monotype Sorts" pitchFamily="2" charset="2"/>
              <a:buNone/>
            </a:pPr>
            <a:endParaRPr lang="zh-CN" altLang="en-US" b="0" dirty="0"/>
          </a:p>
          <a:p>
            <a:pPr eaLnBrk="1" hangingPunct="1">
              <a:buFont typeface="Monotype Sorts" pitchFamily="2" charset="2"/>
              <a:buNone/>
            </a:pPr>
            <a:endParaRPr lang="zh-CN" altLang="en-US" b="0" dirty="0"/>
          </a:p>
          <a:p>
            <a:pPr eaLnBrk="1" hangingPunct="1">
              <a:buFont typeface="Monotype Sorts" pitchFamily="2" charset="2"/>
              <a:buNone/>
            </a:pPr>
            <a:r>
              <a:rPr lang="en-US" altLang="zh-CN" sz="2400" b="0" dirty="0">
                <a:solidFill>
                  <a:srgbClr val="3333CC"/>
                </a:solidFill>
              </a:rPr>
              <a:t>}</a:t>
            </a:r>
            <a:r>
              <a:rPr lang="en-US" altLang="zh-CN" sz="2400" b="0" dirty="0" err="1">
                <a:solidFill>
                  <a:srgbClr val="3333CC"/>
                </a:solidFill>
              </a:rPr>
              <a:t>coend</a:t>
            </a:r>
            <a:endParaRPr lang="en-US" altLang="zh-CN" sz="2400" b="0" dirty="0">
              <a:solidFill>
                <a:srgbClr val="3333CC"/>
              </a:solidFill>
              <a:latin typeface="Times New Roman" pitchFamily="18" charset="0"/>
            </a:endParaRPr>
          </a:p>
        </p:txBody>
      </p:sp>
      <p:sp>
        <p:nvSpPr>
          <p:cNvPr id="51204" name="Text Box 5"/>
          <p:cNvSpPr txBox="1">
            <a:spLocks noChangeArrowheads="1"/>
          </p:cNvSpPr>
          <p:nvPr/>
        </p:nvSpPr>
        <p:spPr bwMode="auto">
          <a:xfrm>
            <a:off x="5949950" y="2303463"/>
            <a:ext cx="3568700" cy="252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a:lnSpc>
                <a:spcPct val="50000"/>
              </a:lnSpc>
              <a:spcBef>
                <a:spcPct val="50000"/>
              </a:spcBef>
            </a:pPr>
            <a:r>
              <a:rPr kumimoji="1" lang="en-US" altLang="zh-CN" sz="2000" dirty="0">
                <a:latin typeface="Times New Roman" pitchFamily="18" charset="0"/>
              </a:rPr>
              <a:t>P2:</a:t>
            </a:r>
          </a:p>
          <a:p>
            <a:pPr>
              <a:lnSpc>
                <a:spcPct val="50000"/>
              </a:lnSpc>
              <a:spcBef>
                <a:spcPct val="50000"/>
              </a:spcBef>
            </a:pPr>
            <a:r>
              <a:rPr kumimoji="1" lang="en-US" altLang="zh-CN" sz="2000" dirty="0">
                <a:latin typeface="Times New Roman" pitchFamily="18" charset="0"/>
              </a:rPr>
              <a:t>while(1){</a:t>
            </a:r>
          </a:p>
          <a:p>
            <a:pPr>
              <a:lnSpc>
                <a:spcPct val="50000"/>
              </a:lnSpc>
              <a:spcBef>
                <a:spcPct val="50000"/>
              </a:spcBef>
            </a:pPr>
            <a:r>
              <a:rPr kumimoji="1" lang="en-US" altLang="zh-CN" sz="2000" dirty="0">
                <a:latin typeface="Times New Roman" pitchFamily="18" charset="0"/>
              </a:rPr>
              <a:t>   Input </a:t>
            </a:r>
            <a:r>
              <a:rPr kumimoji="1" lang="en-US" altLang="zh-CN" sz="2000" dirty="0" err="1">
                <a:latin typeface="Times New Roman" pitchFamily="18" charset="0"/>
              </a:rPr>
              <a:t>datd</a:t>
            </a:r>
            <a:r>
              <a:rPr kumimoji="1" lang="en-US" altLang="zh-CN" sz="2000" dirty="0">
                <a:latin typeface="Times New Roman" pitchFamily="18" charset="0"/>
              </a:rPr>
              <a:t> 2 from I/O 2 ；</a:t>
            </a:r>
          </a:p>
          <a:p>
            <a:pPr>
              <a:lnSpc>
                <a:spcPct val="50000"/>
              </a:lnSpc>
              <a:spcBef>
                <a:spcPct val="50000"/>
              </a:spcBef>
            </a:pPr>
            <a:r>
              <a:rPr kumimoji="1" lang="en-US" altLang="zh-CN" sz="2000" dirty="0">
                <a:latin typeface="Times New Roman" pitchFamily="18" charset="0"/>
              </a:rPr>
              <a:t>   Compute……；</a:t>
            </a:r>
            <a:endParaRPr kumimoji="1" lang="zh-CN" altLang="en-US" sz="2000" dirty="0">
              <a:latin typeface="Times New Roman" pitchFamily="18" charset="0"/>
            </a:endParaRPr>
          </a:p>
          <a:p>
            <a:pPr>
              <a:lnSpc>
                <a:spcPct val="50000"/>
              </a:lnSpc>
              <a:spcBef>
                <a:spcPct val="50000"/>
              </a:spcBef>
            </a:pPr>
            <a:r>
              <a:rPr kumimoji="1" lang="en-US" altLang="zh-CN" sz="2400" i="1" dirty="0">
                <a:solidFill>
                  <a:srgbClr val="FF0000"/>
                </a:solidFill>
                <a:latin typeface="Times New Roman" pitchFamily="18" charset="0"/>
                <a:ea typeface="楷体_GB2312" pitchFamily="49" charset="-122"/>
              </a:rPr>
              <a:t>   wait(</a:t>
            </a:r>
            <a:r>
              <a:rPr kumimoji="1" lang="en-US" altLang="zh-CN" sz="2400" i="1" dirty="0" err="1">
                <a:solidFill>
                  <a:srgbClr val="FF0000"/>
                </a:solidFill>
                <a:latin typeface="Times New Roman" pitchFamily="18" charset="0"/>
                <a:ea typeface="楷体_GB2312" pitchFamily="49" charset="-122"/>
              </a:rPr>
              <a:t>mutex</a:t>
            </a:r>
            <a:r>
              <a:rPr kumimoji="1" lang="en-US" altLang="zh-CN" sz="2400" i="1" dirty="0">
                <a:solidFill>
                  <a:srgbClr val="FF0000"/>
                </a:solidFill>
                <a:latin typeface="Times New Roman" pitchFamily="18" charset="0"/>
                <a:ea typeface="楷体_GB2312" pitchFamily="49" charset="-122"/>
              </a:rPr>
              <a:t>) ；</a:t>
            </a:r>
            <a:endParaRPr kumimoji="1" lang="zh-CN" altLang="en-US" sz="2400" i="1" dirty="0">
              <a:solidFill>
                <a:srgbClr val="FF0000"/>
              </a:solidFill>
              <a:latin typeface="Times New Roman" pitchFamily="18" charset="0"/>
              <a:ea typeface="楷体_GB2312" pitchFamily="49" charset="-122"/>
            </a:endParaRPr>
          </a:p>
          <a:p>
            <a:pPr>
              <a:lnSpc>
                <a:spcPct val="50000"/>
              </a:lnSpc>
              <a:spcBef>
                <a:spcPct val="50000"/>
              </a:spcBef>
            </a:pPr>
            <a:r>
              <a:rPr kumimoji="1" lang="en-US" altLang="zh-CN" sz="2000" dirty="0">
                <a:latin typeface="Times New Roman" pitchFamily="18" charset="0"/>
              </a:rPr>
              <a:t>      Print results2 by printer;</a:t>
            </a:r>
          </a:p>
          <a:p>
            <a:pPr>
              <a:lnSpc>
                <a:spcPct val="50000"/>
              </a:lnSpc>
              <a:spcBef>
                <a:spcPct val="50000"/>
              </a:spcBef>
            </a:pPr>
            <a:r>
              <a:rPr kumimoji="1" lang="en-US" altLang="zh-CN" sz="2400" i="1" dirty="0">
                <a:solidFill>
                  <a:srgbClr val="FF0000"/>
                </a:solidFill>
                <a:latin typeface="Times New Roman" pitchFamily="18" charset="0"/>
                <a:ea typeface="楷体_GB2312" pitchFamily="49" charset="-122"/>
              </a:rPr>
              <a:t>   signal(</a:t>
            </a:r>
            <a:r>
              <a:rPr kumimoji="1" lang="en-US" altLang="zh-CN" sz="2400" i="1" dirty="0" err="1">
                <a:solidFill>
                  <a:srgbClr val="FF0000"/>
                </a:solidFill>
                <a:latin typeface="Times New Roman" pitchFamily="18" charset="0"/>
                <a:ea typeface="楷体_GB2312" pitchFamily="49" charset="-122"/>
              </a:rPr>
              <a:t>mutex</a:t>
            </a:r>
            <a:r>
              <a:rPr kumimoji="1" lang="en-US" altLang="zh-CN" sz="2400" i="1" dirty="0">
                <a:solidFill>
                  <a:srgbClr val="FF0000"/>
                </a:solidFill>
                <a:latin typeface="Times New Roman" pitchFamily="18" charset="0"/>
                <a:ea typeface="楷体_GB2312" pitchFamily="49" charset="-122"/>
              </a:rPr>
              <a:t>) ；</a:t>
            </a:r>
          </a:p>
          <a:p>
            <a:pPr>
              <a:lnSpc>
                <a:spcPct val="50000"/>
              </a:lnSpc>
              <a:spcBef>
                <a:spcPct val="50000"/>
              </a:spcBef>
            </a:pPr>
            <a:r>
              <a:rPr kumimoji="1" lang="en-US" altLang="zh-CN" sz="2000" dirty="0">
                <a:latin typeface="Times New Roman" pitchFamily="18" charset="0"/>
              </a:rPr>
              <a:t>    }</a:t>
            </a:r>
          </a:p>
        </p:txBody>
      </p:sp>
      <p:sp>
        <p:nvSpPr>
          <p:cNvPr id="51205" name="Text Box 7"/>
          <p:cNvSpPr txBox="1">
            <a:spLocks noChangeArrowheads="1"/>
          </p:cNvSpPr>
          <p:nvPr/>
        </p:nvSpPr>
        <p:spPr bwMode="auto">
          <a:xfrm>
            <a:off x="2209800" y="2184401"/>
            <a:ext cx="3200400"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r>
              <a:rPr kumimoji="1" lang="en-US" altLang="zh-CN" sz="2000" dirty="0">
                <a:latin typeface="Times New Roman" pitchFamily="18" charset="0"/>
              </a:rPr>
              <a:t>P1:</a:t>
            </a:r>
          </a:p>
          <a:p>
            <a:r>
              <a:rPr kumimoji="1" lang="en-US" altLang="zh-CN" sz="2000" dirty="0">
                <a:latin typeface="Times New Roman" pitchFamily="18" charset="0"/>
              </a:rPr>
              <a:t>while(1){</a:t>
            </a:r>
          </a:p>
          <a:p>
            <a:r>
              <a:rPr kumimoji="1" lang="en-US" altLang="zh-CN" sz="2000" dirty="0">
                <a:latin typeface="Times New Roman" pitchFamily="18" charset="0"/>
              </a:rPr>
              <a:t>    Input </a:t>
            </a:r>
            <a:r>
              <a:rPr kumimoji="1" lang="en-US" altLang="zh-CN" sz="2000" dirty="0" err="1">
                <a:latin typeface="Times New Roman" pitchFamily="18" charset="0"/>
              </a:rPr>
              <a:t>datd</a:t>
            </a:r>
            <a:r>
              <a:rPr kumimoji="1" lang="en-US" altLang="zh-CN" sz="2000" dirty="0">
                <a:latin typeface="Times New Roman" pitchFamily="18" charset="0"/>
              </a:rPr>
              <a:t> 1 from I/0 1 ；</a:t>
            </a:r>
          </a:p>
          <a:p>
            <a:r>
              <a:rPr kumimoji="1" lang="en-US" altLang="zh-CN" sz="2000" dirty="0">
                <a:latin typeface="Times New Roman" pitchFamily="18" charset="0"/>
              </a:rPr>
              <a:t>    Compute……；</a:t>
            </a:r>
          </a:p>
          <a:p>
            <a:r>
              <a:rPr kumimoji="1" lang="en-US" altLang="zh-CN" sz="2400" i="1" dirty="0">
                <a:solidFill>
                  <a:srgbClr val="FF0000"/>
                </a:solidFill>
                <a:latin typeface="Times New Roman" pitchFamily="18" charset="0"/>
                <a:ea typeface="楷体_GB2312" pitchFamily="49" charset="-122"/>
              </a:rPr>
              <a:t>    wait(</a:t>
            </a:r>
            <a:r>
              <a:rPr kumimoji="1" lang="en-US" altLang="zh-CN" sz="2400" i="1" dirty="0" err="1">
                <a:solidFill>
                  <a:srgbClr val="FF0000"/>
                </a:solidFill>
                <a:latin typeface="Times New Roman" pitchFamily="18" charset="0"/>
                <a:ea typeface="楷体_GB2312" pitchFamily="49" charset="-122"/>
              </a:rPr>
              <a:t>mutex</a:t>
            </a:r>
            <a:r>
              <a:rPr kumimoji="1" lang="en-US" altLang="zh-CN" sz="2400" i="1" dirty="0">
                <a:solidFill>
                  <a:srgbClr val="FF0000"/>
                </a:solidFill>
                <a:latin typeface="Times New Roman" pitchFamily="18" charset="0"/>
                <a:ea typeface="楷体_GB2312" pitchFamily="49" charset="-122"/>
              </a:rPr>
              <a:t>) ；</a:t>
            </a:r>
          </a:p>
          <a:p>
            <a:r>
              <a:rPr kumimoji="1" lang="en-US" altLang="zh-CN" sz="2000" dirty="0">
                <a:latin typeface="Times New Roman" pitchFamily="18" charset="0"/>
              </a:rPr>
              <a:t>       Print results1 by printer; </a:t>
            </a:r>
          </a:p>
          <a:p>
            <a:r>
              <a:rPr kumimoji="1" lang="en-US" altLang="zh-CN" sz="2400" i="1" dirty="0">
                <a:solidFill>
                  <a:srgbClr val="FF0000"/>
                </a:solidFill>
                <a:latin typeface="Times New Roman" pitchFamily="18" charset="0"/>
                <a:ea typeface="楷体_GB2312" pitchFamily="49" charset="-122"/>
              </a:rPr>
              <a:t>    signal(</a:t>
            </a:r>
            <a:r>
              <a:rPr kumimoji="1" lang="en-US" altLang="zh-CN" sz="2400" i="1" dirty="0" err="1">
                <a:solidFill>
                  <a:srgbClr val="FF0000"/>
                </a:solidFill>
                <a:latin typeface="Times New Roman" pitchFamily="18" charset="0"/>
                <a:ea typeface="楷体_GB2312" pitchFamily="49" charset="-122"/>
              </a:rPr>
              <a:t>mutex</a:t>
            </a:r>
            <a:r>
              <a:rPr kumimoji="1" lang="en-US" altLang="zh-CN" sz="2400" i="1" dirty="0">
                <a:solidFill>
                  <a:srgbClr val="FF0000"/>
                </a:solidFill>
                <a:latin typeface="Times New Roman" pitchFamily="18" charset="0"/>
                <a:ea typeface="楷体_GB2312" pitchFamily="49" charset="-122"/>
              </a:rPr>
              <a:t>) ；</a:t>
            </a:r>
          </a:p>
          <a:p>
            <a:r>
              <a:rPr kumimoji="1" lang="en-US" altLang="zh-CN" sz="2400" dirty="0">
                <a:latin typeface="Times New Roman" pitchFamily="18" charset="0"/>
                <a:ea typeface="楷体_GB2312" pitchFamily="49" charset="-122"/>
              </a:rPr>
              <a:t> }</a:t>
            </a:r>
            <a:endParaRPr kumimoji="1" lang="zh-CN" altLang="en-US" sz="2400" dirty="0">
              <a:latin typeface="Times New Roman" pitchFamily="18" charset="0"/>
              <a:ea typeface="楷体_GB2312" pitchFamily="49" charset="-122"/>
            </a:endParaRPr>
          </a:p>
        </p:txBody>
      </p:sp>
      <p:sp>
        <p:nvSpPr>
          <p:cNvPr id="3" name="流程图: 可选过程 2"/>
          <p:cNvSpPr/>
          <p:nvPr/>
        </p:nvSpPr>
        <p:spPr bwMode="auto">
          <a:xfrm>
            <a:off x="5949950" y="1085748"/>
            <a:ext cx="3899184" cy="852234"/>
          </a:xfrm>
          <a:prstGeom prst="flowChartAlternateProcess">
            <a:avLst/>
          </a:prstGeom>
          <a:solidFill>
            <a:schemeClr val="bg1"/>
          </a:solidFill>
          <a:ln w="38100" cap="flat" cmpd="sng" algn="ctr">
            <a:solidFill>
              <a:srgbClr val="00B05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en-US" altLang="zh-CN" i="1" dirty="0">
                <a:solidFill>
                  <a:srgbClr val="00B050"/>
                </a:solidFill>
              </a:rPr>
              <a:t>What happens when </a:t>
            </a:r>
            <a:r>
              <a:rPr lang="en-US" altLang="zh-CN" i="1" dirty="0" err="1">
                <a:solidFill>
                  <a:srgbClr val="00B050"/>
                </a:solidFill>
              </a:rPr>
              <a:t>mutex</a:t>
            </a:r>
            <a:r>
              <a:rPr lang="en-US" altLang="zh-CN" i="1" dirty="0">
                <a:solidFill>
                  <a:srgbClr val="00B050"/>
                </a:solidFill>
              </a:rPr>
              <a:t> value </a:t>
            </a:r>
          </a:p>
          <a:p>
            <a:r>
              <a:rPr lang="en-US" altLang="zh-CN" i="1" dirty="0">
                <a:solidFill>
                  <a:srgbClr val="00B050"/>
                </a:solidFill>
              </a:rPr>
              <a:t>is initialized to 2 ?</a:t>
            </a:r>
            <a:endParaRPr lang="zh-CN" altLang="en-US" dirty="0">
              <a:solidFill>
                <a:srgbClr val="00B050"/>
              </a:solidFill>
            </a:endParaRPr>
          </a:p>
        </p:txBody>
      </p:sp>
      <p:pic>
        <p:nvPicPr>
          <p:cNvPr id="7" name="图片 6"/>
          <p:cNvPicPr>
            <a:picLocks noChangeAspect="1"/>
          </p:cNvPicPr>
          <p:nvPr/>
        </p:nvPicPr>
        <p:blipFill>
          <a:blip r:embed="rId3"/>
          <a:stretch>
            <a:fillRect/>
          </a:stretch>
        </p:blipFill>
        <p:spPr>
          <a:xfrm>
            <a:off x="11204269" y="80165"/>
            <a:ext cx="909644" cy="48577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sz="2800" dirty="0">
                <a:solidFill>
                  <a:srgbClr val="FFC000"/>
                </a:solidFill>
              </a:rPr>
              <a:t>Deadlock and Starvation</a:t>
            </a:r>
          </a:p>
        </p:txBody>
      </p:sp>
      <p:sp>
        <p:nvSpPr>
          <p:cNvPr id="52227" name="Rectangle 3"/>
          <p:cNvSpPr>
            <a:spLocks noGrp="1" noChangeArrowheads="1"/>
          </p:cNvSpPr>
          <p:nvPr>
            <p:ph idx="1"/>
          </p:nvPr>
        </p:nvSpPr>
        <p:spPr>
          <a:xfrm>
            <a:off x="1075267" y="1233489"/>
            <a:ext cx="10507133" cy="4530725"/>
          </a:xfrm>
        </p:spPr>
        <p:txBody>
          <a:bodyPr/>
          <a:lstStyle/>
          <a:p>
            <a:pPr eaLnBrk="1" hangingPunct="1">
              <a:tabLst>
                <a:tab pos="1887538" algn="ctr"/>
                <a:tab pos="4572000" algn="ctr"/>
              </a:tabLst>
            </a:pPr>
            <a:r>
              <a:rPr lang="en-US" altLang="zh-CN" sz="2000" b="0" dirty="0">
                <a:solidFill>
                  <a:srgbClr val="3366FF"/>
                </a:solidFill>
              </a:rPr>
              <a:t>Deadlock </a:t>
            </a:r>
            <a:r>
              <a:rPr lang="en-US" altLang="zh-CN" sz="2000" b="0" dirty="0"/>
              <a:t>– two or more processes are waiting indefinitely for an event that can be caused by only one of the waiting processes</a:t>
            </a:r>
          </a:p>
          <a:p>
            <a:pPr eaLnBrk="1" hangingPunct="1">
              <a:tabLst>
                <a:tab pos="1887538" algn="ctr"/>
                <a:tab pos="4572000" algn="ctr"/>
              </a:tabLst>
            </a:pPr>
            <a:r>
              <a:rPr lang="en-US" altLang="zh-CN" sz="2000" b="0" dirty="0"/>
              <a:t>Let </a:t>
            </a:r>
            <a:r>
              <a:rPr lang="en-US" altLang="zh-CN" sz="1800" b="0" dirty="0">
                <a:solidFill>
                  <a:srgbClr val="0000FF"/>
                </a:solidFill>
              </a:rPr>
              <a:t>S</a:t>
            </a:r>
            <a:r>
              <a:rPr lang="en-US" altLang="zh-CN" sz="2000" b="0" dirty="0"/>
              <a:t> and </a:t>
            </a:r>
            <a:r>
              <a:rPr lang="en-US" altLang="zh-CN" sz="1800" b="0" dirty="0">
                <a:solidFill>
                  <a:srgbClr val="0000FF"/>
                </a:solidFill>
              </a:rPr>
              <a:t>Q</a:t>
            </a:r>
            <a:r>
              <a:rPr lang="en-US" altLang="zh-CN" sz="2000" b="0" dirty="0"/>
              <a:t> be two semaphores initialized to </a:t>
            </a:r>
            <a:r>
              <a:rPr lang="en-US" altLang="zh-CN" sz="2000" b="0" dirty="0">
                <a:solidFill>
                  <a:srgbClr val="FF0000"/>
                </a:solidFill>
              </a:rPr>
              <a:t>1</a:t>
            </a:r>
          </a:p>
          <a:p>
            <a:pPr eaLnBrk="1" hangingPunct="1">
              <a:buNone/>
              <a:tabLst>
                <a:tab pos="1887538" algn="ctr"/>
                <a:tab pos="4572000" algn="ctr"/>
              </a:tabLst>
            </a:pPr>
            <a:r>
              <a:rPr lang="en-US" altLang="zh-CN" sz="2000" b="0" i="1" dirty="0"/>
              <a:t>		        </a:t>
            </a:r>
            <a:r>
              <a:rPr lang="en-US" altLang="zh-CN" sz="2000" b="0" i="1" dirty="0">
                <a:solidFill>
                  <a:srgbClr val="0000FF"/>
                </a:solidFill>
              </a:rPr>
              <a:t>P</a:t>
            </a:r>
            <a:r>
              <a:rPr lang="en-US" altLang="zh-CN" sz="2000" b="0" baseline="-25000" dirty="0">
                <a:solidFill>
                  <a:srgbClr val="0000FF"/>
                </a:solidFill>
              </a:rPr>
              <a:t>0</a:t>
            </a:r>
            <a:r>
              <a:rPr lang="en-US" altLang="zh-CN" sz="2000" b="0" dirty="0">
                <a:solidFill>
                  <a:srgbClr val="0000FF"/>
                </a:solidFill>
              </a:rPr>
              <a:t>	                            </a:t>
            </a:r>
            <a:r>
              <a:rPr lang="en-US" altLang="zh-CN" sz="2000" b="0" i="1" dirty="0">
                <a:solidFill>
                  <a:srgbClr val="0000FF"/>
                </a:solidFill>
              </a:rPr>
              <a:t>P</a:t>
            </a:r>
            <a:r>
              <a:rPr lang="en-US" altLang="zh-CN" sz="2000" b="0" baseline="-25000" dirty="0">
                <a:solidFill>
                  <a:srgbClr val="0000FF"/>
                </a:solidFill>
              </a:rPr>
              <a:t>1</a:t>
            </a:r>
          </a:p>
          <a:p>
            <a:pPr eaLnBrk="1" hangingPunct="1">
              <a:buNone/>
              <a:tabLst>
                <a:tab pos="1887538" algn="ctr"/>
                <a:tab pos="4572000" algn="ctr"/>
              </a:tabLst>
            </a:pPr>
            <a:r>
              <a:rPr lang="en-US" altLang="zh-CN" sz="2000" b="0" dirty="0">
                <a:solidFill>
                  <a:srgbClr val="0000FF"/>
                </a:solidFill>
              </a:rPr>
              <a:t>		     </a:t>
            </a:r>
            <a:r>
              <a:rPr lang="en-US" altLang="zh-CN" sz="1800" b="0" dirty="0">
                <a:solidFill>
                  <a:srgbClr val="0000FF"/>
                </a:solidFill>
              </a:rPr>
              <a:t>wait (S); 	                                   wait (Q);</a:t>
            </a:r>
          </a:p>
          <a:p>
            <a:pPr eaLnBrk="1" hangingPunct="1">
              <a:buNone/>
              <a:tabLst>
                <a:tab pos="1887538" algn="ctr"/>
                <a:tab pos="4572000" algn="ctr"/>
              </a:tabLst>
            </a:pPr>
            <a:r>
              <a:rPr lang="en-US" altLang="zh-CN" sz="1800" b="0" dirty="0">
                <a:solidFill>
                  <a:srgbClr val="0000FF"/>
                </a:solidFill>
              </a:rPr>
              <a:t>		      wait (Q); 	                                     wait (S);</a:t>
            </a:r>
          </a:p>
          <a:p>
            <a:pPr eaLnBrk="1" hangingPunct="1">
              <a:buNone/>
              <a:tabLst>
                <a:tab pos="1887538" algn="ctr"/>
                <a:tab pos="4572000" algn="ctr"/>
              </a:tabLst>
            </a:pPr>
            <a:r>
              <a:rPr lang="en-US" altLang="zh-CN" sz="1200" b="0" dirty="0">
                <a:solidFill>
                  <a:srgbClr val="0000FF"/>
                </a:solidFill>
              </a:rPr>
              <a:t>		. 		.</a:t>
            </a:r>
          </a:p>
          <a:p>
            <a:pPr eaLnBrk="1" hangingPunct="1">
              <a:buNone/>
              <a:tabLst>
                <a:tab pos="1887538" algn="ctr"/>
                <a:tab pos="4572000" algn="ctr"/>
              </a:tabLst>
            </a:pPr>
            <a:r>
              <a:rPr lang="en-US" altLang="zh-CN" sz="1200" b="0" dirty="0">
                <a:solidFill>
                  <a:srgbClr val="0000FF"/>
                </a:solidFill>
              </a:rPr>
              <a:t>		. 		.</a:t>
            </a:r>
          </a:p>
          <a:p>
            <a:pPr eaLnBrk="1" hangingPunct="1">
              <a:buNone/>
              <a:tabLst>
                <a:tab pos="1887538" algn="ctr"/>
                <a:tab pos="4572000" algn="ctr"/>
              </a:tabLst>
            </a:pPr>
            <a:r>
              <a:rPr lang="en-US" altLang="zh-CN" sz="1200" b="0" dirty="0">
                <a:solidFill>
                  <a:srgbClr val="0000FF"/>
                </a:solidFill>
              </a:rPr>
              <a:t>		. 		.</a:t>
            </a:r>
          </a:p>
          <a:p>
            <a:pPr eaLnBrk="1" hangingPunct="1">
              <a:buNone/>
              <a:tabLst>
                <a:tab pos="1887538" algn="ctr"/>
                <a:tab pos="4572000" algn="ctr"/>
              </a:tabLst>
            </a:pPr>
            <a:r>
              <a:rPr lang="en-US" altLang="zh-CN" sz="1800" b="0" dirty="0">
                <a:solidFill>
                  <a:srgbClr val="0000FF"/>
                </a:solidFill>
              </a:rPr>
              <a:t>		      signal  (S); 	                                  signal (Q);</a:t>
            </a:r>
          </a:p>
          <a:p>
            <a:pPr eaLnBrk="1" hangingPunct="1">
              <a:buNone/>
              <a:tabLst>
                <a:tab pos="1887538" algn="ctr"/>
                <a:tab pos="4572000" algn="ctr"/>
              </a:tabLst>
            </a:pPr>
            <a:r>
              <a:rPr lang="en-US" altLang="zh-CN" sz="1800" b="0" dirty="0">
                <a:solidFill>
                  <a:srgbClr val="0000FF"/>
                </a:solidFill>
              </a:rPr>
              <a:t>		      signal (Q); 	                                   signal (S);</a:t>
            </a:r>
          </a:p>
          <a:p>
            <a:pPr eaLnBrk="1" hangingPunct="1">
              <a:tabLst>
                <a:tab pos="1887538" algn="ctr"/>
                <a:tab pos="4572000" algn="ctr"/>
              </a:tabLst>
            </a:pPr>
            <a:r>
              <a:rPr lang="en-US" altLang="zh-CN" sz="2000" b="0" dirty="0">
                <a:solidFill>
                  <a:srgbClr val="3366FF"/>
                </a:solidFill>
                <a:sym typeface="MT Extra" pitchFamily="18" charset="2"/>
              </a:rPr>
              <a:t>Starvation </a:t>
            </a:r>
            <a:r>
              <a:rPr lang="en-US" altLang="zh-CN" sz="2000" b="0" dirty="0">
                <a:solidFill>
                  <a:srgbClr val="3366FF"/>
                </a:solidFill>
              </a:rPr>
              <a:t> </a:t>
            </a:r>
            <a:r>
              <a:rPr lang="en-US" altLang="zh-CN" sz="2000" b="0" dirty="0"/>
              <a:t>– indefinite blocking.  A process may never be removed from the semaphore queue in which it is suspended</a:t>
            </a:r>
          </a:p>
          <a:p>
            <a:pPr eaLnBrk="1" hangingPunct="1">
              <a:tabLst>
                <a:tab pos="1887538" algn="ctr"/>
                <a:tab pos="4572000" algn="ctr"/>
              </a:tabLst>
            </a:pPr>
            <a:r>
              <a:rPr lang="en-US" altLang="zh-CN" sz="2000" b="0" dirty="0">
                <a:solidFill>
                  <a:srgbClr val="3366FF"/>
                </a:solidFill>
              </a:rPr>
              <a:t>Priority Inversion  </a:t>
            </a:r>
            <a:r>
              <a:rPr lang="en-US" altLang="zh-CN" sz="2000" b="0" dirty="0"/>
              <a:t>- Scheduling problem when lower-priority process holds a lock needed by higher-priority process</a:t>
            </a:r>
          </a:p>
        </p:txBody>
      </p:sp>
      <p:sp>
        <p:nvSpPr>
          <p:cNvPr id="268292" name="Text Box 4"/>
          <p:cNvSpPr txBox="1">
            <a:spLocks noChangeArrowheads="1"/>
          </p:cNvSpPr>
          <p:nvPr/>
        </p:nvSpPr>
        <p:spPr bwMode="auto">
          <a:xfrm rot="21120000">
            <a:off x="3952401" y="3644791"/>
            <a:ext cx="2125663" cy="406400"/>
          </a:xfrm>
          <a:prstGeom prst="rect">
            <a:avLst/>
          </a:prstGeom>
          <a:solidFill>
            <a:schemeClr val="bg1"/>
          </a:solidFill>
          <a:ln w="9525">
            <a:solidFill>
              <a:schemeClr val="tx1"/>
            </a:solidFill>
            <a:prstDash val="dash"/>
            <a:miter lim="800000"/>
            <a:headEnd/>
            <a:tailEnd/>
          </a:ln>
          <a:effectLst/>
        </p:spPr>
        <p:txBody>
          <a:bodyPr>
            <a:spAutoFit/>
          </a:bodyPr>
          <a:lstStyle/>
          <a:p>
            <a:pPr algn="ctr" eaLnBrk="1" hangingPunct="1">
              <a:defRPr/>
            </a:pPr>
            <a:r>
              <a:rPr lang="en-US" altLang="zh-CN" sz="2000" b="1" dirty="0">
                <a:solidFill>
                  <a:schemeClr val="tx2"/>
                </a:solidFill>
                <a:effectLst>
                  <a:outerShdw blurRad="38100" dist="38100" dir="2700000" algn="tl">
                    <a:srgbClr val="000000"/>
                  </a:outerShdw>
                </a:effectLst>
              </a:rPr>
              <a:t>Deadlock ?</a:t>
            </a:r>
            <a:endParaRPr kumimoji="1" lang="zh-CN" altLang="en-US" sz="2000" b="1" dirty="0">
              <a:solidFill>
                <a:schemeClr val="tx2"/>
              </a:solidFill>
              <a:effectLst>
                <a:outerShdw blurRad="38100" dist="38100" dir="2700000" algn="tl">
                  <a:srgbClr val="000000"/>
                </a:outerShdw>
              </a:effectLst>
            </a:endParaRPr>
          </a:p>
        </p:txBody>
      </p:sp>
      <p:pic>
        <p:nvPicPr>
          <p:cNvPr id="5" name="图片 4"/>
          <p:cNvPicPr>
            <a:picLocks noChangeAspect="1"/>
          </p:cNvPicPr>
          <p:nvPr/>
        </p:nvPicPr>
        <p:blipFill>
          <a:blip r:embed="rId3"/>
          <a:stretch>
            <a:fillRect/>
          </a:stretch>
        </p:blipFill>
        <p:spPr>
          <a:xfrm>
            <a:off x="11204269" y="80165"/>
            <a:ext cx="909644" cy="485779"/>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865703" y="1665514"/>
            <a:ext cx="10362623" cy="885198"/>
          </a:xfrm>
        </p:spPr>
        <p:txBody>
          <a:bodyPr/>
          <a:lstStyle/>
          <a:p>
            <a:r>
              <a:rPr lang="en-US" altLang="zh-CN" sz="3600" dirty="0">
                <a:solidFill>
                  <a:srgbClr val="00B050"/>
                </a:solidFill>
                <a:latin typeface="+mj-lt"/>
                <a:ea typeface="MS PGothic" pitchFamily="34" charset="-128"/>
                <a:cs typeface="ＭＳ Ｐゴシック" charset="-128"/>
              </a:rPr>
              <a:t>6.6 Classical Problems of Synchronization</a:t>
            </a:r>
            <a:endParaRPr lang="zh-CN" altLang="en-US" sz="3600" dirty="0">
              <a:solidFill>
                <a:srgbClr val="00B050"/>
              </a:solidFill>
              <a:latin typeface="+mj-lt"/>
              <a:ea typeface="MS PGothic" pitchFamily="34" charset="-128"/>
              <a:cs typeface="ＭＳ Ｐゴシック" charset="-128"/>
            </a:endParaRPr>
          </a:p>
        </p:txBody>
      </p:sp>
    </p:spTree>
    <p:extLst>
      <p:ext uri="{BB962C8B-B14F-4D97-AF65-F5344CB8AC3E}">
        <p14:creationId xmlns:p14="http://schemas.microsoft.com/office/powerpoint/2010/main" val="18525359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z="2800" dirty="0">
                <a:latin typeface="Times New Roman" pitchFamily="18" charset="0"/>
                <a:ea typeface="楷体_GB2312" pitchFamily="49" charset="-122"/>
              </a:rPr>
              <a:t>经典同步问题</a:t>
            </a:r>
            <a:endParaRPr lang="en-US" altLang="zh-CN" sz="2800" b="0" dirty="0">
              <a:latin typeface="Times New Roman" pitchFamily="18" charset="0"/>
              <a:ea typeface="楷体_GB2312" pitchFamily="49" charset="-122"/>
            </a:endParaRPr>
          </a:p>
        </p:txBody>
      </p:sp>
      <p:sp>
        <p:nvSpPr>
          <p:cNvPr id="53251" name="Rectangle 3"/>
          <p:cNvSpPr>
            <a:spLocks noGrp="1" noChangeArrowheads="1"/>
          </p:cNvSpPr>
          <p:nvPr>
            <p:ph idx="1"/>
          </p:nvPr>
        </p:nvSpPr>
        <p:spPr/>
        <p:txBody>
          <a:bodyPr/>
          <a:lstStyle/>
          <a:p>
            <a:pPr eaLnBrk="1" hangingPunct="1"/>
            <a:r>
              <a:rPr lang="en-US" altLang="zh-CN" b="0" dirty="0">
                <a:latin typeface="Times New Roman" pitchFamily="18" charset="0"/>
              </a:rPr>
              <a:t>6.6.1 Bounded-Buffer Problem</a:t>
            </a:r>
            <a:br>
              <a:rPr lang="en-US" altLang="zh-CN" b="0" dirty="0">
                <a:latin typeface="Times New Roman" pitchFamily="18" charset="0"/>
              </a:rPr>
            </a:br>
            <a:r>
              <a:rPr lang="en-US" altLang="zh-CN" b="0" dirty="0">
                <a:latin typeface="Times New Roman" pitchFamily="18" charset="0"/>
              </a:rPr>
              <a:t>	</a:t>
            </a:r>
            <a:r>
              <a:rPr lang="zh-CN" altLang="en-US" sz="2400" b="0" dirty="0">
                <a:latin typeface="Times New Roman" pitchFamily="18" charset="0"/>
              </a:rPr>
              <a:t>有限缓冲区问题（生产者</a:t>
            </a:r>
            <a:r>
              <a:rPr lang="en-US" altLang="zh-CN" sz="2400" b="0" dirty="0">
                <a:latin typeface="Times New Roman" pitchFamily="18" charset="0"/>
              </a:rPr>
              <a:t>-</a:t>
            </a:r>
            <a:r>
              <a:rPr lang="zh-CN" altLang="en-US" sz="2400" b="0" dirty="0">
                <a:latin typeface="Times New Roman" pitchFamily="18" charset="0"/>
              </a:rPr>
              <a:t>消费者问题）</a:t>
            </a:r>
            <a:endParaRPr lang="en-US" altLang="zh-CN" sz="2400" b="0" dirty="0">
              <a:latin typeface="Times New Roman" pitchFamily="18" charset="0"/>
            </a:endParaRPr>
          </a:p>
          <a:p>
            <a:pPr eaLnBrk="1" hangingPunct="1"/>
            <a:r>
              <a:rPr lang="en-US" altLang="zh-CN" b="0" dirty="0">
                <a:latin typeface="Times New Roman" pitchFamily="18" charset="0"/>
              </a:rPr>
              <a:t>6.6.2 Readers and Writers Problem</a:t>
            </a:r>
            <a:br>
              <a:rPr lang="en-US" altLang="zh-CN" b="0" dirty="0">
                <a:latin typeface="Times New Roman" pitchFamily="18" charset="0"/>
              </a:rPr>
            </a:br>
            <a:r>
              <a:rPr lang="en-US" altLang="zh-CN" b="0" dirty="0">
                <a:latin typeface="Times New Roman" pitchFamily="18" charset="0"/>
              </a:rPr>
              <a:t>	</a:t>
            </a:r>
            <a:r>
              <a:rPr lang="zh-CN" altLang="en-US" sz="2400" b="0" dirty="0">
                <a:latin typeface="Times New Roman" pitchFamily="18" charset="0"/>
              </a:rPr>
              <a:t>读者写者问题</a:t>
            </a:r>
            <a:endParaRPr lang="en-US" altLang="zh-CN" sz="2400" b="0" dirty="0">
              <a:latin typeface="Times New Roman" pitchFamily="18" charset="0"/>
            </a:endParaRPr>
          </a:p>
          <a:p>
            <a:pPr eaLnBrk="1" hangingPunct="1"/>
            <a:r>
              <a:rPr lang="en-US" altLang="zh-CN" b="0" dirty="0">
                <a:latin typeface="Times New Roman" pitchFamily="18" charset="0"/>
              </a:rPr>
              <a:t>6.6.3 Dining-Philosophers Problem</a:t>
            </a:r>
          </a:p>
          <a:p>
            <a:pPr eaLnBrk="1" hangingPunct="1">
              <a:buFont typeface="Monotype Sorts" pitchFamily="2" charset="2"/>
              <a:buNone/>
            </a:pPr>
            <a:r>
              <a:rPr lang="zh-CN" altLang="en-US" sz="2400" b="0" dirty="0">
                <a:latin typeface="Times New Roman" pitchFamily="18" charset="0"/>
              </a:rPr>
              <a:t>    </a:t>
            </a:r>
            <a:r>
              <a:rPr lang="en-US" altLang="zh-CN" sz="2400" b="0" dirty="0">
                <a:latin typeface="Times New Roman" pitchFamily="18" charset="0"/>
              </a:rPr>
              <a:t>		</a:t>
            </a:r>
            <a:r>
              <a:rPr lang="zh-CN" altLang="en-US" sz="2400" b="0" dirty="0">
                <a:latin typeface="Times New Roman" pitchFamily="18" charset="0"/>
              </a:rPr>
              <a:t>哲学家就餐问题</a:t>
            </a:r>
            <a:endParaRPr lang="en-US" altLang="zh-CN" sz="1800" b="0" dirty="0">
              <a:latin typeface="Times New Roman" pitchFamily="18" charset="0"/>
            </a:endParaRPr>
          </a:p>
        </p:txBody>
      </p:sp>
      <mc:AlternateContent xmlns:mc="http://schemas.openxmlformats.org/markup-compatibility/2006" xmlns:p14="http://schemas.microsoft.com/office/powerpoint/2010/main">
        <mc:Choice Requires="p14">
          <p:contentPart p14:bwMode="auto" r:id="rId3">
            <p14:nvContentPartPr>
              <p14:cNvPr id="4098" name="Ink 6"/>
              <p14:cNvContentPartPr>
                <a14:cpLocks xmlns:a14="http://schemas.microsoft.com/office/drawing/2010/main" noRot="1" noChangeAspect="1" noEditPoints="1" noChangeArrowheads="1" noChangeShapeType="1"/>
              </p14:cNvContentPartPr>
              <p14:nvPr/>
            </p14:nvContentPartPr>
            <p14:xfrm>
              <a:off x="6140451" y="2295526"/>
              <a:ext cx="9525" cy="9525"/>
            </p14:xfrm>
          </p:contentPart>
        </mc:Choice>
        <mc:Fallback xmlns="">
          <p:pic>
            <p:nvPicPr>
              <p:cNvPr id="4098" name="Ink 6"/>
              <p:cNvPicPr>
                <a:picLocks noRot="1" noChangeAspect="1" noEditPoints="1" noChangeArrowheads="1" noChangeShapeType="1"/>
              </p:cNvPicPr>
              <p:nvPr/>
            </p:nvPicPr>
            <p:blipFill>
              <a:blip r:embed="rId4"/>
              <a:stretch>
                <a:fillRect/>
              </a:stretch>
            </p:blipFill>
            <p:spPr>
              <a:xfrm>
                <a:off x="6122500" y="2277575"/>
                <a:ext cx="45427" cy="45427"/>
              </a:xfrm>
              <a:prstGeom prst="rect">
                <a:avLst/>
              </a:prstGeom>
            </p:spPr>
          </p:pic>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a:latin typeface="Times New Roman" pitchFamily="18" charset="0"/>
                <a:ea typeface="楷体_GB2312" pitchFamily="49" charset="-122"/>
              </a:rPr>
              <a:t>6.6.1 Bounded-Buffer Problem</a:t>
            </a:r>
            <a:endParaRPr lang="zh-CN" altLang="en-US">
              <a:latin typeface="Times New Roman" pitchFamily="18" charset="0"/>
              <a:ea typeface="楷体_GB2312" pitchFamily="49" charset="-122"/>
            </a:endParaRPr>
          </a:p>
        </p:txBody>
      </p:sp>
      <p:sp>
        <p:nvSpPr>
          <p:cNvPr id="54275" name="Rectangle 3"/>
          <p:cNvSpPr>
            <a:spLocks noGrp="1" noChangeArrowheads="1"/>
          </p:cNvSpPr>
          <p:nvPr>
            <p:ph idx="1"/>
          </p:nvPr>
        </p:nvSpPr>
        <p:spPr/>
        <p:txBody>
          <a:bodyPr/>
          <a:lstStyle/>
          <a:p>
            <a:pPr eaLnBrk="1" hangingPunct="1"/>
            <a:r>
              <a:rPr lang="zh-CN" altLang="en-US" sz="2400" b="0" dirty="0">
                <a:latin typeface="楷体" pitchFamily="49" charset="-122"/>
              </a:rPr>
              <a:t>生产者-消费者问题是最著名的同步问题，它描述一组生产者（</a:t>
            </a:r>
            <a:r>
              <a:rPr lang="en-US" altLang="zh-CN" sz="2400" b="0" dirty="0">
                <a:latin typeface="楷体" pitchFamily="49" charset="-122"/>
              </a:rPr>
              <a:t>P</a:t>
            </a:r>
            <a:r>
              <a:rPr lang="en-US" altLang="zh-CN" sz="2400" b="0" baseline="-25000" dirty="0">
                <a:latin typeface="楷体" pitchFamily="49" charset="-122"/>
              </a:rPr>
              <a:t>1</a:t>
            </a:r>
            <a:r>
              <a:rPr lang="en-US" altLang="zh-CN" sz="2400" b="0" dirty="0">
                <a:latin typeface="楷体" pitchFamily="49" charset="-122"/>
              </a:rPr>
              <a:t>  ……P</a:t>
            </a:r>
            <a:r>
              <a:rPr lang="en-US" altLang="zh-CN" sz="2400" b="0" baseline="-25000" dirty="0">
                <a:latin typeface="楷体" pitchFamily="49" charset="-122"/>
              </a:rPr>
              <a:t>m</a:t>
            </a:r>
            <a:r>
              <a:rPr lang="en-US" altLang="zh-CN" sz="2400" b="0" dirty="0">
                <a:latin typeface="楷体" pitchFamily="49" charset="-122"/>
              </a:rPr>
              <a:t>）</a:t>
            </a:r>
            <a:r>
              <a:rPr lang="zh-CN" altLang="en-US" sz="2400" b="0" dirty="0">
                <a:latin typeface="楷体" pitchFamily="49" charset="-122"/>
              </a:rPr>
              <a:t>向一组消费者（</a:t>
            </a:r>
            <a:r>
              <a:rPr lang="en-US" altLang="zh-CN" sz="2400" b="0" dirty="0">
                <a:latin typeface="楷体" pitchFamily="49" charset="-122"/>
              </a:rPr>
              <a:t>C</a:t>
            </a:r>
            <a:r>
              <a:rPr lang="en-US" altLang="zh-CN" sz="2400" b="0" baseline="-25000" dirty="0">
                <a:latin typeface="楷体" pitchFamily="49" charset="-122"/>
              </a:rPr>
              <a:t>1</a:t>
            </a:r>
            <a:r>
              <a:rPr lang="en-US" altLang="zh-CN" sz="2400" b="0" dirty="0">
                <a:latin typeface="楷体" pitchFamily="49" charset="-122"/>
              </a:rPr>
              <a:t>……</a:t>
            </a:r>
            <a:r>
              <a:rPr lang="en-US" altLang="zh-CN" sz="2400" b="0" dirty="0" err="1">
                <a:latin typeface="楷体" pitchFamily="49" charset="-122"/>
              </a:rPr>
              <a:t>C</a:t>
            </a:r>
            <a:r>
              <a:rPr lang="en-US" altLang="zh-CN" sz="2400" b="0" baseline="-25000" dirty="0" err="1">
                <a:latin typeface="楷体" pitchFamily="49" charset="-122"/>
              </a:rPr>
              <a:t>q</a:t>
            </a:r>
            <a:r>
              <a:rPr lang="en-US" altLang="zh-CN" sz="2400" b="0" dirty="0">
                <a:latin typeface="楷体" pitchFamily="49" charset="-122"/>
              </a:rPr>
              <a:t>）</a:t>
            </a:r>
            <a:r>
              <a:rPr lang="zh-CN" altLang="en-US" sz="2400" b="0" dirty="0">
                <a:latin typeface="楷体" pitchFamily="49" charset="-122"/>
              </a:rPr>
              <a:t>提供消息。它们共享一个有限缓冲池（</a:t>
            </a:r>
            <a:r>
              <a:rPr lang="en-US" altLang="zh-CN" sz="2400" b="0" dirty="0">
                <a:latin typeface="楷体" pitchFamily="49" charset="-122"/>
              </a:rPr>
              <a:t>bounded buffer pool）,</a:t>
            </a:r>
            <a:r>
              <a:rPr lang="zh-CN" altLang="en-US" sz="2400" b="0" dirty="0">
                <a:latin typeface="楷体" pitchFamily="49" charset="-122"/>
              </a:rPr>
              <a:t>生产者向其中投放消息，消费者从中取得消息。</a:t>
            </a:r>
          </a:p>
          <a:p>
            <a:pPr eaLnBrk="1" hangingPunct="1"/>
            <a:r>
              <a:rPr lang="zh-CN" altLang="en-US" sz="2400" b="0" dirty="0">
                <a:latin typeface="楷体" pitchFamily="49" charset="-122"/>
              </a:rPr>
              <a:t>生产者-消费者问题是许多相互合作进程的一种抽象。</a:t>
            </a:r>
          </a:p>
        </p:txBody>
      </p:sp>
      <p:pic>
        <p:nvPicPr>
          <p:cNvPr id="4" name="Picture 4" descr="35744_CH06_FIG05"/>
          <p:cNvPicPr>
            <a:picLocks noChangeAspect="1" noChangeArrowheads="1"/>
          </p:cNvPicPr>
          <p:nvPr/>
        </p:nvPicPr>
        <p:blipFill>
          <a:blip r:embed="rId3">
            <a:extLst>
              <a:ext uri="{28A0092B-C50C-407E-A947-70E740481C1C}">
                <a14:useLocalDpi xmlns:a14="http://schemas.microsoft.com/office/drawing/2010/main" val="0"/>
              </a:ext>
            </a:extLst>
          </a:blip>
          <a:srcRect l="-1515" t="-1550" r="-3030" b="-2359"/>
          <a:stretch>
            <a:fillRect/>
          </a:stretch>
        </p:blipFill>
        <p:spPr bwMode="auto">
          <a:xfrm>
            <a:off x="2684060" y="3070747"/>
            <a:ext cx="6523630" cy="3558653"/>
          </a:xfrm>
          <a:prstGeom prst="rect">
            <a:avLst/>
          </a:prstGeom>
          <a:solidFill>
            <a:schemeClr val="bg1"/>
          </a:solidFill>
          <a:ln w="9525">
            <a:solidFill>
              <a:schemeClr val="accent2"/>
            </a:solidFill>
            <a:prstDash val="dash"/>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z="2800">
                <a:latin typeface="Times New Roman" pitchFamily="18" charset="0"/>
                <a:ea typeface="楷体_GB2312" pitchFamily="49" charset="-122"/>
              </a:rPr>
              <a:t>Bounded-Buffer</a:t>
            </a:r>
            <a:r>
              <a:rPr lang="en-US" altLang="zh-CN" sz="2400">
                <a:latin typeface="Times New Roman" pitchFamily="18" charset="0"/>
                <a:ea typeface="楷体_GB2312" pitchFamily="49" charset="-122"/>
              </a:rPr>
              <a:t> </a:t>
            </a:r>
            <a:r>
              <a:rPr lang="zh-CN" altLang="en-US" sz="2400">
                <a:latin typeface="Times New Roman" pitchFamily="18" charset="0"/>
                <a:ea typeface="楷体_GB2312" pitchFamily="49" charset="-122"/>
              </a:rPr>
              <a:t>有界缓冲区</a:t>
            </a:r>
          </a:p>
        </p:txBody>
      </p:sp>
      <p:sp>
        <p:nvSpPr>
          <p:cNvPr id="8195" name="Rectangle 3"/>
          <p:cNvSpPr>
            <a:spLocks noGrp="1" noChangeArrowheads="1"/>
          </p:cNvSpPr>
          <p:nvPr>
            <p:ph idx="1"/>
          </p:nvPr>
        </p:nvSpPr>
        <p:spPr/>
        <p:txBody>
          <a:bodyPr/>
          <a:lstStyle/>
          <a:p>
            <a:pPr eaLnBrk="1" hangingPunct="1">
              <a:lnSpc>
                <a:spcPct val="90000"/>
              </a:lnSpc>
            </a:pPr>
            <a:r>
              <a:rPr lang="en-US" altLang="zh-CN" dirty="0">
                <a:solidFill>
                  <a:srgbClr val="FF0000"/>
                </a:solidFill>
                <a:latin typeface="Times New Roman" pitchFamily="18" charset="0"/>
              </a:rPr>
              <a:t>Shared data</a:t>
            </a:r>
            <a:r>
              <a:rPr lang="zh-CN" altLang="en-US" dirty="0">
                <a:solidFill>
                  <a:srgbClr val="FF0000"/>
                </a:solidFill>
                <a:latin typeface="Times New Roman" pitchFamily="18" charset="0"/>
              </a:rPr>
              <a:t>：</a:t>
            </a:r>
            <a:br>
              <a:rPr lang="zh-CN" altLang="en-US" dirty="0">
                <a:solidFill>
                  <a:schemeClr val="hlink"/>
                </a:solidFill>
                <a:latin typeface="Times New Roman" pitchFamily="18" charset="0"/>
              </a:rPr>
            </a:br>
            <a:endParaRPr lang="zh-CN" altLang="en-US" dirty="0">
              <a:solidFill>
                <a:schemeClr val="hlink"/>
              </a:solidFill>
              <a:latin typeface="Times New Roman" pitchFamily="18" charset="0"/>
            </a:endParaRPr>
          </a:p>
          <a:p>
            <a:pPr lvl="3" eaLnBrk="1" hangingPunct="1">
              <a:lnSpc>
                <a:spcPct val="90000"/>
              </a:lnSpc>
              <a:buFontTx/>
              <a:buNone/>
            </a:pPr>
            <a:r>
              <a:rPr lang="en-US" altLang="zh-CN" sz="2400" b="0" dirty="0">
                <a:latin typeface="Times New Roman" pitchFamily="18" charset="0"/>
              </a:rPr>
              <a:t>#define BUFFER_SIZE 10</a:t>
            </a:r>
          </a:p>
          <a:p>
            <a:pPr lvl="3" eaLnBrk="1" hangingPunct="1">
              <a:lnSpc>
                <a:spcPct val="90000"/>
              </a:lnSpc>
              <a:buFontTx/>
              <a:buNone/>
            </a:pPr>
            <a:r>
              <a:rPr lang="en-US" altLang="zh-CN" sz="2400" b="0" dirty="0" err="1">
                <a:latin typeface="Times New Roman" pitchFamily="18" charset="0"/>
              </a:rPr>
              <a:t>typedef</a:t>
            </a:r>
            <a:r>
              <a:rPr lang="en-US" altLang="zh-CN" sz="2400" b="0" dirty="0">
                <a:latin typeface="Times New Roman" pitchFamily="18" charset="0"/>
              </a:rPr>
              <a:t> </a:t>
            </a:r>
            <a:r>
              <a:rPr lang="en-US" altLang="zh-CN" sz="2400" b="0" dirty="0" err="1">
                <a:latin typeface="Times New Roman" pitchFamily="18" charset="0"/>
              </a:rPr>
              <a:t>struct</a:t>
            </a:r>
            <a:r>
              <a:rPr lang="en-US" altLang="zh-CN" sz="2400" b="0" dirty="0">
                <a:latin typeface="Times New Roman" pitchFamily="18" charset="0"/>
              </a:rPr>
              <a:t> {</a:t>
            </a:r>
          </a:p>
          <a:p>
            <a:pPr lvl="3" eaLnBrk="1" hangingPunct="1">
              <a:lnSpc>
                <a:spcPct val="90000"/>
              </a:lnSpc>
              <a:buFontTx/>
              <a:buNone/>
            </a:pPr>
            <a:r>
              <a:rPr lang="en-US" altLang="zh-CN" sz="2400" b="0" dirty="0">
                <a:latin typeface="Times New Roman" pitchFamily="18" charset="0"/>
              </a:rPr>
              <a:t>	. . .</a:t>
            </a:r>
          </a:p>
          <a:p>
            <a:pPr lvl="3" eaLnBrk="1" hangingPunct="1">
              <a:lnSpc>
                <a:spcPct val="90000"/>
              </a:lnSpc>
              <a:buFontTx/>
              <a:buNone/>
            </a:pPr>
            <a:r>
              <a:rPr lang="en-US" altLang="zh-CN" sz="2400" b="0" dirty="0">
                <a:latin typeface="Times New Roman" pitchFamily="18" charset="0"/>
              </a:rPr>
              <a:t>} item;</a:t>
            </a:r>
          </a:p>
          <a:p>
            <a:pPr lvl="3" eaLnBrk="1" hangingPunct="1">
              <a:lnSpc>
                <a:spcPct val="90000"/>
              </a:lnSpc>
              <a:buFontTx/>
              <a:buNone/>
            </a:pPr>
            <a:r>
              <a:rPr lang="en-US" altLang="zh-CN" sz="2400" b="0" dirty="0">
                <a:latin typeface="Times New Roman" pitchFamily="18" charset="0"/>
              </a:rPr>
              <a:t>item buffer[BUFFER_SIZE];</a:t>
            </a:r>
          </a:p>
          <a:p>
            <a:pPr lvl="3" eaLnBrk="1" hangingPunct="1">
              <a:lnSpc>
                <a:spcPct val="90000"/>
              </a:lnSpc>
              <a:buFontTx/>
              <a:buNone/>
            </a:pPr>
            <a:r>
              <a:rPr lang="en-US" altLang="zh-CN" sz="2400" b="0" dirty="0" err="1">
                <a:latin typeface="Times New Roman" pitchFamily="18" charset="0"/>
              </a:rPr>
              <a:t>int</a:t>
            </a:r>
            <a:r>
              <a:rPr lang="en-US" altLang="zh-CN" sz="2400" b="0" dirty="0">
                <a:latin typeface="Times New Roman" pitchFamily="18" charset="0"/>
              </a:rPr>
              <a:t> in = 0;</a:t>
            </a:r>
          </a:p>
          <a:p>
            <a:pPr lvl="3" eaLnBrk="1" hangingPunct="1">
              <a:lnSpc>
                <a:spcPct val="90000"/>
              </a:lnSpc>
              <a:buFontTx/>
              <a:buNone/>
            </a:pPr>
            <a:r>
              <a:rPr lang="en-US" altLang="zh-CN" sz="2400" b="0" dirty="0" err="1">
                <a:latin typeface="Times New Roman" pitchFamily="18" charset="0"/>
              </a:rPr>
              <a:t>int</a:t>
            </a:r>
            <a:r>
              <a:rPr lang="en-US" altLang="zh-CN" sz="2400" b="0" dirty="0">
                <a:latin typeface="Times New Roman" pitchFamily="18" charset="0"/>
              </a:rPr>
              <a:t> out = 0;</a:t>
            </a:r>
          </a:p>
          <a:p>
            <a:pPr lvl="3" eaLnBrk="1" hangingPunct="1">
              <a:lnSpc>
                <a:spcPct val="90000"/>
              </a:lnSpc>
              <a:buFontTx/>
              <a:buNone/>
            </a:pPr>
            <a:r>
              <a:rPr lang="en-US" altLang="zh-CN" sz="2400" b="0" dirty="0" err="1">
                <a:latin typeface="Times New Roman" pitchFamily="18" charset="0"/>
              </a:rPr>
              <a:t>int</a:t>
            </a:r>
            <a:r>
              <a:rPr lang="en-US" altLang="zh-CN" sz="2400" b="0" dirty="0">
                <a:latin typeface="Times New Roman" pitchFamily="18" charset="0"/>
              </a:rPr>
              <a:t> counter = 0;</a:t>
            </a:r>
            <a:endParaRPr lang="zh-CN" altLang="en-US" sz="2400" b="0" dirty="0">
              <a:latin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sz="2800">
                <a:latin typeface="Times New Roman" pitchFamily="18" charset="0"/>
                <a:ea typeface="楷体_GB2312" pitchFamily="49" charset="-122"/>
              </a:rPr>
              <a:t>Bounded-Buffer Problem</a:t>
            </a:r>
            <a:endParaRPr lang="zh-CN" altLang="en-US" sz="2800">
              <a:latin typeface="Times New Roman" pitchFamily="18" charset="0"/>
              <a:ea typeface="楷体_GB2312" pitchFamily="49" charset="-122"/>
            </a:endParaRPr>
          </a:p>
        </p:txBody>
      </p:sp>
      <p:sp>
        <p:nvSpPr>
          <p:cNvPr id="55299" name="Rectangle 3"/>
          <p:cNvSpPr>
            <a:spLocks noGrp="1" noChangeArrowheads="1"/>
          </p:cNvSpPr>
          <p:nvPr>
            <p:ph idx="1"/>
          </p:nvPr>
        </p:nvSpPr>
        <p:spPr/>
        <p:txBody>
          <a:bodyPr/>
          <a:lstStyle/>
          <a:p>
            <a:pPr eaLnBrk="1" hangingPunct="1"/>
            <a:r>
              <a:rPr lang="en-US" altLang="zh-CN" sz="2400" b="0" i="1" dirty="0"/>
              <a:t>N</a:t>
            </a:r>
            <a:r>
              <a:rPr lang="en-US" altLang="zh-CN" sz="2400" b="0" dirty="0"/>
              <a:t> buffers, each can hold one item</a:t>
            </a:r>
          </a:p>
          <a:p>
            <a:pPr eaLnBrk="1" hangingPunct="1"/>
            <a:r>
              <a:rPr lang="en-US" altLang="zh-CN" sz="2400" b="0" dirty="0"/>
              <a:t>Semaphore </a:t>
            </a:r>
            <a:r>
              <a:rPr lang="en-US" altLang="zh-CN" sz="2400" b="0" dirty="0" err="1">
                <a:solidFill>
                  <a:srgbClr val="FF0000"/>
                </a:solidFill>
              </a:rPr>
              <a:t>mutex</a:t>
            </a:r>
            <a:r>
              <a:rPr lang="en-US" altLang="zh-CN" sz="2400" b="0" dirty="0"/>
              <a:t> initialized to the value 1</a:t>
            </a:r>
          </a:p>
          <a:p>
            <a:pPr eaLnBrk="1" hangingPunct="1"/>
            <a:r>
              <a:rPr lang="en-US" altLang="zh-CN" sz="2400" b="0" dirty="0"/>
              <a:t>Semaphore </a:t>
            </a:r>
            <a:r>
              <a:rPr lang="en-US" altLang="zh-CN" sz="2400" b="0" dirty="0">
                <a:solidFill>
                  <a:srgbClr val="FF0000"/>
                </a:solidFill>
              </a:rPr>
              <a:t>full </a:t>
            </a:r>
            <a:r>
              <a:rPr lang="en-US" altLang="zh-CN" sz="2400" b="0" dirty="0"/>
              <a:t>initialized to the value 0</a:t>
            </a:r>
          </a:p>
          <a:p>
            <a:pPr eaLnBrk="1" hangingPunct="1"/>
            <a:r>
              <a:rPr lang="en-US" altLang="zh-CN" sz="2400" b="0" dirty="0"/>
              <a:t>Semaphore </a:t>
            </a:r>
            <a:r>
              <a:rPr lang="en-US" altLang="zh-CN" sz="2400" b="0" dirty="0">
                <a:solidFill>
                  <a:srgbClr val="FF0000"/>
                </a:solidFill>
              </a:rPr>
              <a:t>empty</a:t>
            </a:r>
            <a:r>
              <a:rPr lang="en-US" altLang="zh-CN" sz="2400" b="0" dirty="0"/>
              <a:t> initialized to the value N.</a:t>
            </a:r>
          </a:p>
          <a:p>
            <a:pPr eaLnBrk="1" hangingPunct="1"/>
            <a:endParaRPr lang="zh-CN" altLang="en-US" b="0" dirty="0">
              <a:latin typeface="Times New Roman" pitchFamily="18" charset="0"/>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dirty="0">
                <a:latin typeface="Times New Roman" pitchFamily="18" charset="0"/>
                <a:ea typeface="楷体_GB2312" pitchFamily="49" charset="-122"/>
              </a:rPr>
              <a:t>Bounded-Buffer Problem</a:t>
            </a:r>
            <a:endParaRPr lang="en-US" altLang="zh-CN" b="0" dirty="0">
              <a:latin typeface="Times New Roman" pitchFamily="18" charset="0"/>
              <a:ea typeface="楷体_GB2312" pitchFamily="49" charset="-122"/>
            </a:endParaRPr>
          </a:p>
        </p:txBody>
      </p:sp>
      <p:sp>
        <p:nvSpPr>
          <p:cNvPr id="56323" name="Rectangle 3"/>
          <p:cNvSpPr>
            <a:spLocks noGrp="1" noChangeArrowheads="1"/>
          </p:cNvSpPr>
          <p:nvPr>
            <p:ph idx="1"/>
          </p:nvPr>
        </p:nvSpPr>
        <p:spPr/>
        <p:txBody>
          <a:bodyPr/>
          <a:lstStyle/>
          <a:p>
            <a:pPr eaLnBrk="1" hangingPunct="1">
              <a:tabLst>
                <a:tab pos="2058988" algn="l"/>
                <a:tab pos="2459038" algn="l"/>
              </a:tabLst>
            </a:pPr>
            <a:r>
              <a:rPr lang="en-US" altLang="zh-CN" b="0" dirty="0">
                <a:latin typeface="Times New Roman" pitchFamily="18" charset="0"/>
              </a:rPr>
              <a:t>Shared data</a:t>
            </a:r>
            <a:br>
              <a:rPr lang="en-US" altLang="zh-CN" b="0" dirty="0">
                <a:latin typeface="Times New Roman" pitchFamily="18" charset="0"/>
              </a:rPr>
            </a:br>
            <a:br>
              <a:rPr lang="en-US" altLang="zh-CN" b="0" dirty="0">
                <a:latin typeface="Times New Roman" pitchFamily="18" charset="0"/>
              </a:rPr>
            </a:br>
            <a:r>
              <a:rPr lang="en-US" altLang="zh-CN" b="0" dirty="0">
                <a:solidFill>
                  <a:srgbClr val="FF0000"/>
                </a:solidFill>
                <a:latin typeface="Times New Roman" pitchFamily="18" charset="0"/>
              </a:rPr>
              <a:t>semaphore full, empty, </a:t>
            </a:r>
            <a:r>
              <a:rPr lang="en-US" altLang="zh-CN" b="0" dirty="0" err="1">
                <a:solidFill>
                  <a:srgbClr val="FF0000"/>
                </a:solidFill>
                <a:latin typeface="Times New Roman" pitchFamily="18" charset="0"/>
              </a:rPr>
              <a:t>mutex</a:t>
            </a:r>
            <a:r>
              <a:rPr lang="en-US" altLang="zh-CN" b="0" dirty="0">
                <a:solidFill>
                  <a:srgbClr val="FF0000"/>
                </a:solidFill>
                <a:latin typeface="Times New Roman" pitchFamily="18" charset="0"/>
              </a:rPr>
              <a:t>;</a:t>
            </a:r>
            <a:br>
              <a:rPr lang="en-US" altLang="zh-CN" b="0" dirty="0">
                <a:latin typeface="Times New Roman" pitchFamily="18" charset="0"/>
              </a:rPr>
            </a:br>
            <a:br>
              <a:rPr lang="en-US" altLang="zh-CN" b="0" dirty="0">
                <a:latin typeface="Times New Roman" pitchFamily="18" charset="0"/>
              </a:rPr>
            </a:br>
            <a:r>
              <a:rPr lang="en-US" altLang="zh-CN" b="0" dirty="0">
                <a:latin typeface="Times New Roman" pitchFamily="18" charset="0"/>
              </a:rPr>
              <a:t>Initially:</a:t>
            </a:r>
            <a:br>
              <a:rPr lang="en-US" altLang="zh-CN" b="0" dirty="0">
                <a:latin typeface="Times New Roman" pitchFamily="18" charset="0"/>
              </a:rPr>
            </a:br>
            <a:br>
              <a:rPr lang="en-US" altLang="zh-CN" b="0" dirty="0">
                <a:latin typeface="Times New Roman" pitchFamily="18" charset="0"/>
              </a:rPr>
            </a:br>
            <a:r>
              <a:rPr lang="en-US" altLang="zh-CN" b="0" dirty="0">
                <a:solidFill>
                  <a:srgbClr val="FF0000"/>
                </a:solidFill>
                <a:latin typeface="Times New Roman" pitchFamily="18" charset="0"/>
              </a:rPr>
              <a:t>full = 0, empty = n, </a:t>
            </a:r>
            <a:r>
              <a:rPr lang="en-US" altLang="zh-CN" b="0" dirty="0" err="1">
                <a:solidFill>
                  <a:srgbClr val="FF0000"/>
                </a:solidFill>
                <a:latin typeface="Times New Roman" pitchFamily="18" charset="0"/>
              </a:rPr>
              <a:t>mutex</a:t>
            </a:r>
            <a:r>
              <a:rPr lang="en-US" altLang="zh-CN" b="0" dirty="0">
                <a:solidFill>
                  <a:srgbClr val="FF0000"/>
                </a:solidFill>
                <a:latin typeface="Times New Roman" pitchFamily="18" charset="0"/>
              </a:rPr>
              <a:t> = 1</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a:latin typeface="Times New Roman" pitchFamily="18" charset="0"/>
                <a:ea typeface="楷体_GB2312" pitchFamily="49" charset="-122"/>
              </a:rPr>
              <a:t>The structure of  </a:t>
            </a:r>
            <a:r>
              <a:rPr lang="en-US" altLang="zh-CN">
                <a:solidFill>
                  <a:srgbClr val="FF0000"/>
                </a:solidFill>
                <a:latin typeface="Times New Roman" pitchFamily="18" charset="0"/>
                <a:ea typeface="楷体_GB2312" pitchFamily="49" charset="-122"/>
              </a:rPr>
              <a:t>Producer Process</a:t>
            </a:r>
            <a:endParaRPr lang="en-US" altLang="zh-CN" sz="3600">
              <a:solidFill>
                <a:srgbClr val="FF0000"/>
              </a:solidFill>
              <a:latin typeface="Times New Roman" pitchFamily="18" charset="0"/>
              <a:ea typeface="楷体_GB2312" pitchFamily="49" charset="-122"/>
            </a:endParaRPr>
          </a:p>
        </p:txBody>
      </p:sp>
      <p:sp>
        <p:nvSpPr>
          <p:cNvPr id="57347" name="Rectangle 3"/>
          <p:cNvSpPr>
            <a:spLocks noGrp="1" noChangeArrowheads="1"/>
          </p:cNvSpPr>
          <p:nvPr>
            <p:ph idx="1"/>
          </p:nvPr>
        </p:nvSpPr>
        <p:spPr/>
        <p:txBody>
          <a:bodyPr/>
          <a:lstStyle/>
          <a:p>
            <a:pPr eaLnBrk="1" hangingPunct="1">
              <a:lnSpc>
                <a:spcPct val="90000"/>
              </a:lnSpc>
              <a:buNone/>
              <a:tabLst>
                <a:tab pos="2459038" algn="l"/>
                <a:tab pos="2740025" algn="l"/>
                <a:tab pos="3084513" algn="l"/>
              </a:tabLst>
            </a:pPr>
            <a:endParaRPr lang="zh-CN" altLang="en-US" sz="1800" b="0" dirty="0">
              <a:latin typeface="Times New Roman" pitchFamily="18" charset="0"/>
            </a:endParaRPr>
          </a:p>
          <a:p>
            <a:pPr eaLnBrk="1" hangingPunct="1">
              <a:lnSpc>
                <a:spcPct val="90000"/>
              </a:lnSpc>
              <a:spcBef>
                <a:spcPct val="15000"/>
              </a:spcBef>
              <a:buNone/>
              <a:tabLst>
                <a:tab pos="2459038" algn="l"/>
                <a:tab pos="2740025" algn="l"/>
                <a:tab pos="3084513" algn="l"/>
              </a:tabLst>
            </a:pPr>
            <a:r>
              <a:rPr lang="zh-CN" altLang="en-US" sz="1800" b="0" dirty="0">
                <a:latin typeface="Times New Roman" pitchFamily="18" charset="0"/>
              </a:rPr>
              <a:t>		</a:t>
            </a:r>
            <a:r>
              <a:rPr lang="en-US" altLang="zh-CN" b="0" dirty="0">
                <a:latin typeface="Times New Roman" pitchFamily="18" charset="0"/>
              </a:rPr>
              <a:t>do { </a:t>
            </a:r>
          </a:p>
          <a:p>
            <a:pPr eaLnBrk="1" hangingPunct="1">
              <a:lnSpc>
                <a:spcPct val="90000"/>
              </a:lnSpc>
              <a:spcBef>
                <a:spcPct val="15000"/>
              </a:spcBef>
              <a:buNone/>
              <a:tabLst>
                <a:tab pos="2459038" algn="l"/>
                <a:tab pos="2740025" algn="l"/>
                <a:tab pos="3084513" algn="l"/>
              </a:tabLst>
            </a:pPr>
            <a:r>
              <a:rPr lang="en-US" altLang="zh-CN" b="0" dirty="0">
                <a:latin typeface="Times New Roman" pitchFamily="18" charset="0"/>
              </a:rPr>
              <a:t>				…</a:t>
            </a:r>
          </a:p>
          <a:p>
            <a:pPr eaLnBrk="1" hangingPunct="1">
              <a:lnSpc>
                <a:spcPct val="90000"/>
              </a:lnSpc>
              <a:spcBef>
                <a:spcPct val="15000"/>
              </a:spcBef>
              <a:buNone/>
              <a:tabLst>
                <a:tab pos="2459038" algn="l"/>
                <a:tab pos="2740025" algn="l"/>
                <a:tab pos="3084513" algn="l"/>
              </a:tabLst>
            </a:pPr>
            <a:r>
              <a:rPr lang="en-US" altLang="zh-CN" b="0" dirty="0">
                <a:latin typeface="Times New Roman" pitchFamily="18" charset="0"/>
              </a:rPr>
              <a:t>			produce an item in </a:t>
            </a:r>
            <a:r>
              <a:rPr lang="en-US" altLang="zh-CN" b="0" dirty="0" err="1">
                <a:latin typeface="Times New Roman" pitchFamily="18" charset="0"/>
              </a:rPr>
              <a:t>nextp</a:t>
            </a:r>
            <a:endParaRPr lang="en-US" altLang="zh-CN" b="0" dirty="0">
              <a:latin typeface="Times New Roman" pitchFamily="18" charset="0"/>
            </a:endParaRPr>
          </a:p>
          <a:p>
            <a:pPr eaLnBrk="1" hangingPunct="1">
              <a:lnSpc>
                <a:spcPct val="90000"/>
              </a:lnSpc>
              <a:spcBef>
                <a:spcPct val="15000"/>
              </a:spcBef>
              <a:buNone/>
              <a:tabLst>
                <a:tab pos="2459038" algn="l"/>
                <a:tab pos="2740025" algn="l"/>
                <a:tab pos="3084513" algn="l"/>
              </a:tabLst>
            </a:pPr>
            <a:r>
              <a:rPr lang="en-US" altLang="zh-CN" b="0" dirty="0">
                <a:latin typeface="Times New Roman" pitchFamily="18" charset="0"/>
              </a:rPr>
              <a:t>				 …</a:t>
            </a:r>
          </a:p>
          <a:p>
            <a:pPr eaLnBrk="1" hangingPunct="1">
              <a:lnSpc>
                <a:spcPct val="90000"/>
              </a:lnSpc>
              <a:spcBef>
                <a:spcPct val="15000"/>
              </a:spcBef>
              <a:buNone/>
              <a:tabLst>
                <a:tab pos="2459038" algn="l"/>
                <a:tab pos="2740025" algn="l"/>
                <a:tab pos="3084513" algn="l"/>
              </a:tabLst>
            </a:pPr>
            <a:r>
              <a:rPr lang="en-US" altLang="zh-CN" b="0" dirty="0">
                <a:latin typeface="Times New Roman" pitchFamily="18" charset="0"/>
              </a:rPr>
              <a:t>			 </a:t>
            </a:r>
          </a:p>
          <a:p>
            <a:pPr eaLnBrk="1" hangingPunct="1">
              <a:lnSpc>
                <a:spcPct val="90000"/>
              </a:lnSpc>
              <a:spcBef>
                <a:spcPct val="15000"/>
              </a:spcBef>
              <a:buNone/>
              <a:tabLst>
                <a:tab pos="2459038" algn="l"/>
                <a:tab pos="2740025" algn="l"/>
                <a:tab pos="3084513" algn="l"/>
              </a:tabLst>
            </a:pPr>
            <a:r>
              <a:rPr lang="en-US" altLang="zh-CN" b="0" dirty="0">
                <a:latin typeface="Times New Roman" pitchFamily="18" charset="0"/>
              </a:rPr>
              <a:t>				 …</a:t>
            </a:r>
          </a:p>
          <a:p>
            <a:pPr eaLnBrk="1" hangingPunct="1">
              <a:lnSpc>
                <a:spcPct val="90000"/>
              </a:lnSpc>
              <a:spcBef>
                <a:spcPct val="15000"/>
              </a:spcBef>
              <a:buNone/>
              <a:tabLst>
                <a:tab pos="2459038" algn="l"/>
                <a:tab pos="2740025" algn="l"/>
                <a:tab pos="3084513" algn="l"/>
              </a:tabLst>
            </a:pPr>
            <a:r>
              <a:rPr lang="en-US" altLang="zh-CN" b="0" dirty="0">
                <a:latin typeface="Times New Roman" pitchFamily="18" charset="0"/>
              </a:rPr>
              <a:t>			add </a:t>
            </a:r>
            <a:r>
              <a:rPr lang="en-US" altLang="zh-CN" b="0" dirty="0" err="1">
                <a:latin typeface="Times New Roman" pitchFamily="18" charset="0"/>
              </a:rPr>
              <a:t>nextp</a:t>
            </a:r>
            <a:r>
              <a:rPr lang="en-US" altLang="zh-CN" b="0" dirty="0">
                <a:latin typeface="Times New Roman" pitchFamily="18" charset="0"/>
              </a:rPr>
              <a:t> to buffer</a:t>
            </a:r>
          </a:p>
          <a:p>
            <a:pPr eaLnBrk="1" hangingPunct="1">
              <a:lnSpc>
                <a:spcPct val="90000"/>
              </a:lnSpc>
              <a:spcBef>
                <a:spcPct val="15000"/>
              </a:spcBef>
              <a:buNone/>
              <a:tabLst>
                <a:tab pos="2459038" algn="l"/>
                <a:tab pos="2740025" algn="l"/>
                <a:tab pos="3084513" algn="l"/>
              </a:tabLst>
            </a:pPr>
            <a:r>
              <a:rPr lang="en-US" altLang="zh-CN" b="0" dirty="0">
                <a:latin typeface="Times New Roman" pitchFamily="18" charset="0"/>
              </a:rPr>
              <a:t>				 …</a:t>
            </a:r>
          </a:p>
          <a:p>
            <a:pPr eaLnBrk="1" hangingPunct="1">
              <a:lnSpc>
                <a:spcPct val="90000"/>
              </a:lnSpc>
              <a:spcBef>
                <a:spcPct val="15000"/>
              </a:spcBef>
              <a:buNone/>
              <a:tabLst>
                <a:tab pos="2459038" algn="l"/>
                <a:tab pos="2740025" algn="l"/>
                <a:tab pos="3084513" algn="l"/>
              </a:tabLst>
            </a:pPr>
            <a:endParaRPr lang="en-US" altLang="zh-CN" b="0" dirty="0">
              <a:latin typeface="Times New Roman" pitchFamily="18" charset="0"/>
            </a:endParaRPr>
          </a:p>
          <a:p>
            <a:pPr eaLnBrk="1" hangingPunct="1">
              <a:lnSpc>
                <a:spcPct val="90000"/>
              </a:lnSpc>
              <a:spcBef>
                <a:spcPct val="15000"/>
              </a:spcBef>
              <a:buNone/>
              <a:tabLst>
                <a:tab pos="2459038" algn="l"/>
                <a:tab pos="2740025" algn="l"/>
                <a:tab pos="3084513" algn="l"/>
              </a:tabLst>
            </a:pPr>
            <a:r>
              <a:rPr lang="en-US" altLang="zh-CN" b="0" dirty="0">
                <a:latin typeface="Times New Roman" pitchFamily="18" charset="0"/>
              </a:rPr>
              <a:t>		  } while (1);</a:t>
            </a:r>
          </a:p>
          <a:p>
            <a:pPr eaLnBrk="1" hangingPunct="1">
              <a:lnSpc>
                <a:spcPct val="90000"/>
              </a:lnSpc>
              <a:buNone/>
              <a:tabLst>
                <a:tab pos="2459038" algn="l"/>
                <a:tab pos="2740025" algn="l"/>
                <a:tab pos="3084513" algn="l"/>
              </a:tabLst>
            </a:pPr>
            <a:r>
              <a:rPr lang="en-US" altLang="zh-CN" sz="1800" b="0" dirty="0">
                <a:latin typeface="Times New Roman" pitchFamily="18" charset="0"/>
              </a:rPr>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CN">
                <a:latin typeface="Times New Roman" pitchFamily="18" charset="0"/>
                <a:ea typeface="楷体_GB2312" pitchFamily="49" charset="-122"/>
              </a:rPr>
              <a:t>structure of the </a:t>
            </a:r>
            <a:r>
              <a:rPr lang="en-US" altLang="zh-CN">
                <a:solidFill>
                  <a:srgbClr val="FF0000"/>
                </a:solidFill>
                <a:latin typeface="Times New Roman" pitchFamily="18" charset="0"/>
                <a:ea typeface="楷体_GB2312" pitchFamily="49" charset="-122"/>
              </a:rPr>
              <a:t>Consumer Process</a:t>
            </a:r>
          </a:p>
        </p:txBody>
      </p:sp>
      <p:sp>
        <p:nvSpPr>
          <p:cNvPr id="58371" name="Rectangle 3"/>
          <p:cNvSpPr>
            <a:spLocks noGrp="1" noChangeArrowheads="1"/>
          </p:cNvSpPr>
          <p:nvPr>
            <p:ph idx="1"/>
          </p:nvPr>
        </p:nvSpPr>
        <p:spPr/>
        <p:txBody>
          <a:bodyPr/>
          <a:lstStyle/>
          <a:p>
            <a:pPr eaLnBrk="1" hangingPunct="1">
              <a:spcBef>
                <a:spcPct val="15000"/>
              </a:spcBef>
              <a:buNone/>
              <a:tabLst>
                <a:tab pos="1597025" algn="l"/>
                <a:tab pos="1941513" algn="l"/>
                <a:tab pos="2286000" algn="l"/>
              </a:tabLst>
            </a:pPr>
            <a:endParaRPr lang="zh-CN" altLang="en-US" sz="1600" b="0" dirty="0">
              <a:latin typeface="Times New Roman" pitchFamily="18" charset="0"/>
            </a:endParaRPr>
          </a:p>
          <a:p>
            <a:pPr eaLnBrk="1" hangingPunct="1">
              <a:spcBef>
                <a:spcPct val="15000"/>
              </a:spcBef>
              <a:buNone/>
              <a:tabLst>
                <a:tab pos="1597025" algn="l"/>
                <a:tab pos="1941513" algn="l"/>
                <a:tab pos="2286000" algn="l"/>
              </a:tabLst>
            </a:pPr>
            <a:r>
              <a:rPr lang="zh-CN" altLang="en-US" sz="1600" b="0" dirty="0">
                <a:latin typeface="Times New Roman" pitchFamily="18" charset="0"/>
              </a:rPr>
              <a:t>		</a:t>
            </a:r>
            <a:r>
              <a:rPr lang="en-US" altLang="zh-CN" sz="2400" b="0" dirty="0">
                <a:latin typeface="Times New Roman" pitchFamily="18" charset="0"/>
              </a:rPr>
              <a:t>do { </a:t>
            </a:r>
          </a:p>
          <a:p>
            <a:pPr eaLnBrk="1" hangingPunct="1">
              <a:spcBef>
                <a:spcPct val="15000"/>
              </a:spcBef>
              <a:buNone/>
              <a:tabLst>
                <a:tab pos="1597025" algn="l"/>
                <a:tab pos="1941513" algn="l"/>
                <a:tab pos="2286000" algn="l"/>
              </a:tabLst>
            </a:pPr>
            <a:r>
              <a:rPr lang="en-US" altLang="zh-CN" sz="2400" b="0" dirty="0">
                <a:latin typeface="Times New Roman" pitchFamily="18" charset="0"/>
              </a:rPr>
              <a:t>			</a:t>
            </a:r>
          </a:p>
          <a:p>
            <a:pPr eaLnBrk="1" hangingPunct="1">
              <a:spcBef>
                <a:spcPct val="15000"/>
              </a:spcBef>
              <a:buNone/>
              <a:tabLst>
                <a:tab pos="1597025" algn="l"/>
                <a:tab pos="1941513" algn="l"/>
                <a:tab pos="2286000" algn="l"/>
              </a:tabLst>
            </a:pPr>
            <a:r>
              <a:rPr lang="en-US" altLang="zh-CN" sz="2400" b="0" dirty="0">
                <a:latin typeface="Times New Roman" pitchFamily="18" charset="0"/>
              </a:rPr>
              <a:t>				 …</a:t>
            </a:r>
          </a:p>
          <a:p>
            <a:pPr eaLnBrk="1" hangingPunct="1">
              <a:spcBef>
                <a:spcPct val="15000"/>
              </a:spcBef>
              <a:buNone/>
              <a:tabLst>
                <a:tab pos="1597025" algn="l"/>
                <a:tab pos="1941513" algn="l"/>
                <a:tab pos="2286000" algn="l"/>
              </a:tabLst>
            </a:pPr>
            <a:r>
              <a:rPr lang="en-US" altLang="zh-CN" sz="2400" b="0" dirty="0">
                <a:latin typeface="Times New Roman" pitchFamily="18" charset="0"/>
              </a:rPr>
              <a:t>			remove an item from buffer to </a:t>
            </a:r>
            <a:r>
              <a:rPr lang="en-US" altLang="zh-CN" sz="2400" b="0" dirty="0" err="1">
                <a:latin typeface="Times New Roman" pitchFamily="18" charset="0"/>
              </a:rPr>
              <a:t>nextc</a:t>
            </a:r>
            <a:endParaRPr lang="en-US" altLang="zh-CN" sz="2400" b="0" dirty="0">
              <a:latin typeface="Times New Roman" pitchFamily="18" charset="0"/>
            </a:endParaRPr>
          </a:p>
          <a:p>
            <a:pPr eaLnBrk="1" hangingPunct="1">
              <a:spcBef>
                <a:spcPct val="15000"/>
              </a:spcBef>
              <a:buNone/>
              <a:tabLst>
                <a:tab pos="1597025" algn="l"/>
                <a:tab pos="1941513" algn="l"/>
                <a:tab pos="2286000" algn="l"/>
              </a:tabLst>
            </a:pPr>
            <a:r>
              <a:rPr lang="en-US" altLang="zh-CN" sz="2400" b="0" dirty="0">
                <a:latin typeface="Times New Roman" pitchFamily="18" charset="0"/>
              </a:rPr>
              <a:t>				 …</a:t>
            </a:r>
          </a:p>
          <a:p>
            <a:pPr eaLnBrk="1" hangingPunct="1">
              <a:spcBef>
                <a:spcPct val="15000"/>
              </a:spcBef>
              <a:buNone/>
              <a:tabLst>
                <a:tab pos="1597025" algn="l"/>
                <a:tab pos="1941513" algn="l"/>
                <a:tab pos="2286000" algn="l"/>
              </a:tabLst>
            </a:pPr>
            <a:r>
              <a:rPr lang="en-US" altLang="zh-CN" sz="2400" b="0" dirty="0">
                <a:latin typeface="Times New Roman" pitchFamily="18" charset="0"/>
              </a:rPr>
              <a:t>			</a:t>
            </a:r>
          </a:p>
          <a:p>
            <a:pPr eaLnBrk="1" hangingPunct="1">
              <a:spcBef>
                <a:spcPct val="15000"/>
              </a:spcBef>
              <a:buNone/>
              <a:tabLst>
                <a:tab pos="1597025" algn="l"/>
                <a:tab pos="1941513" algn="l"/>
                <a:tab pos="2286000" algn="l"/>
              </a:tabLst>
            </a:pPr>
            <a:r>
              <a:rPr lang="en-US" altLang="zh-CN" sz="2400" b="0" dirty="0">
                <a:latin typeface="Times New Roman" pitchFamily="18" charset="0"/>
              </a:rPr>
              <a:t>				 …</a:t>
            </a:r>
          </a:p>
          <a:p>
            <a:pPr eaLnBrk="1" hangingPunct="1">
              <a:spcBef>
                <a:spcPct val="15000"/>
              </a:spcBef>
              <a:buNone/>
              <a:tabLst>
                <a:tab pos="1597025" algn="l"/>
                <a:tab pos="1941513" algn="l"/>
                <a:tab pos="2286000" algn="l"/>
              </a:tabLst>
            </a:pPr>
            <a:r>
              <a:rPr lang="en-US" altLang="zh-CN" sz="2400" b="0" dirty="0">
                <a:latin typeface="Times New Roman" pitchFamily="18" charset="0"/>
              </a:rPr>
              <a:t>			consume the item in </a:t>
            </a:r>
            <a:r>
              <a:rPr lang="en-US" altLang="zh-CN" sz="2400" b="0" dirty="0" err="1">
                <a:latin typeface="Times New Roman" pitchFamily="18" charset="0"/>
              </a:rPr>
              <a:t>nextc</a:t>
            </a:r>
            <a:endParaRPr lang="en-US" altLang="zh-CN" sz="2400" b="0" dirty="0">
              <a:latin typeface="Times New Roman" pitchFamily="18" charset="0"/>
            </a:endParaRPr>
          </a:p>
          <a:p>
            <a:pPr eaLnBrk="1" hangingPunct="1">
              <a:spcBef>
                <a:spcPct val="15000"/>
              </a:spcBef>
              <a:buNone/>
              <a:tabLst>
                <a:tab pos="1597025" algn="l"/>
                <a:tab pos="1941513" algn="l"/>
                <a:tab pos="2286000" algn="l"/>
              </a:tabLst>
            </a:pPr>
            <a:r>
              <a:rPr lang="en-US" altLang="zh-CN" sz="2400" b="0" dirty="0">
                <a:latin typeface="Times New Roman" pitchFamily="18" charset="0"/>
              </a:rPr>
              <a:t>				 …</a:t>
            </a:r>
          </a:p>
          <a:p>
            <a:pPr eaLnBrk="1" hangingPunct="1">
              <a:spcBef>
                <a:spcPct val="15000"/>
              </a:spcBef>
              <a:buNone/>
              <a:tabLst>
                <a:tab pos="1597025" algn="l"/>
                <a:tab pos="1941513" algn="l"/>
                <a:tab pos="2286000" algn="l"/>
              </a:tabLst>
            </a:pPr>
            <a:r>
              <a:rPr lang="en-US" altLang="zh-CN" sz="2400" b="0" dirty="0">
                <a:latin typeface="Times New Roman" pitchFamily="18" charset="0"/>
              </a:rPr>
              <a:t>		} while (1);</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sz="2800">
                <a:latin typeface="Times New Roman" pitchFamily="18" charset="0"/>
                <a:ea typeface="楷体_GB2312" pitchFamily="49" charset="-122"/>
              </a:rPr>
              <a:t>The structure of  </a:t>
            </a:r>
            <a:r>
              <a:rPr lang="en-US" altLang="zh-CN" sz="2800">
                <a:solidFill>
                  <a:srgbClr val="FF0000"/>
                </a:solidFill>
                <a:latin typeface="Times New Roman" pitchFamily="18" charset="0"/>
                <a:ea typeface="楷体_GB2312" pitchFamily="49" charset="-122"/>
              </a:rPr>
              <a:t>Producer Process</a:t>
            </a:r>
            <a:endParaRPr lang="en-US" altLang="zh-CN">
              <a:solidFill>
                <a:srgbClr val="FF0000"/>
              </a:solidFill>
              <a:latin typeface="Times New Roman" pitchFamily="18" charset="0"/>
              <a:ea typeface="楷体_GB2312" pitchFamily="49" charset="-122"/>
            </a:endParaRPr>
          </a:p>
        </p:txBody>
      </p:sp>
      <p:sp>
        <p:nvSpPr>
          <p:cNvPr id="59395" name="Rectangle 3"/>
          <p:cNvSpPr>
            <a:spLocks noGrp="1" noChangeArrowheads="1"/>
          </p:cNvSpPr>
          <p:nvPr>
            <p:ph idx="1"/>
          </p:nvPr>
        </p:nvSpPr>
        <p:spPr/>
        <p:txBody>
          <a:bodyPr/>
          <a:lstStyle/>
          <a:p>
            <a:pPr eaLnBrk="1" hangingPunct="1">
              <a:lnSpc>
                <a:spcPct val="90000"/>
              </a:lnSpc>
              <a:buNone/>
              <a:tabLst>
                <a:tab pos="2459038" algn="l"/>
                <a:tab pos="2740025" algn="l"/>
                <a:tab pos="3084513" algn="l"/>
              </a:tabLst>
            </a:pPr>
            <a:endParaRPr lang="zh-CN" altLang="en-US" sz="1600" b="0" dirty="0">
              <a:latin typeface="Times New Roman" pitchFamily="18" charset="0"/>
            </a:endParaRPr>
          </a:p>
          <a:p>
            <a:pPr eaLnBrk="1" hangingPunct="1">
              <a:lnSpc>
                <a:spcPct val="90000"/>
              </a:lnSpc>
              <a:spcBef>
                <a:spcPct val="15000"/>
              </a:spcBef>
              <a:buNone/>
              <a:tabLst>
                <a:tab pos="2459038" algn="l"/>
                <a:tab pos="2740025" algn="l"/>
                <a:tab pos="3084513" algn="l"/>
              </a:tabLst>
            </a:pPr>
            <a:r>
              <a:rPr lang="zh-CN" altLang="en-US" sz="1600" b="0" dirty="0">
                <a:latin typeface="Times New Roman" pitchFamily="18" charset="0"/>
              </a:rPr>
              <a:t>		</a:t>
            </a:r>
            <a:r>
              <a:rPr lang="en-US" altLang="zh-CN" sz="2400" b="0" dirty="0">
                <a:latin typeface="Times New Roman" pitchFamily="18" charset="0"/>
              </a:rPr>
              <a:t>do { </a:t>
            </a:r>
          </a:p>
          <a:p>
            <a:pPr eaLnBrk="1" hangingPunct="1">
              <a:lnSpc>
                <a:spcPct val="90000"/>
              </a:lnSpc>
              <a:spcBef>
                <a:spcPct val="15000"/>
              </a:spcBef>
              <a:buNone/>
              <a:tabLst>
                <a:tab pos="2459038" algn="l"/>
                <a:tab pos="2740025" algn="l"/>
                <a:tab pos="3084513" algn="l"/>
              </a:tabLst>
            </a:pPr>
            <a:r>
              <a:rPr lang="en-US" altLang="zh-CN" sz="2400" b="0" dirty="0">
                <a:latin typeface="Times New Roman" pitchFamily="18" charset="0"/>
              </a:rPr>
              <a:t>				…</a:t>
            </a:r>
          </a:p>
          <a:p>
            <a:pPr eaLnBrk="1" hangingPunct="1">
              <a:lnSpc>
                <a:spcPct val="90000"/>
              </a:lnSpc>
              <a:spcBef>
                <a:spcPct val="15000"/>
              </a:spcBef>
              <a:buNone/>
              <a:tabLst>
                <a:tab pos="2459038" algn="l"/>
                <a:tab pos="2740025" algn="l"/>
                <a:tab pos="3084513" algn="l"/>
              </a:tabLst>
            </a:pPr>
            <a:r>
              <a:rPr lang="en-US" altLang="zh-CN" sz="2400" b="0" dirty="0">
                <a:latin typeface="Times New Roman" pitchFamily="18" charset="0"/>
              </a:rPr>
              <a:t>			produce an item in </a:t>
            </a:r>
            <a:r>
              <a:rPr lang="en-US" altLang="zh-CN" sz="2400" b="0" dirty="0" err="1">
                <a:latin typeface="Times New Roman" pitchFamily="18" charset="0"/>
              </a:rPr>
              <a:t>nextp</a:t>
            </a:r>
            <a:endParaRPr lang="en-US" altLang="zh-CN" sz="2400" b="0" dirty="0">
              <a:latin typeface="Times New Roman" pitchFamily="18" charset="0"/>
            </a:endParaRPr>
          </a:p>
          <a:p>
            <a:pPr eaLnBrk="1" hangingPunct="1">
              <a:lnSpc>
                <a:spcPct val="90000"/>
              </a:lnSpc>
              <a:spcBef>
                <a:spcPct val="15000"/>
              </a:spcBef>
              <a:buNone/>
              <a:tabLst>
                <a:tab pos="2459038" algn="l"/>
                <a:tab pos="2740025" algn="l"/>
                <a:tab pos="3084513" algn="l"/>
              </a:tabLst>
            </a:pPr>
            <a:r>
              <a:rPr lang="en-US" altLang="zh-CN" sz="2400" b="0" dirty="0">
                <a:latin typeface="Times New Roman" pitchFamily="18" charset="0"/>
              </a:rPr>
              <a:t>				 …</a:t>
            </a:r>
          </a:p>
          <a:p>
            <a:pPr eaLnBrk="1" hangingPunct="1">
              <a:lnSpc>
                <a:spcPct val="90000"/>
              </a:lnSpc>
              <a:spcBef>
                <a:spcPct val="15000"/>
              </a:spcBef>
              <a:buNone/>
              <a:tabLst>
                <a:tab pos="2459038" algn="l"/>
                <a:tab pos="2740025" algn="l"/>
                <a:tab pos="3084513" algn="l"/>
              </a:tabLst>
            </a:pPr>
            <a:r>
              <a:rPr lang="en-US" altLang="zh-CN" sz="2400" b="0" dirty="0">
                <a:latin typeface="Times New Roman" pitchFamily="18" charset="0"/>
              </a:rPr>
              <a:t>			</a:t>
            </a:r>
          </a:p>
          <a:p>
            <a:pPr eaLnBrk="1" hangingPunct="1">
              <a:lnSpc>
                <a:spcPct val="90000"/>
              </a:lnSpc>
              <a:spcBef>
                <a:spcPct val="15000"/>
              </a:spcBef>
              <a:buNone/>
              <a:tabLst>
                <a:tab pos="2459038" algn="l"/>
                <a:tab pos="2740025" algn="l"/>
                <a:tab pos="3084513" algn="l"/>
              </a:tabLst>
            </a:pPr>
            <a:r>
              <a:rPr lang="en-US" altLang="zh-CN" sz="2400" b="0" dirty="0">
                <a:latin typeface="Times New Roman" pitchFamily="18" charset="0"/>
              </a:rPr>
              <a:t>			</a:t>
            </a:r>
            <a:r>
              <a:rPr lang="en-US" altLang="zh-CN" sz="2400" b="0" dirty="0">
                <a:solidFill>
                  <a:srgbClr val="FF0000"/>
                </a:solidFill>
                <a:latin typeface="Times New Roman" pitchFamily="18" charset="0"/>
              </a:rPr>
              <a:t>wait(</a:t>
            </a:r>
            <a:r>
              <a:rPr lang="en-US" altLang="zh-CN" sz="2400" b="0" dirty="0" err="1">
                <a:solidFill>
                  <a:srgbClr val="FF0000"/>
                </a:solidFill>
                <a:latin typeface="Times New Roman" pitchFamily="18" charset="0"/>
              </a:rPr>
              <a:t>mutex</a:t>
            </a:r>
            <a:r>
              <a:rPr lang="en-US" altLang="zh-CN" sz="2400" b="0" dirty="0">
                <a:solidFill>
                  <a:srgbClr val="FF0000"/>
                </a:solidFill>
                <a:latin typeface="Times New Roman" pitchFamily="18" charset="0"/>
              </a:rPr>
              <a:t>);</a:t>
            </a:r>
          </a:p>
          <a:p>
            <a:pPr eaLnBrk="1" hangingPunct="1">
              <a:lnSpc>
                <a:spcPct val="90000"/>
              </a:lnSpc>
              <a:spcBef>
                <a:spcPct val="15000"/>
              </a:spcBef>
              <a:buNone/>
              <a:tabLst>
                <a:tab pos="2459038" algn="l"/>
                <a:tab pos="2740025" algn="l"/>
                <a:tab pos="3084513" algn="l"/>
              </a:tabLst>
            </a:pPr>
            <a:r>
              <a:rPr lang="en-US" altLang="zh-CN" sz="2400" b="0" dirty="0">
                <a:latin typeface="Times New Roman" pitchFamily="18" charset="0"/>
              </a:rPr>
              <a:t>				 …</a:t>
            </a:r>
          </a:p>
          <a:p>
            <a:pPr eaLnBrk="1" hangingPunct="1">
              <a:lnSpc>
                <a:spcPct val="90000"/>
              </a:lnSpc>
              <a:spcBef>
                <a:spcPct val="15000"/>
              </a:spcBef>
              <a:buNone/>
              <a:tabLst>
                <a:tab pos="2459038" algn="l"/>
                <a:tab pos="2740025" algn="l"/>
                <a:tab pos="3084513" algn="l"/>
              </a:tabLst>
            </a:pPr>
            <a:r>
              <a:rPr lang="en-US" altLang="zh-CN" sz="2400" b="0" dirty="0">
                <a:latin typeface="Times New Roman" pitchFamily="18" charset="0"/>
              </a:rPr>
              <a:t>			add </a:t>
            </a:r>
            <a:r>
              <a:rPr lang="en-US" altLang="zh-CN" sz="2400" b="0" dirty="0" err="1">
                <a:latin typeface="Times New Roman" pitchFamily="18" charset="0"/>
              </a:rPr>
              <a:t>nextp</a:t>
            </a:r>
            <a:r>
              <a:rPr lang="en-US" altLang="zh-CN" sz="2400" b="0" dirty="0">
                <a:latin typeface="Times New Roman" pitchFamily="18" charset="0"/>
              </a:rPr>
              <a:t> to buffer</a:t>
            </a:r>
          </a:p>
          <a:p>
            <a:pPr eaLnBrk="1" hangingPunct="1">
              <a:lnSpc>
                <a:spcPct val="90000"/>
              </a:lnSpc>
              <a:spcBef>
                <a:spcPct val="15000"/>
              </a:spcBef>
              <a:buNone/>
              <a:tabLst>
                <a:tab pos="2459038" algn="l"/>
                <a:tab pos="2740025" algn="l"/>
                <a:tab pos="3084513" algn="l"/>
              </a:tabLst>
            </a:pPr>
            <a:r>
              <a:rPr lang="en-US" altLang="zh-CN" sz="2400" b="0" dirty="0">
                <a:latin typeface="Times New Roman" pitchFamily="18" charset="0"/>
              </a:rPr>
              <a:t>				 …</a:t>
            </a:r>
          </a:p>
          <a:p>
            <a:pPr eaLnBrk="1" hangingPunct="1">
              <a:lnSpc>
                <a:spcPct val="90000"/>
              </a:lnSpc>
              <a:spcBef>
                <a:spcPct val="15000"/>
              </a:spcBef>
              <a:buNone/>
              <a:tabLst>
                <a:tab pos="2459038" algn="l"/>
                <a:tab pos="2740025" algn="l"/>
                <a:tab pos="3084513" algn="l"/>
              </a:tabLst>
            </a:pPr>
            <a:r>
              <a:rPr lang="en-US" altLang="zh-CN" sz="2400" b="0" dirty="0">
                <a:latin typeface="Times New Roman" pitchFamily="18" charset="0"/>
              </a:rPr>
              <a:t>			</a:t>
            </a:r>
            <a:r>
              <a:rPr lang="en-US" altLang="zh-CN" sz="2400" b="0" dirty="0">
                <a:solidFill>
                  <a:srgbClr val="FF0000"/>
                </a:solidFill>
                <a:latin typeface="Times New Roman" pitchFamily="18" charset="0"/>
              </a:rPr>
              <a:t>signal(</a:t>
            </a:r>
            <a:r>
              <a:rPr lang="en-US" altLang="zh-CN" sz="2400" b="0" dirty="0" err="1">
                <a:solidFill>
                  <a:srgbClr val="FF0000"/>
                </a:solidFill>
                <a:latin typeface="Times New Roman" pitchFamily="18" charset="0"/>
              </a:rPr>
              <a:t>mutex</a:t>
            </a:r>
            <a:r>
              <a:rPr lang="en-US" altLang="zh-CN" sz="2400" b="0" dirty="0">
                <a:solidFill>
                  <a:srgbClr val="FF0000"/>
                </a:solidFill>
                <a:latin typeface="Times New Roman" pitchFamily="18" charset="0"/>
              </a:rPr>
              <a:t>);</a:t>
            </a:r>
          </a:p>
          <a:p>
            <a:pPr eaLnBrk="1" hangingPunct="1">
              <a:lnSpc>
                <a:spcPct val="90000"/>
              </a:lnSpc>
              <a:spcBef>
                <a:spcPct val="15000"/>
              </a:spcBef>
              <a:buNone/>
              <a:tabLst>
                <a:tab pos="2459038" algn="l"/>
                <a:tab pos="2740025" algn="l"/>
                <a:tab pos="3084513" algn="l"/>
              </a:tabLst>
            </a:pPr>
            <a:r>
              <a:rPr lang="en-US" altLang="zh-CN" sz="2400" b="0" dirty="0">
                <a:latin typeface="Times New Roman" pitchFamily="18" charset="0"/>
              </a:rPr>
              <a:t>			</a:t>
            </a:r>
          </a:p>
          <a:p>
            <a:pPr eaLnBrk="1" hangingPunct="1">
              <a:lnSpc>
                <a:spcPct val="90000"/>
              </a:lnSpc>
              <a:spcBef>
                <a:spcPct val="15000"/>
              </a:spcBef>
              <a:buNone/>
              <a:tabLst>
                <a:tab pos="2459038" algn="l"/>
                <a:tab pos="2740025" algn="l"/>
                <a:tab pos="3084513" algn="l"/>
              </a:tabLst>
            </a:pPr>
            <a:r>
              <a:rPr lang="en-US" altLang="zh-CN" sz="2400" b="0" dirty="0">
                <a:latin typeface="Times New Roman" pitchFamily="18" charset="0"/>
              </a:rPr>
              <a:t>		} while (1);</a:t>
            </a:r>
          </a:p>
          <a:p>
            <a:pPr eaLnBrk="1" hangingPunct="1">
              <a:lnSpc>
                <a:spcPct val="90000"/>
              </a:lnSpc>
              <a:buNone/>
              <a:tabLst>
                <a:tab pos="2459038" algn="l"/>
                <a:tab pos="2740025" algn="l"/>
                <a:tab pos="3084513" algn="l"/>
              </a:tabLst>
            </a:pPr>
            <a:r>
              <a:rPr lang="en-US" altLang="zh-CN" sz="1600" b="0" dirty="0">
                <a:latin typeface="Times New Roman" pitchFamily="18" charset="0"/>
              </a:rPr>
              <a:t>	</a:t>
            </a:r>
          </a:p>
        </p:txBody>
      </p:sp>
      <p:sp>
        <p:nvSpPr>
          <p:cNvPr id="2" name="右箭头 1"/>
          <p:cNvSpPr/>
          <p:nvPr/>
        </p:nvSpPr>
        <p:spPr bwMode="auto">
          <a:xfrm>
            <a:off x="2494741" y="3973170"/>
            <a:ext cx="1087820" cy="77250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zh-CN" altLang="en-US" b="1" dirty="0">
                <a:solidFill>
                  <a:srgbClr val="3333CC"/>
                </a:solidFill>
                <a:latin typeface="Verdana" charset="0"/>
              </a:rPr>
              <a:t>互斥</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sz="2800">
                <a:latin typeface="Times New Roman" pitchFamily="18" charset="0"/>
                <a:ea typeface="楷体_GB2312" pitchFamily="49" charset="-122"/>
              </a:rPr>
              <a:t>structure of the </a:t>
            </a:r>
            <a:r>
              <a:rPr lang="en-US" altLang="zh-CN" sz="2800">
                <a:solidFill>
                  <a:srgbClr val="FF0000"/>
                </a:solidFill>
                <a:latin typeface="Times New Roman" pitchFamily="18" charset="0"/>
                <a:ea typeface="楷体_GB2312" pitchFamily="49" charset="-122"/>
              </a:rPr>
              <a:t>Consumer Process</a:t>
            </a:r>
          </a:p>
        </p:txBody>
      </p:sp>
      <p:sp>
        <p:nvSpPr>
          <p:cNvPr id="60419" name="Rectangle 3"/>
          <p:cNvSpPr>
            <a:spLocks noGrp="1" noChangeArrowheads="1"/>
          </p:cNvSpPr>
          <p:nvPr>
            <p:ph idx="1"/>
          </p:nvPr>
        </p:nvSpPr>
        <p:spPr/>
        <p:txBody>
          <a:bodyPr/>
          <a:lstStyle/>
          <a:p>
            <a:pPr eaLnBrk="1" hangingPunct="1">
              <a:lnSpc>
                <a:spcPct val="90000"/>
              </a:lnSpc>
              <a:spcBef>
                <a:spcPct val="15000"/>
              </a:spcBef>
              <a:buNone/>
              <a:tabLst>
                <a:tab pos="1597025" algn="l"/>
                <a:tab pos="1941513" algn="l"/>
                <a:tab pos="2286000" algn="l"/>
              </a:tabLst>
            </a:pPr>
            <a:endParaRPr lang="zh-CN" altLang="en-US" sz="1600" b="0" dirty="0">
              <a:latin typeface="Times New Roman" pitchFamily="18" charset="0"/>
            </a:endParaRPr>
          </a:p>
          <a:p>
            <a:pPr eaLnBrk="1" hangingPunct="1">
              <a:lnSpc>
                <a:spcPct val="90000"/>
              </a:lnSpc>
              <a:spcBef>
                <a:spcPct val="15000"/>
              </a:spcBef>
              <a:buNone/>
              <a:tabLst>
                <a:tab pos="1597025" algn="l"/>
                <a:tab pos="1941513" algn="l"/>
                <a:tab pos="2286000" algn="l"/>
              </a:tabLst>
            </a:pPr>
            <a:r>
              <a:rPr lang="zh-CN" altLang="en-US" sz="1600" b="0" dirty="0">
                <a:latin typeface="Times New Roman" pitchFamily="18" charset="0"/>
              </a:rPr>
              <a:t>		</a:t>
            </a:r>
            <a:r>
              <a:rPr lang="en-US" altLang="zh-CN" sz="2400" b="0" dirty="0">
                <a:latin typeface="Times New Roman" pitchFamily="18" charset="0"/>
              </a:rPr>
              <a:t>do { </a:t>
            </a:r>
          </a:p>
          <a:p>
            <a:pPr eaLnBrk="1" hangingPunct="1">
              <a:lnSpc>
                <a:spcPct val="90000"/>
              </a:lnSpc>
              <a:spcBef>
                <a:spcPct val="15000"/>
              </a:spcBef>
              <a:buNone/>
              <a:tabLst>
                <a:tab pos="1597025" algn="l"/>
                <a:tab pos="1941513" algn="l"/>
                <a:tab pos="2286000" algn="l"/>
              </a:tabLst>
            </a:pPr>
            <a:r>
              <a:rPr lang="en-US" altLang="zh-CN" sz="2400" b="0" dirty="0">
                <a:latin typeface="Times New Roman" pitchFamily="18" charset="0"/>
              </a:rPr>
              <a:t>			</a:t>
            </a:r>
          </a:p>
          <a:p>
            <a:pPr eaLnBrk="1" hangingPunct="1">
              <a:lnSpc>
                <a:spcPct val="90000"/>
              </a:lnSpc>
              <a:spcBef>
                <a:spcPct val="15000"/>
              </a:spcBef>
              <a:buNone/>
              <a:tabLst>
                <a:tab pos="1597025" algn="l"/>
                <a:tab pos="1941513" algn="l"/>
                <a:tab pos="2286000" algn="l"/>
              </a:tabLst>
            </a:pPr>
            <a:r>
              <a:rPr lang="en-US" altLang="zh-CN" sz="2400" b="0" dirty="0">
                <a:latin typeface="Times New Roman" pitchFamily="18" charset="0"/>
              </a:rPr>
              <a:t>			</a:t>
            </a:r>
            <a:r>
              <a:rPr lang="en-US" altLang="zh-CN" sz="2400" b="0" dirty="0">
                <a:solidFill>
                  <a:srgbClr val="FF0000"/>
                </a:solidFill>
                <a:latin typeface="Times New Roman" pitchFamily="18" charset="0"/>
              </a:rPr>
              <a:t>wait(</a:t>
            </a:r>
            <a:r>
              <a:rPr lang="en-US" altLang="zh-CN" sz="2400" b="0" dirty="0" err="1">
                <a:solidFill>
                  <a:srgbClr val="FF0000"/>
                </a:solidFill>
                <a:latin typeface="Times New Roman" pitchFamily="18" charset="0"/>
              </a:rPr>
              <a:t>mutex</a:t>
            </a:r>
            <a:r>
              <a:rPr lang="en-US" altLang="zh-CN" sz="2400" b="0" dirty="0">
                <a:solidFill>
                  <a:srgbClr val="FF0000"/>
                </a:solidFill>
                <a:latin typeface="Times New Roman" pitchFamily="18" charset="0"/>
              </a:rPr>
              <a:t>);</a:t>
            </a:r>
          </a:p>
          <a:p>
            <a:pPr eaLnBrk="1" hangingPunct="1">
              <a:lnSpc>
                <a:spcPct val="90000"/>
              </a:lnSpc>
              <a:spcBef>
                <a:spcPct val="15000"/>
              </a:spcBef>
              <a:buNone/>
              <a:tabLst>
                <a:tab pos="1597025" algn="l"/>
                <a:tab pos="1941513" algn="l"/>
                <a:tab pos="2286000" algn="l"/>
              </a:tabLst>
            </a:pPr>
            <a:r>
              <a:rPr lang="en-US" altLang="zh-CN" sz="2400" b="0" dirty="0">
                <a:latin typeface="Times New Roman" pitchFamily="18" charset="0"/>
              </a:rPr>
              <a:t>				 …</a:t>
            </a:r>
          </a:p>
          <a:p>
            <a:pPr eaLnBrk="1" hangingPunct="1">
              <a:lnSpc>
                <a:spcPct val="90000"/>
              </a:lnSpc>
              <a:spcBef>
                <a:spcPct val="15000"/>
              </a:spcBef>
              <a:buNone/>
              <a:tabLst>
                <a:tab pos="1597025" algn="l"/>
                <a:tab pos="1941513" algn="l"/>
                <a:tab pos="2286000" algn="l"/>
              </a:tabLst>
            </a:pPr>
            <a:r>
              <a:rPr lang="en-US" altLang="zh-CN" sz="2400" b="0" dirty="0">
                <a:latin typeface="Times New Roman" pitchFamily="18" charset="0"/>
              </a:rPr>
              <a:t>			remove an item from buffer to </a:t>
            </a:r>
            <a:r>
              <a:rPr lang="en-US" altLang="zh-CN" sz="2400" b="0" dirty="0" err="1">
                <a:latin typeface="Times New Roman" pitchFamily="18" charset="0"/>
              </a:rPr>
              <a:t>nextc</a:t>
            </a:r>
            <a:endParaRPr lang="en-US" altLang="zh-CN" sz="2400" b="0" dirty="0">
              <a:latin typeface="Times New Roman" pitchFamily="18" charset="0"/>
            </a:endParaRPr>
          </a:p>
          <a:p>
            <a:pPr eaLnBrk="1" hangingPunct="1">
              <a:lnSpc>
                <a:spcPct val="90000"/>
              </a:lnSpc>
              <a:spcBef>
                <a:spcPct val="15000"/>
              </a:spcBef>
              <a:buNone/>
              <a:tabLst>
                <a:tab pos="1597025" algn="l"/>
                <a:tab pos="1941513" algn="l"/>
                <a:tab pos="2286000" algn="l"/>
              </a:tabLst>
            </a:pPr>
            <a:r>
              <a:rPr lang="en-US" altLang="zh-CN" sz="2400" b="0" dirty="0">
                <a:latin typeface="Times New Roman" pitchFamily="18" charset="0"/>
              </a:rPr>
              <a:t>				 …</a:t>
            </a:r>
          </a:p>
          <a:p>
            <a:pPr eaLnBrk="1" hangingPunct="1">
              <a:lnSpc>
                <a:spcPct val="90000"/>
              </a:lnSpc>
              <a:spcBef>
                <a:spcPct val="15000"/>
              </a:spcBef>
              <a:buNone/>
              <a:tabLst>
                <a:tab pos="1597025" algn="l"/>
                <a:tab pos="1941513" algn="l"/>
                <a:tab pos="2286000" algn="l"/>
              </a:tabLst>
            </a:pPr>
            <a:r>
              <a:rPr lang="en-US" altLang="zh-CN" sz="2400" b="0" dirty="0">
                <a:latin typeface="Times New Roman" pitchFamily="18" charset="0"/>
              </a:rPr>
              <a:t>			</a:t>
            </a:r>
            <a:r>
              <a:rPr lang="en-US" altLang="zh-CN" sz="2400" b="0" dirty="0">
                <a:solidFill>
                  <a:srgbClr val="FF0000"/>
                </a:solidFill>
                <a:latin typeface="Times New Roman" pitchFamily="18" charset="0"/>
              </a:rPr>
              <a:t>signal(</a:t>
            </a:r>
            <a:r>
              <a:rPr lang="en-US" altLang="zh-CN" sz="2400" b="0" dirty="0" err="1">
                <a:solidFill>
                  <a:srgbClr val="FF0000"/>
                </a:solidFill>
                <a:latin typeface="Times New Roman" pitchFamily="18" charset="0"/>
              </a:rPr>
              <a:t>mutex</a:t>
            </a:r>
            <a:r>
              <a:rPr lang="en-US" altLang="zh-CN" sz="2400" b="0" dirty="0">
                <a:solidFill>
                  <a:srgbClr val="FF0000"/>
                </a:solidFill>
                <a:latin typeface="Times New Roman" pitchFamily="18" charset="0"/>
              </a:rPr>
              <a:t>);</a:t>
            </a:r>
          </a:p>
          <a:p>
            <a:pPr eaLnBrk="1" hangingPunct="1">
              <a:lnSpc>
                <a:spcPct val="90000"/>
              </a:lnSpc>
              <a:spcBef>
                <a:spcPct val="15000"/>
              </a:spcBef>
              <a:buNone/>
              <a:tabLst>
                <a:tab pos="1597025" algn="l"/>
                <a:tab pos="1941513" algn="l"/>
                <a:tab pos="2286000" algn="l"/>
              </a:tabLst>
            </a:pPr>
            <a:r>
              <a:rPr lang="en-US" altLang="zh-CN" sz="2400" b="0" dirty="0">
                <a:latin typeface="Times New Roman" pitchFamily="18" charset="0"/>
              </a:rPr>
              <a:t>			</a:t>
            </a:r>
          </a:p>
          <a:p>
            <a:pPr eaLnBrk="1" hangingPunct="1">
              <a:lnSpc>
                <a:spcPct val="90000"/>
              </a:lnSpc>
              <a:spcBef>
                <a:spcPct val="15000"/>
              </a:spcBef>
              <a:buNone/>
              <a:tabLst>
                <a:tab pos="1597025" algn="l"/>
                <a:tab pos="1941513" algn="l"/>
                <a:tab pos="2286000" algn="l"/>
              </a:tabLst>
            </a:pPr>
            <a:r>
              <a:rPr lang="en-US" altLang="zh-CN" sz="2400" b="0" dirty="0">
                <a:latin typeface="Times New Roman" pitchFamily="18" charset="0"/>
              </a:rPr>
              <a:t>				 …</a:t>
            </a:r>
          </a:p>
          <a:p>
            <a:pPr eaLnBrk="1" hangingPunct="1">
              <a:lnSpc>
                <a:spcPct val="90000"/>
              </a:lnSpc>
              <a:spcBef>
                <a:spcPct val="15000"/>
              </a:spcBef>
              <a:buNone/>
              <a:tabLst>
                <a:tab pos="1597025" algn="l"/>
                <a:tab pos="1941513" algn="l"/>
                <a:tab pos="2286000" algn="l"/>
              </a:tabLst>
            </a:pPr>
            <a:r>
              <a:rPr lang="en-US" altLang="zh-CN" sz="2400" b="0" dirty="0">
                <a:latin typeface="Times New Roman" pitchFamily="18" charset="0"/>
              </a:rPr>
              <a:t>			consume the item in </a:t>
            </a:r>
            <a:r>
              <a:rPr lang="en-US" altLang="zh-CN" sz="2400" b="0" dirty="0" err="1">
                <a:latin typeface="Times New Roman" pitchFamily="18" charset="0"/>
              </a:rPr>
              <a:t>nextc</a:t>
            </a:r>
            <a:endParaRPr lang="en-US" altLang="zh-CN" sz="2400" b="0" dirty="0">
              <a:latin typeface="Times New Roman" pitchFamily="18" charset="0"/>
            </a:endParaRPr>
          </a:p>
          <a:p>
            <a:pPr eaLnBrk="1" hangingPunct="1">
              <a:lnSpc>
                <a:spcPct val="90000"/>
              </a:lnSpc>
              <a:spcBef>
                <a:spcPct val="15000"/>
              </a:spcBef>
              <a:buNone/>
              <a:tabLst>
                <a:tab pos="1597025" algn="l"/>
                <a:tab pos="1941513" algn="l"/>
                <a:tab pos="2286000" algn="l"/>
              </a:tabLst>
            </a:pPr>
            <a:r>
              <a:rPr lang="en-US" altLang="zh-CN" sz="2400" b="0" dirty="0">
                <a:latin typeface="Times New Roman" pitchFamily="18" charset="0"/>
              </a:rPr>
              <a:t>				 …</a:t>
            </a:r>
          </a:p>
          <a:p>
            <a:pPr eaLnBrk="1" hangingPunct="1">
              <a:lnSpc>
                <a:spcPct val="90000"/>
              </a:lnSpc>
              <a:spcBef>
                <a:spcPct val="15000"/>
              </a:spcBef>
              <a:buNone/>
              <a:tabLst>
                <a:tab pos="1597025" algn="l"/>
                <a:tab pos="1941513" algn="l"/>
                <a:tab pos="2286000" algn="l"/>
              </a:tabLst>
            </a:pPr>
            <a:r>
              <a:rPr lang="en-US" altLang="zh-CN" sz="2400" b="0" dirty="0">
                <a:latin typeface="Times New Roman" pitchFamily="18" charset="0"/>
              </a:rPr>
              <a:t>		} while (1);</a:t>
            </a:r>
          </a:p>
        </p:txBody>
      </p:sp>
      <p:sp>
        <p:nvSpPr>
          <p:cNvPr id="4" name="右箭头 3"/>
          <p:cNvSpPr/>
          <p:nvPr/>
        </p:nvSpPr>
        <p:spPr bwMode="auto">
          <a:xfrm>
            <a:off x="1448732" y="2862715"/>
            <a:ext cx="1087820" cy="77250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zh-CN" altLang="en-US" b="1" dirty="0">
                <a:solidFill>
                  <a:srgbClr val="3333CC"/>
                </a:solidFill>
                <a:latin typeface="Verdana" charset="0"/>
              </a:rPr>
              <a:t>互斥</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sz="2800">
                <a:latin typeface="Times New Roman" pitchFamily="18" charset="0"/>
                <a:ea typeface="楷体_GB2312" pitchFamily="49" charset="-122"/>
              </a:rPr>
              <a:t>The structure of  </a:t>
            </a:r>
            <a:r>
              <a:rPr lang="en-US" altLang="zh-CN" sz="2800">
                <a:solidFill>
                  <a:srgbClr val="FF0000"/>
                </a:solidFill>
                <a:latin typeface="Times New Roman" pitchFamily="18" charset="0"/>
                <a:ea typeface="楷体_GB2312" pitchFamily="49" charset="-122"/>
              </a:rPr>
              <a:t>Producer Process</a:t>
            </a:r>
            <a:endParaRPr lang="en-US" altLang="zh-CN">
              <a:solidFill>
                <a:srgbClr val="FF0000"/>
              </a:solidFill>
              <a:latin typeface="Times New Roman" pitchFamily="18" charset="0"/>
              <a:ea typeface="楷体_GB2312" pitchFamily="49" charset="-122"/>
            </a:endParaRPr>
          </a:p>
        </p:txBody>
      </p:sp>
      <p:sp>
        <p:nvSpPr>
          <p:cNvPr id="61443" name="Rectangle 3"/>
          <p:cNvSpPr>
            <a:spLocks noGrp="1" noChangeArrowheads="1"/>
          </p:cNvSpPr>
          <p:nvPr>
            <p:ph idx="1"/>
          </p:nvPr>
        </p:nvSpPr>
        <p:spPr/>
        <p:txBody>
          <a:bodyPr/>
          <a:lstStyle/>
          <a:p>
            <a:pPr eaLnBrk="1" hangingPunct="1">
              <a:lnSpc>
                <a:spcPct val="90000"/>
              </a:lnSpc>
              <a:buNone/>
              <a:tabLst>
                <a:tab pos="2459038" algn="l"/>
                <a:tab pos="2740025" algn="l"/>
                <a:tab pos="3084513" algn="l"/>
              </a:tabLst>
            </a:pPr>
            <a:endParaRPr lang="zh-CN" altLang="en-US" sz="1600" b="0" dirty="0">
              <a:latin typeface="Times New Roman" pitchFamily="18" charset="0"/>
            </a:endParaRPr>
          </a:p>
          <a:p>
            <a:pPr eaLnBrk="1" hangingPunct="1">
              <a:lnSpc>
                <a:spcPct val="90000"/>
              </a:lnSpc>
              <a:spcBef>
                <a:spcPct val="15000"/>
              </a:spcBef>
              <a:buNone/>
              <a:tabLst>
                <a:tab pos="2459038" algn="l"/>
                <a:tab pos="2740025" algn="l"/>
                <a:tab pos="3084513" algn="l"/>
              </a:tabLst>
            </a:pPr>
            <a:r>
              <a:rPr lang="zh-CN" altLang="en-US" sz="1600" b="0" dirty="0">
                <a:latin typeface="Times New Roman" pitchFamily="18" charset="0"/>
              </a:rPr>
              <a:t>		</a:t>
            </a:r>
            <a:r>
              <a:rPr lang="en-US" altLang="zh-CN" sz="2400" b="0" dirty="0">
                <a:latin typeface="Times New Roman" pitchFamily="18" charset="0"/>
              </a:rPr>
              <a:t>do { </a:t>
            </a:r>
          </a:p>
          <a:p>
            <a:pPr eaLnBrk="1" hangingPunct="1">
              <a:lnSpc>
                <a:spcPct val="90000"/>
              </a:lnSpc>
              <a:spcBef>
                <a:spcPct val="15000"/>
              </a:spcBef>
              <a:buNone/>
              <a:tabLst>
                <a:tab pos="2459038" algn="l"/>
                <a:tab pos="2740025" algn="l"/>
                <a:tab pos="3084513" algn="l"/>
              </a:tabLst>
            </a:pPr>
            <a:r>
              <a:rPr lang="en-US" altLang="zh-CN" sz="2400" b="0" dirty="0">
                <a:latin typeface="Times New Roman" pitchFamily="18" charset="0"/>
              </a:rPr>
              <a:t>				…</a:t>
            </a:r>
          </a:p>
          <a:p>
            <a:pPr eaLnBrk="1" hangingPunct="1">
              <a:lnSpc>
                <a:spcPct val="90000"/>
              </a:lnSpc>
              <a:spcBef>
                <a:spcPct val="15000"/>
              </a:spcBef>
              <a:buNone/>
              <a:tabLst>
                <a:tab pos="2459038" algn="l"/>
                <a:tab pos="2740025" algn="l"/>
                <a:tab pos="3084513" algn="l"/>
              </a:tabLst>
            </a:pPr>
            <a:r>
              <a:rPr lang="en-US" altLang="zh-CN" sz="2400" b="0" dirty="0">
                <a:latin typeface="Times New Roman" pitchFamily="18" charset="0"/>
              </a:rPr>
              <a:t>			produce an item in </a:t>
            </a:r>
            <a:r>
              <a:rPr lang="en-US" altLang="zh-CN" sz="2400" b="0" dirty="0" err="1">
                <a:latin typeface="Times New Roman" pitchFamily="18" charset="0"/>
              </a:rPr>
              <a:t>nextp</a:t>
            </a:r>
            <a:endParaRPr lang="en-US" altLang="zh-CN" sz="2400" b="0" dirty="0">
              <a:latin typeface="Times New Roman" pitchFamily="18" charset="0"/>
            </a:endParaRPr>
          </a:p>
          <a:p>
            <a:pPr eaLnBrk="1" hangingPunct="1">
              <a:lnSpc>
                <a:spcPct val="90000"/>
              </a:lnSpc>
              <a:spcBef>
                <a:spcPct val="15000"/>
              </a:spcBef>
              <a:buNone/>
              <a:tabLst>
                <a:tab pos="2459038" algn="l"/>
                <a:tab pos="2740025" algn="l"/>
                <a:tab pos="3084513" algn="l"/>
              </a:tabLst>
            </a:pPr>
            <a:r>
              <a:rPr lang="en-US" altLang="zh-CN" sz="2400" b="0" dirty="0">
                <a:latin typeface="Times New Roman" pitchFamily="18" charset="0"/>
              </a:rPr>
              <a:t>				 …</a:t>
            </a:r>
          </a:p>
          <a:p>
            <a:pPr eaLnBrk="1" hangingPunct="1">
              <a:lnSpc>
                <a:spcPct val="90000"/>
              </a:lnSpc>
              <a:spcBef>
                <a:spcPct val="15000"/>
              </a:spcBef>
              <a:buNone/>
              <a:tabLst>
                <a:tab pos="2459038" algn="l"/>
                <a:tab pos="2740025" algn="l"/>
                <a:tab pos="3084513" algn="l"/>
              </a:tabLst>
            </a:pPr>
            <a:r>
              <a:rPr lang="en-US" altLang="zh-CN" sz="2400" b="0" dirty="0">
                <a:latin typeface="Times New Roman" pitchFamily="18" charset="0"/>
              </a:rPr>
              <a:t>			</a:t>
            </a:r>
            <a:r>
              <a:rPr lang="en-US" altLang="zh-CN" sz="2400" b="0" dirty="0">
                <a:solidFill>
                  <a:srgbClr val="FF0000"/>
                </a:solidFill>
                <a:latin typeface="Times New Roman" pitchFamily="18" charset="0"/>
              </a:rPr>
              <a:t>wait(empty);</a:t>
            </a:r>
          </a:p>
          <a:p>
            <a:pPr eaLnBrk="1" hangingPunct="1">
              <a:lnSpc>
                <a:spcPct val="90000"/>
              </a:lnSpc>
              <a:spcBef>
                <a:spcPct val="15000"/>
              </a:spcBef>
              <a:buNone/>
              <a:tabLst>
                <a:tab pos="2459038" algn="l"/>
                <a:tab pos="2740025" algn="l"/>
                <a:tab pos="3084513" algn="l"/>
              </a:tabLst>
            </a:pPr>
            <a:r>
              <a:rPr lang="en-US" altLang="zh-CN" sz="2400" b="0" dirty="0">
                <a:solidFill>
                  <a:srgbClr val="FF0000"/>
                </a:solidFill>
                <a:latin typeface="Times New Roman" pitchFamily="18" charset="0"/>
              </a:rPr>
              <a:t>			wait(</a:t>
            </a:r>
            <a:r>
              <a:rPr lang="en-US" altLang="zh-CN" sz="2400" b="0" dirty="0" err="1">
                <a:solidFill>
                  <a:srgbClr val="FF0000"/>
                </a:solidFill>
                <a:latin typeface="Times New Roman" pitchFamily="18" charset="0"/>
              </a:rPr>
              <a:t>mutex</a:t>
            </a:r>
            <a:r>
              <a:rPr lang="en-US" altLang="zh-CN" sz="2400" b="0" dirty="0">
                <a:solidFill>
                  <a:srgbClr val="FF0000"/>
                </a:solidFill>
                <a:latin typeface="Times New Roman" pitchFamily="18" charset="0"/>
              </a:rPr>
              <a:t>);</a:t>
            </a:r>
          </a:p>
          <a:p>
            <a:pPr eaLnBrk="1" hangingPunct="1">
              <a:lnSpc>
                <a:spcPct val="90000"/>
              </a:lnSpc>
              <a:spcBef>
                <a:spcPct val="15000"/>
              </a:spcBef>
              <a:buNone/>
              <a:tabLst>
                <a:tab pos="2459038" algn="l"/>
                <a:tab pos="2740025" algn="l"/>
                <a:tab pos="3084513" algn="l"/>
              </a:tabLst>
            </a:pPr>
            <a:r>
              <a:rPr lang="en-US" altLang="zh-CN" sz="2400" b="0" dirty="0">
                <a:latin typeface="Times New Roman" pitchFamily="18" charset="0"/>
              </a:rPr>
              <a:t>				 …</a:t>
            </a:r>
          </a:p>
          <a:p>
            <a:pPr eaLnBrk="1" hangingPunct="1">
              <a:lnSpc>
                <a:spcPct val="90000"/>
              </a:lnSpc>
              <a:spcBef>
                <a:spcPct val="15000"/>
              </a:spcBef>
              <a:buNone/>
              <a:tabLst>
                <a:tab pos="2459038" algn="l"/>
                <a:tab pos="2740025" algn="l"/>
                <a:tab pos="3084513" algn="l"/>
              </a:tabLst>
            </a:pPr>
            <a:r>
              <a:rPr lang="en-US" altLang="zh-CN" sz="2400" b="0" dirty="0">
                <a:latin typeface="Times New Roman" pitchFamily="18" charset="0"/>
              </a:rPr>
              <a:t>			add </a:t>
            </a:r>
            <a:r>
              <a:rPr lang="en-US" altLang="zh-CN" sz="2400" b="0" dirty="0" err="1">
                <a:latin typeface="Times New Roman" pitchFamily="18" charset="0"/>
              </a:rPr>
              <a:t>nextp</a:t>
            </a:r>
            <a:r>
              <a:rPr lang="en-US" altLang="zh-CN" sz="2400" b="0" dirty="0">
                <a:latin typeface="Times New Roman" pitchFamily="18" charset="0"/>
              </a:rPr>
              <a:t> to buffer</a:t>
            </a:r>
          </a:p>
          <a:p>
            <a:pPr eaLnBrk="1" hangingPunct="1">
              <a:lnSpc>
                <a:spcPct val="90000"/>
              </a:lnSpc>
              <a:spcBef>
                <a:spcPct val="15000"/>
              </a:spcBef>
              <a:buNone/>
              <a:tabLst>
                <a:tab pos="2459038" algn="l"/>
                <a:tab pos="2740025" algn="l"/>
                <a:tab pos="3084513" algn="l"/>
              </a:tabLst>
            </a:pPr>
            <a:r>
              <a:rPr lang="en-US" altLang="zh-CN" sz="2400" b="0" dirty="0">
                <a:latin typeface="Times New Roman" pitchFamily="18" charset="0"/>
              </a:rPr>
              <a:t>				 …</a:t>
            </a:r>
          </a:p>
          <a:p>
            <a:pPr eaLnBrk="1" hangingPunct="1">
              <a:lnSpc>
                <a:spcPct val="90000"/>
              </a:lnSpc>
              <a:spcBef>
                <a:spcPct val="15000"/>
              </a:spcBef>
              <a:buNone/>
              <a:tabLst>
                <a:tab pos="2459038" algn="l"/>
                <a:tab pos="2740025" algn="l"/>
                <a:tab pos="3084513" algn="l"/>
              </a:tabLst>
            </a:pPr>
            <a:r>
              <a:rPr lang="en-US" altLang="zh-CN" sz="2400" b="0" dirty="0">
                <a:latin typeface="Times New Roman" pitchFamily="18" charset="0"/>
              </a:rPr>
              <a:t>			</a:t>
            </a:r>
            <a:r>
              <a:rPr lang="en-US" altLang="zh-CN" sz="2400" b="0" dirty="0">
                <a:solidFill>
                  <a:srgbClr val="FF0000"/>
                </a:solidFill>
                <a:latin typeface="Times New Roman" pitchFamily="18" charset="0"/>
              </a:rPr>
              <a:t>signal(</a:t>
            </a:r>
            <a:r>
              <a:rPr lang="en-US" altLang="zh-CN" sz="2400" b="0" dirty="0" err="1">
                <a:solidFill>
                  <a:srgbClr val="FF0000"/>
                </a:solidFill>
                <a:latin typeface="Times New Roman" pitchFamily="18" charset="0"/>
              </a:rPr>
              <a:t>mutex</a:t>
            </a:r>
            <a:r>
              <a:rPr lang="en-US" altLang="zh-CN" sz="2400" b="0" dirty="0">
                <a:solidFill>
                  <a:srgbClr val="FF0000"/>
                </a:solidFill>
                <a:latin typeface="Times New Roman" pitchFamily="18" charset="0"/>
              </a:rPr>
              <a:t>);</a:t>
            </a:r>
          </a:p>
          <a:p>
            <a:pPr eaLnBrk="1" hangingPunct="1">
              <a:lnSpc>
                <a:spcPct val="90000"/>
              </a:lnSpc>
              <a:spcBef>
                <a:spcPct val="15000"/>
              </a:spcBef>
              <a:buNone/>
              <a:tabLst>
                <a:tab pos="2459038" algn="l"/>
                <a:tab pos="2740025" algn="l"/>
                <a:tab pos="3084513" algn="l"/>
              </a:tabLst>
            </a:pPr>
            <a:r>
              <a:rPr lang="en-US" altLang="zh-CN" sz="2400" b="0" dirty="0">
                <a:solidFill>
                  <a:srgbClr val="FF0000"/>
                </a:solidFill>
                <a:latin typeface="Times New Roman" pitchFamily="18" charset="0"/>
              </a:rPr>
              <a:t>			signal(full);</a:t>
            </a:r>
          </a:p>
          <a:p>
            <a:pPr eaLnBrk="1" hangingPunct="1">
              <a:lnSpc>
                <a:spcPct val="90000"/>
              </a:lnSpc>
              <a:spcBef>
                <a:spcPct val="15000"/>
              </a:spcBef>
              <a:buNone/>
              <a:tabLst>
                <a:tab pos="2459038" algn="l"/>
                <a:tab pos="2740025" algn="l"/>
                <a:tab pos="3084513" algn="l"/>
              </a:tabLst>
            </a:pPr>
            <a:r>
              <a:rPr lang="en-US" altLang="zh-CN" sz="2400" b="0" dirty="0">
                <a:latin typeface="Times New Roman" pitchFamily="18" charset="0"/>
              </a:rPr>
              <a:t>		} while (1);</a:t>
            </a:r>
          </a:p>
          <a:p>
            <a:pPr eaLnBrk="1" hangingPunct="1">
              <a:lnSpc>
                <a:spcPct val="90000"/>
              </a:lnSpc>
              <a:buNone/>
              <a:tabLst>
                <a:tab pos="2459038" algn="l"/>
                <a:tab pos="2740025" algn="l"/>
                <a:tab pos="3084513" algn="l"/>
              </a:tabLst>
            </a:pPr>
            <a:r>
              <a:rPr lang="en-US" altLang="zh-CN" sz="1600" b="0" dirty="0">
                <a:latin typeface="Times New Roman" pitchFamily="18" charset="0"/>
              </a:rPr>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sz="2800">
                <a:latin typeface="Times New Roman" pitchFamily="18" charset="0"/>
                <a:ea typeface="楷体_GB2312" pitchFamily="49" charset="-122"/>
              </a:rPr>
              <a:t>structure of the </a:t>
            </a:r>
            <a:r>
              <a:rPr lang="en-US" altLang="zh-CN" sz="2800">
                <a:solidFill>
                  <a:srgbClr val="FF0000"/>
                </a:solidFill>
                <a:latin typeface="Times New Roman" pitchFamily="18" charset="0"/>
                <a:ea typeface="楷体_GB2312" pitchFamily="49" charset="-122"/>
              </a:rPr>
              <a:t>Consumer Process</a:t>
            </a:r>
          </a:p>
        </p:txBody>
      </p:sp>
      <p:sp>
        <p:nvSpPr>
          <p:cNvPr id="62467" name="Rectangle 3"/>
          <p:cNvSpPr>
            <a:spLocks noGrp="1" noChangeArrowheads="1"/>
          </p:cNvSpPr>
          <p:nvPr>
            <p:ph idx="1"/>
          </p:nvPr>
        </p:nvSpPr>
        <p:spPr>
          <a:xfrm>
            <a:off x="1045287" y="1068598"/>
            <a:ext cx="10537113" cy="4530725"/>
          </a:xfrm>
        </p:spPr>
        <p:txBody>
          <a:bodyPr/>
          <a:lstStyle/>
          <a:p>
            <a:pPr eaLnBrk="1" hangingPunct="1">
              <a:lnSpc>
                <a:spcPct val="90000"/>
              </a:lnSpc>
              <a:spcBef>
                <a:spcPct val="15000"/>
              </a:spcBef>
              <a:buNone/>
              <a:tabLst>
                <a:tab pos="1597025" algn="l"/>
                <a:tab pos="1941513" algn="l"/>
                <a:tab pos="2286000" algn="l"/>
              </a:tabLst>
            </a:pPr>
            <a:endParaRPr lang="zh-CN" altLang="en-US" sz="1600" b="0" dirty="0">
              <a:latin typeface="Times New Roman" pitchFamily="18" charset="0"/>
            </a:endParaRPr>
          </a:p>
          <a:p>
            <a:pPr eaLnBrk="1" hangingPunct="1">
              <a:lnSpc>
                <a:spcPct val="90000"/>
              </a:lnSpc>
              <a:spcBef>
                <a:spcPct val="15000"/>
              </a:spcBef>
              <a:buNone/>
              <a:tabLst>
                <a:tab pos="1597025" algn="l"/>
                <a:tab pos="1941513" algn="l"/>
                <a:tab pos="2286000" algn="l"/>
              </a:tabLst>
            </a:pPr>
            <a:r>
              <a:rPr lang="zh-CN" altLang="en-US" sz="1600" b="0" dirty="0">
                <a:latin typeface="Times New Roman" pitchFamily="18" charset="0"/>
              </a:rPr>
              <a:t>		</a:t>
            </a:r>
            <a:r>
              <a:rPr lang="en-US" altLang="zh-CN" sz="2400" b="0" dirty="0">
                <a:latin typeface="Times New Roman" pitchFamily="18" charset="0"/>
              </a:rPr>
              <a:t>do { </a:t>
            </a:r>
          </a:p>
          <a:p>
            <a:pPr eaLnBrk="1" hangingPunct="1">
              <a:lnSpc>
                <a:spcPct val="90000"/>
              </a:lnSpc>
              <a:spcBef>
                <a:spcPct val="15000"/>
              </a:spcBef>
              <a:buNone/>
              <a:tabLst>
                <a:tab pos="1597025" algn="l"/>
                <a:tab pos="1941513" algn="l"/>
                <a:tab pos="2286000" algn="l"/>
              </a:tabLst>
            </a:pPr>
            <a:r>
              <a:rPr lang="en-US" altLang="zh-CN" sz="2400" b="0" dirty="0">
                <a:latin typeface="Times New Roman" pitchFamily="18" charset="0"/>
              </a:rPr>
              <a:t>			</a:t>
            </a:r>
            <a:r>
              <a:rPr lang="en-US" altLang="zh-CN" sz="2400" b="0" dirty="0">
                <a:solidFill>
                  <a:srgbClr val="FF0000"/>
                </a:solidFill>
                <a:latin typeface="Times New Roman" pitchFamily="18" charset="0"/>
              </a:rPr>
              <a:t>wait(full);</a:t>
            </a:r>
          </a:p>
          <a:p>
            <a:pPr eaLnBrk="1" hangingPunct="1">
              <a:lnSpc>
                <a:spcPct val="90000"/>
              </a:lnSpc>
              <a:spcBef>
                <a:spcPct val="15000"/>
              </a:spcBef>
              <a:buNone/>
              <a:tabLst>
                <a:tab pos="1597025" algn="l"/>
                <a:tab pos="1941513" algn="l"/>
                <a:tab pos="2286000" algn="l"/>
              </a:tabLst>
            </a:pPr>
            <a:r>
              <a:rPr lang="en-US" altLang="zh-CN" sz="2400" b="0" dirty="0">
                <a:solidFill>
                  <a:srgbClr val="FF0000"/>
                </a:solidFill>
                <a:latin typeface="Times New Roman" pitchFamily="18" charset="0"/>
              </a:rPr>
              <a:t>			wait(</a:t>
            </a:r>
            <a:r>
              <a:rPr lang="en-US" altLang="zh-CN" sz="2400" b="0" dirty="0" err="1">
                <a:solidFill>
                  <a:srgbClr val="FF0000"/>
                </a:solidFill>
                <a:latin typeface="Times New Roman" pitchFamily="18" charset="0"/>
              </a:rPr>
              <a:t>mutex</a:t>
            </a:r>
            <a:r>
              <a:rPr lang="en-US" altLang="zh-CN" sz="2400" b="0" dirty="0">
                <a:solidFill>
                  <a:srgbClr val="FF0000"/>
                </a:solidFill>
                <a:latin typeface="Times New Roman" pitchFamily="18" charset="0"/>
              </a:rPr>
              <a:t>);</a:t>
            </a:r>
          </a:p>
          <a:p>
            <a:pPr eaLnBrk="1" hangingPunct="1">
              <a:lnSpc>
                <a:spcPct val="90000"/>
              </a:lnSpc>
              <a:spcBef>
                <a:spcPct val="15000"/>
              </a:spcBef>
              <a:buNone/>
              <a:tabLst>
                <a:tab pos="1597025" algn="l"/>
                <a:tab pos="1941513" algn="l"/>
                <a:tab pos="2286000" algn="l"/>
              </a:tabLst>
            </a:pPr>
            <a:r>
              <a:rPr lang="en-US" altLang="zh-CN" sz="2400" b="0" dirty="0">
                <a:latin typeface="Times New Roman" pitchFamily="18" charset="0"/>
              </a:rPr>
              <a:t>				 …</a:t>
            </a:r>
          </a:p>
          <a:p>
            <a:pPr eaLnBrk="1" hangingPunct="1">
              <a:lnSpc>
                <a:spcPct val="90000"/>
              </a:lnSpc>
              <a:spcBef>
                <a:spcPct val="15000"/>
              </a:spcBef>
              <a:buNone/>
              <a:tabLst>
                <a:tab pos="1597025" algn="l"/>
                <a:tab pos="1941513" algn="l"/>
                <a:tab pos="2286000" algn="l"/>
              </a:tabLst>
            </a:pPr>
            <a:r>
              <a:rPr lang="en-US" altLang="zh-CN" sz="2400" b="0" dirty="0">
                <a:latin typeface="Times New Roman" pitchFamily="18" charset="0"/>
              </a:rPr>
              <a:t>			remove an item from buffer to </a:t>
            </a:r>
            <a:r>
              <a:rPr lang="en-US" altLang="zh-CN" sz="2400" b="0" dirty="0" err="1">
                <a:latin typeface="Times New Roman" pitchFamily="18" charset="0"/>
              </a:rPr>
              <a:t>nextc</a:t>
            </a:r>
            <a:endParaRPr lang="en-US" altLang="zh-CN" sz="2400" b="0" dirty="0">
              <a:latin typeface="Times New Roman" pitchFamily="18" charset="0"/>
            </a:endParaRPr>
          </a:p>
          <a:p>
            <a:pPr eaLnBrk="1" hangingPunct="1">
              <a:lnSpc>
                <a:spcPct val="90000"/>
              </a:lnSpc>
              <a:spcBef>
                <a:spcPct val="15000"/>
              </a:spcBef>
              <a:buNone/>
              <a:tabLst>
                <a:tab pos="1597025" algn="l"/>
                <a:tab pos="1941513" algn="l"/>
                <a:tab pos="2286000" algn="l"/>
              </a:tabLst>
            </a:pPr>
            <a:r>
              <a:rPr lang="en-US" altLang="zh-CN" sz="2400" b="0" dirty="0">
                <a:latin typeface="Times New Roman" pitchFamily="18" charset="0"/>
              </a:rPr>
              <a:t>				 …</a:t>
            </a:r>
          </a:p>
          <a:p>
            <a:pPr eaLnBrk="1" hangingPunct="1">
              <a:lnSpc>
                <a:spcPct val="90000"/>
              </a:lnSpc>
              <a:spcBef>
                <a:spcPct val="15000"/>
              </a:spcBef>
              <a:buNone/>
              <a:tabLst>
                <a:tab pos="1597025" algn="l"/>
                <a:tab pos="1941513" algn="l"/>
                <a:tab pos="2286000" algn="l"/>
              </a:tabLst>
            </a:pPr>
            <a:r>
              <a:rPr lang="en-US" altLang="zh-CN" sz="2400" b="0" dirty="0">
                <a:latin typeface="Times New Roman" pitchFamily="18" charset="0"/>
              </a:rPr>
              <a:t>			</a:t>
            </a:r>
            <a:r>
              <a:rPr lang="en-US" altLang="zh-CN" sz="2400" b="0" dirty="0">
                <a:solidFill>
                  <a:srgbClr val="FF0000"/>
                </a:solidFill>
                <a:latin typeface="Times New Roman" pitchFamily="18" charset="0"/>
              </a:rPr>
              <a:t>signal(</a:t>
            </a:r>
            <a:r>
              <a:rPr lang="en-US" altLang="zh-CN" sz="2400" b="0" dirty="0" err="1">
                <a:solidFill>
                  <a:srgbClr val="FF0000"/>
                </a:solidFill>
                <a:latin typeface="Times New Roman" pitchFamily="18" charset="0"/>
              </a:rPr>
              <a:t>mutex</a:t>
            </a:r>
            <a:r>
              <a:rPr lang="en-US" altLang="zh-CN" sz="2400" b="0" dirty="0">
                <a:solidFill>
                  <a:srgbClr val="FF0000"/>
                </a:solidFill>
                <a:latin typeface="Times New Roman" pitchFamily="18" charset="0"/>
              </a:rPr>
              <a:t>);</a:t>
            </a:r>
          </a:p>
          <a:p>
            <a:pPr eaLnBrk="1" hangingPunct="1">
              <a:lnSpc>
                <a:spcPct val="90000"/>
              </a:lnSpc>
              <a:spcBef>
                <a:spcPct val="15000"/>
              </a:spcBef>
              <a:buNone/>
              <a:tabLst>
                <a:tab pos="1597025" algn="l"/>
                <a:tab pos="1941513" algn="l"/>
                <a:tab pos="2286000" algn="l"/>
              </a:tabLst>
            </a:pPr>
            <a:r>
              <a:rPr lang="en-US" altLang="zh-CN" sz="2400" b="0" dirty="0">
                <a:solidFill>
                  <a:srgbClr val="FF0000"/>
                </a:solidFill>
                <a:latin typeface="Times New Roman" pitchFamily="18" charset="0"/>
              </a:rPr>
              <a:t>			signal(empty);</a:t>
            </a:r>
          </a:p>
          <a:p>
            <a:pPr eaLnBrk="1" hangingPunct="1">
              <a:lnSpc>
                <a:spcPct val="90000"/>
              </a:lnSpc>
              <a:spcBef>
                <a:spcPct val="15000"/>
              </a:spcBef>
              <a:buNone/>
              <a:tabLst>
                <a:tab pos="1597025" algn="l"/>
                <a:tab pos="1941513" algn="l"/>
                <a:tab pos="2286000" algn="l"/>
              </a:tabLst>
            </a:pPr>
            <a:r>
              <a:rPr lang="en-US" altLang="zh-CN" sz="2400" b="0" dirty="0">
                <a:latin typeface="Times New Roman" pitchFamily="18" charset="0"/>
              </a:rPr>
              <a:t>				 …</a:t>
            </a:r>
          </a:p>
          <a:p>
            <a:pPr eaLnBrk="1" hangingPunct="1">
              <a:lnSpc>
                <a:spcPct val="90000"/>
              </a:lnSpc>
              <a:spcBef>
                <a:spcPct val="15000"/>
              </a:spcBef>
              <a:buNone/>
              <a:tabLst>
                <a:tab pos="1597025" algn="l"/>
                <a:tab pos="1941513" algn="l"/>
                <a:tab pos="2286000" algn="l"/>
              </a:tabLst>
            </a:pPr>
            <a:r>
              <a:rPr lang="en-US" altLang="zh-CN" sz="2400" b="0" dirty="0">
                <a:latin typeface="Times New Roman" pitchFamily="18" charset="0"/>
              </a:rPr>
              <a:t>			consume the item in </a:t>
            </a:r>
            <a:r>
              <a:rPr lang="en-US" altLang="zh-CN" sz="2400" b="0" dirty="0" err="1">
                <a:latin typeface="Times New Roman" pitchFamily="18" charset="0"/>
              </a:rPr>
              <a:t>nextc</a:t>
            </a:r>
            <a:endParaRPr lang="en-US" altLang="zh-CN" sz="2400" b="0" dirty="0">
              <a:latin typeface="Times New Roman" pitchFamily="18" charset="0"/>
            </a:endParaRPr>
          </a:p>
          <a:p>
            <a:pPr eaLnBrk="1" hangingPunct="1">
              <a:lnSpc>
                <a:spcPct val="90000"/>
              </a:lnSpc>
              <a:spcBef>
                <a:spcPct val="15000"/>
              </a:spcBef>
              <a:buNone/>
              <a:tabLst>
                <a:tab pos="1597025" algn="l"/>
                <a:tab pos="1941513" algn="l"/>
                <a:tab pos="2286000" algn="l"/>
              </a:tabLst>
            </a:pPr>
            <a:r>
              <a:rPr lang="en-US" altLang="zh-CN" sz="2400" b="0" dirty="0">
                <a:latin typeface="Times New Roman" pitchFamily="18" charset="0"/>
              </a:rPr>
              <a:t>				 …</a:t>
            </a:r>
          </a:p>
          <a:p>
            <a:pPr eaLnBrk="1" hangingPunct="1">
              <a:lnSpc>
                <a:spcPct val="90000"/>
              </a:lnSpc>
              <a:spcBef>
                <a:spcPct val="15000"/>
              </a:spcBef>
              <a:buNone/>
              <a:tabLst>
                <a:tab pos="1597025" algn="l"/>
                <a:tab pos="1941513" algn="l"/>
                <a:tab pos="2286000" algn="l"/>
              </a:tabLst>
            </a:pPr>
            <a:r>
              <a:rPr lang="en-US" altLang="zh-CN" sz="2400" b="0" dirty="0">
                <a:latin typeface="Times New Roman" pitchFamily="18" charset="0"/>
              </a:rPr>
              <a:t>		} while (1);</a:t>
            </a:r>
          </a:p>
          <a:p>
            <a:pPr eaLnBrk="1" hangingPunct="1">
              <a:lnSpc>
                <a:spcPct val="90000"/>
              </a:lnSpc>
              <a:spcBef>
                <a:spcPct val="15000"/>
              </a:spcBef>
              <a:tabLst>
                <a:tab pos="1597025" algn="l"/>
                <a:tab pos="1941513" algn="l"/>
                <a:tab pos="2286000" algn="l"/>
              </a:tabLst>
            </a:pPr>
            <a:r>
              <a:rPr lang="en-US" altLang="zh-CN" sz="2400" b="0" dirty="0">
                <a:latin typeface="Times New Roman" pitchFamily="18" charset="0"/>
              </a:rPr>
              <a:t>Example</a:t>
            </a:r>
            <a:r>
              <a:rPr lang="zh-CN" altLang="en-US" sz="2400" b="0" dirty="0">
                <a:latin typeface="Times New Roman" pitchFamily="18" charset="0"/>
              </a:rPr>
              <a:t>：</a:t>
            </a:r>
            <a:r>
              <a:rPr lang="en-US" altLang="zh-CN" sz="2400" b="0" dirty="0">
                <a:solidFill>
                  <a:srgbClr val="FF0000"/>
                </a:solidFill>
                <a:latin typeface="Times New Roman" pitchFamily="18" charset="0"/>
              </a:rPr>
              <a:t>Simplepc.cpp</a:t>
            </a:r>
            <a:endParaRPr lang="zh-CN" altLang="en-US" sz="2400" b="0" dirty="0">
              <a:solidFill>
                <a:srgbClr val="FF0000"/>
              </a:solidFill>
              <a:latin typeface="Times New Roman"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a:t>Readers-Writers Problem</a:t>
            </a:r>
          </a:p>
        </p:txBody>
      </p:sp>
      <p:sp>
        <p:nvSpPr>
          <p:cNvPr id="63491" name="Rectangle 3"/>
          <p:cNvSpPr>
            <a:spLocks noGrp="1" noChangeArrowheads="1"/>
          </p:cNvSpPr>
          <p:nvPr>
            <p:ph idx="1"/>
          </p:nvPr>
        </p:nvSpPr>
        <p:spPr/>
        <p:txBody>
          <a:bodyPr/>
          <a:lstStyle/>
          <a:p>
            <a:pPr eaLnBrk="1" hangingPunct="1"/>
            <a:r>
              <a:rPr lang="en-US" altLang="zh-CN" b="0" dirty="0"/>
              <a:t>A data set is shared among a number of concurrent processes</a:t>
            </a:r>
          </a:p>
          <a:p>
            <a:pPr lvl="1" eaLnBrk="1" hangingPunct="1"/>
            <a:r>
              <a:rPr lang="en-US" altLang="zh-CN" sz="2000" b="0" dirty="0">
                <a:solidFill>
                  <a:srgbClr val="FF0000"/>
                </a:solidFill>
              </a:rPr>
              <a:t>Readers</a:t>
            </a:r>
            <a:r>
              <a:rPr lang="en-US" altLang="zh-CN" sz="2000" b="0" dirty="0"/>
              <a:t> </a:t>
            </a:r>
            <a:r>
              <a:rPr lang="zh-CN" altLang="en-US" sz="2000" b="0" dirty="0">
                <a:latin typeface="楷体" pitchFamily="49" charset="-122"/>
              </a:rPr>
              <a:t>（读者）</a:t>
            </a:r>
            <a:r>
              <a:rPr lang="en-US" altLang="zh-CN" sz="2000" b="0" dirty="0"/>
              <a:t>– only read the data set; they do not perform any updates</a:t>
            </a:r>
          </a:p>
          <a:p>
            <a:pPr lvl="1" eaLnBrk="1" hangingPunct="1"/>
            <a:r>
              <a:rPr lang="en-US" altLang="zh-CN" sz="2000" b="0" dirty="0">
                <a:solidFill>
                  <a:srgbClr val="FF0000"/>
                </a:solidFill>
              </a:rPr>
              <a:t>Writers </a:t>
            </a:r>
            <a:r>
              <a:rPr lang="en-US" altLang="zh-CN" sz="2000" b="0" dirty="0"/>
              <a:t> </a:t>
            </a:r>
            <a:r>
              <a:rPr lang="zh-CN" altLang="en-US" sz="2000" b="0" dirty="0">
                <a:latin typeface="楷体" pitchFamily="49" charset="-122"/>
              </a:rPr>
              <a:t>（写者） </a:t>
            </a:r>
            <a:r>
              <a:rPr lang="en-US" altLang="zh-CN" sz="2000" b="0" dirty="0"/>
              <a:t>– can both read and write</a:t>
            </a:r>
          </a:p>
          <a:p>
            <a:pPr eaLnBrk="1" hangingPunct="1">
              <a:spcBef>
                <a:spcPct val="15000"/>
              </a:spcBef>
            </a:pPr>
            <a:endParaRPr lang="zh-CN" altLang="en-US" sz="2400" b="0" dirty="0">
              <a:latin typeface="楷体_GB2312" pitchFamily="49" charset="-122"/>
            </a:endParaRPr>
          </a:p>
          <a:p>
            <a:pPr eaLnBrk="1" hangingPunct="1">
              <a:spcBef>
                <a:spcPct val="15000"/>
              </a:spcBef>
            </a:pPr>
            <a:r>
              <a:rPr lang="zh-CN" altLang="en-US" sz="2400" b="0" dirty="0">
                <a:latin typeface="楷体" pitchFamily="49" charset="-122"/>
              </a:rPr>
              <a:t>一个数据集（如文件）如果被几个并行进程所共享：</a:t>
            </a:r>
          </a:p>
          <a:p>
            <a:pPr lvl="1" eaLnBrk="1" hangingPunct="1">
              <a:spcBef>
                <a:spcPct val="15000"/>
              </a:spcBef>
            </a:pPr>
            <a:r>
              <a:rPr lang="zh-CN" altLang="en-US" sz="2000" b="0" dirty="0">
                <a:latin typeface="楷体" pitchFamily="49" charset="-122"/>
              </a:rPr>
              <a:t>有些进程只要求读数据集内容，它称</a:t>
            </a:r>
            <a:r>
              <a:rPr lang="zh-CN" altLang="en-US" sz="2000" b="0" dirty="0">
                <a:solidFill>
                  <a:srgbClr val="CC0000"/>
                </a:solidFill>
                <a:latin typeface="楷体" pitchFamily="49" charset="-122"/>
              </a:rPr>
              <a:t>读者</a:t>
            </a:r>
          </a:p>
          <a:p>
            <a:pPr lvl="1" eaLnBrk="1" hangingPunct="1">
              <a:spcBef>
                <a:spcPct val="15000"/>
              </a:spcBef>
            </a:pPr>
            <a:r>
              <a:rPr lang="zh-CN" altLang="en-US" sz="2000" b="0" dirty="0">
                <a:latin typeface="楷体" pitchFamily="49" charset="-122"/>
              </a:rPr>
              <a:t>一些进程则要求修改数据集内容，它称</a:t>
            </a:r>
            <a:r>
              <a:rPr lang="zh-CN" altLang="en-US" sz="2000" b="0" dirty="0">
                <a:solidFill>
                  <a:srgbClr val="CC0000"/>
                </a:solidFill>
                <a:latin typeface="楷体" pitchFamily="49" charset="-122"/>
              </a:rPr>
              <a:t>写者</a:t>
            </a:r>
          </a:p>
          <a:p>
            <a:pPr lvl="1" eaLnBrk="1" hangingPunct="1">
              <a:spcBef>
                <a:spcPct val="15000"/>
              </a:spcBef>
            </a:pPr>
            <a:r>
              <a:rPr lang="zh-CN" altLang="en-US" sz="2000" b="0" dirty="0">
                <a:latin typeface="楷体" pitchFamily="49" charset="-122"/>
              </a:rPr>
              <a:t>几个读者可以</a:t>
            </a:r>
            <a:r>
              <a:rPr lang="zh-CN" altLang="en-US" sz="2000" b="0" dirty="0">
                <a:solidFill>
                  <a:srgbClr val="CC0000"/>
                </a:solidFill>
                <a:latin typeface="楷体" pitchFamily="49" charset="-122"/>
              </a:rPr>
              <a:t>同时读些数据集</a:t>
            </a:r>
            <a:r>
              <a:rPr lang="zh-CN" altLang="en-US" sz="2000" b="0" dirty="0">
                <a:latin typeface="楷体" pitchFamily="49" charset="-122"/>
              </a:rPr>
              <a:t>，而</a:t>
            </a:r>
            <a:r>
              <a:rPr lang="zh-CN" altLang="en-US" sz="2000" b="0" dirty="0">
                <a:solidFill>
                  <a:srgbClr val="CC0000"/>
                </a:solidFill>
                <a:latin typeface="楷体" pitchFamily="49" charset="-122"/>
              </a:rPr>
              <a:t>不需要互斥</a:t>
            </a:r>
          </a:p>
          <a:p>
            <a:pPr lvl="1" eaLnBrk="1" hangingPunct="1">
              <a:spcBef>
                <a:spcPct val="15000"/>
              </a:spcBef>
            </a:pPr>
            <a:r>
              <a:rPr lang="zh-CN" altLang="en-US" sz="2000" b="0" dirty="0">
                <a:latin typeface="楷体" pitchFamily="49" charset="-122"/>
              </a:rPr>
              <a:t>一个</a:t>
            </a:r>
            <a:r>
              <a:rPr lang="zh-CN" altLang="en-US" sz="2000" b="0" dirty="0">
                <a:solidFill>
                  <a:srgbClr val="CC0000"/>
                </a:solidFill>
                <a:latin typeface="楷体" pitchFamily="49" charset="-122"/>
              </a:rPr>
              <a:t>写者不能和其它进程</a:t>
            </a:r>
            <a:r>
              <a:rPr lang="zh-CN" altLang="en-US" sz="2000" b="0" dirty="0">
                <a:latin typeface="楷体" pitchFamily="49" charset="-122"/>
              </a:rPr>
              <a:t>（不管是写者或读者）</a:t>
            </a:r>
            <a:r>
              <a:rPr lang="zh-CN" altLang="en-US" sz="2000" b="0" dirty="0">
                <a:solidFill>
                  <a:srgbClr val="CC0000"/>
                </a:solidFill>
                <a:latin typeface="楷体" pitchFamily="49" charset="-122"/>
              </a:rPr>
              <a:t>同时访问些数据集</a:t>
            </a:r>
            <a:r>
              <a:rPr lang="zh-CN" altLang="en-US" sz="2000" b="0" dirty="0">
                <a:latin typeface="楷体" pitchFamily="49" charset="-122"/>
              </a:rPr>
              <a:t>，它们之间必须</a:t>
            </a:r>
            <a:r>
              <a:rPr lang="zh-CN" altLang="en-US" sz="2000" b="0" dirty="0">
                <a:solidFill>
                  <a:srgbClr val="CC0000"/>
                </a:solidFill>
                <a:latin typeface="楷体" pitchFamily="49" charset="-122"/>
              </a:rPr>
              <a:t>互斥</a:t>
            </a:r>
            <a:r>
              <a:rPr lang="zh-CN" altLang="en-US" sz="2000" b="0" dirty="0">
                <a:latin typeface="楷体" pitchFamily="49" charset="-122"/>
              </a:rPr>
              <a:t>。</a:t>
            </a:r>
          </a:p>
          <a:p>
            <a:pPr eaLnBrk="1" hangingPunct="1"/>
            <a:endParaRPr lang="en-US" altLang="zh-CN" sz="2400" b="0" dirty="0"/>
          </a:p>
          <a:p>
            <a:pPr lvl="1" eaLnBrk="1" hangingPunct="1"/>
            <a:endParaRPr lang="zh-CN" altLang="en-US" sz="1600" b="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CN"/>
              <a:t>Problem</a:t>
            </a:r>
            <a:endParaRPr lang="zh-CN" altLang="en-US"/>
          </a:p>
        </p:txBody>
      </p:sp>
      <p:sp>
        <p:nvSpPr>
          <p:cNvPr id="64515" name="Rectangle 3"/>
          <p:cNvSpPr>
            <a:spLocks noGrp="1" noChangeArrowheads="1"/>
          </p:cNvSpPr>
          <p:nvPr>
            <p:ph idx="1"/>
          </p:nvPr>
        </p:nvSpPr>
        <p:spPr/>
        <p:txBody>
          <a:bodyPr/>
          <a:lstStyle/>
          <a:p>
            <a:pPr eaLnBrk="1" hangingPunct="1"/>
            <a:r>
              <a:rPr lang="en-US" altLang="zh-CN" b="0" dirty="0"/>
              <a:t>The</a:t>
            </a:r>
            <a:r>
              <a:rPr lang="en-US" altLang="zh-CN" b="0" dirty="0">
                <a:solidFill>
                  <a:srgbClr val="FF0000"/>
                </a:solidFill>
              </a:rPr>
              <a:t> first readers-writers </a:t>
            </a:r>
            <a:r>
              <a:rPr lang="en-US" altLang="zh-CN" b="0" dirty="0"/>
              <a:t>problem</a:t>
            </a:r>
          </a:p>
          <a:p>
            <a:pPr lvl="1" eaLnBrk="1" hangingPunct="1"/>
            <a:r>
              <a:rPr lang="en-US" altLang="zh-CN" b="0" dirty="0"/>
              <a:t>allow </a:t>
            </a:r>
            <a:r>
              <a:rPr lang="en-US" altLang="zh-CN" b="0" dirty="0">
                <a:solidFill>
                  <a:srgbClr val="FF0000"/>
                </a:solidFill>
              </a:rPr>
              <a:t>multiple readers to read at the same time</a:t>
            </a:r>
            <a:r>
              <a:rPr lang="en-US" altLang="zh-CN" b="0" dirty="0"/>
              <a:t>.  Only one single writer can access the shared data at the same time</a:t>
            </a:r>
            <a:endParaRPr lang="en-US" altLang="zh-CN" sz="3200" b="0" dirty="0"/>
          </a:p>
          <a:p>
            <a:pPr lvl="2" eaLnBrk="1" hangingPunct="1"/>
            <a:r>
              <a:rPr lang="en-US" altLang="zh-CN" sz="2400" b="0" dirty="0"/>
              <a:t>writers may starve</a:t>
            </a:r>
          </a:p>
          <a:p>
            <a:pPr eaLnBrk="1" hangingPunct="1"/>
            <a:r>
              <a:rPr lang="en-US" altLang="zh-CN" b="0" dirty="0"/>
              <a:t>The </a:t>
            </a:r>
            <a:r>
              <a:rPr lang="en-US" altLang="zh-CN" b="0" dirty="0">
                <a:solidFill>
                  <a:srgbClr val="FF0000"/>
                </a:solidFill>
              </a:rPr>
              <a:t>second readers-writers</a:t>
            </a:r>
            <a:r>
              <a:rPr lang="en-US" altLang="zh-CN" b="0" dirty="0"/>
              <a:t> problem</a:t>
            </a:r>
            <a:r>
              <a:rPr lang="en-US" altLang="zh-CN" sz="3200" b="0" dirty="0"/>
              <a:t> </a:t>
            </a:r>
          </a:p>
          <a:p>
            <a:pPr lvl="1" eaLnBrk="1" hangingPunct="1"/>
            <a:r>
              <a:rPr lang="en-US" altLang="zh-CN" b="0" dirty="0"/>
              <a:t>Once a writer is ready the writer performs write as soon as possible</a:t>
            </a:r>
            <a:endParaRPr lang="en-US" altLang="zh-CN" sz="3200" b="0" dirty="0"/>
          </a:p>
          <a:p>
            <a:pPr lvl="2" eaLnBrk="1" hangingPunct="1"/>
            <a:r>
              <a:rPr lang="en-US" altLang="zh-CN" sz="2400" b="0" dirty="0"/>
              <a:t>readers may starve</a:t>
            </a:r>
          </a:p>
          <a:p>
            <a:pPr lvl="2" eaLnBrk="1" hangingPunct="1"/>
            <a:endParaRPr lang="zh-CN" altLang="en-US" sz="2400" b="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p:txBody>
          <a:bodyPr/>
          <a:lstStyle/>
          <a:p>
            <a:pPr eaLnBrk="1" hangingPunct="1"/>
            <a:r>
              <a:rPr lang="en-US" altLang="zh-CN" sz="2800">
                <a:latin typeface="Times New Roman" pitchFamily="18" charset="0"/>
                <a:ea typeface="楷体_GB2312" pitchFamily="49" charset="-122"/>
              </a:rPr>
              <a:t>Bounded-Buffer (Cont.-1)</a:t>
            </a:r>
            <a:endParaRPr lang="en-US" altLang="zh-CN" sz="2400">
              <a:latin typeface="Times New Roman" pitchFamily="18" charset="0"/>
              <a:ea typeface="楷体_GB2312" pitchFamily="49" charset="-122"/>
            </a:endParaRPr>
          </a:p>
        </p:txBody>
      </p:sp>
      <p:sp>
        <p:nvSpPr>
          <p:cNvPr id="9219" name="Rectangle 1027"/>
          <p:cNvSpPr>
            <a:spLocks noGrp="1" noChangeArrowheads="1"/>
          </p:cNvSpPr>
          <p:nvPr>
            <p:ph idx="1"/>
          </p:nvPr>
        </p:nvSpPr>
        <p:spPr/>
        <p:txBody>
          <a:bodyPr/>
          <a:lstStyle/>
          <a:p>
            <a:pPr eaLnBrk="1" hangingPunct="1"/>
            <a:r>
              <a:rPr lang="en-US" altLang="zh-CN" dirty="0">
                <a:solidFill>
                  <a:schemeClr val="hlink"/>
                </a:solidFill>
                <a:latin typeface="Times New Roman" pitchFamily="18" charset="0"/>
              </a:rPr>
              <a:t>Producer process(</a:t>
            </a:r>
            <a:r>
              <a:rPr lang="en-US" altLang="zh-CN" dirty="0">
                <a:solidFill>
                  <a:srgbClr val="3333CC"/>
                </a:solidFill>
                <a:latin typeface="Times New Roman" pitchFamily="18" charset="0"/>
              </a:rPr>
              <a:t>thread</a:t>
            </a:r>
            <a:r>
              <a:rPr lang="en-US" altLang="zh-CN" dirty="0">
                <a:solidFill>
                  <a:schemeClr val="hlink"/>
                </a:solidFill>
                <a:latin typeface="Times New Roman" pitchFamily="18" charset="0"/>
              </a:rPr>
              <a:t>)</a:t>
            </a:r>
            <a:r>
              <a:rPr lang="zh-CN" altLang="en-US" dirty="0">
                <a:solidFill>
                  <a:schemeClr val="hlink"/>
                </a:solidFill>
                <a:latin typeface="Times New Roman" pitchFamily="18" charset="0"/>
              </a:rPr>
              <a:t>：</a:t>
            </a:r>
            <a:r>
              <a:rPr lang="zh-CN" altLang="en-US" dirty="0">
                <a:latin typeface="Times New Roman" pitchFamily="18" charset="0"/>
              </a:rPr>
              <a:t> </a:t>
            </a:r>
          </a:p>
          <a:p>
            <a:pPr eaLnBrk="1" hangingPunct="1">
              <a:buFont typeface="Monotype Sorts" pitchFamily="2" charset="2"/>
              <a:buNone/>
            </a:pPr>
            <a:r>
              <a:rPr lang="en-US" altLang="zh-CN" dirty="0">
                <a:latin typeface="Times New Roman" pitchFamily="18" charset="0"/>
              </a:rPr>
              <a:t>	</a:t>
            </a:r>
            <a:r>
              <a:rPr lang="en-US" altLang="zh-CN" sz="2400" b="0" dirty="0">
                <a:latin typeface="Times New Roman" pitchFamily="18" charset="0"/>
              </a:rPr>
              <a:t>item </a:t>
            </a:r>
            <a:r>
              <a:rPr lang="en-US" altLang="zh-CN" sz="2400" b="0" dirty="0" err="1">
                <a:latin typeface="Times New Roman" pitchFamily="18" charset="0"/>
              </a:rPr>
              <a:t>nextProduced</a:t>
            </a:r>
            <a:r>
              <a:rPr lang="en-US" altLang="zh-CN" sz="2400" b="0" dirty="0">
                <a:latin typeface="Times New Roman" pitchFamily="18" charset="0"/>
              </a:rPr>
              <a:t>;</a:t>
            </a:r>
          </a:p>
          <a:p>
            <a:pPr eaLnBrk="1" hangingPunct="1">
              <a:buFont typeface="Monotype Sorts" pitchFamily="2" charset="2"/>
              <a:buNone/>
            </a:pPr>
            <a:r>
              <a:rPr lang="en-US" altLang="zh-CN" sz="2400" b="0" dirty="0">
                <a:latin typeface="Times New Roman" pitchFamily="18" charset="0"/>
              </a:rPr>
              <a:t>	while (1) {</a:t>
            </a:r>
          </a:p>
          <a:p>
            <a:pPr eaLnBrk="1" hangingPunct="1">
              <a:buFont typeface="Monotype Sorts" pitchFamily="2" charset="2"/>
              <a:buNone/>
            </a:pPr>
            <a:r>
              <a:rPr lang="en-US" altLang="zh-CN" sz="2400" b="0" dirty="0">
                <a:latin typeface="Times New Roman" pitchFamily="18" charset="0"/>
              </a:rPr>
              <a:t>		while (counter == BUFFER_SIZE) </a:t>
            </a:r>
            <a:r>
              <a:rPr lang="en-US" altLang="zh-CN" sz="2400" dirty="0">
                <a:solidFill>
                  <a:srgbClr val="FF0000"/>
                </a:solidFill>
                <a:latin typeface="Times New Roman" pitchFamily="18" charset="0"/>
              </a:rPr>
              <a:t>;</a:t>
            </a:r>
            <a:r>
              <a:rPr lang="en-US" altLang="zh-CN" sz="2400" b="0" dirty="0">
                <a:latin typeface="Times New Roman" pitchFamily="18" charset="0"/>
              </a:rPr>
              <a:t>  </a:t>
            </a:r>
            <a:r>
              <a:rPr lang="en-US" altLang="zh-CN" sz="2000" b="0" dirty="0">
                <a:latin typeface="Times New Roman" pitchFamily="18" charset="0"/>
              </a:rPr>
              <a:t>/* do nothing */</a:t>
            </a:r>
          </a:p>
          <a:p>
            <a:pPr eaLnBrk="1" hangingPunct="1">
              <a:buFont typeface="Monotype Sorts" pitchFamily="2" charset="2"/>
              <a:buNone/>
            </a:pPr>
            <a:r>
              <a:rPr lang="en-US" altLang="zh-CN" sz="2400" b="0" dirty="0">
                <a:latin typeface="Times New Roman" pitchFamily="18" charset="0"/>
              </a:rPr>
              <a:t>		buffer[in] = </a:t>
            </a:r>
            <a:r>
              <a:rPr lang="en-US" altLang="zh-CN" sz="2400" b="0" dirty="0" err="1">
                <a:latin typeface="Times New Roman" pitchFamily="18" charset="0"/>
              </a:rPr>
              <a:t>nextProduced</a:t>
            </a:r>
            <a:r>
              <a:rPr lang="en-US" altLang="zh-CN" sz="2400" b="0" dirty="0">
                <a:latin typeface="Times New Roman" pitchFamily="18" charset="0"/>
              </a:rPr>
              <a:t>;</a:t>
            </a:r>
          </a:p>
          <a:p>
            <a:pPr eaLnBrk="1" hangingPunct="1">
              <a:buFont typeface="Monotype Sorts" pitchFamily="2" charset="2"/>
              <a:buNone/>
            </a:pPr>
            <a:r>
              <a:rPr lang="en-US" altLang="zh-CN" sz="2400" b="0" dirty="0">
                <a:latin typeface="Times New Roman" pitchFamily="18" charset="0"/>
              </a:rPr>
              <a:t>		in = (in + 1) % BUFFER_SIZE;</a:t>
            </a:r>
          </a:p>
          <a:p>
            <a:pPr eaLnBrk="1" hangingPunct="1">
              <a:buFont typeface="Monotype Sorts" pitchFamily="2" charset="2"/>
              <a:buNone/>
            </a:pPr>
            <a:r>
              <a:rPr lang="en-US" altLang="zh-CN" sz="2400" b="0" dirty="0">
                <a:latin typeface="Times New Roman" pitchFamily="18" charset="0"/>
              </a:rPr>
              <a:t>		</a:t>
            </a:r>
            <a:r>
              <a:rPr lang="en-US" altLang="zh-CN" sz="2400" dirty="0">
                <a:solidFill>
                  <a:srgbClr val="3333CC"/>
                </a:solidFill>
                <a:latin typeface="Times New Roman" pitchFamily="18" charset="0"/>
              </a:rPr>
              <a:t>counter++;</a:t>
            </a:r>
          </a:p>
          <a:p>
            <a:pPr eaLnBrk="1" hangingPunct="1">
              <a:buFont typeface="Monotype Sorts" pitchFamily="2" charset="2"/>
              <a:buNone/>
            </a:pPr>
            <a:r>
              <a:rPr lang="en-US" altLang="zh-CN" sz="2400" b="0" dirty="0">
                <a:latin typeface="Times New Roman" pitchFamily="18" charset="0"/>
              </a:rPr>
              <a:t>	}</a:t>
            </a:r>
            <a:endParaRPr lang="zh-CN" altLang="en-US" sz="2400" b="0" dirty="0">
              <a:latin typeface="Times New Roman" pitchFamily="18" charset="0"/>
            </a:endParaRPr>
          </a:p>
        </p:txBody>
      </p:sp>
      <p:sp>
        <p:nvSpPr>
          <p:cNvPr id="5" name="AutoShape 4"/>
          <p:cNvSpPr>
            <a:spLocks noChangeArrowheads="1"/>
          </p:cNvSpPr>
          <p:nvPr/>
        </p:nvSpPr>
        <p:spPr bwMode="auto">
          <a:xfrm>
            <a:off x="4039719" y="2162539"/>
            <a:ext cx="1352577" cy="542935"/>
          </a:xfrm>
          <a:prstGeom prst="cloudCallout">
            <a:avLst>
              <a:gd name="adj1" fmla="val -43591"/>
              <a:gd name="adj2" fmla="val 77196"/>
            </a:avLst>
          </a:prstGeom>
          <a:solidFill>
            <a:srgbClr val="C0C0C0"/>
          </a:solidFill>
          <a:ln w="9525">
            <a:solidFill>
              <a:schemeClr val="tx1"/>
            </a:solidFill>
            <a:round/>
            <a:headEnd/>
            <a:tailEnd/>
          </a:ln>
        </p:spPr>
        <p:txBody>
          <a:bodyP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algn="ctr" eaLnBrk="1" hangingPunct="1"/>
            <a:r>
              <a:rPr lang="zh-CN" altLang="en-US" sz="2400" b="1" dirty="0">
                <a:solidFill>
                  <a:srgbClr val="CE0619"/>
                </a:solidFill>
                <a:latin typeface="Arial" charset="0"/>
              </a:rPr>
              <a:t>？</a:t>
            </a:r>
          </a:p>
        </p:txBody>
      </p:sp>
      <p:sp>
        <p:nvSpPr>
          <p:cNvPr id="6" name="Text Box 4"/>
          <p:cNvSpPr txBox="1">
            <a:spLocks noChangeArrowheads="1"/>
          </p:cNvSpPr>
          <p:nvPr/>
        </p:nvSpPr>
        <p:spPr bwMode="auto">
          <a:xfrm rot="21120000">
            <a:off x="6957094" y="1148492"/>
            <a:ext cx="2672575" cy="461665"/>
          </a:xfrm>
          <a:prstGeom prst="rect">
            <a:avLst/>
          </a:prstGeom>
          <a:solidFill>
            <a:schemeClr val="bg1"/>
          </a:solidFill>
          <a:ln w="9525">
            <a:solidFill>
              <a:schemeClr val="tx1"/>
            </a:solidFill>
            <a:prstDash val="dash"/>
            <a:miter lim="800000"/>
            <a:headEnd/>
            <a:tailEnd/>
          </a:ln>
          <a:effectLst/>
        </p:spPr>
        <p:txBody>
          <a:bodyPr wrap="square">
            <a:spAutoFit/>
          </a:bodyPr>
          <a:lstStyle/>
          <a:p>
            <a:pPr algn="ctr" eaLnBrk="1" hangingPunct="1">
              <a:defRPr/>
            </a:pPr>
            <a:r>
              <a:rPr lang="en-US" altLang="zh-CN" b="1" dirty="0">
                <a:solidFill>
                  <a:schemeClr val="hlink"/>
                </a:solidFill>
                <a:effectLst>
                  <a:outerShdw blurRad="38100" dist="38100" dir="2700000" algn="tl">
                    <a:srgbClr val="000000"/>
                  </a:outerShdw>
                </a:effectLst>
              </a:rPr>
              <a:t> </a:t>
            </a:r>
            <a:r>
              <a:rPr lang="zh-CN" altLang="en-US" sz="2400" b="1" dirty="0">
                <a:solidFill>
                  <a:srgbClr val="FF0000"/>
                </a:solidFill>
                <a:effectLst>
                  <a:outerShdw blurRad="38100" dist="38100" dir="2700000" algn="tl">
                    <a:srgbClr val="000000"/>
                  </a:outerShdw>
                </a:effectLst>
              </a:rPr>
              <a:t>算法描述</a:t>
            </a:r>
            <a:endParaRPr kumimoji="1" lang="zh-CN" altLang="en-US" sz="3200" b="1" dirty="0">
              <a:solidFill>
                <a:srgbClr val="FF0000"/>
              </a:solidFill>
              <a:effectLst>
                <a:outerShdw blurRad="38100" dist="38100" dir="2700000" algn="tl">
                  <a:srgbClr val="000000"/>
                </a:outerShdw>
              </a:effectLs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dirty="0">
                <a:latin typeface="Times New Roman" pitchFamily="18" charset="0"/>
                <a:ea typeface="楷体_GB2312" pitchFamily="49" charset="-122"/>
              </a:rPr>
              <a:t>The</a:t>
            </a:r>
            <a:r>
              <a:rPr lang="en-US" altLang="zh-CN" dirty="0">
                <a:solidFill>
                  <a:srgbClr val="FF0000"/>
                </a:solidFill>
                <a:latin typeface="Times New Roman" pitchFamily="18" charset="0"/>
                <a:ea typeface="楷体_GB2312" pitchFamily="49" charset="-122"/>
              </a:rPr>
              <a:t> </a:t>
            </a:r>
            <a:r>
              <a:rPr lang="en-US" altLang="zh-CN" i="1" dirty="0">
                <a:solidFill>
                  <a:srgbClr val="FF0000"/>
                </a:solidFill>
                <a:latin typeface="Times New Roman" pitchFamily="18" charset="0"/>
                <a:ea typeface="楷体_GB2312" pitchFamily="49" charset="-122"/>
              </a:rPr>
              <a:t>first</a:t>
            </a:r>
            <a:r>
              <a:rPr lang="en-US" altLang="zh-CN" dirty="0">
                <a:solidFill>
                  <a:srgbClr val="FF0000"/>
                </a:solidFill>
                <a:latin typeface="Times New Roman" pitchFamily="18" charset="0"/>
                <a:ea typeface="楷体_GB2312" pitchFamily="49" charset="-122"/>
              </a:rPr>
              <a:t> </a:t>
            </a:r>
            <a:r>
              <a:rPr lang="en-US" altLang="zh-CN" dirty="0">
                <a:latin typeface="Times New Roman" pitchFamily="18" charset="0"/>
                <a:ea typeface="楷体_GB2312" pitchFamily="49" charset="-122"/>
              </a:rPr>
              <a:t>Readers-Writers Problem</a:t>
            </a:r>
          </a:p>
        </p:txBody>
      </p:sp>
      <p:sp>
        <p:nvSpPr>
          <p:cNvPr id="65539" name="Rectangle 3"/>
          <p:cNvSpPr>
            <a:spLocks noGrp="1" noChangeArrowheads="1"/>
          </p:cNvSpPr>
          <p:nvPr>
            <p:ph idx="1"/>
          </p:nvPr>
        </p:nvSpPr>
        <p:spPr/>
        <p:txBody>
          <a:bodyPr/>
          <a:lstStyle/>
          <a:p>
            <a:pPr eaLnBrk="1" hangingPunct="1">
              <a:tabLst>
                <a:tab pos="2232025" algn="l"/>
                <a:tab pos="2513013" algn="l"/>
                <a:tab pos="2857500" algn="l"/>
              </a:tabLst>
            </a:pPr>
            <a:r>
              <a:rPr lang="en-US" altLang="zh-CN" b="0" dirty="0"/>
              <a:t>Shared Data</a:t>
            </a:r>
          </a:p>
          <a:p>
            <a:pPr lvl="1" eaLnBrk="1" hangingPunct="1">
              <a:tabLst>
                <a:tab pos="2232025" algn="l"/>
                <a:tab pos="2513013" algn="l"/>
                <a:tab pos="2857500" algn="l"/>
              </a:tabLst>
            </a:pPr>
            <a:r>
              <a:rPr lang="en-US" altLang="zh-CN" sz="2800" b="0" dirty="0"/>
              <a:t>Data set</a:t>
            </a:r>
          </a:p>
          <a:p>
            <a:pPr lvl="1" eaLnBrk="1" hangingPunct="1">
              <a:tabLst>
                <a:tab pos="2232025" algn="l"/>
                <a:tab pos="2513013" algn="l"/>
                <a:tab pos="2857500" algn="l"/>
              </a:tabLst>
            </a:pPr>
            <a:r>
              <a:rPr lang="en-US" altLang="zh-CN" sz="2800" b="0" dirty="0"/>
              <a:t>Semaphore </a:t>
            </a:r>
            <a:r>
              <a:rPr lang="en-US" altLang="zh-CN" sz="2800" b="0" dirty="0" err="1">
                <a:solidFill>
                  <a:srgbClr val="FF0000"/>
                </a:solidFill>
              </a:rPr>
              <a:t>mutex</a:t>
            </a:r>
            <a:r>
              <a:rPr lang="en-US" altLang="zh-CN" sz="2800" b="0" dirty="0"/>
              <a:t> initialized to 1</a:t>
            </a:r>
          </a:p>
          <a:p>
            <a:pPr lvl="1" eaLnBrk="1" hangingPunct="1">
              <a:tabLst>
                <a:tab pos="2232025" algn="l"/>
                <a:tab pos="2513013" algn="l"/>
                <a:tab pos="2857500" algn="l"/>
              </a:tabLst>
            </a:pPr>
            <a:r>
              <a:rPr lang="en-US" altLang="zh-CN" sz="2800" b="0" dirty="0"/>
              <a:t>Semaphore </a:t>
            </a:r>
            <a:r>
              <a:rPr lang="en-US" altLang="zh-CN" sz="2800" b="0" dirty="0" err="1">
                <a:solidFill>
                  <a:srgbClr val="FF0000"/>
                </a:solidFill>
              </a:rPr>
              <a:t>wrt</a:t>
            </a:r>
            <a:r>
              <a:rPr lang="en-US" altLang="zh-CN" sz="2800" b="0" dirty="0"/>
              <a:t> initialized to 1</a:t>
            </a:r>
          </a:p>
          <a:p>
            <a:pPr lvl="1" eaLnBrk="1" hangingPunct="1">
              <a:tabLst>
                <a:tab pos="2232025" algn="l"/>
                <a:tab pos="2513013" algn="l"/>
                <a:tab pos="2857500" algn="l"/>
              </a:tabLst>
            </a:pPr>
            <a:r>
              <a:rPr lang="en-US" altLang="zh-CN" sz="2800" b="0" dirty="0"/>
              <a:t>Integer </a:t>
            </a:r>
            <a:r>
              <a:rPr lang="en-US" altLang="zh-CN" sz="2800" b="0" dirty="0" err="1">
                <a:solidFill>
                  <a:srgbClr val="FF0000"/>
                </a:solidFill>
              </a:rPr>
              <a:t>readcount</a:t>
            </a:r>
            <a:r>
              <a:rPr lang="en-US" altLang="zh-CN" sz="2800" b="0" dirty="0"/>
              <a:t> initialized to 0</a:t>
            </a:r>
          </a:p>
          <a:p>
            <a:pPr lvl="1" eaLnBrk="1" hangingPunct="1">
              <a:tabLst>
                <a:tab pos="2232025" algn="l"/>
                <a:tab pos="2513013" algn="l"/>
                <a:tab pos="2857500" algn="l"/>
              </a:tabLst>
            </a:pPr>
            <a:endParaRPr lang="en-US" altLang="zh-CN" sz="3200" b="0" dirty="0">
              <a:latin typeface="Times New Roman" pitchFamily="18" charset="0"/>
            </a:endParaRPr>
          </a:p>
          <a:p>
            <a:pPr eaLnBrk="1" hangingPunct="1">
              <a:spcBef>
                <a:spcPct val="15000"/>
              </a:spcBef>
              <a:buNone/>
              <a:tabLst>
                <a:tab pos="2232025" algn="l"/>
                <a:tab pos="2513013" algn="l"/>
                <a:tab pos="2857500" algn="l"/>
              </a:tabLst>
            </a:pPr>
            <a:r>
              <a:rPr lang="en-US" altLang="zh-CN" sz="2000" b="0" dirty="0">
                <a:latin typeface="Times New Roman" pitchFamily="18" charset="0"/>
              </a:rPr>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sz="2800">
                <a:latin typeface="Times New Roman" pitchFamily="18" charset="0"/>
                <a:ea typeface="楷体_GB2312" pitchFamily="49" charset="-122"/>
              </a:rPr>
              <a:t>The structure of a </a:t>
            </a:r>
            <a:r>
              <a:rPr lang="en-US" altLang="zh-CN" sz="2800">
                <a:solidFill>
                  <a:srgbClr val="FF0000"/>
                </a:solidFill>
                <a:latin typeface="Times New Roman" pitchFamily="18" charset="0"/>
                <a:ea typeface="楷体_GB2312" pitchFamily="49" charset="-122"/>
              </a:rPr>
              <a:t>Writer Process</a:t>
            </a:r>
            <a:endParaRPr lang="en-US" altLang="zh-CN" sz="2400">
              <a:solidFill>
                <a:srgbClr val="FF0000"/>
              </a:solidFill>
              <a:latin typeface="Times New Roman" pitchFamily="18" charset="0"/>
              <a:ea typeface="楷体_GB2312" pitchFamily="49" charset="-122"/>
            </a:endParaRPr>
          </a:p>
        </p:txBody>
      </p:sp>
      <p:sp>
        <p:nvSpPr>
          <p:cNvPr id="66563" name="Rectangle 3"/>
          <p:cNvSpPr>
            <a:spLocks noGrp="1" noChangeArrowheads="1"/>
          </p:cNvSpPr>
          <p:nvPr>
            <p:ph idx="1"/>
          </p:nvPr>
        </p:nvSpPr>
        <p:spPr/>
        <p:txBody>
          <a:bodyPr/>
          <a:lstStyle/>
          <a:p>
            <a:pPr eaLnBrk="1" hangingPunct="1">
              <a:spcBef>
                <a:spcPct val="15000"/>
              </a:spcBef>
              <a:buFont typeface="Monotype Sorts" pitchFamily="2" charset="2"/>
              <a:buNone/>
            </a:pPr>
            <a:r>
              <a:rPr lang="en-US" altLang="zh-CN" sz="1800" b="0" i="1" dirty="0">
                <a:latin typeface="Times New Roman" pitchFamily="18" charset="0"/>
              </a:rPr>
              <a:t>		</a:t>
            </a:r>
          </a:p>
          <a:p>
            <a:pPr eaLnBrk="1" hangingPunct="1">
              <a:spcBef>
                <a:spcPct val="15000"/>
              </a:spcBef>
              <a:buFont typeface="Monotype Sorts" pitchFamily="2" charset="2"/>
              <a:buNone/>
            </a:pPr>
            <a:r>
              <a:rPr lang="en-US" altLang="zh-CN" sz="1800" b="0" i="1" dirty="0">
                <a:latin typeface="Times New Roman" pitchFamily="18" charset="0"/>
              </a:rPr>
              <a:t>              </a:t>
            </a:r>
            <a:r>
              <a:rPr lang="en-US" altLang="zh-CN" sz="2400" b="0" dirty="0">
                <a:solidFill>
                  <a:srgbClr val="0000FF"/>
                </a:solidFill>
              </a:rPr>
              <a:t>do {</a:t>
            </a:r>
          </a:p>
          <a:p>
            <a:pPr eaLnBrk="1" hangingPunct="1">
              <a:buFont typeface="Monotype Sorts" pitchFamily="2" charset="2"/>
              <a:buNone/>
            </a:pPr>
            <a:r>
              <a:rPr lang="en-US" altLang="zh-CN" sz="2400" b="0" dirty="0">
                <a:solidFill>
                  <a:srgbClr val="0000FF"/>
                </a:solidFill>
              </a:rPr>
              <a:t>                        </a:t>
            </a:r>
            <a:r>
              <a:rPr lang="en-US" altLang="zh-CN" sz="2400" b="0" dirty="0">
                <a:solidFill>
                  <a:srgbClr val="FF0000"/>
                </a:solidFill>
              </a:rPr>
              <a:t>wait (</a:t>
            </a:r>
            <a:r>
              <a:rPr lang="en-US" altLang="zh-CN" sz="2400" b="0" dirty="0" err="1">
                <a:solidFill>
                  <a:srgbClr val="FF0000"/>
                </a:solidFill>
              </a:rPr>
              <a:t>wrt</a:t>
            </a:r>
            <a:r>
              <a:rPr lang="en-US" altLang="zh-CN" sz="2400" b="0" dirty="0">
                <a:solidFill>
                  <a:srgbClr val="FF0000"/>
                </a:solidFill>
              </a:rPr>
              <a:t>)</a:t>
            </a:r>
            <a:r>
              <a:rPr lang="en-US" altLang="zh-CN" sz="2400" b="0" dirty="0">
                <a:solidFill>
                  <a:srgbClr val="0000FF"/>
                </a:solidFill>
              </a:rPr>
              <a:t> ;                </a:t>
            </a:r>
          </a:p>
          <a:p>
            <a:pPr eaLnBrk="1" hangingPunct="1">
              <a:buFont typeface="Monotype Sorts" pitchFamily="2" charset="2"/>
              <a:buNone/>
            </a:pPr>
            <a:r>
              <a:rPr lang="en-US" altLang="zh-CN" sz="2400" b="0" dirty="0">
                <a:solidFill>
                  <a:srgbClr val="0000FF"/>
                </a:solidFill>
              </a:rPr>
              <a:t>                             //    writing is performed</a:t>
            </a:r>
          </a:p>
          <a:p>
            <a:pPr eaLnBrk="1" hangingPunct="1">
              <a:buFont typeface="Monotype Sorts" pitchFamily="2" charset="2"/>
              <a:buNone/>
            </a:pPr>
            <a:r>
              <a:rPr lang="en-US" altLang="zh-CN" sz="2400" b="0" dirty="0">
                <a:solidFill>
                  <a:srgbClr val="0000FF"/>
                </a:solidFill>
              </a:rPr>
              <a:t>                        </a:t>
            </a:r>
            <a:r>
              <a:rPr lang="en-US" altLang="zh-CN" sz="2400" b="0" dirty="0">
                <a:solidFill>
                  <a:srgbClr val="FF0000"/>
                </a:solidFill>
              </a:rPr>
              <a:t>signal (</a:t>
            </a:r>
            <a:r>
              <a:rPr lang="en-US" altLang="zh-CN" sz="2400" b="0" dirty="0" err="1">
                <a:solidFill>
                  <a:srgbClr val="FF0000"/>
                </a:solidFill>
              </a:rPr>
              <a:t>wrt</a:t>
            </a:r>
            <a:r>
              <a:rPr lang="en-US" altLang="zh-CN" sz="2400" b="0" dirty="0">
                <a:solidFill>
                  <a:srgbClr val="FF0000"/>
                </a:solidFill>
              </a:rPr>
              <a:t>)</a:t>
            </a:r>
            <a:r>
              <a:rPr lang="en-US" altLang="zh-CN" sz="2400" b="0" dirty="0">
                <a:solidFill>
                  <a:srgbClr val="0000FF"/>
                </a:solidFill>
              </a:rPr>
              <a:t> ;</a:t>
            </a:r>
          </a:p>
          <a:p>
            <a:pPr eaLnBrk="1" hangingPunct="1">
              <a:buFont typeface="Monotype Sorts" pitchFamily="2" charset="2"/>
              <a:buNone/>
            </a:pPr>
            <a:r>
              <a:rPr lang="en-US" altLang="zh-CN" sz="2400" b="0" dirty="0">
                <a:solidFill>
                  <a:srgbClr val="0000FF"/>
                </a:solidFill>
              </a:rPr>
              <a:t>             } while (TRUE);</a:t>
            </a:r>
          </a:p>
          <a:p>
            <a:pPr eaLnBrk="1" hangingPunct="1">
              <a:buFont typeface="Monotype Sorts" pitchFamily="2" charset="2"/>
              <a:buNone/>
            </a:pPr>
            <a:endParaRPr lang="en-US" altLang="zh-CN" sz="2400" b="0" dirty="0">
              <a:solidFill>
                <a:srgbClr val="0000FF"/>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sz="2800">
                <a:latin typeface="Times New Roman" pitchFamily="18" charset="0"/>
                <a:ea typeface="楷体_GB2312" pitchFamily="49" charset="-122"/>
              </a:rPr>
              <a:t>The structure of a  </a:t>
            </a:r>
            <a:r>
              <a:rPr lang="en-US" altLang="zh-CN" sz="2800">
                <a:solidFill>
                  <a:srgbClr val="FF0000"/>
                </a:solidFill>
                <a:latin typeface="Times New Roman" pitchFamily="18" charset="0"/>
                <a:ea typeface="楷体_GB2312" pitchFamily="49" charset="-122"/>
              </a:rPr>
              <a:t>Reader Process</a:t>
            </a:r>
          </a:p>
        </p:txBody>
      </p:sp>
      <p:sp>
        <p:nvSpPr>
          <p:cNvPr id="67587" name="Rectangle 3"/>
          <p:cNvSpPr>
            <a:spLocks noGrp="1" noChangeArrowheads="1"/>
          </p:cNvSpPr>
          <p:nvPr>
            <p:ph idx="1"/>
          </p:nvPr>
        </p:nvSpPr>
        <p:spPr/>
        <p:txBody>
          <a:bodyPr/>
          <a:lstStyle/>
          <a:p>
            <a:pPr eaLnBrk="1" hangingPunct="1">
              <a:lnSpc>
                <a:spcPct val="90000"/>
              </a:lnSpc>
              <a:spcBef>
                <a:spcPct val="15000"/>
              </a:spcBef>
              <a:buNone/>
              <a:tabLst>
                <a:tab pos="1941513" algn="l"/>
                <a:tab pos="2168525" algn="l"/>
                <a:tab pos="2459038" algn="l"/>
              </a:tabLst>
            </a:pPr>
            <a:endParaRPr lang="zh-CN" altLang="en-US" sz="2000" b="0" dirty="0">
              <a:latin typeface="Times New Roman" pitchFamily="18" charset="0"/>
            </a:endParaRPr>
          </a:p>
          <a:p>
            <a:pPr eaLnBrk="1" hangingPunct="1">
              <a:lnSpc>
                <a:spcPct val="90000"/>
              </a:lnSpc>
              <a:spcBef>
                <a:spcPct val="15000"/>
              </a:spcBef>
              <a:buNone/>
              <a:tabLst>
                <a:tab pos="1941513" algn="l"/>
                <a:tab pos="2168525" algn="l"/>
                <a:tab pos="2459038" algn="l"/>
              </a:tabLst>
            </a:pPr>
            <a:r>
              <a:rPr lang="en-US" altLang="zh-CN" b="0" dirty="0">
                <a:latin typeface="Times New Roman" pitchFamily="18" charset="0"/>
              </a:rPr>
              <a:t>			</a:t>
            </a:r>
          </a:p>
          <a:p>
            <a:pPr eaLnBrk="1" hangingPunct="1">
              <a:lnSpc>
                <a:spcPct val="90000"/>
              </a:lnSpc>
              <a:spcBef>
                <a:spcPct val="15000"/>
              </a:spcBef>
              <a:buNone/>
              <a:tabLst>
                <a:tab pos="1941513" algn="l"/>
                <a:tab pos="2168525" algn="l"/>
                <a:tab pos="2459038" algn="l"/>
              </a:tabLst>
            </a:pPr>
            <a:r>
              <a:rPr lang="en-US" altLang="zh-CN" b="0" dirty="0">
                <a:latin typeface="Times New Roman" pitchFamily="18" charset="0"/>
              </a:rPr>
              <a:t>		</a:t>
            </a:r>
            <a:r>
              <a:rPr lang="zh-CN" altLang="zh-CN" b="0" dirty="0">
                <a:latin typeface="楷体" pitchFamily="49" charset="-122"/>
              </a:rPr>
              <a:t>第一个读者到时</a:t>
            </a:r>
            <a:endParaRPr lang="en-US" altLang="zh-CN" b="0" dirty="0">
              <a:latin typeface="楷体" pitchFamily="49" charset="-122"/>
            </a:endParaRPr>
          </a:p>
          <a:p>
            <a:pPr eaLnBrk="1" hangingPunct="1">
              <a:lnSpc>
                <a:spcPct val="90000"/>
              </a:lnSpc>
              <a:spcBef>
                <a:spcPct val="15000"/>
              </a:spcBef>
              <a:buNone/>
              <a:tabLst>
                <a:tab pos="1941513" algn="l"/>
                <a:tab pos="2168525" algn="l"/>
                <a:tab pos="2459038" algn="l"/>
              </a:tabLst>
            </a:pPr>
            <a:r>
              <a:rPr lang="en-US" altLang="zh-CN" b="0" dirty="0">
                <a:latin typeface="Times New Roman" pitchFamily="18" charset="0"/>
              </a:rPr>
              <a:t>				</a:t>
            </a:r>
            <a:r>
              <a:rPr lang="en-US" altLang="zh-CN" b="0" dirty="0">
                <a:solidFill>
                  <a:srgbClr val="FF0000"/>
                </a:solidFill>
                <a:latin typeface="Times New Roman" pitchFamily="18" charset="0"/>
              </a:rPr>
              <a:t>wait(</a:t>
            </a:r>
            <a:r>
              <a:rPr lang="en-US" altLang="zh-CN" b="0" dirty="0" err="1">
                <a:solidFill>
                  <a:srgbClr val="FF0000"/>
                </a:solidFill>
                <a:latin typeface="Times New Roman" pitchFamily="18" charset="0"/>
              </a:rPr>
              <a:t>wrt</a:t>
            </a:r>
            <a:r>
              <a:rPr lang="en-US" altLang="zh-CN" b="0" dirty="0">
                <a:solidFill>
                  <a:srgbClr val="FF0000"/>
                </a:solidFill>
                <a:latin typeface="Times New Roman" pitchFamily="18" charset="0"/>
              </a:rPr>
              <a:t>);</a:t>
            </a:r>
          </a:p>
          <a:p>
            <a:pPr eaLnBrk="1" hangingPunct="1">
              <a:lnSpc>
                <a:spcPct val="90000"/>
              </a:lnSpc>
              <a:spcBef>
                <a:spcPct val="15000"/>
              </a:spcBef>
              <a:buNone/>
              <a:tabLst>
                <a:tab pos="1941513" algn="l"/>
                <a:tab pos="2168525" algn="l"/>
                <a:tab pos="2459038" algn="l"/>
              </a:tabLst>
            </a:pPr>
            <a:r>
              <a:rPr lang="en-US" altLang="zh-CN" b="0" dirty="0">
                <a:latin typeface="Times New Roman" pitchFamily="18" charset="0"/>
              </a:rPr>
              <a:t>		</a:t>
            </a:r>
          </a:p>
          <a:p>
            <a:pPr eaLnBrk="1" hangingPunct="1">
              <a:lnSpc>
                <a:spcPct val="90000"/>
              </a:lnSpc>
              <a:spcBef>
                <a:spcPct val="15000"/>
              </a:spcBef>
              <a:buNone/>
              <a:tabLst>
                <a:tab pos="1941513" algn="l"/>
                <a:tab pos="2168525" algn="l"/>
                <a:tab pos="2459038" algn="l"/>
              </a:tabLst>
            </a:pPr>
            <a:r>
              <a:rPr lang="en-US" altLang="zh-CN" b="0" dirty="0">
                <a:latin typeface="Times New Roman" pitchFamily="18" charset="0"/>
              </a:rPr>
              <a:t>				 …</a:t>
            </a:r>
          </a:p>
          <a:p>
            <a:pPr eaLnBrk="1" hangingPunct="1">
              <a:lnSpc>
                <a:spcPct val="90000"/>
              </a:lnSpc>
              <a:spcBef>
                <a:spcPct val="15000"/>
              </a:spcBef>
              <a:buNone/>
              <a:tabLst>
                <a:tab pos="1941513" algn="l"/>
                <a:tab pos="2168525" algn="l"/>
                <a:tab pos="2459038" algn="l"/>
              </a:tabLst>
            </a:pPr>
            <a:r>
              <a:rPr lang="en-US" altLang="zh-CN" b="0" dirty="0">
                <a:latin typeface="Times New Roman" pitchFamily="18" charset="0"/>
              </a:rPr>
              <a:t>			reading is performed</a:t>
            </a:r>
          </a:p>
          <a:p>
            <a:pPr eaLnBrk="1" hangingPunct="1">
              <a:lnSpc>
                <a:spcPct val="90000"/>
              </a:lnSpc>
              <a:spcBef>
                <a:spcPct val="15000"/>
              </a:spcBef>
              <a:buNone/>
              <a:tabLst>
                <a:tab pos="1941513" algn="l"/>
                <a:tab pos="2168525" algn="l"/>
                <a:tab pos="2459038" algn="l"/>
              </a:tabLst>
            </a:pPr>
            <a:r>
              <a:rPr lang="en-US" altLang="zh-CN" b="0" dirty="0">
                <a:latin typeface="Times New Roman" pitchFamily="18" charset="0"/>
              </a:rPr>
              <a:t>				 …</a:t>
            </a:r>
          </a:p>
          <a:p>
            <a:pPr eaLnBrk="1" hangingPunct="1">
              <a:lnSpc>
                <a:spcPct val="90000"/>
              </a:lnSpc>
              <a:spcBef>
                <a:spcPct val="15000"/>
              </a:spcBef>
              <a:buNone/>
              <a:tabLst>
                <a:tab pos="1941513" algn="l"/>
                <a:tab pos="2168525" algn="l"/>
                <a:tab pos="2459038" algn="l"/>
              </a:tabLst>
            </a:pPr>
            <a:r>
              <a:rPr lang="en-US" altLang="zh-CN" b="0" dirty="0">
                <a:latin typeface="Times New Roman" pitchFamily="18" charset="0"/>
              </a:rPr>
              <a:t>				</a:t>
            </a:r>
          </a:p>
          <a:p>
            <a:pPr eaLnBrk="1" hangingPunct="1">
              <a:lnSpc>
                <a:spcPct val="90000"/>
              </a:lnSpc>
              <a:spcBef>
                <a:spcPct val="15000"/>
              </a:spcBef>
              <a:buNone/>
              <a:tabLst>
                <a:tab pos="1941513" algn="l"/>
                <a:tab pos="2168525" algn="l"/>
                <a:tab pos="2459038" algn="l"/>
              </a:tabLst>
            </a:pPr>
            <a:r>
              <a:rPr lang="en-US" altLang="zh-CN" b="0" dirty="0">
                <a:latin typeface="Times New Roman" pitchFamily="18" charset="0"/>
              </a:rPr>
              <a:t>		</a:t>
            </a:r>
            <a:r>
              <a:rPr lang="zh-CN" altLang="en-US" b="0" dirty="0">
                <a:latin typeface="楷体" pitchFamily="49" charset="-122"/>
              </a:rPr>
              <a:t>最后</a:t>
            </a:r>
            <a:r>
              <a:rPr lang="zh-CN" altLang="zh-CN" b="0" dirty="0">
                <a:latin typeface="楷体" pitchFamily="49" charset="-122"/>
              </a:rPr>
              <a:t>一个读者离开时</a:t>
            </a:r>
            <a:endParaRPr lang="en-US" altLang="zh-CN" b="0" dirty="0">
              <a:latin typeface="楷体" pitchFamily="49" charset="-122"/>
            </a:endParaRPr>
          </a:p>
          <a:p>
            <a:pPr eaLnBrk="1" hangingPunct="1">
              <a:lnSpc>
                <a:spcPct val="90000"/>
              </a:lnSpc>
              <a:spcBef>
                <a:spcPct val="15000"/>
              </a:spcBef>
              <a:buNone/>
              <a:tabLst>
                <a:tab pos="1941513" algn="l"/>
                <a:tab pos="2168525" algn="l"/>
                <a:tab pos="2459038" algn="l"/>
              </a:tabLst>
            </a:pPr>
            <a:r>
              <a:rPr lang="en-US" altLang="zh-CN" b="0" dirty="0">
                <a:latin typeface="Times New Roman" pitchFamily="18" charset="0"/>
              </a:rPr>
              <a:t>			   </a:t>
            </a:r>
            <a:r>
              <a:rPr lang="en-US" altLang="zh-CN" b="0" dirty="0">
                <a:solidFill>
                  <a:srgbClr val="FF0000"/>
                </a:solidFill>
                <a:latin typeface="Times New Roman" pitchFamily="18" charset="0"/>
              </a:rPr>
              <a:t>signal(</a:t>
            </a:r>
            <a:r>
              <a:rPr lang="en-US" altLang="zh-CN" b="0" dirty="0" err="1">
                <a:solidFill>
                  <a:srgbClr val="FF0000"/>
                </a:solidFill>
                <a:latin typeface="Times New Roman" pitchFamily="18" charset="0"/>
              </a:rPr>
              <a:t>wrt</a:t>
            </a:r>
            <a:r>
              <a:rPr lang="en-US" altLang="zh-CN" b="0" dirty="0">
                <a:solidFill>
                  <a:srgbClr val="FF0000"/>
                </a:solidFill>
                <a:latin typeface="Times New Roman" pitchFamily="18" charset="0"/>
              </a:rPr>
              <a:t>);</a:t>
            </a:r>
          </a:p>
          <a:p>
            <a:pPr eaLnBrk="1" hangingPunct="1">
              <a:lnSpc>
                <a:spcPct val="90000"/>
              </a:lnSpc>
              <a:buNone/>
              <a:tabLst>
                <a:tab pos="1941513" algn="l"/>
                <a:tab pos="2168525" algn="l"/>
                <a:tab pos="2459038" algn="l"/>
              </a:tabLst>
            </a:pPr>
            <a:r>
              <a:rPr lang="en-US" altLang="zh-CN" b="0" dirty="0">
                <a:latin typeface="Times New Roman" pitchFamily="18" charset="0"/>
              </a:rPr>
              <a:t>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zh-CN" sz="2800">
                <a:latin typeface="Times New Roman" pitchFamily="18" charset="0"/>
                <a:ea typeface="楷体_GB2312" pitchFamily="49" charset="-122"/>
              </a:rPr>
              <a:t>The structure of a  Reader Process</a:t>
            </a:r>
          </a:p>
        </p:txBody>
      </p:sp>
      <p:sp>
        <p:nvSpPr>
          <p:cNvPr id="68611" name="Rectangle 3"/>
          <p:cNvSpPr>
            <a:spLocks noGrp="1" noChangeArrowheads="1"/>
          </p:cNvSpPr>
          <p:nvPr>
            <p:ph idx="1"/>
          </p:nvPr>
        </p:nvSpPr>
        <p:spPr/>
        <p:txBody>
          <a:bodyPr/>
          <a:lstStyle/>
          <a:p>
            <a:pPr eaLnBrk="1" hangingPunct="1">
              <a:tabLst>
                <a:tab pos="1941513" algn="l"/>
                <a:tab pos="2168525" algn="l"/>
                <a:tab pos="2459038" algn="l"/>
              </a:tabLst>
            </a:pPr>
            <a:endParaRPr lang="zh-CN" altLang="en-US" b="0" dirty="0">
              <a:latin typeface="Times New Roman" pitchFamily="18" charset="0"/>
            </a:endParaRPr>
          </a:p>
          <a:p>
            <a:pPr eaLnBrk="1" hangingPunct="1">
              <a:spcBef>
                <a:spcPct val="15000"/>
              </a:spcBef>
              <a:buNone/>
              <a:tabLst>
                <a:tab pos="1941513" algn="l"/>
                <a:tab pos="2168525" algn="l"/>
                <a:tab pos="2459038" algn="l"/>
              </a:tabLst>
            </a:pPr>
            <a:r>
              <a:rPr lang="en-US" altLang="zh-CN" b="0" dirty="0">
                <a:latin typeface="Times New Roman" pitchFamily="18" charset="0"/>
              </a:rPr>
              <a:t>		</a:t>
            </a:r>
            <a:r>
              <a:rPr lang="en-US" altLang="zh-CN" b="0" dirty="0" err="1">
                <a:solidFill>
                  <a:srgbClr val="3333CC"/>
                </a:solidFill>
                <a:latin typeface="Times New Roman" pitchFamily="18" charset="0"/>
              </a:rPr>
              <a:t>readcount</a:t>
            </a:r>
            <a:r>
              <a:rPr lang="en-US" altLang="zh-CN" b="0" dirty="0">
                <a:solidFill>
                  <a:srgbClr val="3333CC"/>
                </a:solidFill>
                <a:latin typeface="Times New Roman" pitchFamily="18" charset="0"/>
              </a:rPr>
              <a:t>++;	</a:t>
            </a:r>
          </a:p>
          <a:p>
            <a:pPr eaLnBrk="1" hangingPunct="1">
              <a:spcBef>
                <a:spcPct val="15000"/>
              </a:spcBef>
              <a:buNone/>
              <a:tabLst>
                <a:tab pos="1941513" algn="l"/>
                <a:tab pos="2168525" algn="l"/>
                <a:tab pos="2459038" algn="l"/>
              </a:tabLst>
            </a:pPr>
            <a:r>
              <a:rPr lang="en-US" altLang="zh-CN" b="0" dirty="0">
                <a:solidFill>
                  <a:srgbClr val="3333CC"/>
                </a:solidFill>
                <a:latin typeface="Times New Roman" pitchFamily="18" charset="0"/>
              </a:rPr>
              <a:t>		if (</a:t>
            </a:r>
            <a:r>
              <a:rPr lang="en-US" altLang="zh-CN" b="0" dirty="0" err="1">
                <a:solidFill>
                  <a:srgbClr val="3333CC"/>
                </a:solidFill>
                <a:latin typeface="Times New Roman" pitchFamily="18" charset="0"/>
              </a:rPr>
              <a:t>readcount</a:t>
            </a:r>
            <a:r>
              <a:rPr lang="en-US" altLang="zh-CN" b="0" dirty="0">
                <a:solidFill>
                  <a:srgbClr val="3333CC"/>
                </a:solidFill>
                <a:latin typeface="Times New Roman" pitchFamily="18" charset="0"/>
              </a:rPr>
              <a:t> == 1)</a:t>
            </a:r>
          </a:p>
          <a:p>
            <a:pPr eaLnBrk="1" hangingPunct="1">
              <a:spcBef>
                <a:spcPct val="15000"/>
              </a:spcBef>
              <a:buNone/>
              <a:tabLst>
                <a:tab pos="1941513" algn="l"/>
                <a:tab pos="2168525" algn="l"/>
                <a:tab pos="2459038" algn="l"/>
              </a:tabLst>
            </a:pPr>
            <a:r>
              <a:rPr lang="en-US" altLang="zh-CN" b="0" dirty="0">
                <a:latin typeface="Times New Roman" pitchFamily="18" charset="0"/>
              </a:rPr>
              <a:t>				</a:t>
            </a:r>
            <a:r>
              <a:rPr lang="en-US" altLang="zh-CN" b="0" dirty="0">
                <a:solidFill>
                  <a:srgbClr val="FF0000"/>
                </a:solidFill>
                <a:latin typeface="Times New Roman" pitchFamily="18" charset="0"/>
              </a:rPr>
              <a:t>wait(</a:t>
            </a:r>
            <a:r>
              <a:rPr lang="en-US" altLang="zh-CN" b="0" dirty="0" err="1">
                <a:solidFill>
                  <a:srgbClr val="FF0000"/>
                </a:solidFill>
                <a:latin typeface="Times New Roman" pitchFamily="18" charset="0"/>
              </a:rPr>
              <a:t>wrt</a:t>
            </a:r>
            <a:r>
              <a:rPr lang="en-US" altLang="zh-CN" b="0" dirty="0">
                <a:solidFill>
                  <a:srgbClr val="FF0000"/>
                </a:solidFill>
                <a:latin typeface="Times New Roman" pitchFamily="18" charset="0"/>
              </a:rPr>
              <a:t>);</a:t>
            </a:r>
          </a:p>
          <a:p>
            <a:pPr eaLnBrk="1" hangingPunct="1">
              <a:spcBef>
                <a:spcPct val="15000"/>
              </a:spcBef>
              <a:buNone/>
              <a:tabLst>
                <a:tab pos="1941513" algn="l"/>
                <a:tab pos="2168525" algn="l"/>
                <a:tab pos="2459038" algn="l"/>
              </a:tabLst>
            </a:pPr>
            <a:r>
              <a:rPr lang="en-US" altLang="zh-CN" b="0" dirty="0">
                <a:latin typeface="Times New Roman" pitchFamily="18" charset="0"/>
              </a:rPr>
              <a:t>				 …</a:t>
            </a:r>
          </a:p>
          <a:p>
            <a:pPr eaLnBrk="1" hangingPunct="1">
              <a:spcBef>
                <a:spcPct val="15000"/>
              </a:spcBef>
              <a:buNone/>
              <a:tabLst>
                <a:tab pos="1941513" algn="l"/>
                <a:tab pos="2168525" algn="l"/>
                <a:tab pos="2459038" algn="l"/>
              </a:tabLst>
            </a:pPr>
            <a:r>
              <a:rPr lang="en-US" altLang="zh-CN" b="0" dirty="0">
                <a:latin typeface="Times New Roman" pitchFamily="18" charset="0"/>
              </a:rPr>
              <a:t>			reading is performed</a:t>
            </a:r>
          </a:p>
          <a:p>
            <a:pPr eaLnBrk="1" hangingPunct="1">
              <a:spcBef>
                <a:spcPct val="15000"/>
              </a:spcBef>
              <a:buNone/>
              <a:tabLst>
                <a:tab pos="1941513" algn="l"/>
                <a:tab pos="2168525" algn="l"/>
                <a:tab pos="2459038" algn="l"/>
              </a:tabLst>
            </a:pPr>
            <a:r>
              <a:rPr lang="en-US" altLang="zh-CN" b="0" dirty="0">
                <a:latin typeface="Times New Roman" pitchFamily="18" charset="0"/>
              </a:rPr>
              <a:t>				 …</a:t>
            </a:r>
          </a:p>
          <a:p>
            <a:pPr eaLnBrk="1" hangingPunct="1">
              <a:spcBef>
                <a:spcPct val="15000"/>
              </a:spcBef>
              <a:buNone/>
              <a:tabLst>
                <a:tab pos="1941513" algn="l"/>
                <a:tab pos="2168525" algn="l"/>
                <a:tab pos="2459038" algn="l"/>
              </a:tabLst>
            </a:pPr>
            <a:r>
              <a:rPr lang="en-US" altLang="zh-CN" b="0" dirty="0">
                <a:latin typeface="Times New Roman" pitchFamily="18" charset="0"/>
              </a:rPr>
              <a:t>		</a:t>
            </a:r>
            <a:r>
              <a:rPr lang="en-US" altLang="zh-CN" b="0" dirty="0" err="1">
                <a:solidFill>
                  <a:srgbClr val="3333CC"/>
                </a:solidFill>
                <a:latin typeface="Times New Roman" pitchFamily="18" charset="0"/>
              </a:rPr>
              <a:t>readcount</a:t>
            </a:r>
            <a:r>
              <a:rPr lang="en-US" altLang="zh-CN" b="0" dirty="0">
                <a:solidFill>
                  <a:srgbClr val="3333CC"/>
                </a:solidFill>
                <a:latin typeface="Times New Roman" pitchFamily="18" charset="0"/>
              </a:rPr>
              <a:t>--;</a:t>
            </a:r>
          </a:p>
          <a:p>
            <a:pPr eaLnBrk="1" hangingPunct="1">
              <a:spcBef>
                <a:spcPct val="15000"/>
              </a:spcBef>
              <a:buNone/>
              <a:tabLst>
                <a:tab pos="1941513" algn="l"/>
                <a:tab pos="2168525" algn="l"/>
                <a:tab pos="2459038" algn="l"/>
              </a:tabLst>
            </a:pPr>
            <a:r>
              <a:rPr lang="en-US" altLang="zh-CN" b="0" dirty="0">
                <a:solidFill>
                  <a:srgbClr val="3333CC"/>
                </a:solidFill>
                <a:latin typeface="Times New Roman" pitchFamily="18" charset="0"/>
              </a:rPr>
              <a:t>		if (</a:t>
            </a:r>
            <a:r>
              <a:rPr lang="en-US" altLang="zh-CN" b="0" dirty="0" err="1">
                <a:solidFill>
                  <a:srgbClr val="3333CC"/>
                </a:solidFill>
                <a:latin typeface="Times New Roman" pitchFamily="18" charset="0"/>
              </a:rPr>
              <a:t>readcount</a:t>
            </a:r>
            <a:r>
              <a:rPr lang="en-US" altLang="zh-CN" b="0" dirty="0">
                <a:solidFill>
                  <a:srgbClr val="3333CC"/>
                </a:solidFill>
                <a:latin typeface="Times New Roman" pitchFamily="18" charset="0"/>
              </a:rPr>
              <a:t> == 0)</a:t>
            </a:r>
          </a:p>
          <a:p>
            <a:pPr eaLnBrk="1" hangingPunct="1">
              <a:spcBef>
                <a:spcPct val="15000"/>
              </a:spcBef>
              <a:buNone/>
              <a:tabLst>
                <a:tab pos="1941513" algn="l"/>
                <a:tab pos="2168525" algn="l"/>
                <a:tab pos="2459038" algn="l"/>
              </a:tabLst>
            </a:pPr>
            <a:r>
              <a:rPr lang="en-US" altLang="zh-CN" b="0" dirty="0">
                <a:latin typeface="Times New Roman" pitchFamily="18" charset="0"/>
              </a:rPr>
              <a:t>			  </a:t>
            </a:r>
            <a:r>
              <a:rPr lang="en-US" altLang="zh-CN" b="0" dirty="0">
                <a:solidFill>
                  <a:srgbClr val="FF0000"/>
                </a:solidFill>
                <a:latin typeface="Times New Roman" pitchFamily="18" charset="0"/>
              </a:rPr>
              <a:t>signal(</a:t>
            </a:r>
            <a:r>
              <a:rPr lang="en-US" altLang="zh-CN" b="0" dirty="0" err="1">
                <a:solidFill>
                  <a:srgbClr val="FF0000"/>
                </a:solidFill>
                <a:latin typeface="Times New Roman" pitchFamily="18" charset="0"/>
              </a:rPr>
              <a:t>wrt</a:t>
            </a:r>
            <a:r>
              <a:rPr lang="en-US" altLang="zh-CN" b="0" dirty="0">
                <a:solidFill>
                  <a:srgbClr val="FF0000"/>
                </a:solidFill>
                <a:latin typeface="Times New Roman" pitchFamily="18" charset="0"/>
              </a:rPr>
              <a:t>);</a:t>
            </a:r>
          </a:p>
          <a:p>
            <a:pPr eaLnBrk="1" hangingPunct="1">
              <a:buNone/>
              <a:tabLst>
                <a:tab pos="1941513" algn="l"/>
                <a:tab pos="2168525" algn="l"/>
                <a:tab pos="2459038" algn="l"/>
              </a:tabLst>
            </a:pPr>
            <a:r>
              <a:rPr lang="en-US" altLang="zh-CN" b="0" dirty="0">
                <a:latin typeface="Times New Roman" pitchFamily="18" charset="0"/>
              </a:rPr>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sz="2800">
                <a:latin typeface="Times New Roman" pitchFamily="18" charset="0"/>
                <a:ea typeface="楷体_GB2312" pitchFamily="49" charset="-122"/>
              </a:rPr>
              <a:t>The structure of a  Reader Process</a:t>
            </a:r>
          </a:p>
        </p:txBody>
      </p:sp>
      <p:sp>
        <p:nvSpPr>
          <p:cNvPr id="69635" name="Rectangle 3"/>
          <p:cNvSpPr>
            <a:spLocks noGrp="1" noChangeArrowheads="1"/>
          </p:cNvSpPr>
          <p:nvPr>
            <p:ph idx="1"/>
          </p:nvPr>
        </p:nvSpPr>
        <p:spPr/>
        <p:txBody>
          <a:bodyPr/>
          <a:lstStyle/>
          <a:p>
            <a:pPr eaLnBrk="1" hangingPunct="1">
              <a:buNone/>
              <a:tabLst>
                <a:tab pos="1941513" algn="l"/>
                <a:tab pos="2168525" algn="l"/>
                <a:tab pos="2459038" algn="l"/>
              </a:tabLst>
            </a:pPr>
            <a:r>
              <a:rPr lang="en-US" altLang="zh-CN" sz="2000" b="0" dirty="0">
                <a:solidFill>
                  <a:srgbClr val="0000FF"/>
                </a:solidFill>
              </a:rPr>
              <a:t>		do {</a:t>
            </a:r>
          </a:p>
          <a:p>
            <a:pPr eaLnBrk="1" hangingPunct="1">
              <a:spcBef>
                <a:spcPct val="15000"/>
              </a:spcBef>
              <a:buNone/>
              <a:tabLst>
                <a:tab pos="1941513" algn="l"/>
                <a:tab pos="2168525" algn="l"/>
                <a:tab pos="2459038" algn="l"/>
              </a:tabLst>
            </a:pPr>
            <a:r>
              <a:rPr lang="zh-CN" altLang="en-US" sz="1600" b="0" dirty="0">
                <a:latin typeface="Times New Roman" pitchFamily="18" charset="0"/>
              </a:rPr>
              <a:t>		     </a:t>
            </a:r>
            <a:r>
              <a:rPr lang="en-US" altLang="zh-CN" sz="2000" b="0" dirty="0">
                <a:solidFill>
                  <a:srgbClr val="FF0000"/>
                </a:solidFill>
                <a:latin typeface="Times New Roman" pitchFamily="18" charset="0"/>
              </a:rPr>
              <a:t>wait(</a:t>
            </a:r>
            <a:r>
              <a:rPr lang="en-US" altLang="zh-CN" sz="2000" b="0" dirty="0" err="1">
                <a:solidFill>
                  <a:srgbClr val="FF0000"/>
                </a:solidFill>
                <a:latin typeface="Times New Roman" pitchFamily="18" charset="0"/>
              </a:rPr>
              <a:t>mutex</a:t>
            </a:r>
            <a:r>
              <a:rPr lang="en-US" altLang="zh-CN" sz="2000" b="0" dirty="0">
                <a:solidFill>
                  <a:srgbClr val="FF0000"/>
                </a:solidFill>
                <a:latin typeface="Times New Roman" pitchFamily="18" charset="0"/>
              </a:rPr>
              <a:t>);</a:t>
            </a:r>
          </a:p>
          <a:p>
            <a:pPr eaLnBrk="1" hangingPunct="1">
              <a:spcBef>
                <a:spcPct val="15000"/>
              </a:spcBef>
              <a:buNone/>
              <a:tabLst>
                <a:tab pos="1941513" algn="l"/>
                <a:tab pos="2168525" algn="l"/>
                <a:tab pos="2459038" algn="l"/>
              </a:tabLst>
            </a:pPr>
            <a:r>
              <a:rPr lang="en-US" altLang="zh-CN" sz="2000" b="0" dirty="0">
                <a:solidFill>
                  <a:srgbClr val="FF0000"/>
                </a:solidFill>
                <a:latin typeface="Times New Roman" pitchFamily="18" charset="0"/>
              </a:rPr>
              <a:t>	</a:t>
            </a:r>
            <a:r>
              <a:rPr lang="en-US" altLang="zh-CN" sz="2000" b="0" dirty="0">
                <a:solidFill>
                  <a:srgbClr val="3333CC"/>
                </a:solidFill>
                <a:latin typeface="Times New Roman" pitchFamily="18" charset="0"/>
              </a:rPr>
              <a:t>	    </a:t>
            </a:r>
            <a:r>
              <a:rPr lang="en-US" altLang="zh-CN" sz="2000" b="0" dirty="0" err="1">
                <a:solidFill>
                  <a:srgbClr val="3333CC"/>
                </a:solidFill>
                <a:latin typeface="Times New Roman" pitchFamily="18" charset="0"/>
              </a:rPr>
              <a:t>readcount</a:t>
            </a:r>
            <a:r>
              <a:rPr lang="en-US" altLang="zh-CN" sz="2000" b="0" dirty="0">
                <a:solidFill>
                  <a:srgbClr val="3333CC"/>
                </a:solidFill>
                <a:latin typeface="Times New Roman" pitchFamily="18" charset="0"/>
              </a:rPr>
              <a:t>++;	</a:t>
            </a:r>
          </a:p>
          <a:p>
            <a:pPr eaLnBrk="1" hangingPunct="1">
              <a:spcBef>
                <a:spcPct val="15000"/>
              </a:spcBef>
              <a:buNone/>
              <a:tabLst>
                <a:tab pos="1941513" algn="l"/>
                <a:tab pos="2168525" algn="l"/>
                <a:tab pos="2459038" algn="l"/>
              </a:tabLst>
            </a:pPr>
            <a:r>
              <a:rPr lang="en-US" altLang="zh-CN" sz="2000" b="0" dirty="0">
                <a:solidFill>
                  <a:srgbClr val="3333CC"/>
                </a:solidFill>
                <a:latin typeface="Times New Roman" pitchFamily="18" charset="0"/>
              </a:rPr>
              <a:t>		    if (</a:t>
            </a:r>
            <a:r>
              <a:rPr lang="en-US" altLang="zh-CN" sz="2000" b="0" dirty="0" err="1">
                <a:solidFill>
                  <a:srgbClr val="3333CC"/>
                </a:solidFill>
                <a:latin typeface="Times New Roman" pitchFamily="18" charset="0"/>
              </a:rPr>
              <a:t>readcount</a:t>
            </a:r>
            <a:r>
              <a:rPr lang="en-US" altLang="zh-CN" sz="2000" b="0" dirty="0">
                <a:solidFill>
                  <a:srgbClr val="3333CC"/>
                </a:solidFill>
                <a:latin typeface="Times New Roman" pitchFamily="18" charset="0"/>
              </a:rPr>
              <a:t> == 1)</a:t>
            </a:r>
          </a:p>
          <a:p>
            <a:pPr eaLnBrk="1" hangingPunct="1">
              <a:spcBef>
                <a:spcPct val="15000"/>
              </a:spcBef>
              <a:buNone/>
              <a:tabLst>
                <a:tab pos="1941513" algn="l"/>
                <a:tab pos="2168525" algn="l"/>
                <a:tab pos="2459038" algn="l"/>
              </a:tabLst>
            </a:pPr>
            <a:r>
              <a:rPr lang="en-US" altLang="zh-CN" sz="2000" b="0" dirty="0">
                <a:latin typeface="Times New Roman" pitchFamily="18" charset="0"/>
              </a:rPr>
              <a:t>				</a:t>
            </a:r>
            <a:r>
              <a:rPr lang="en-US" altLang="zh-CN" sz="2000" b="0" dirty="0">
                <a:solidFill>
                  <a:srgbClr val="FF0000"/>
                </a:solidFill>
                <a:latin typeface="Times New Roman" pitchFamily="18" charset="0"/>
              </a:rPr>
              <a:t>wait(</a:t>
            </a:r>
            <a:r>
              <a:rPr lang="en-US" altLang="zh-CN" sz="2000" b="0" dirty="0" err="1">
                <a:solidFill>
                  <a:srgbClr val="FF0000"/>
                </a:solidFill>
                <a:latin typeface="Times New Roman" pitchFamily="18" charset="0"/>
              </a:rPr>
              <a:t>wrt</a:t>
            </a:r>
            <a:r>
              <a:rPr lang="en-US" altLang="zh-CN" sz="2000" b="0" dirty="0">
                <a:solidFill>
                  <a:srgbClr val="FF0000"/>
                </a:solidFill>
                <a:latin typeface="Times New Roman" pitchFamily="18" charset="0"/>
              </a:rPr>
              <a:t>);</a:t>
            </a:r>
          </a:p>
          <a:p>
            <a:pPr eaLnBrk="1" hangingPunct="1">
              <a:spcBef>
                <a:spcPct val="15000"/>
              </a:spcBef>
              <a:buNone/>
              <a:tabLst>
                <a:tab pos="1941513" algn="l"/>
                <a:tab pos="2168525" algn="l"/>
                <a:tab pos="2459038" algn="l"/>
              </a:tabLst>
            </a:pPr>
            <a:r>
              <a:rPr lang="en-US" altLang="zh-CN" sz="2000" b="0" dirty="0">
                <a:latin typeface="Times New Roman" pitchFamily="18" charset="0"/>
              </a:rPr>
              <a:t>		    </a:t>
            </a:r>
            <a:r>
              <a:rPr lang="en-US" altLang="zh-CN" sz="2000" b="0" dirty="0">
                <a:solidFill>
                  <a:srgbClr val="FF0000"/>
                </a:solidFill>
                <a:latin typeface="Times New Roman" pitchFamily="18" charset="0"/>
              </a:rPr>
              <a:t>signal(</a:t>
            </a:r>
            <a:r>
              <a:rPr lang="en-US" altLang="zh-CN" sz="2000" b="0" dirty="0" err="1">
                <a:solidFill>
                  <a:srgbClr val="FF0000"/>
                </a:solidFill>
                <a:latin typeface="Times New Roman" pitchFamily="18" charset="0"/>
              </a:rPr>
              <a:t>mutex</a:t>
            </a:r>
            <a:r>
              <a:rPr lang="en-US" altLang="zh-CN" sz="2000" b="0" dirty="0">
                <a:solidFill>
                  <a:srgbClr val="FF0000"/>
                </a:solidFill>
                <a:latin typeface="Times New Roman" pitchFamily="18" charset="0"/>
              </a:rPr>
              <a:t>);</a:t>
            </a:r>
          </a:p>
          <a:p>
            <a:pPr eaLnBrk="1" hangingPunct="1">
              <a:spcBef>
                <a:spcPct val="15000"/>
              </a:spcBef>
              <a:buNone/>
              <a:tabLst>
                <a:tab pos="1941513" algn="l"/>
                <a:tab pos="2168525" algn="l"/>
                <a:tab pos="2459038" algn="l"/>
              </a:tabLst>
            </a:pPr>
            <a:r>
              <a:rPr lang="en-US" altLang="zh-CN" sz="2000" b="0" dirty="0">
                <a:latin typeface="Times New Roman" pitchFamily="18" charset="0"/>
              </a:rPr>
              <a:t>				 …</a:t>
            </a:r>
          </a:p>
          <a:p>
            <a:pPr eaLnBrk="1" hangingPunct="1">
              <a:spcBef>
                <a:spcPct val="15000"/>
              </a:spcBef>
              <a:buNone/>
              <a:tabLst>
                <a:tab pos="1941513" algn="l"/>
                <a:tab pos="2168525" algn="l"/>
                <a:tab pos="2459038" algn="l"/>
              </a:tabLst>
            </a:pPr>
            <a:r>
              <a:rPr lang="en-US" altLang="zh-CN" sz="2000" b="0" dirty="0">
                <a:latin typeface="Times New Roman" pitchFamily="18" charset="0"/>
              </a:rPr>
              <a:t>			  reading is performed</a:t>
            </a:r>
          </a:p>
          <a:p>
            <a:pPr eaLnBrk="1" hangingPunct="1">
              <a:spcBef>
                <a:spcPct val="15000"/>
              </a:spcBef>
              <a:buNone/>
              <a:tabLst>
                <a:tab pos="1941513" algn="l"/>
                <a:tab pos="2168525" algn="l"/>
                <a:tab pos="2459038" algn="l"/>
              </a:tabLst>
            </a:pPr>
            <a:r>
              <a:rPr lang="en-US" altLang="zh-CN" sz="2000" b="0" dirty="0">
                <a:latin typeface="Times New Roman" pitchFamily="18" charset="0"/>
              </a:rPr>
              <a:t>				 …</a:t>
            </a:r>
          </a:p>
          <a:p>
            <a:pPr eaLnBrk="1" hangingPunct="1">
              <a:spcBef>
                <a:spcPct val="15000"/>
              </a:spcBef>
              <a:buNone/>
              <a:tabLst>
                <a:tab pos="1941513" algn="l"/>
                <a:tab pos="2168525" algn="l"/>
                <a:tab pos="2459038" algn="l"/>
              </a:tabLst>
            </a:pPr>
            <a:r>
              <a:rPr lang="en-US" altLang="zh-CN" sz="2000" b="0" dirty="0">
                <a:latin typeface="Times New Roman" pitchFamily="18" charset="0"/>
              </a:rPr>
              <a:t>		    </a:t>
            </a:r>
            <a:r>
              <a:rPr lang="en-US" altLang="zh-CN" sz="2000" b="0" dirty="0">
                <a:solidFill>
                  <a:srgbClr val="FF0000"/>
                </a:solidFill>
                <a:latin typeface="Times New Roman" pitchFamily="18" charset="0"/>
              </a:rPr>
              <a:t>wait(</a:t>
            </a:r>
            <a:r>
              <a:rPr lang="en-US" altLang="zh-CN" sz="2000" b="0" dirty="0" err="1">
                <a:solidFill>
                  <a:srgbClr val="FF0000"/>
                </a:solidFill>
                <a:latin typeface="Times New Roman" pitchFamily="18" charset="0"/>
              </a:rPr>
              <a:t>mutex</a:t>
            </a:r>
            <a:r>
              <a:rPr lang="en-US" altLang="zh-CN" sz="2000" b="0" dirty="0">
                <a:solidFill>
                  <a:srgbClr val="FF0000"/>
                </a:solidFill>
                <a:latin typeface="Times New Roman" pitchFamily="18" charset="0"/>
              </a:rPr>
              <a:t>);</a:t>
            </a:r>
          </a:p>
          <a:p>
            <a:pPr eaLnBrk="1" hangingPunct="1">
              <a:spcBef>
                <a:spcPct val="15000"/>
              </a:spcBef>
              <a:buNone/>
              <a:tabLst>
                <a:tab pos="1941513" algn="l"/>
                <a:tab pos="2168525" algn="l"/>
                <a:tab pos="2459038" algn="l"/>
              </a:tabLst>
            </a:pPr>
            <a:r>
              <a:rPr lang="en-US" altLang="zh-CN" sz="2000" b="0" dirty="0">
                <a:latin typeface="Times New Roman" pitchFamily="18" charset="0"/>
              </a:rPr>
              <a:t>	</a:t>
            </a:r>
            <a:r>
              <a:rPr lang="en-US" altLang="zh-CN" sz="2000" b="0" dirty="0">
                <a:solidFill>
                  <a:srgbClr val="3333CC"/>
                </a:solidFill>
                <a:latin typeface="Times New Roman" pitchFamily="18" charset="0"/>
              </a:rPr>
              <a:t>	    </a:t>
            </a:r>
            <a:r>
              <a:rPr lang="en-US" altLang="zh-CN" sz="2000" b="0" dirty="0" err="1">
                <a:solidFill>
                  <a:srgbClr val="3333CC"/>
                </a:solidFill>
                <a:latin typeface="Times New Roman" pitchFamily="18" charset="0"/>
              </a:rPr>
              <a:t>readcount</a:t>
            </a:r>
            <a:r>
              <a:rPr lang="en-US" altLang="zh-CN" sz="2000" b="0" dirty="0">
                <a:solidFill>
                  <a:srgbClr val="3333CC"/>
                </a:solidFill>
                <a:latin typeface="Times New Roman" pitchFamily="18" charset="0"/>
              </a:rPr>
              <a:t>--;</a:t>
            </a:r>
          </a:p>
          <a:p>
            <a:pPr eaLnBrk="1" hangingPunct="1">
              <a:spcBef>
                <a:spcPct val="15000"/>
              </a:spcBef>
              <a:buNone/>
              <a:tabLst>
                <a:tab pos="1941513" algn="l"/>
                <a:tab pos="2168525" algn="l"/>
                <a:tab pos="2459038" algn="l"/>
              </a:tabLst>
            </a:pPr>
            <a:r>
              <a:rPr lang="en-US" altLang="zh-CN" sz="2000" b="0" dirty="0">
                <a:solidFill>
                  <a:srgbClr val="3333CC"/>
                </a:solidFill>
                <a:latin typeface="Times New Roman" pitchFamily="18" charset="0"/>
              </a:rPr>
              <a:t>		    if (</a:t>
            </a:r>
            <a:r>
              <a:rPr lang="en-US" altLang="zh-CN" sz="2000" b="0" dirty="0" err="1">
                <a:solidFill>
                  <a:srgbClr val="3333CC"/>
                </a:solidFill>
                <a:latin typeface="Times New Roman" pitchFamily="18" charset="0"/>
              </a:rPr>
              <a:t>readcount</a:t>
            </a:r>
            <a:r>
              <a:rPr lang="en-US" altLang="zh-CN" sz="2000" b="0" dirty="0">
                <a:solidFill>
                  <a:srgbClr val="3333CC"/>
                </a:solidFill>
                <a:latin typeface="Times New Roman" pitchFamily="18" charset="0"/>
              </a:rPr>
              <a:t> == 0)</a:t>
            </a:r>
          </a:p>
          <a:p>
            <a:pPr eaLnBrk="1" hangingPunct="1">
              <a:spcBef>
                <a:spcPct val="15000"/>
              </a:spcBef>
              <a:buNone/>
              <a:tabLst>
                <a:tab pos="1941513" algn="l"/>
                <a:tab pos="2168525" algn="l"/>
                <a:tab pos="2459038" algn="l"/>
              </a:tabLst>
            </a:pPr>
            <a:r>
              <a:rPr lang="en-US" altLang="zh-CN" sz="2000" b="0" dirty="0">
                <a:latin typeface="Times New Roman" pitchFamily="18" charset="0"/>
              </a:rPr>
              <a:t>			     </a:t>
            </a:r>
            <a:r>
              <a:rPr lang="en-US" altLang="zh-CN" sz="2000" b="0" dirty="0">
                <a:solidFill>
                  <a:srgbClr val="FF0000"/>
                </a:solidFill>
                <a:latin typeface="Times New Roman" pitchFamily="18" charset="0"/>
              </a:rPr>
              <a:t>signal(</a:t>
            </a:r>
            <a:r>
              <a:rPr lang="en-US" altLang="zh-CN" sz="2000" b="0" dirty="0" err="1">
                <a:solidFill>
                  <a:srgbClr val="FF0000"/>
                </a:solidFill>
                <a:latin typeface="Times New Roman" pitchFamily="18" charset="0"/>
              </a:rPr>
              <a:t>wrt</a:t>
            </a:r>
            <a:r>
              <a:rPr lang="en-US" altLang="zh-CN" sz="2000" b="0" dirty="0">
                <a:solidFill>
                  <a:srgbClr val="FF0000"/>
                </a:solidFill>
                <a:latin typeface="Times New Roman" pitchFamily="18" charset="0"/>
              </a:rPr>
              <a:t>);</a:t>
            </a:r>
          </a:p>
          <a:p>
            <a:pPr eaLnBrk="1" hangingPunct="1">
              <a:buNone/>
              <a:tabLst>
                <a:tab pos="1941513" algn="l"/>
                <a:tab pos="2168525" algn="l"/>
                <a:tab pos="2459038" algn="l"/>
              </a:tabLst>
            </a:pPr>
            <a:r>
              <a:rPr lang="en-US" altLang="zh-CN" sz="2000" b="0" dirty="0">
                <a:latin typeface="Times New Roman" pitchFamily="18" charset="0"/>
              </a:rPr>
              <a:t>		    </a:t>
            </a:r>
            <a:r>
              <a:rPr lang="en-US" altLang="zh-CN" sz="2000" b="0" dirty="0">
                <a:solidFill>
                  <a:srgbClr val="FF0000"/>
                </a:solidFill>
                <a:latin typeface="Times New Roman" pitchFamily="18" charset="0"/>
              </a:rPr>
              <a:t>signal(</a:t>
            </a:r>
            <a:r>
              <a:rPr lang="en-US" altLang="zh-CN" sz="2000" b="0" dirty="0" err="1">
                <a:solidFill>
                  <a:srgbClr val="FF0000"/>
                </a:solidFill>
                <a:latin typeface="Times New Roman" pitchFamily="18" charset="0"/>
              </a:rPr>
              <a:t>mutex</a:t>
            </a:r>
            <a:r>
              <a:rPr lang="en-US" altLang="zh-CN" sz="2000" b="0" dirty="0">
                <a:solidFill>
                  <a:srgbClr val="FF0000"/>
                </a:solidFill>
                <a:latin typeface="Times New Roman" pitchFamily="18" charset="0"/>
              </a:rPr>
              <a:t>)；</a:t>
            </a:r>
          </a:p>
          <a:p>
            <a:pPr eaLnBrk="1" hangingPunct="1">
              <a:buNone/>
              <a:tabLst>
                <a:tab pos="1941513" algn="l"/>
                <a:tab pos="2168525" algn="l"/>
                <a:tab pos="2459038" algn="l"/>
              </a:tabLst>
            </a:pPr>
            <a:r>
              <a:rPr lang="en-US" altLang="zh-CN" sz="2000" b="0" dirty="0">
                <a:solidFill>
                  <a:srgbClr val="0000FF"/>
                </a:solidFill>
              </a:rPr>
              <a:t>	</a:t>
            </a:r>
            <a:r>
              <a:rPr lang="en-US" altLang="zh-CN" sz="1800" b="0" dirty="0">
                <a:solidFill>
                  <a:srgbClr val="0000FF"/>
                </a:solidFill>
              </a:rPr>
              <a:t>	} while (TRUE);</a:t>
            </a:r>
          </a:p>
          <a:p>
            <a:pPr eaLnBrk="1" hangingPunct="1">
              <a:buNone/>
              <a:tabLst>
                <a:tab pos="1941513" algn="l"/>
                <a:tab pos="2168525" algn="l"/>
                <a:tab pos="2459038" algn="l"/>
              </a:tabLst>
            </a:pPr>
            <a:endParaRPr lang="en-US" altLang="zh-CN" sz="1800" b="0" dirty="0">
              <a:solidFill>
                <a:srgbClr val="FF0000"/>
              </a:solidFill>
              <a:latin typeface="Times New Roman"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zh-CN">
                <a:latin typeface="Times New Roman" pitchFamily="18" charset="0"/>
                <a:ea typeface="楷体_GB2312" pitchFamily="49" charset="-122"/>
              </a:rPr>
              <a:t> 6.6.3 Dining-Philosophers Problem</a:t>
            </a:r>
          </a:p>
        </p:txBody>
      </p:sp>
      <p:sp>
        <p:nvSpPr>
          <p:cNvPr id="70659" name="Rectangle 3"/>
          <p:cNvSpPr>
            <a:spLocks noGrp="1" noChangeArrowheads="1"/>
          </p:cNvSpPr>
          <p:nvPr>
            <p:ph idx="1"/>
          </p:nvPr>
        </p:nvSpPr>
        <p:spPr/>
        <p:txBody>
          <a:bodyPr/>
          <a:lstStyle/>
          <a:p>
            <a:pPr eaLnBrk="1" hangingPunct="1">
              <a:tabLst>
                <a:tab pos="1370013" algn="l"/>
                <a:tab pos="1541463" algn="l"/>
              </a:tabLst>
            </a:pPr>
            <a:r>
              <a:rPr lang="en-US" altLang="zh-CN" b="0" dirty="0"/>
              <a:t>Problem Statement:</a:t>
            </a:r>
          </a:p>
          <a:p>
            <a:pPr lvl="1" eaLnBrk="1" hangingPunct="1">
              <a:tabLst>
                <a:tab pos="1370013" algn="l"/>
                <a:tab pos="1541463" algn="l"/>
              </a:tabLst>
            </a:pPr>
            <a:r>
              <a:rPr lang="en-US" altLang="zh-CN" b="0" dirty="0">
                <a:solidFill>
                  <a:srgbClr val="FF0000"/>
                </a:solidFill>
              </a:rPr>
              <a:t>N Philosophers</a:t>
            </a:r>
            <a:r>
              <a:rPr lang="en-US" altLang="zh-CN" b="0" dirty="0"/>
              <a:t> sitting at a round table</a:t>
            </a:r>
          </a:p>
          <a:p>
            <a:pPr lvl="1" eaLnBrk="1" hangingPunct="1">
              <a:tabLst>
                <a:tab pos="1370013" algn="l"/>
                <a:tab pos="1541463" algn="l"/>
              </a:tabLst>
            </a:pPr>
            <a:r>
              <a:rPr lang="en-US" altLang="zh-CN" b="0" dirty="0"/>
              <a:t>Each philosopher </a:t>
            </a:r>
            <a:r>
              <a:rPr lang="en-US" altLang="zh-CN" b="0" dirty="0">
                <a:solidFill>
                  <a:srgbClr val="FF0000"/>
                </a:solidFill>
              </a:rPr>
              <a:t>shares a chopstick</a:t>
            </a:r>
            <a:r>
              <a:rPr lang="en-US" altLang="zh-CN" b="0" dirty="0"/>
              <a:t> with neighbor</a:t>
            </a:r>
          </a:p>
          <a:p>
            <a:pPr lvl="1" eaLnBrk="1" hangingPunct="1">
              <a:tabLst>
                <a:tab pos="1370013" algn="l"/>
                <a:tab pos="1541463" algn="l"/>
              </a:tabLst>
            </a:pPr>
            <a:r>
              <a:rPr lang="en-US" altLang="zh-CN" b="0" dirty="0"/>
              <a:t>Each philosopher must have </a:t>
            </a:r>
            <a:r>
              <a:rPr lang="en-US" altLang="zh-CN" b="0" dirty="0">
                <a:solidFill>
                  <a:srgbClr val="FF0000"/>
                </a:solidFill>
              </a:rPr>
              <a:t>both chopsticks</a:t>
            </a:r>
            <a:r>
              <a:rPr lang="en-US" altLang="zh-CN" b="0" dirty="0"/>
              <a:t> to eat</a:t>
            </a:r>
          </a:p>
          <a:p>
            <a:pPr lvl="1" eaLnBrk="1" hangingPunct="1">
              <a:tabLst>
                <a:tab pos="1370013" algn="l"/>
                <a:tab pos="1541463" algn="l"/>
              </a:tabLst>
            </a:pPr>
            <a:r>
              <a:rPr lang="en-US" altLang="zh-CN" b="0" dirty="0"/>
              <a:t>Neighbors can’t eat simultaneously</a:t>
            </a:r>
          </a:p>
          <a:p>
            <a:pPr lvl="1" eaLnBrk="1" hangingPunct="1">
              <a:tabLst>
                <a:tab pos="1370013" algn="l"/>
                <a:tab pos="1541463" algn="l"/>
              </a:tabLst>
            </a:pPr>
            <a:r>
              <a:rPr lang="en-US" altLang="zh-CN" b="0" dirty="0"/>
              <a:t>Philosophers</a:t>
            </a:r>
            <a:r>
              <a:rPr lang="en-US" altLang="zh-CN" b="0" dirty="0">
                <a:solidFill>
                  <a:srgbClr val="3333CC"/>
                </a:solidFill>
              </a:rPr>
              <a:t> alternate</a:t>
            </a:r>
            <a:r>
              <a:rPr lang="en-US" altLang="zh-CN" b="0" dirty="0"/>
              <a:t> between</a:t>
            </a:r>
            <a:r>
              <a:rPr lang="en-US" altLang="zh-CN" b="0" dirty="0">
                <a:solidFill>
                  <a:srgbClr val="FF0000"/>
                </a:solidFill>
              </a:rPr>
              <a:t> thinking </a:t>
            </a:r>
            <a:r>
              <a:rPr lang="en-US" altLang="zh-CN" b="0" dirty="0"/>
              <a:t>and </a:t>
            </a:r>
            <a:r>
              <a:rPr lang="en-US" altLang="zh-CN" b="0" dirty="0">
                <a:solidFill>
                  <a:srgbClr val="FF0000"/>
                </a:solidFill>
              </a:rPr>
              <a:t>eating</a:t>
            </a:r>
            <a:endParaRPr lang="en-US" altLang="zh-CN" sz="2800" b="0" dirty="0">
              <a:solidFill>
                <a:srgbClr val="FF0000"/>
              </a:solidFill>
            </a:endParaRPr>
          </a:p>
        </p:txBody>
      </p:sp>
      <p:pic>
        <p:nvPicPr>
          <p:cNvPr id="70660"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l="9184" t="1529" r="9151" b="710"/>
          <a:stretch>
            <a:fillRect/>
          </a:stretch>
        </p:blipFill>
        <p:spPr bwMode="auto">
          <a:xfrm>
            <a:off x="4319589" y="4143375"/>
            <a:ext cx="2701925" cy="2381250"/>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zh-CN"/>
              <a:t>Dining Philosophers</a:t>
            </a:r>
            <a:endParaRPr lang="zh-CN" altLang="en-US"/>
          </a:p>
        </p:txBody>
      </p:sp>
      <p:sp>
        <p:nvSpPr>
          <p:cNvPr id="71683" name="Rectangle 3"/>
          <p:cNvSpPr>
            <a:spLocks noGrp="1" noChangeArrowheads="1"/>
          </p:cNvSpPr>
          <p:nvPr>
            <p:ph idx="1"/>
          </p:nvPr>
        </p:nvSpPr>
        <p:spPr/>
        <p:txBody>
          <a:bodyPr/>
          <a:lstStyle/>
          <a:p>
            <a:pPr eaLnBrk="1" hangingPunct="1"/>
            <a:r>
              <a:rPr lang="en-US" altLang="zh-CN" b="0" dirty="0"/>
              <a:t>Shared data </a:t>
            </a:r>
          </a:p>
          <a:p>
            <a:pPr lvl="1" eaLnBrk="1" hangingPunct="1"/>
            <a:r>
              <a:rPr lang="en-US" altLang="zh-CN" b="0" dirty="0"/>
              <a:t>Semaphore </a:t>
            </a:r>
            <a:r>
              <a:rPr lang="en-US" altLang="zh-CN" b="0" dirty="0">
                <a:solidFill>
                  <a:srgbClr val="FF0000"/>
                </a:solidFill>
              </a:rPr>
              <a:t>chopstick [5]</a:t>
            </a:r>
            <a:r>
              <a:rPr lang="en-US" altLang="zh-CN" b="0" dirty="0"/>
              <a:t> initialized to 1</a:t>
            </a:r>
          </a:p>
          <a:p>
            <a:pPr eaLnBrk="1" hangingPunct="1"/>
            <a:endParaRPr lang="zh-CN" altLang="en-US" b="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CN" sz="2400">
                <a:latin typeface="Times New Roman" pitchFamily="18" charset="0"/>
                <a:ea typeface="楷体_GB2312" pitchFamily="49" charset="-122"/>
              </a:rPr>
              <a:t>The structure of </a:t>
            </a:r>
            <a:r>
              <a:rPr lang="en-US" altLang="zh-CN" sz="2400">
                <a:solidFill>
                  <a:srgbClr val="FF0000"/>
                </a:solidFill>
                <a:latin typeface="Times New Roman" pitchFamily="18" charset="0"/>
                <a:ea typeface="楷体_GB2312" pitchFamily="49" charset="-122"/>
              </a:rPr>
              <a:t>Philosophers i</a:t>
            </a:r>
            <a:r>
              <a:rPr lang="en-US" altLang="zh-CN" sz="2800">
                <a:latin typeface="Times New Roman" pitchFamily="18" charset="0"/>
                <a:ea typeface="楷体_GB2312" pitchFamily="49" charset="-122"/>
              </a:rPr>
              <a:t> </a:t>
            </a:r>
          </a:p>
        </p:txBody>
      </p:sp>
      <p:sp>
        <p:nvSpPr>
          <p:cNvPr id="72707" name="Rectangle 3"/>
          <p:cNvSpPr>
            <a:spLocks noGrp="1" noChangeArrowheads="1"/>
          </p:cNvSpPr>
          <p:nvPr>
            <p:ph idx="1"/>
          </p:nvPr>
        </p:nvSpPr>
        <p:spPr/>
        <p:txBody>
          <a:bodyPr/>
          <a:lstStyle/>
          <a:p>
            <a:pPr eaLnBrk="1" hangingPunct="1">
              <a:lnSpc>
                <a:spcPct val="90000"/>
              </a:lnSpc>
              <a:tabLst>
                <a:tab pos="2005013" algn="l"/>
                <a:tab pos="2232025" algn="l"/>
                <a:tab pos="2459038" algn="l"/>
              </a:tabLst>
            </a:pPr>
            <a:r>
              <a:rPr lang="en-US" altLang="zh-CN" sz="2400" b="0" dirty="0">
                <a:latin typeface="Times New Roman" pitchFamily="18" charset="0"/>
              </a:rPr>
              <a:t>Philosopher</a:t>
            </a:r>
            <a:r>
              <a:rPr lang="en-US" altLang="zh-CN" sz="2400" b="0" dirty="0">
                <a:solidFill>
                  <a:srgbClr val="FF0000"/>
                </a:solidFill>
                <a:latin typeface="Times New Roman" pitchFamily="18" charset="0"/>
              </a:rPr>
              <a:t> </a:t>
            </a:r>
            <a:r>
              <a:rPr lang="en-US" altLang="zh-CN" b="0" i="1" dirty="0">
                <a:solidFill>
                  <a:srgbClr val="FF0000"/>
                </a:solidFill>
                <a:latin typeface="Times New Roman" pitchFamily="18" charset="0"/>
              </a:rPr>
              <a:t>i</a:t>
            </a:r>
            <a:r>
              <a:rPr lang="en-US" altLang="zh-CN" sz="2400" b="0" dirty="0">
                <a:latin typeface="Times New Roman" pitchFamily="18" charset="0"/>
              </a:rPr>
              <a:t>:</a:t>
            </a:r>
          </a:p>
          <a:p>
            <a:pPr eaLnBrk="1" hangingPunct="1">
              <a:lnSpc>
                <a:spcPct val="90000"/>
              </a:lnSpc>
              <a:spcBef>
                <a:spcPct val="15000"/>
              </a:spcBef>
              <a:buNone/>
              <a:tabLst>
                <a:tab pos="2005013" algn="l"/>
                <a:tab pos="2232025" algn="l"/>
                <a:tab pos="2459038" algn="l"/>
              </a:tabLst>
            </a:pPr>
            <a:r>
              <a:rPr lang="en-US" altLang="zh-CN" sz="2400" b="0" dirty="0">
                <a:latin typeface="Times New Roman" pitchFamily="18" charset="0"/>
              </a:rPr>
              <a:t>		do {</a:t>
            </a:r>
          </a:p>
          <a:p>
            <a:pPr eaLnBrk="1" hangingPunct="1">
              <a:lnSpc>
                <a:spcPct val="90000"/>
              </a:lnSpc>
              <a:spcBef>
                <a:spcPct val="15000"/>
              </a:spcBef>
              <a:buNone/>
              <a:tabLst>
                <a:tab pos="2005013" algn="l"/>
                <a:tab pos="2232025" algn="l"/>
                <a:tab pos="2459038" algn="l"/>
              </a:tabLst>
            </a:pPr>
            <a:r>
              <a:rPr lang="en-US" altLang="zh-CN" sz="2400" b="0" dirty="0">
                <a:latin typeface="Times New Roman" pitchFamily="18" charset="0"/>
              </a:rPr>
              <a:t>			</a:t>
            </a:r>
            <a:r>
              <a:rPr lang="en-US" altLang="zh-CN" sz="2400" b="0" dirty="0">
                <a:solidFill>
                  <a:srgbClr val="FF0000"/>
                </a:solidFill>
                <a:latin typeface="Times New Roman" pitchFamily="18" charset="0"/>
              </a:rPr>
              <a:t>wait(chopstick[i])</a:t>
            </a:r>
          </a:p>
          <a:p>
            <a:pPr eaLnBrk="1" hangingPunct="1">
              <a:lnSpc>
                <a:spcPct val="90000"/>
              </a:lnSpc>
              <a:spcBef>
                <a:spcPct val="15000"/>
              </a:spcBef>
              <a:buNone/>
              <a:tabLst>
                <a:tab pos="2005013" algn="l"/>
                <a:tab pos="2232025" algn="l"/>
                <a:tab pos="2459038" algn="l"/>
              </a:tabLst>
            </a:pPr>
            <a:r>
              <a:rPr lang="en-US" altLang="zh-CN" sz="2400" b="0" dirty="0">
                <a:solidFill>
                  <a:srgbClr val="FF0000"/>
                </a:solidFill>
                <a:latin typeface="Times New Roman" pitchFamily="18" charset="0"/>
              </a:rPr>
              <a:t>			wait(chopstick[(i+1) % 5])</a:t>
            </a:r>
          </a:p>
          <a:p>
            <a:pPr eaLnBrk="1" hangingPunct="1">
              <a:lnSpc>
                <a:spcPct val="90000"/>
              </a:lnSpc>
              <a:spcBef>
                <a:spcPct val="15000"/>
              </a:spcBef>
              <a:buNone/>
              <a:tabLst>
                <a:tab pos="2005013" algn="l"/>
                <a:tab pos="2232025" algn="l"/>
                <a:tab pos="2459038" algn="l"/>
              </a:tabLst>
            </a:pPr>
            <a:r>
              <a:rPr lang="en-US" altLang="zh-CN" sz="2400" b="0" dirty="0">
                <a:latin typeface="Times New Roman" pitchFamily="18" charset="0"/>
              </a:rPr>
              <a:t>				 …</a:t>
            </a:r>
          </a:p>
          <a:p>
            <a:pPr eaLnBrk="1" hangingPunct="1">
              <a:lnSpc>
                <a:spcPct val="90000"/>
              </a:lnSpc>
              <a:spcBef>
                <a:spcPct val="15000"/>
              </a:spcBef>
              <a:buNone/>
              <a:tabLst>
                <a:tab pos="2005013" algn="l"/>
                <a:tab pos="2232025" algn="l"/>
                <a:tab pos="2459038" algn="l"/>
              </a:tabLst>
            </a:pPr>
            <a:r>
              <a:rPr lang="en-US" altLang="zh-CN" sz="2400" b="0" dirty="0">
                <a:latin typeface="Times New Roman" pitchFamily="18" charset="0"/>
              </a:rPr>
              <a:t>				eat</a:t>
            </a:r>
          </a:p>
          <a:p>
            <a:pPr eaLnBrk="1" hangingPunct="1">
              <a:lnSpc>
                <a:spcPct val="90000"/>
              </a:lnSpc>
              <a:spcBef>
                <a:spcPct val="15000"/>
              </a:spcBef>
              <a:buNone/>
              <a:tabLst>
                <a:tab pos="2005013" algn="l"/>
                <a:tab pos="2232025" algn="l"/>
                <a:tab pos="2459038" algn="l"/>
              </a:tabLst>
            </a:pPr>
            <a:r>
              <a:rPr lang="en-US" altLang="zh-CN" sz="2400" b="0" dirty="0">
                <a:latin typeface="Times New Roman" pitchFamily="18" charset="0"/>
              </a:rPr>
              <a:t>				 …</a:t>
            </a:r>
          </a:p>
          <a:p>
            <a:pPr eaLnBrk="1" hangingPunct="1">
              <a:lnSpc>
                <a:spcPct val="90000"/>
              </a:lnSpc>
              <a:spcBef>
                <a:spcPct val="15000"/>
              </a:spcBef>
              <a:buNone/>
              <a:tabLst>
                <a:tab pos="2005013" algn="l"/>
                <a:tab pos="2232025" algn="l"/>
                <a:tab pos="2459038" algn="l"/>
              </a:tabLst>
            </a:pPr>
            <a:r>
              <a:rPr lang="en-US" altLang="zh-CN" sz="2400" b="0" dirty="0">
                <a:latin typeface="Times New Roman" pitchFamily="18" charset="0"/>
              </a:rPr>
              <a:t>			</a:t>
            </a:r>
            <a:r>
              <a:rPr lang="en-US" altLang="zh-CN" sz="2400" b="0" dirty="0">
                <a:solidFill>
                  <a:srgbClr val="FF0000"/>
                </a:solidFill>
                <a:latin typeface="Times New Roman" pitchFamily="18" charset="0"/>
              </a:rPr>
              <a:t>signal(chopstick[i]);</a:t>
            </a:r>
          </a:p>
          <a:p>
            <a:pPr eaLnBrk="1" hangingPunct="1">
              <a:lnSpc>
                <a:spcPct val="90000"/>
              </a:lnSpc>
              <a:spcBef>
                <a:spcPct val="15000"/>
              </a:spcBef>
              <a:buNone/>
              <a:tabLst>
                <a:tab pos="2005013" algn="l"/>
                <a:tab pos="2232025" algn="l"/>
                <a:tab pos="2459038" algn="l"/>
              </a:tabLst>
            </a:pPr>
            <a:r>
              <a:rPr lang="en-US" altLang="zh-CN" sz="2400" b="0" dirty="0">
                <a:solidFill>
                  <a:srgbClr val="FF0000"/>
                </a:solidFill>
                <a:latin typeface="Times New Roman" pitchFamily="18" charset="0"/>
              </a:rPr>
              <a:t>			signal(chopstick[(i+1) % 5]);</a:t>
            </a:r>
          </a:p>
          <a:p>
            <a:pPr eaLnBrk="1" hangingPunct="1">
              <a:lnSpc>
                <a:spcPct val="90000"/>
              </a:lnSpc>
              <a:spcBef>
                <a:spcPct val="15000"/>
              </a:spcBef>
              <a:buNone/>
              <a:tabLst>
                <a:tab pos="2005013" algn="l"/>
                <a:tab pos="2232025" algn="l"/>
                <a:tab pos="2459038" algn="l"/>
              </a:tabLst>
            </a:pPr>
            <a:r>
              <a:rPr lang="en-US" altLang="zh-CN" sz="2400" b="0" dirty="0">
                <a:latin typeface="Times New Roman" pitchFamily="18" charset="0"/>
              </a:rPr>
              <a:t>				 …</a:t>
            </a:r>
          </a:p>
          <a:p>
            <a:pPr eaLnBrk="1" hangingPunct="1">
              <a:lnSpc>
                <a:spcPct val="90000"/>
              </a:lnSpc>
              <a:spcBef>
                <a:spcPct val="15000"/>
              </a:spcBef>
              <a:buNone/>
              <a:tabLst>
                <a:tab pos="2005013" algn="l"/>
                <a:tab pos="2232025" algn="l"/>
                <a:tab pos="2459038" algn="l"/>
              </a:tabLst>
            </a:pPr>
            <a:r>
              <a:rPr lang="en-US" altLang="zh-CN" sz="2400" b="0" dirty="0">
                <a:latin typeface="Times New Roman" pitchFamily="18" charset="0"/>
              </a:rPr>
              <a:t>				think</a:t>
            </a:r>
          </a:p>
          <a:p>
            <a:pPr eaLnBrk="1" hangingPunct="1">
              <a:lnSpc>
                <a:spcPct val="90000"/>
              </a:lnSpc>
              <a:spcBef>
                <a:spcPct val="15000"/>
              </a:spcBef>
              <a:buNone/>
              <a:tabLst>
                <a:tab pos="2005013" algn="l"/>
                <a:tab pos="2232025" algn="l"/>
                <a:tab pos="2459038" algn="l"/>
              </a:tabLst>
            </a:pPr>
            <a:r>
              <a:rPr lang="en-US" altLang="zh-CN" sz="2400" b="0" dirty="0">
                <a:latin typeface="Times New Roman" pitchFamily="18" charset="0"/>
              </a:rPr>
              <a:t>				 …</a:t>
            </a:r>
          </a:p>
          <a:p>
            <a:pPr eaLnBrk="1" hangingPunct="1">
              <a:lnSpc>
                <a:spcPct val="90000"/>
              </a:lnSpc>
              <a:spcBef>
                <a:spcPct val="15000"/>
              </a:spcBef>
              <a:buNone/>
              <a:tabLst>
                <a:tab pos="2005013" algn="l"/>
                <a:tab pos="2232025" algn="l"/>
                <a:tab pos="2459038" algn="l"/>
              </a:tabLst>
            </a:pPr>
            <a:r>
              <a:rPr lang="en-US" altLang="zh-CN" sz="2400" b="0" dirty="0">
                <a:latin typeface="Times New Roman" pitchFamily="18" charset="0"/>
              </a:rPr>
              <a:t>			} while (1);</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26"/>
          <p:cNvSpPr>
            <a:spLocks noGrp="1" noChangeArrowheads="1"/>
          </p:cNvSpPr>
          <p:nvPr>
            <p:ph type="title"/>
          </p:nvPr>
        </p:nvSpPr>
        <p:spPr/>
        <p:txBody>
          <a:bodyPr/>
          <a:lstStyle/>
          <a:p>
            <a:pPr eaLnBrk="1" hangingPunct="1"/>
            <a:r>
              <a:rPr lang="zh-CN" altLang="en-US" sz="2800">
                <a:latin typeface="Times New Roman" pitchFamily="18" charset="0"/>
                <a:ea typeface="楷体_GB2312" pitchFamily="49" charset="-122"/>
              </a:rPr>
              <a:t>哲学家就餐问题讨论</a:t>
            </a:r>
            <a:endParaRPr lang="en-US" altLang="zh-CN" sz="2800">
              <a:latin typeface="Times New Roman" pitchFamily="18" charset="0"/>
              <a:ea typeface="楷体_GB2312" pitchFamily="49" charset="-122"/>
            </a:endParaRPr>
          </a:p>
        </p:txBody>
      </p:sp>
      <p:sp>
        <p:nvSpPr>
          <p:cNvPr id="73731" name="Rectangle 1027"/>
          <p:cNvSpPr>
            <a:spLocks noGrp="1" noChangeArrowheads="1"/>
          </p:cNvSpPr>
          <p:nvPr>
            <p:ph idx="1"/>
          </p:nvPr>
        </p:nvSpPr>
        <p:spPr/>
        <p:txBody>
          <a:bodyPr/>
          <a:lstStyle/>
          <a:p>
            <a:pPr algn="just" eaLnBrk="1" hangingPunct="1"/>
            <a:r>
              <a:rPr lang="en-US" altLang="zh-CN" sz="2400" b="0" dirty="0">
                <a:ea typeface="宋体" pitchFamily="2" charset="-122"/>
                <a:cs typeface="Times New Roman" pitchFamily="18" charset="0"/>
              </a:rPr>
              <a:t>Clearly </a:t>
            </a:r>
            <a:r>
              <a:rPr lang="en-US" altLang="zh-CN" sz="2400" b="0" dirty="0">
                <a:solidFill>
                  <a:srgbClr val="FF0000"/>
                </a:solidFill>
                <a:ea typeface="宋体" pitchFamily="2" charset="-122"/>
                <a:cs typeface="Times New Roman" pitchFamily="18" charset="0"/>
              </a:rPr>
              <a:t>deadlock</a:t>
            </a:r>
            <a:r>
              <a:rPr lang="en-US" altLang="zh-CN" sz="2400" b="0" dirty="0">
                <a:ea typeface="宋体" pitchFamily="2" charset="-122"/>
                <a:cs typeface="Times New Roman" pitchFamily="18" charset="0"/>
              </a:rPr>
              <a:t> is rampant ( and starvation possible. )</a:t>
            </a:r>
            <a:r>
              <a:rPr lang="zh-CN" altLang="en-US" sz="2000" b="0" dirty="0">
                <a:ea typeface="宋体" pitchFamily="2" charset="-122"/>
                <a:cs typeface="Times New Roman" pitchFamily="18" charset="0"/>
              </a:rPr>
              <a:t> </a:t>
            </a:r>
          </a:p>
          <a:p>
            <a:pPr eaLnBrk="1" hangingPunct="1"/>
            <a:r>
              <a:rPr lang="en-US" altLang="zh-CN" sz="2400" b="0" dirty="0">
                <a:ea typeface="宋体" pitchFamily="2" charset="-122"/>
                <a:cs typeface="Times New Roman" pitchFamily="18" charset="0"/>
              </a:rPr>
              <a:t>Several solutions are possible:</a:t>
            </a:r>
          </a:p>
          <a:p>
            <a:pPr lvl="1" algn="just" eaLnBrk="1" hangingPunct="1">
              <a:lnSpc>
                <a:spcPct val="90000"/>
              </a:lnSpc>
            </a:pPr>
            <a:r>
              <a:rPr lang="en-US" altLang="zh-CN" sz="2000" b="0" dirty="0">
                <a:ea typeface="宋体" pitchFamily="2" charset="-122"/>
                <a:cs typeface="Times New Roman" pitchFamily="18" charset="0"/>
              </a:rPr>
              <a:t>Allow only</a:t>
            </a:r>
            <a:r>
              <a:rPr lang="en-US" altLang="zh-CN" sz="2000" b="0" dirty="0">
                <a:solidFill>
                  <a:srgbClr val="FF0000"/>
                </a:solidFill>
                <a:ea typeface="宋体" pitchFamily="2" charset="-122"/>
                <a:cs typeface="Times New Roman" pitchFamily="18" charset="0"/>
              </a:rPr>
              <a:t> 4 </a:t>
            </a:r>
            <a:r>
              <a:rPr lang="en-US" altLang="zh-CN" sz="2000" b="0" dirty="0">
                <a:ea typeface="宋体" pitchFamily="2" charset="-122"/>
                <a:cs typeface="Times New Roman" pitchFamily="18" charset="0"/>
              </a:rPr>
              <a:t>philosophers to be hungry at a time.</a:t>
            </a:r>
          </a:p>
          <a:p>
            <a:pPr lvl="1" algn="just" eaLnBrk="1" hangingPunct="1">
              <a:lnSpc>
                <a:spcPct val="90000"/>
              </a:lnSpc>
            </a:pPr>
            <a:r>
              <a:rPr lang="en-US" altLang="zh-CN" sz="2000" b="0" dirty="0">
                <a:solidFill>
                  <a:srgbClr val="FF0000"/>
                </a:solidFill>
                <a:ea typeface="宋体" pitchFamily="2" charset="-122"/>
                <a:cs typeface="Times New Roman" pitchFamily="18" charset="0"/>
              </a:rPr>
              <a:t>Odd#</a:t>
            </a:r>
            <a:r>
              <a:rPr lang="en-US" altLang="zh-CN" sz="2000" b="0" dirty="0">
                <a:ea typeface="宋体" pitchFamily="2" charset="-122"/>
                <a:cs typeface="Times New Roman" pitchFamily="18" charset="0"/>
              </a:rPr>
              <a:t> philosopher always picks up</a:t>
            </a:r>
            <a:r>
              <a:rPr lang="en-US" altLang="zh-CN" sz="2000" b="0" dirty="0">
                <a:solidFill>
                  <a:srgbClr val="FF0000"/>
                </a:solidFill>
                <a:ea typeface="宋体" pitchFamily="2" charset="-122"/>
                <a:cs typeface="Times New Roman" pitchFamily="18" charset="0"/>
              </a:rPr>
              <a:t> left</a:t>
            </a:r>
            <a:r>
              <a:rPr lang="en-US" altLang="zh-CN" sz="2000" b="0" dirty="0">
                <a:ea typeface="宋体" pitchFamily="2" charset="-122"/>
                <a:cs typeface="Times New Roman" pitchFamily="18" charset="0"/>
              </a:rPr>
              <a:t> chopstick 1st, </a:t>
            </a:r>
            <a:r>
              <a:rPr lang="en-US" altLang="zh-CN" sz="2000" b="0" dirty="0">
                <a:solidFill>
                  <a:srgbClr val="FF0000"/>
                </a:solidFill>
                <a:ea typeface="宋体" pitchFamily="2" charset="-122"/>
                <a:cs typeface="Times New Roman" pitchFamily="18" charset="0"/>
              </a:rPr>
              <a:t>even#</a:t>
            </a:r>
            <a:r>
              <a:rPr lang="en-US" altLang="zh-CN" sz="2000" b="0" dirty="0">
                <a:ea typeface="宋体" pitchFamily="2" charset="-122"/>
                <a:cs typeface="Times New Roman" pitchFamily="18" charset="0"/>
              </a:rPr>
              <a:t> philosopher always picks up </a:t>
            </a:r>
            <a:r>
              <a:rPr lang="en-US" altLang="zh-CN" sz="2000" b="0" dirty="0">
                <a:solidFill>
                  <a:srgbClr val="FF0000"/>
                </a:solidFill>
                <a:ea typeface="宋体" pitchFamily="2" charset="-122"/>
                <a:cs typeface="Times New Roman" pitchFamily="18" charset="0"/>
              </a:rPr>
              <a:t>righ</a:t>
            </a:r>
            <a:r>
              <a:rPr lang="en-US" altLang="zh-CN" sz="2000" b="0" dirty="0">
                <a:ea typeface="宋体" pitchFamily="2" charset="-122"/>
                <a:cs typeface="Times New Roman" pitchFamily="18" charset="0"/>
              </a:rPr>
              <a:t>t chopstick 1</a:t>
            </a:r>
            <a:r>
              <a:rPr lang="en-US" altLang="zh-CN" sz="2000" b="0" baseline="30000" dirty="0">
                <a:ea typeface="宋体" pitchFamily="2" charset="-122"/>
                <a:cs typeface="Times New Roman" pitchFamily="18" charset="0"/>
              </a:rPr>
              <a:t>st</a:t>
            </a:r>
            <a:r>
              <a:rPr lang="en-US" altLang="zh-CN" sz="2000" b="0" dirty="0">
                <a:ea typeface="宋体" pitchFamily="2" charset="-122"/>
                <a:cs typeface="Times New Roman" pitchFamily="18" charset="0"/>
              </a:rPr>
              <a:t>.</a:t>
            </a:r>
            <a:endParaRPr lang="zh-CN" altLang="en-US" sz="4000" b="0" dirty="0">
              <a:latin typeface="Times New Roman" pitchFamily="18" charset="0"/>
            </a:endParaRPr>
          </a:p>
          <a:p>
            <a:pPr lvl="1" eaLnBrk="1" hangingPunct="1"/>
            <a:r>
              <a:rPr lang="zh-CN" altLang="en-US" sz="2000" b="0" dirty="0">
                <a:latin typeface="Times New Roman" pitchFamily="18" charset="0"/>
              </a:rPr>
              <a:t>为了避免死锁，把哲学家分为三种状态：思考、饥饿、吃饭，并且一次拿到两只筷子，否则不拿。（</a:t>
            </a:r>
            <a:r>
              <a:rPr lang="en-US" altLang="zh-CN" sz="2000" b="0" dirty="0" err="1">
                <a:solidFill>
                  <a:srgbClr val="FF0000"/>
                </a:solidFill>
              </a:rPr>
              <a:t>Dijkstra</a:t>
            </a:r>
            <a:r>
              <a:rPr lang="zh-CN" altLang="en-US" sz="2000" b="0" dirty="0"/>
              <a:t>）</a:t>
            </a:r>
            <a:endParaRPr lang="en-US" altLang="zh-CN" sz="2000" b="0" dirty="0"/>
          </a:p>
          <a:p>
            <a:pPr lvl="1" eaLnBrk="1" hangingPunct="1"/>
            <a:endParaRPr lang="en-US" altLang="zh-CN" sz="2000" b="0" dirty="0">
              <a:latin typeface="Times New Roman" pitchFamily="18" charset="0"/>
            </a:endParaRPr>
          </a:p>
          <a:p>
            <a:pPr lvl="1" eaLnBrk="1" hangingPunct="1"/>
            <a:r>
              <a:rPr lang="zh-CN" altLang="en-US" sz="2000" b="0" dirty="0">
                <a:solidFill>
                  <a:srgbClr val="7030A0"/>
                </a:solidFill>
                <a:latin typeface="Times New Roman" pitchFamily="18" charset="0"/>
              </a:rPr>
              <a:t>每个哲学家拿起第</a:t>
            </a:r>
            <a:r>
              <a:rPr lang="en-US" altLang="zh-CN" sz="2000" b="0" dirty="0">
                <a:solidFill>
                  <a:srgbClr val="7030A0"/>
                </a:solidFill>
                <a:latin typeface="Times New Roman" pitchFamily="18" charset="0"/>
              </a:rPr>
              <a:t>1</a:t>
            </a:r>
            <a:r>
              <a:rPr lang="zh-CN" altLang="en-US" sz="2000" b="0" dirty="0">
                <a:solidFill>
                  <a:srgbClr val="7030A0"/>
                </a:solidFill>
                <a:latin typeface="Times New Roman" pitchFamily="18" charset="0"/>
              </a:rPr>
              <a:t>根筷子一定时间后，若拿不到第</a:t>
            </a:r>
            <a:r>
              <a:rPr lang="en-US" altLang="zh-CN" sz="2000" b="0" dirty="0">
                <a:solidFill>
                  <a:srgbClr val="7030A0"/>
                </a:solidFill>
                <a:latin typeface="Times New Roman" pitchFamily="18" charset="0"/>
              </a:rPr>
              <a:t>2</a:t>
            </a:r>
            <a:r>
              <a:rPr lang="zh-CN" altLang="en-US" sz="2000" b="0" dirty="0">
                <a:solidFill>
                  <a:srgbClr val="7030A0"/>
                </a:solidFill>
                <a:latin typeface="Times New Roman" pitchFamily="18" charset="0"/>
              </a:rPr>
              <a:t>根筷子，再放下第</a:t>
            </a:r>
            <a:r>
              <a:rPr lang="en-US" altLang="zh-CN" sz="2000" b="0" dirty="0">
                <a:solidFill>
                  <a:srgbClr val="7030A0"/>
                </a:solidFill>
                <a:latin typeface="Times New Roman" pitchFamily="18" charset="0"/>
              </a:rPr>
              <a:t>1</a:t>
            </a:r>
            <a:r>
              <a:rPr lang="zh-CN" altLang="en-US" sz="2000" b="0" dirty="0">
                <a:solidFill>
                  <a:srgbClr val="7030A0"/>
                </a:solidFill>
                <a:latin typeface="Times New Roman" pitchFamily="18" charset="0"/>
              </a:rPr>
              <a:t>根筷子。</a:t>
            </a:r>
          </a:p>
          <a:p>
            <a:pPr eaLnBrk="1" hangingPunct="1">
              <a:buFont typeface="Monotype Sorts" pitchFamily="2" charset="2"/>
              <a:buNone/>
            </a:pPr>
            <a:endParaRPr lang="zh-CN" altLang="en-US" b="0" dirty="0">
              <a:latin typeface="Times New Roman" pitchFamily="18" charset="0"/>
            </a:endParaRPr>
          </a:p>
        </p:txBody>
      </p:sp>
      <p:sp>
        <p:nvSpPr>
          <p:cNvPr id="4" name="十二角星 3"/>
          <p:cNvSpPr/>
          <p:nvPr/>
        </p:nvSpPr>
        <p:spPr bwMode="auto">
          <a:xfrm>
            <a:off x="6632575" y="5589589"/>
            <a:ext cx="2363788" cy="1087437"/>
          </a:xfrm>
          <a:prstGeom prst="star12">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a:defRPr/>
            </a:pPr>
            <a:r>
              <a:rPr lang="zh-CN" altLang="en-US" sz="2000" b="1" dirty="0">
                <a:solidFill>
                  <a:srgbClr val="3333CC"/>
                </a:solidFill>
                <a:latin typeface="Verdana" charset="0"/>
                <a:ea typeface="宋体" charset="-122"/>
              </a:rPr>
              <a:t>这个方案</a:t>
            </a:r>
            <a:endParaRPr lang="en-US" altLang="zh-CN" sz="2000" b="1" dirty="0">
              <a:solidFill>
                <a:srgbClr val="3333CC"/>
              </a:solidFill>
              <a:latin typeface="Verdana" charset="0"/>
              <a:ea typeface="宋体" charset="-122"/>
            </a:endParaRPr>
          </a:p>
          <a:p>
            <a:pPr>
              <a:defRPr/>
            </a:pPr>
            <a:r>
              <a:rPr lang="zh-CN" altLang="en-US" sz="2000" b="1" dirty="0">
                <a:solidFill>
                  <a:srgbClr val="3333CC"/>
                </a:solidFill>
                <a:latin typeface="Verdana" charset="0"/>
                <a:ea typeface="宋体" charset="-122"/>
              </a:rPr>
              <a:t>可以吗？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3731">
                                            <p:txEl>
                                              <p:pRg st="6" end="6"/>
                                            </p:txEl>
                                          </p:spTgt>
                                        </p:tgtEl>
                                        <p:attrNameLst>
                                          <p:attrName>style.visibility</p:attrName>
                                        </p:attrNameLst>
                                      </p:cBhvr>
                                      <p:to>
                                        <p:strVal val="visible"/>
                                      </p:to>
                                    </p:set>
                                    <p:anim calcmode="lin" valueType="num">
                                      <p:cBhvr additive="base">
                                        <p:cTn id="7" dur="500" fill="hold"/>
                                        <p:tgtEl>
                                          <p:spTgt spid="73731">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865703" y="1665514"/>
            <a:ext cx="10362623" cy="885198"/>
          </a:xfrm>
        </p:spPr>
        <p:txBody>
          <a:bodyPr/>
          <a:lstStyle/>
          <a:p>
            <a:r>
              <a:rPr lang="en-US" altLang="zh-CN" sz="4400" dirty="0">
                <a:solidFill>
                  <a:srgbClr val="006699"/>
                </a:solidFill>
                <a:latin typeface="+mj-lt"/>
                <a:ea typeface="MS PGothic" pitchFamily="34" charset="-128"/>
                <a:cs typeface="ＭＳ Ｐゴシック" charset="-128"/>
              </a:rPr>
              <a:t>6.7 *   Monitors</a:t>
            </a:r>
            <a:endParaRPr lang="zh-CN" altLang="en-US" sz="4400" dirty="0">
              <a:solidFill>
                <a:srgbClr val="006699"/>
              </a:solidFill>
              <a:latin typeface="+mj-lt"/>
              <a:ea typeface="MS PGothic" pitchFamily="34" charset="-128"/>
              <a:cs typeface="ＭＳ Ｐゴシック" charset="-128"/>
            </a:endParaRPr>
          </a:p>
        </p:txBody>
      </p:sp>
    </p:spTree>
    <p:extLst>
      <p:ext uri="{BB962C8B-B14F-4D97-AF65-F5344CB8AC3E}">
        <p14:creationId xmlns:p14="http://schemas.microsoft.com/office/powerpoint/2010/main" val="3073580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p:txBody>
          <a:bodyPr/>
          <a:lstStyle/>
          <a:p>
            <a:pPr eaLnBrk="1" hangingPunct="1"/>
            <a:r>
              <a:rPr lang="en-US" altLang="zh-CN" sz="2800">
                <a:latin typeface="Times New Roman" pitchFamily="18" charset="0"/>
                <a:ea typeface="楷体_GB2312" pitchFamily="49" charset="-122"/>
              </a:rPr>
              <a:t>Bounded-Buffer (Cont.-2)</a:t>
            </a:r>
            <a:endParaRPr lang="en-US" altLang="zh-CN" sz="2400">
              <a:latin typeface="Times New Roman" pitchFamily="18" charset="0"/>
              <a:ea typeface="楷体_GB2312" pitchFamily="49" charset="-122"/>
            </a:endParaRPr>
          </a:p>
        </p:txBody>
      </p:sp>
      <p:sp>
        <p:nvSpPr>
          <p:cNvPr id="10243" name="Rectangle 1027"/>
          <p:cNvSpPr>
            <a:spLocks noGrp="1" noChangeArrowheads="1"/>
          </p:cNvSpPr>
          <p:nvPr>
            <p:ph idx="1"/>
          </p:nvPr>
        </p:nvSpPr>
        <p:spPr/>
        <p:txBody>
          <a:bodyPr/>
          <a:lstStyle/>
          <a:p>
            <a:pPr eaLnBrk="1" hangingPunct="1">
              <a:lnSpc>
                <a:spcPct val="90000"/>
              </a:lnSpc>
            </a:pPr>
            <a:r>
              <a:rPr lang="en-US" altLang="zh-CN" dirty="0">
                <a:solidFill>
                  <a:schemeClr val="hlink"/>
                </a:solidFill>
                <a:latin typeface="Times New Roman" pitchFamily="18" charset="0"/>
              </a:rPr>
              <a:t>Consumer process (</a:t>
            </a:r>
            <a:r>
              <a:rPr lang="en-US" altLang="zh-CN" dirty="0">
                <a:solidFill>
                  <a:srgbClr val="3333CC"/>
                </a:solidFill>
                <a:latin typeface="Times New Roman" pitchFamily="18" charset="0"/>
              </a:rPr>
              <a:t>thread</a:t>
            </a:r>
            <a:r>
              <a:rPr lang="en-US" altLang="zh-CN" dirty="0">
                <a:solidFill>
                  <a:schemeClr val="hlink"/>
                </a:solidFill>
                <a:latin typeface="Times New Roman" pitchFamily="18" charset="0"/>
              </a:rPr>
              <a:t>)</a:t>
            </a:r>
            <a:r>
              <a:rPr lang="zh-CN" altLang="en-US" dirty="0">
                <a:solidFill>
                  <a:schemeClr val="hlink"/>
                </a:solidFill>
                <a:latin typeface="Times New Roman" pitchFamily="18" charset="0"/>
              </a:rPr>
              <a:t>：</a:t>
            </a:r>
          </a:p>
          <a:p>
            <a:pPr eaLnBrk="1" hangingPunct="1">
              <a:lnSpc>
                <a:spcPct val="90000"/>
              </a:lnSpc>
              <a:buFont typeface="Monotype Sorts" pitchFamily="2" charset="2"/>
              <a:buNone/>
            </a:pPr>
            <a:r>
              <a:rPr lang="en-US" altLang="zh-CN" dirty="0">
                <a:latin typeface="Times New Roman" pitchFamily="18" charset="0"/>
              </a:rPr>
              <a:t>	</a:t>
            </a:r>
            <a:r>
              <a:rPr lang="en-US" altLang="zh-CN" sz="2400" b="0" dirty="0">
                <a:latin typeface="Times New Roman" pitchFamily="18" charset="0"/>
              </a:rPr>
              <a:t>item </a:t>
            </a:r>
            <a:r>
              <a:rPr lang="en-US" altLang="zh-CN" sz="2400" b="0" dirty="0" err="1">
                <a:latin typeface="Times New Roman" pitchFamily="18" charset="0"/>
              </a:rPr>
              <a:t>nextConsumed</a:t>
            </a:r>
            <a:r>
              <a:rPr lang="en-US" altLang="zh-CN" sz="2400" b="0" dirty="0">
                <a:latin typeface="Times New Roman" pitchFamily="18" charset="0"/>
              </a:rPr>
              <a:t>;</a:t>
            </a:r>
          </a:p>
          <a:p>
            <a:pPr eaLnBrk="1" hangingPunct="1">
              <a:lnSpc>
                <a:spcPct val="90000"/>
              </a:lnSpc>
              <a:buFont typeface="Monotype Sorts" pitchFamily="2" charset="2"/>
              <a:buNone/>
            </a:pPr>
            <a:r>
              <a:rPr lang="en-US" altLang="zh-CN" sz="2400" b="0" dirty="0">
                <a:latin typeface="Times New Roman" pitchFamily="18" charset="0"/>
              </a:rPr>
              <a:t>	while (1) {</a:t>
            </a:r>
          </a:p>
          <a:p>
            <a:pPr eaLnBrk="1" hangingPunct="1">
              <a:lnSpc>
                <a:spcPct val="90000"/>
              </a:lnSpc>
              <a:buFont typeface="Monotype Sorts" pitchFamily="2" charset="2"/>
              <a:buNone/>
            </a:pPr>
            <a:r>
              <a:rPr lang="en-US" altLang="zh-CN" sz="2400" b="0" dirty="0">
                <a:latin typeface="Times New Roman" pitchFamily="18" charset="0"/>
              </a:rPr>
              <a:t>		while (counter == 0)</a:t>
            </a:r>
            <a:r>
              <a:rPr lang="en-US" altLang="zh-CN" sz="2400" dirty="0">
                <a:latin typeface="Times New Roman" pitchFamily="18" charset="0"/>
              </a:rPr>
              <a:t>	</a:t>
            </a:r>
            <a:r>
              <a:rPr lang="en-US" altLang="zh-CN" sz="2400" dirty="0">
                <a:solidFill>
                  <a:srgbClr val="FF0000"/>
                </a:solidFill>
                <a:latin typeface="Times New Roman" pitchFamily="18" charset="0"/>
              </a:rPr>
              <a:t>; </a:t>
            </a:r>
            <a:r>
              <a:rPr lang="en-US" altLang="zh-CN" sz="2400" dirty="0">
                <a:latin typeface="Times New Roman" pitchFamily="18" charset="0"/>
              </a:rPr>
              <a:t> </a:t>
            </a:r>
            <a:r>
              <a:rPr lang="en-US" altLang="zh-CN" sz="2400" b="0" dirty="0">
                <a:latin typeface="Times New Roman" pitchFamily="18" charset="0"/>
              </a:rPr>
              <a:t>/* do nothing */</a:t>
            </a:r>
          </a:p>
          <a:p>
            <a:pPr eaLnBrk="1" hangingPunct="1">
              <a:lnSpc>
                <a:spcPct val="90000"/>
              </a:lnSpc>
              <a:buFont typeface="Monotype Sorts" pitchFamily="2" charset="2"/>
              <a:buNone/>
            </a:pPr>
            <a:r>
              <a:rPr lang="en-US" altLang="zh-CN" sz="2400" b="0" dirty="0">
                <a:latin typeface="Times New Roman" pitchFamily="18" charset="0"/>
              </a:rPr>
              <a:t>		</a:t>
            </a:r>
            <a:r>
              <a:rPr lang="en-US" altLang="zh-CN" sz="2400" b="0" dirty="0" err="1">
                <a:latin typeface="Times New Roman" pitchFamily="18" charset="0"/>
              </a:rPr>
              <a:t>nextConsumed</a:t>
            </a:r>
            <a:r>
              <a:rPr lang="en-US" altLang="zh-CN" sz="2400" b="0" dirty="0">
                <a:latin typeface="Times New Roman" pitchFamily="18" charset="0"/>
              </a:rPr>
              <a:t> = buffer[out];</a:t>
            </a:r>
          </a:p>
          <a:p>
            <a:pPr eaLnBrk="1" hangingPunct="1">
              <a:lnSpc>
                <a:spcPct val="90000"/>
              </a:lnSpc>
              <a:buFont typeface="Monotype Sorts" pitchFamily="2" charset="2"/>
              <a:buNone/>
            </a:pPr>
            <a:r>
              <a:rPr lang="en-US" altLang="zh-CN" sz="2400" b="0" dirty="0">
                <a:latin typeface="Times New Roman" pitchFamily="18" charset="0"/>
              </a:rPr>
              <a:t>		out = (out + 1) % BUFFER_SIZE;</a:t>
            </a:r>
          </a:p>
          <a:p>
            <a:pPr eaLnBrk="1" hangingPunct="1">
              <a:lnSpc>
                <a:spcPct val="90000"/>
              </a:lnSpc>
              <a:buFont typeface="Monotype Sorts" pitchFamily="2" charset="2"/>
              <a:buNone/>
            </a:pPr>
            <a:r>
              <a:rPr lang="en-US" altLang="zh-CN" sz="2400" dirty="0">
                <a:latin typeface="Times New Roman" pitchFamily="18" charset="0"/>
              </a:rPr>
              <a:t>		</a:t>
            </a:r>
            <a:r>
              <a:rPr lang="en-US" altLang="zh-CN" sz="2400" dirty="0">
                <a:solidFill>
                  <a:srgbClr val="3333CC"/>
                </a:solidFill>
                <a:latin typeface="Times New Roman" pitchFamily="18" charset="0"/>
              </a:rPr>
              <a:t>counter--;</a:t>
            </a:r>
          </a:p>
          <a:p>
            <a:pPr eaLnBrk="1" hangingPunct="1">
              <a:lnSpc>
                <a:spcPct val="90000"/>
              </a:lnSpc>
              <a:buFont typeface="Monotype Sorts" pitchFamily="2" charset="2"/>
              <a:buNone/>
            </a:pPr>
            <a:r>
              <a:rPr lang="en-US" altLang="zh-CN" sz="2400" b="0" dirty="0">
                <a:latin typeface="Times New Roman" pitchFamily="18" charset="0"/>
              </a:rPr>
              <a:t>	}</a:t>
            </a:r>
            <a:endParaRPr lang="zh-CN" altLang="en-US" sz="1800" b="0" dirty="0">
              <a:latin typeface="Times New Roman"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zh-CN" sz="2800" dirty="0">
                <a:latin typeface="Times New Roman" pitchFamily="18" charset="0"/>
                <a:ea typeface="楷体_GB2312" pitchFamily="49" charset="-122"/>
              </a:rPr>
              <a:t>6.7 </a:t>
            </a:r>
            <a:r>
              <a:rPr lang="zh-CN" altLang="en-US" sz="2800" dirty="0">
                <a:latin typeface="Times New Roman" pitchFamily="18" charset="0"/>
                <a:ea typeface="楷体_GB2312" pitchFamily="49" charset="-122"/>
              </a:rPr>
              <a:t>*   </a:t>
            </a:r>
            <a:r>
              <a:rPr lang="en-US" altLang="zh-CN" sz="2800" dirty="0">
                <a:latin typeface="Times New Roman" pitchFamily="18" charset="0"/>
                <a:ea typeface="楷体_GB2312" pitchFamily="49" charset="-122"/>
              </a:rPr>
              <a:t>Monitors</a:t>
            </a:r>
            <a:r>
              <a:rPr lang="zh-CN" altLang="en-US" sz="2800" dirty="0">
                <a:latin typeface="Times New Roman" pitchFamily="18" charset="0"/>
                <a:ea typeface="楷体_GB2312" pitchFamily="49" charset="-122"/>
              </a:rPr>
              <a:t>（管程）</a:t>
            </a:r>
            <a:endParaRPr lang="en-US" altLang="zh-CN" sz="2800" dirty="0">
              <a:latin typeface="Times New Roman" pitchFamily="18" charset="0"/>
              <a:ea typeface="楷体_GB2312" pitchFamily="49" charset="-122"/>
            </a:endParaRPr>
          </a:p>
        </p:txBody>
      </p:sp>
      <p:sp>
        <p:nvSpPr>
          <p:cNvPr id="2" name="内容占位符 1"/>
          <p:cNvSpPr>
            <a:spLocks noGrp="1"/>
          </p:cNvSpPr>
          <p:nvPr>
            <p:ph idx="1"/>
          </p:nvPr>
        </p:nvSpPr>
        <p:spPr/>
        <p:txBody>
          <a:bodyPr/>
          <a:lstStyle/>
          <a:p>
            <a:pPr eaLnBrk="1" hangingPunct="1">
              <a:buClr>
                <a:srgbClr val="C00000"/>
              </a:buClr>
              <a:buFont typeface="Wingdings" pitchFamily="2" charset="2"/>
              <a:buChar char="n"/>
              <a:defRPr/>
            </a:pPr>
            <a:r>
              <a:rPr lang="zh-CN" altLang="en-US" dirty="0">
                <a:solidFill>
                  <a:srgbClr val="FF0000"/>
                </a:solidFill>
                <a:latin typeface="楷体" pitchFamily="49" charset="-122"/>
              </a:rPr>
              <a:t> 管程是一种高级同步机制</a:t>
            </a:r>
            <a:endParaRPr lang="zh-CN" altLang="en-US" dirty="0">
              <a:latin typeface="楷体" pitchFamily="49" charset="-122"/>
            </a:endParaRPr>
          </a:p>
          <a:p>
            <a:pPr>
              <a:buFont typeface="Monotype Sorts" charset="2"/>
              <a:buChar char="n"/>
              <a:defRPr/>
            </a:pPr>
            <a:r>
              <a:rPr lang="zh-CN" altLang="en-US" dirty="0">
                <a:latin typeface="楷体" pitchFamily="49" charset="-122"/>
              </a:rPr>
              <a:t>管程是管理进程间同步的机制，它保证进程互斥地访问共享变量，并方便地阻塞和唤醒进程。</a:t>
            </a:r>
          </a:p>
          <a:p>
            <a:pPr>
              <a:buFont typeface="Monotype Sorts" charset="2"/>
              <a:buChar char="n"/>
              <a:defRPr/>
            </a:pPr>
            <a:r>
              <a:rPr lang="zh-CN" altLang="en-US" dirty="0">
                <a:latin typeface="楷体" pitchFamily="49" charset="-122"/>
              </a:rPr>
              <a:t>管程可以函数库的形式实现。相比之下，管程比信号量好控制。</a:t>
            </a:r>
          </a:p>
          <a:p>
            <a:endParaRPr lang="zh-CN" altLang="en-US" dirty="0"/>
          </a:p>
        </p:txBody>
      </p:sp>
      <p:sp>
        <p:nvSpPr>
          <p:cNvPr id="201732" name="Text Box 4"/>
          <p:cNvSpPr txBox="1">
            <a:spLocks noChangeArrowheads="1"/>
          </p:cNvSpPr>
          <p:nvPr/>
        </p:nvSpPr>
        <p:spPr bwMode="auto">
          <a:xfrm rot="21120000">
            <a:off x="5518150" y="4794251"/>
            <a:ext cx="4205288" cy="1196975"/>
          </a:xfrm>
          <a:prstGeom prst="rect">
            <a:avLst/>
          </a:prstGeom>
          <a:solidFill>
            <a:schemeClr val="bg1"/>
          </a:solidFill>
          <a:ln w="9525">
            <a:solidFill>
              <a:schemeClr val="tx1"/>
            </a:solidFill>
            <a:prstDash val="dash"/>
            <a:miter lim="800000"/>
            <a:headEnd/>
            <a:tailEnd/>
          </a:ln>
          <a:effectLst/>
        </p:spPr>
        <p:txBody>
          <a:bodyPr>
            <a:spAutoFit/>
          </a:bodyPr>
          <a:lstStyle/>
          <a:p>
            <a:pPr algn="ctr" eaLnBrk="1" hangingPunct="1">
              <a:defRPr/>
            </a:pPr>
            <a:r>
              <a:rPr lang="en-US" altLang="zh-CN" b="1">
                <a:solidFill>
                  <a:schemeClr val="hlink"/>
                </a:solidFill>
                <a:effectLst>
                  <a:outerShdw blurRad="38100" dist="38100" dir="2700000" algn="tl">
                    <a:srgbClr val="000000"/>
                  </a:outerShdw>
                </a:effectLst>
              </a:rPr>
              <a:t> </a:t>
            </a:r>
            <a:r>
              <a:rPr kumimoji="1" lang="en-US" altLang="zh-CN" sz="2400" b="1">
                <a:solidFill>
                  <a:schemeClr val="hlink"/>
                </a:solidFill>
                <a:effectLst>
                  <a:outerShdw blurRad="38100" dist="38100" dir="2700000" algn="tl">
                    <a:srgbClr val="000000"/>
                  </a:outerShdw>
                </a:effectLst>
              </a:rPr>
              <a:t>Monitor Solutions</a:t>
            </a:r>
          </a:p>
          <a:p>
            <a:pPr algn="ctr" eaLnBrk="1" hangingPunct="1">
              <a:defRPr/>
            </a:pPr>
            <a:r>
              <a:rPr kumimoji="1" lang="zh-CN" altLang="en-US" sz="2400" b="1">
                <a:solidFill>
                  <a:srgbClr val="FF0000"/>
                </a:solidFill>
                <a:effectLst>
                  <a:outerShdw blurRad="38100" dist="38100" dir="2700000" algn="tl">
                    <a:srgbClr val="000000"/>
                  </a:outerShdw>
                </a:effectLst>
              </a:rPr>
              <a:t>管程方法解决进程互斥</a:t>
            </a:r>
            <a:r>
              <a:rPr kumimoji="1" lang="en-US" altLang="zh-CN" sz="2400" b="1">
                <a:solidFill>
                  <a:srgbClr val="FF0000"/>
                </a:solidFill>
                <a:effectLst>
                  <a:outerShdw blurRad="38100" dist="38100" dir="2700000" algn="tl">
                    <a:srgbClr val="000000"/>
                  </a:outerShdw>
                </a:effectLst>
              </a:rPr>
              <a:t>—</a:t>
            </a:r>
            <a:r>
              <a:rPr kumimoji="1" lang="zh-CN" altLang="en-US" sz="2400" b="1">
                <a:solidFill>
                  <a:srgbClr val="FF0000"/>
                </a:solidFill>
                <a:effectLst>
                  <a:outerShdw blurRad="38100" dist="38100" dir="2700000" algn="tl">
                    <a:srgbClr val="000000"/>
                  </a:outerShdw>
                </a:effectLst>
              </a:rPr>
              <a:t>管程机制</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CN" sz="2800">
                <a:latin typeface="Times New Roman" pitchFamily="18" charset="0"/>
                <a:ea typeface="楷体_GB2312" pitchFamily="49" charset="-122"/>
              </a:rPr>
              <a:t>1. </a:t>
            </a:r>
            <a:r>
              <a:rPr lang="zh-CN" altLang="en-US" sz="2800">
                <a:latin typeface="Times New Roman" pitchFamily="18" charset="0"/>
                <a:ea typeface="楷体_GB2312" pitchFamily="49" charset="-122"/>
              </a:rPr>
              <a:t>信号量同步的缺点</a:t>
            </a:r>
          </a:p>
        </p:txBody>
      </p:sp>
      <p:sp>
        <p:nvSpPr>
          <p:cNvPr id="75779" name="Rectangle 3"/>
          <p:cNvSpPr>
            <a:spLocks noGrp="1" noChangeArrowheads="1"/>
          </p:cNvSpPr>
          <p:nvPr>
            <p:ph idx="1"/>
          </p:nvPr>
        </p:nvSpPr>
        <p:spPr/>
        <p:txBody>
          <a:bodyPr/>
          <a:lstStyle/>
          <a:p>
            <a:pPr eaLnBrk="1" hangingPunct="1"/>
            <a:r>
              <a:rPr lang="zh-CN" altLang="en-US" sz="2400" b="0" dirty="0">
                <a:latin typeface="楷体" pitchFamily="49" charset="-122"/>
              </a:rPr>
              <a:t>同步操作分散：信号量机制中，同步操作分散在各个进程中，使用不当就可能导致各进程死锁（如</a:t>
            </a:r>
            <a:r>
              <a:rPr lang="en-US" altLang="zh-CN" sz="2400" b="0" dirty="0">
                <a:latin typeface="楷体" pitchFamily="49" charset="-122"/>
              </a:rPr>
              <a:t>wait</a:t>
            </a:r>
            <a:r>
              <a:rPr lang="zh-CN" altLang="en-US" sz="2400" b="0" dirty="0">
                <a:latin typeface="楷体" pitchFamily="49" charset="-122"/>
              </a:rPr>
              <a:t>、</a:t>
            </a:r>
            <a:r>
              <a:rPr lang="en-US" altLang="zh-CN" sz="2400" b="0" dirty="0">
                <a:latin typeface="楷体" pitchFamily="49" charset="-122"/>
              </a:rPr>
              <a:t>signal</a:t>
            </a:r>
            <a:r>
              <a:rPr lang="zh-CN" altLang="en-US" sz="2400" b="0" dirty="0">
                <a:latin typeface="楷体" pitchFamily="49" charset="-122"/>
              </a:rPr>
              <a:t>操作的次序错误、重复或遗漏）。</a:t>
            </a:r>
            <a:endParaRPr lang="en-US" altLang="zh-CN" sz="2400" b="0" dirty="0">
              <a:latin typeface="楷体" pitchFamily="49" charset="-122"/>
            </a:endParaRPr>
          </a:p>
          <a:p>
            <a:pPr eaLnBrk="1" hangingPunct="1"/>
            <a:r>
              <a:rPr lang="zh-CN" altLang="en-US" sz="2400" b="0" dirty="0">
                <a:latin typeface="楷体" pitchFamily="49" charset="-122"/>
              </a:rPr>
              <a:t>易读性差：要了解对于一组共享变量及信号量的操作是否正确，必须通读整个系统或者并发程序；</a:t>
            </a:r>
          </a:p>
          <a:p>
            <a:pPr eaLnBrk="1" hangingPunct="1"/>
            <a:r>
              <a:rPr lang="zh-CN" altLang="en-US" sz="2400" b="0" dirty="0">
                <a:latin typeface="楷体" pitchFamily="49" charset="-122"/>
              </a:rPr>
              <a:t>不利于修改和维护：各模块的独立性差，任一组变量或一段代码的修改都可能影响全局。</a:t>
            </a:r>
          </a:p>
          <a:p>
            <a:pPr eaLnBrk="1" hangingPunct="1"/>
            <a:r>
              <a:rPr lang="zh-CN" altLang="en-US" sz="2400" b="0" dirty="0">
                <a:latin typeface="楷体" pitchFamily="49" charset="-122"/>
              </a:rPr>
              <a:t>正确性难以保证：操作系统或并发程序通常很大，很难保证这样一个复杂的系统没有逻辑错误。</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zh-CN" sz="2800">
                <a:latin typeface="Times New Roman" pitchFamily="18" charset="0"/>
                <a:ea typeface="楷体_GB2312" pitchFamily="49" charset="-122"/>
              </a:rPr>
              <a:t>2. </a:t>
            </a:r>
            <a:r>
              <a:rPr lang="zh-CN" altLang="en-US" sz="2800">
                <a:latin typeface="Times New Roman" pitchFamily="18" charset="0"/>
                <a:ea typeface="楷体_GB2312" pitchFamily="49" charset="-122"/>
              </a:rPr>
              <a:t>管程的引入</a:t>
            </a:r>
          </a:p>
        </p:txBody>
      </p:sp>
      <p:sp>
        <p:nvSpPr>
          <p:cNvPr id="76803" name="Rectangle 3"/>
          <p:cNvSpPr>
            <a:spLocks noGrp="1" noChangeArrowheads="1"/>
          </p:cNvSpPr>
          <p:nvPr>
            <p:ph idx="1"/>
          </p:nvPr>
        </p:nvSpPr>
        <p:spPr/>
        <p:txBody>
          <a:bodyPr/>
          <a:lstStyle/>
          <a:p>
            <a:pPr eaLnBrk="1" hangingPunct="1"/>
            <a:r>
              <a:rPr lang="en-US" altLang="zh-CN" sz="2000" b="0" dirty="0">
                <a:latin typeface="楷体" pitchFamily="49" charset="-122"/>
              </a:rPr>
              <a:t>1973</a:t>
            </a:r>
            <a:r>
              <a:rPr lang="zh-CN" altLang="en-US" sz="2000" b="0" dirty="0">
                <a:latin typeface="楷体" pitchFamily="49" charset="-122"/>
              </a:rPr>
              <a:t>年，</a:t>
            </a:r>
            <a:r>
              <a:rPr lang="en-US" altLang="zh-CN" sz="2000" b="0" dirty="0">
                <a:latin typeface="楷体" pitchFamily="49" charset="-122"/>
              </a:rPr>
              <a:t>Hoare</a:t>
            </a:r>
            <a:r>
              <a:rPr lang="zh-CN" altLang="en-US" sz="2000" b="0" dirty="0">
                <a:latin typeface="楷体" pitchFamily="49" charset="-122"/>
              </a:rPr>
              <a:t>和</a:t>
            </a:r>
            <a:r>
              <a:rPr lang="en-US" altLang="zh-CN" sz="2000" b="0" dirty="0">
                <a:latin typeface="楷体" pitchFamily="49" charset="-122"/>
              </a:rPr>
              <a:t>Hanson</a:t>
            </a:r>
            <a:r>
              <a:rPr lang="zh-CN" altLang="en-US" sz="2000" b="0" dirty="0">
                <a:latin typeface="楷体" pitchFamily="49" charset="-122"/>
              </a:rPr>
              <a:t>所提出；其基本思想是把信号量及其操作原语封装在一个对象内部。即：将共享变量以及对共享变量能够进行的所有操作集中在一个模块中。</a:t>
            </a:r>
          </a:p>
          <a:p>
            <a:pPr eaLnBrk="1" hangingPunct="1"/>
            <a:r>
              <a:rPr lang="zh-CN" altLang="en-US" sz="2400" dirty="0">
                <a:solidFill>
                  <a:srgbClr val="FF0000"/>
                </a:solidFill>
                <a:latin typeface="楷体" pitchFamily="49" charset="-122"/>
              </a:rPr>
              <a:t>管程的定义</a:t>
            </a:r>
            <a:r>
              <a:rPr lang="zh-CN" altLang="en-US" sz="2400" b="0" dirty="0">
                <a:latin typeface="楷体" pitchFamily="49" charset="-122"/>
              </a:rPr>
              <a:t>：管程是关于共享资源的数据结构及一组针对该资源的操作过程所构成的软件模块。</a:t>
            </a:r>
          </a:p>
          <a:p>
            <a:pPr eaLnBrk="1" hangingPunct="1"/>
            <a:r>
              <a:rPr lang="zh-CN" altLang="en-US" sz="2000" b="0" dirty="0">
                <a:latin typeface="楷体" pitchFamily="49" charset="-122"/>
              </a:rPr>
              <a:t>管程可增强模块的独立性：系统按资源管理的观点分解成若干模块，用数据表示抽象系统资源，同时分析了共享资源和专用资源在管理上的差别，按不同的管理方式定义模块的类型和结构，使同步操作相对集中，从而增加了模块的相对独立性</a:t>
            </a:r>
          </a:p>
          <a:p>
            <a:pPr eaLnBrk="1" hangingPunct="1"/>
            <a:r>
              <a:rPr lang="zh-CN" altLang="en-US" sz="2000" b="0" dirty="0">
                <a:latin typeface="楷体" pitchFamily="49" charset="-122"/>
              </a:rPr>
              <a:t>引入管程可提高代码的可读性，便于修改和维护，正确性易于保证：采用集中式同步机制。一个操作系统或并发程序由若干个这样的模块所构成，一个模块通常较短，模块之间关系清晰。</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CN" sz="2800">
                <a:latin typeface="Times New Roman" pitchFamily="18" charset="0"/>
                <a:ea typeface="楷体_GB2312" pitchFamily="49" charset="-122"/>
              </a:rPr>
              <a:t>3. </a:t>
            </a:r>
            <a:r>
              <a:rPr lang="zh-CN" altLang="en-US" sz="2800">
                <a:latin typeface="Times New Roman" pitchFamily="18" charset="0"/>
                <a:ea typeface="楷体_GB2312" pitchFamily="49" charset="-122"/>
              </a:rPr>
              <a:t>管程的主要特性</a:t>
            </a:r>
          </a:p>
        </p:txBody>
      </p:sp>
      <p:sp>
        <p:nvSpPr>
          <p:cNvPr id="77827" name="Rectangle 3"/>
          <p:cNvSpPr>
            <a:spLocks noGrp="1" noChangeArrowheads="1"/>
          </p:cNvSpPr>
          <p:nvPr>
            <p:ph idx="1"/>
          </p:nvPr>
        </p:nvSpPr>
        <p:spPr/>
        <p:txBody>
          <a:bodyPr/>
          <a:lstStyle/>
          <a:p>
            <a:pPr eaLnBrk="1" hangingPunct="1"/>
            <a:r>
              <a:rPr lang="zh-CN" altLang="en-US" sz="2400" b="0" dirty="0">
                <a:latin typeface="楷体" pitchFamily="49" charset="-122"/>
              </a:rPr>
              <a:t>模块化：一个管程是一个基本程序单位，可以单独编译；</a:t>
            </a:r>
          </a:p>
          <a:p>
            <a:pPr eaLnBrk="1" hangingPunct="1"/>
            <a:r>
              <a:rPr lang="zh-CN" altLang="en-US" sz="2400" b="0" dirty="0">
                <a:latin typeface="楷体" pitchFamily="49" charset="-122"/>
              </a:rPr>
              <a:t>抽象数据类型：管程是一种特殊的数据类型，其中不仅有数据，而且有对数据进行操作的代码</a:t>
            </a:r>
          </a:p>
          <a:p>
            <a:pPr eaLnBrk="1" hangingPunct="1"/>
            <a:r>
              <a:rPr lang="zh-CN" altLang="en-US" sz="2400" b="0" dirty="0">
                <a:latin typeface="楷体" pitchFamily="49" charset="-122"/>
              </a:rPr>
              <a:t>信息封装：管程是半透明的，管程中的外部过程（函数）实现了某些功能，至于这些功能是怎样实现的，在其外部则是不可见的；</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zh-CN" sz="2800">
                <a:latin typeface="Times New Roman" pitchFamily="18" charset="0"/>
                <a:ea typeface="楷体_GB2312" pitchFamily="49" charset="-122"/>
              </a:rPr>
              <a:t>4. </a:t>
            </a:r>
            <a:r>
              <a:rPr lang="zh-CN" altLang="en-US" sz="2800">
                <a:latin typeface="Times New Roman" pitchFamily="18" charset="0"/>
                <a:ea typeface="楷体_GB2312" pitchFamily="49" charset="-122"/>
              </a:rPr>
              <a:t>管程的实现要素</a:t>
            </a:r>
          </a:p>
        </p:txBody>
      </p:sp>
      <p:sp>
        <p:nvSpPr>
          <p:cNvPr id="78851" name="Rectangle 3"/>
          <p:cNvSpPr>
            <a:spLocks noGrp="1" noChangeArrowheads="1"/>
          </p:cNvSpPr>
          <p:nvPr>
            <p:ph idx="1"/>
          </p:nvPr>
        </p:nvSpPr>
        <p:spPr/>
        <p:txBody>
          <a:bodyPr/>
          <a:lstStyle/>
          <a:p>
            <a:pPr eaLnBrk="1" hangingPunct="1"/>
            <a:r>
              <a:rPr lang="zh-CN" altLang="en-US" b="0" dirty="0">
                <a:latin typeface="楷体" pitchFamily="49" charset="-122"/>
              </a:rPr>
              <a:t>管程中的共享变量在管程外部是不可见的，外部只能通过调用管程中所说明的</a:t>
            </a:r>
            <a:r>
              <a:rPr lang="zh-CN" altLang="en-US" b="0" dirty="0">
                <a:solidFill>
                  <a:srgbClr val="FF0000"/>
                </a:solidFill>
                <a:latin typeface="楷体" pitchFamily="49" charset="-122"/>
              </a:rPr>
              <a:t>外部过程（函数）</a:t>
            </a:r>
            <a:r>
              <a:rPr lang="zh-CN" altLang="en-US" b="0" dirty="0">
                <a:latin typeface="楷体" pitchFamily="49" charset="-122"/>
              </a:rPr>
              <a:t>来间接地访问管程中的共享变量；</a:t>
            </a:r>
          </a:p>
          <a:p>
            <a:pPr eaLnBrk="1" hangingPunct="1"/>
            <a:r>
              <a:rPr lang="zh-CN" altLang="en-US" b="0" dirty="0">
                <a:latin typeface="楷体" pitchFamily="49" charset="-122"/>
              </a:rPr>
              <a:t>为了保证管程共享变量的数据完整性，规定</a:t>
            </a:r>
            <a:r>
              <a:rPr lang="zh-CN" altLang="en-US" b="0" dirty="0">
                <a:solidFill>
                  <a:srgbClr val="FF0000"/>
                </a:solidFill>
                <a:latin typeface="楷体" pitchFamily="49" charset="-122"/>
              </a:rPr>
              <a:t>管程互斥进入</a:t>
            </a:r>
            <a:r>
              <a:rPr lang="zh-CN" altLang="en-US" b="0" dirty="0">
                <a:latin typeface="楷体" pitchFamily="49" charset="-122"/>
              </a:rPr>
              <a:t>；</a:t>
            </a:r>
          </a:p>
          <a:p>
            <a:pPr eaLnBrk="1" hangingPunct="1"/>
            <a:r>
              <a:rPr lang="zh-CN" altLang="en-US" b="0" dirty="0">
                <a:latin typeface="楷体" pitchFamily="49" charset="-122"/>
              </a:rPr>
              <a:t>管程通常是用来管理资源的，因而在管程中应当设有</a:t>
            </a:r>
            <a:r>
              <a:rPr lang="zh-CN" altLang="en-US" b="0" dirty="0">
                <a:solidFill>
                  <a:srgbClr val="FF0000"/>
                </a:solidFill>
                <a:latin typeface="楷体" pitchFamily="49" charset="-122"/>
              </a:rPr>
              <a:t>进程等待队列</a:t>
            </a:r>
            <a:r>
              <a:rPr lang="zh-CN" altLang="en-US" b="0" dirty="0">
                <a:latin typeface="楷体" pitchFamily="49" charset="-122"/>
              </a:rPr>
              <a:t>以及相应的</a:t>
            </a:r>
            <a:r>
              <a:rPr lang="zh-CN" altLang="en-US" b="0" dirty="0">
                <a:solidFill>
                  <a:srgbClr val="FF0000"/>
                </a:solidFill>
                <a:latin typeface="楷体" pitchFamily="49" charset="-122"/>
              </a:rPr>
              <a:t>等待及唤醒操作</a:t>
            </a:r>
            <a:r>
              <a:rPr lang="zh-CN" altLang="en-US" b="0" dirty="0">
                <a:latin typeface="楷体" pitchFamily="49" charset="-122"/>
              </a:rPr>
              <a: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26"/>
          <p:cNvSpPr>
            <a:spLocks noGrp="1" noChangeArrowheads="1"/>
          </p:cNvSpPr>
          <p:nvPr>
            <p:ph type="title"/>
          </p:nvPr>
        </p:nvSpPr>
        <p:spPr/>
        <p:txBody>
          <a:bodyPr/>
          <a:lstStyle/>
          <a:p>
            <a:pPr eaLnBrk="1" hangingPunct="1"/>
            <a:r>
              <a:rPr lang="en-US" altLang="zh-CN" sz="2800">
                <a:latin typeface="Times New Roman" pitchFamily="18" charset="0"/>
                <a:ea typeface="楷体_GB2312" pitchFamily="49" charset="-122"/>
              </a:rPr>
              <a:t>5. </a:t>
            </a:r>
            <a:r>
              <a:rPr lang="zh-CN" altLang="en-US" sz="2800">
                <a:latin typeface="Times New Roman" pitchFamily="18" charset="0"/>
                <a:ea typeface="楷体_GB2312" pitchFamily="49" charset="-122"/>
              </a:rPr>
              <a:t>管程的的组成</a:t>
            </a:r>
          </a:p>
        </p:txBody>
      </p:sp>
      <p:sp>
        <p:nvSpPr>
          <p:cNvPr id="79875" name="Rectangle 1027"/>
          <p:cNvSpPr>
            <a:spLocks noGrp="1" noChangeArrowheads="1"/>
          </p:cNvSpPr>
          <p:nvPr>
            <p:ph idx="1"/>
          </p:nvPr>
        </p:nvSpPr>
        <p:spPr/>
        <p:txBody>
          <a:bodyPr/>
          <a:lstStyle/>
          <a:p>
            <a:pPr eaLnBrk="1" hangingPunct="1"/>
            <a:r>
              <a:rPr lang="zh-CN" altLang="en-US" sz="2400" b="0" dirty="0">
                <a:latin typeface="Times New Roman" pitchFamily="18" charset="0"/>
              </a:rPr>
              <a:t>名称：</a:t>
            </a:r>
            <a:r>
              <a:rPr lang="zh-CN" altLang="en-US" sz="2400" b="0" dirty="0">
                <a:solidFill>
                  <a:srgbClr val="FF0000"/>
                </a:solidFill>
                <a:latin typeface="Times New Roman" pitchFamily="18" charset="0"/>
              </a:rPr>
              <a:t>为每个共享资源设立一个管程</a:t>
            </a:r>
          </a:p>
          <a:p>
            <a:pPr eaLnBrk="1" hangingPunct="1"/>
            <a:r>
              <a:rPr lang="zh-CN" altLang="en-US" sz="2400" b="0" dirty="0">
                <a:latin typeface="Times New Roman" pitchFamily="18" charset="0"/>
              </a:rPr>
              <a:t>数据结构说明：一组局部于管程的控制变量</a:t>
            </a:r>
          </a:p>
          <a:p>
            <a:pPr eaLnBrk="1" hangingPunct="1"/>
            <a:r>
              <a:rPr lang="zh-CN" altLang="en-US" sz="2400" b="0" dirty="0">
                <a:latin typeface="Times New Roman" pitchFamily="18" charset="0"/>
              </a:rPr>
              <a:t>操作原语：</a:t>
            </a:r>
            <a:r>
              <a:rPr lang="zh-CN" altLang="en-US" sz="2400" b="0" dirty="0">
                <a:solidFill>
                  <a:srgbClr val="FF0000"/>
                </a:solidFill>
                <a:latin typeface="Times New Roman" pitchFamily="18" charset="0"/>
              </a:rPr>
              <a:t>对控制变量和临界资源进行操作的一组原语过程（程序代码），是访问该管程的唯一途径。这些原语本身是互斥的，任一时刻只允许一个进程去调用，其余需要访问的进程就等待。</a:t>
            </a:r>
          </a:p>
          <a:p>
            <a:pPr eaLnBrk="1" hangingPunct="1"/>
            <a:r>
              <a:rPr lang="zh-CN" altLang="en-US" sz="2400" b="0" dirty="0">
                <a:latin typeface="Times New Roman" pitchFamily="18" charset="0"/>
              </a:rPr>
              <a:t>初始化代码：对控制变量进行初始化的代码</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zh-CN" sz="2400">
                <a:latin typeface="Times New Roman" pitchFamily="18" charset="0"/>
                <a:ea typeface="楷体_GB2312" pitchFamily="49" charset="-122"/>
              </a:rPr>
              <a:t> </a:t>
            </a:r>
            <a:r>
              <a:rPr lang="en-US" altLang="zh-CN" sz="2800">
                <a:latin typeface="Times New Roman" pitchFamily="18" charset="0"/>
                <a:ea typeface="楷体_GB2312" pitchFamily="49" charset="-122"/>
              </a:rPr>
              <a:t>The syntax of a monitor</a:t>
            </a:r>
            <a:r>
              <a:rPr lang="zh-CN" altLang="en-US" sz="2800">
                <a:latin typeface="Times New Roman" pitchFamily="18" charset="0"/>
                <a:ea typeface="楷体_GB2312" pitchFamily="49" charset="-122"/>
              </a:rPr>
              <a:t>管程的语法</a:t>
            </a:r>
            <a:endParaRPr lang="en-US" altLang="zh-CN" sz="2800">
              <a:latin typeface="Times New Roman" pitchFamily="18" charset="0"/>
              <a:ea typeface="楷体_GB2312" pitchFamily="49" charset="-122"/>
            </a:endParaRPr>
          </a:p>
        </p:txBody>
      </p:sp>
      <p:sp>
        <p:nvSpPr>
          <p:cNvPr id="80899" name="Rectangle 3"/>
          <p:cNvSpPr>
            <a:spLocks noGrp="1" noChangeArrowheads="1"/>
          </p:cNvSpPr>
          <p:nvPr>
            <p:ph idx="1"/>
          </p:nvPr>
        </p:nvSpPr>
        <p:spPr/>
        <p:txBody>
          <a:bodyPr/>
          <a:lstStyle/>
          <a:p>
            <a:pPr eaLnBrk="1" hangingPunct="1">
              <a:lnSpc>
                <a:spcPct val="90000"/>
              </a:lnSpc>
              <a:buNone/>
              <a:tabLst>
                <a:tab pos="1023938" algn="l"/>
                <a:tab pos="1601788" algn="l"/>
                <a:tab pos="2120900" algn="l"/>
                <a:tab pos="2395538" algn="l"/>
              </a:tabLst>
            </a:pPr>
            <a:br>
              <a:rPr lang="en-US" altLang="zh-CN" sz="2400" b="0" dirty="0">
                <a:latin typeface="Times New Roman" pitchFamily="18" charset="0"/>
              </a:rPr>
            </a:br>
            <a:r>
              <a:rPr lang="en-US" altLang="zh-CN" sz="2400" b="0" dirty="0">
                <a:latin typeface="Times New Roman" pitchFamily="18" charset="0"/>
              </a:rPr>
              <a:t>		monitor </a:t>
            </a:r>
            <a:r>
              <a:rPr lang="en-US" altLang="zh-CN" sz="2400" b="0" i="1" dirty="0">
                <a:latin typeface="Times New Roman" pitchFamily="18" charset="0"/>
              </a:rPr>
              <a:t>monitor-name</a:t>
            </a:r>
          </a:p>
          <a:p>
            <a:pPr eaLnBrk="1" hangingPunct="1">
              <a:lnSpc>
                <a:spcPct val="90000"/>
              </a:lnSpc>
              <a:spcBef>
                <a:spcPct val="15000"/>
              </a:spcBef>
              <a:buNone/>
              <a:tabLst>
                <a:tab pos="1023938" algn="l"/>
                <a:tab pos="1601788" algn="l"/>
                <a:tab pos="2120900" algn="l"/>
                <a:tab pos="2395538" algn="l"/>
              </a:tabLst>
            </a:pPr>
            <a:r>
              <a:rPr lang="en-US" altLang="zh-CN" sz="2400" b="0" i="1" dirty="0">
                <a:latin typeface="Times New Roman" pitchFamily="18" charset="0"/>
              </a:rPr>
              <a:t>			</a:t>
            </a:r>
            <a:r>
              <a:rPr lang="en-US" altLang="zh-CN" sz="2400" b="0" dirty="0">
                <a:latin typeface="Times New Roman" pitchFamily="18" charset="0"/>
              </a:rPr>
              <a:t>{</a:t>
            </a:r>
            <a:endParaRPr lang="en-US" altLang="zh-CN" sz="2400" b="0" i="1" dirty="0">
              <a:latin typeface="Times New Roman" pitchFamily="18" charset="0"/>
            </a:endParaRPr>
          </a:p>
          <a:p>
            <a:pPr eaLnBrk="1" hangingPunct="1">
              <a:lnSpc>
                <a:spcPct val="90000"/>
              </a:lnSpc>
              <a:spcBef>
                <a:spcPct val="15000"/>
              </a:spcBef>
              <a:buNone/>
              <a:tabLst>
                <a:tab pos="1023938" algn="l"/>
                <a:tab pos="1601788" algn="l"/>
                <a:tab pos="2120900" algn="l"/>
                <a:tab pos="2395538" algn="l"/>
              </a:tabLst>
            </a:pPr>
            <a:r>
              <a:rPr lang="en-US" altLang="zh-CN" sz="2400" b="0" dirty="0">
                <a:latin typeface="Times New Roman" pitchFamily="18" charset="0"/>
              </a:rPr>
              <a:t>				shared variable declarations</a:t>
            </a:r>
          </a:p>
          <a:p>
            <a:pPr eaLnBrk="1" hangingPunct="1">
              <a:lnSpc>
                <a:spcPct val="90000"/>
              </a:lnSpc>
              <a:spcBef>
                <a:spcPct val="15000"/>
              </a:spcBef>
              <a:buNone/>
              <a:tabLst>
                <a:tab pos="1023938" algn="l"/>
                <a:tab pos="1601788" algn="l"/>
                <a:tab pos="2120900" algn="l"/>
                <a:tab pos="2395538" algn="l"/>
              </a:tabLst>
            </a:pPr>
            <a:r>
              <a:rPr lang="en-US" altLang="zh-CN" sz="2400" b="0" dirty="0">
                <a:latin typeface="Times New Roman" pitchFamily="18" charset="0"/>
              </a:rPr>
              <a:t>				procedure body </a:t>
            </a:r>
            <a:r>
              <a:rPr lang="en-US" altLang="zh-CN" sz="2400" b="0" i="1" dirty="0">
                <a:latin typeface="Times New Roman" pitchFamily="18" charset="0"/>
              </a:rPr>
              <a:t>P1</a:t>
            </a:r>
            <a:r>
              <a:rPr lang="en-US" altLang="zh-CN" sz="2400" b="0" dirty="0">
                <a:latin typeface="Times New Roman" pitchFamily="18" charset="0"/>
              </a:rPr>
              <a:t> (…) {  . . .			                                                       }</a:t>
            </a:r>
          </a:p>
          <a:p>
            <a:pPr eaLnBrk="1" hangingPunct="1">
              <a:lnSpc>
                <a:spcPct val="90000"/>
              </a:lnSpc>
              <a:spcBef>
                <a:spcPct val="15000"/>
              </a:spcBef>
              <a:buNone/>
              <a:tabLst>
                <a:tab pos="1023938" algn="l"/>
                <a:tab pos="1601788" algn="l"/>
                <a:tab pos="2120900" algn="l"/>
                <a:tab pos="2395538" algn="l"/>
              </a:tabLst>
            </a:pPr>
            <a:r>
              <a:rPr lang="en-US" altLang="zh-CN" sz="2400" b="0" dirty="0">
                <a:latin typeface="Times New Roman" pitchFamily="18" charset="0"/>
              </a:rPr>
              <a:t>				procedure body </a:t>
            </a:r>
            <a:r>
              <a:rPr lang="en-US" altLang="zh-CN" sz="2400" b="0" i="1" dirty="0">
                <a:latin typeface="Times New Roman" pitchFamily="18" charset="0"/>
              </a:rPr>
              <a:t>P2 </a:t>
            </a:r>
            <a:r>
              <a:rPr lang="en-US" altLang="zh-CN" sz="2400" b="0" dirty="0">
                <a:latin typeface="Times New Roman" pitchFamily="18" charset="0"/>
              </a:rPr>
              <a:t>(…) { . . . 		           	                                                      } </a:t>
            </a:r>
          </a:p>
          <a:p>
            <a:pPr eaLnBrk="1" hangingPunct="1">
              <a:lnSpc>
                <a:spcPct val="90000"/>
              </a:lnSpc>
              <a:spcBef>
                <a:spcPct val="15000"/>
              </a:spcBef>
              <a:buNone/>
              <a:tabLst>
                <a:tab pos="1023938" algn="l"/>
                <a:tab pos="1601788" algn="l"/>
                <a:tab pos="2120900" algn="l"/>
                <a:tab pos="2395538" algn="l"/>
              </a:tabLst>
            </a:pPr>
            <a:r>
              <a:rPr lang="en-US" altLang="zh-CN" sz="2400" b="0" dirty="0">
                <a:latin typeface="Times New Roman" pitchFamily="18" charset="0"/>
              </a:rPr>
              <a:t>	</a:t>
            </a:r>
            <a:r>
              <a:rPr lang="en-US" altLang="zh-CN" sz="2400" b="0" dirty="0">
                <a:latin typeface="Times New Roman" pitchFamily="18" charset="0"/>
                <a:sym typeface="MT Extra" pitchFamily="18" charset="2"/>
              </a:rPr>
              <a:t>			procedure body </a:t>
            </a:r>
            <a:r>
              <a:rPr lang="en-US" altLang="zh-CN" sz="2400" b="0" i="1" dirty="0" err="1">
                <a:latin typeface="Times New Roman" pitchFamily="18" charset="0"/>
                <a:sym typeface="MT Extra" pitchFamily="18" charset="2"/>
              </a:rPr>
              <a:t>Pn</a:t>
            </a:r>
            <a:r>
              <a:rPr lang="en-US" altLang="zh-CN" sz="2400" b="0" dirty="0">
                <a:latin typeface="Times New Roman" pitchFamily="18" charset="0"/>
                <a:sym typeface="MT Extra" pitchFamily="18" charset="2"/>
              </a:rPr>
              <a:t> (…) {</a:t>
            </a:r>
          </a:p>
          <a:p>
            <a:pPr eaLnBrk="1" hangingPunct="1">
              <a:lnSpc>
                <a:spcPct val="90000"/>
              </a:lnSpc>
              <a:spcBef>
                <a:spcPct val="15000"/>
              </a:spcBef>
              <a:buNone/>
              <a:tabLst>
                <a:tab pos="1023938" algn="l"/>
                <a:tab pos="1601788" algn="l"/>
                <a:tab pos="2120900" algn="l"/>
                <a:tab pos="2395538" algn="l"/>
              </a:tabLst>
            </a:pPr>
            <a:r>
              <a:rPr lang="en-US" altLang="zh-CN" sz="2400" b="0" dirty="0">
                <a:latin typeface="Times New Roman" pitchFamily="18" charset="0"/>
                <a:sym typeface="MT Extra" pitchFamily="18" charset="2"/>
              </a:rPr>
              <a:t>					 . . .			} 					{</a:t>
            </a:r>
          </a:p>
          <a:p>
            <a:pPr eaLnBrk="1" hangingPunct="1">
              <a:lnSpc>
                <a:spcPct val="90000"/>
              </a:lnSpc>
              <a:spcBef>
                <a:spcPct val="15000"/>
              </a:spcBef>
              <a:buNone/>
              <a:tabLst>
                <a:tab pos="1023938" algn="l"/>
                <a:tab pos="1601788" algn="l"/>
                <a:tab pos="2120900" algn="l"/>
                <a:tab pos="2395538" algn="l"/>
              </a:tabLst>
            </a:pPr>
            <a:r>
              <a:rPr lang="en-US" altLang="zh-CN" sz="2400" b="0" dirty="0">
                <a:latin typeface="Times New Roman" pitchFamily="18" charset="0"/>
                <a:sym typeface="MT Extra" pitchFamily="18" charset="2"/>
              </a:rPr>
              <a:t>					initialization code</a:t>
            </a:r>
          </a:p>
          <a:p>
            <a:pPr eaLnBrk="1" hangingPunct="1">
              <a:lnSpc>
                <a:spcPct val="90000"/>
              </a:lnSpc>
              <a:spcBef>
                <a:spcPct val="15000"/>
              </a:spcBef>
              <a:buNone/>
              <a:tabLst>
                <a:tab pos="1023938" algn="l"/>
                <a:tab pos="1601788" algn="l"/>
                <a:tab pos="2120900" algn="l"/>
                <a:tab pos="2395538" algn="l"/>
              </a:tabLst>
            </a:pPr>
            <a:r>
              <a:rPr lang="en-US" altLang="zh-CN" sz="2400" b="0" dirty="0">
                <a:latin typeface="Times New Roman" pitchFamily="18" charset="0"/>
                <a:sym typeface="MT Extra" pitchFamily="18" charset="2"/>
              </a:rPr>
              <a:t>				}</a:t>
            </a:r>
          </a:p>
          <a:p>
            <a:pPr eaLnBrk="1" hangingPunct="1">
              <a:lnSpc>
                <a:spcPct val="90000"/>
              </a:lnSpc>
              <a:spcBef>
                <a:spcPct val="15000"/>
              </a:spcBef>
              <a:buNone/>
              <a:tabLst>
                <a:tab pos="1023938" algn="l"/>
                <a:tab pos="1601788" algn="l"/>
                <a:tab pos="2120900" algn="l"/>
                <a:tab pos="2395538" algn="l"/>
              </a:tabLst>
            </a:pPr>
            <a:r>
              <a:rPr lang="en-US" altLang="zh-CN" sz="2400" b="0" dirty="0">
                <a:latin typeface="Times New Roman" pitchFamily="18" charset="0"/>
                <a:sym typeface="MT Extra" pitchFamily="18" charset="2"/>
              </a:rPr>
              <a:t>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zh-CN" sz="2800">
                <a:latin typeface="Times New Roman" pitchFamily="18" charset="0"/>
                <a:ea typeface="楷体_GB2312" pitchFamily="49" charset="-122"/>
              </a:rPr>
              <a:t>Fig 6.20 Schematic View of a Monitor</a:t>
            </a:r>
          </a:p>
        </p:txBody>
      </p:sp>
      <p:sp>
        <p:nvSpPr>
          <p:cNvPr id="2" name="内容占位符 1"/>
          <p:cNvSpPr>
            <a:spLocks noGrp="1"/>
          </p:cNvSpPr>
          <p:nvPr>
            <p:ph idx="1"/>
          </p:nvPr>
        </p:nvSpPr>
        <p:spPr/>
        <p:txBody>
          <a:bodyPr/>
          <a:lstStyle/>
          <a:p>
            <a:endParaRPr lang="zh-CN" altLang="en-US"/>
          </a:p>
        </p:txBody>
      </p:sp>
      <p:pic>
        <p:nvPicPr>
          <p:cNvPr id="81923" name="Picture 3"/>
          <p:cNvPicPr>
            <a:picLocks noChangeAspect="1" noChangeArrowheads="1"/>
          </p:cNvPicPr>
          <p:nvPr/>
        </p:nvPicPr>
        <p:blipFill>
          <a:blip r:embed="rId3">
            <a:extLst>
              <a:ext uri="{28A0092B-C50C-407E-A947-70E740481C1C}">
                <a14:useLocalDpi xmlns:a14="http://schemas.microsoft.com/office/drawing/2010/main" val="0"/>
              </a:ext>
            </a:extLst>
          </a:blip>
          <a:srcRect l="8325" t="508" r="8325" b="508"/>
          <a:stretch>
            <a:fillRect/>
          </a:stretch>
        </p:blipFill>
        <p:spPr bwMode="auto">
          <a:xfrm>
            <a:off x="2579688" y="1090613"/>
            <a:ext cx="6870700" cy="4953000"/>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defRPr/>
            </a:pPr>
            <a:r>
              <a:rPr lang="en-US" altLang="zh-CN" sz="2800" dirty="0">
                <a:latin typeface="+mn-lt"/>
                <a:ea typeface="楷体" pitchFamily="49" charset="-122"/>
              </a:rPr>
              <a:t>6. </a:t>
            </a:r>
            <a:r>
              <a:rPr lang="zh-CN" altLang="en-US" sz="2800" dirty="0">
                <a:latin typeface="+mn-lt"/>
                <a:ea typeface="楷体" pitchFamily="49" charset="-122"/>
              </a:rPr>
              <a:t>管程中的多个进程进入</a:t>
            </a:r>
          </a:p>
        </p:txBody>
      </p:sp>
      <p:sp>
        <p:nvSpPr>
          <p:cNvPr id="82947" name="Rectangle 3"/>
          <p:cNvSpPr>
            <a:spLocks noGrp="1" noChangeArrowheads="1"/>
          </p:cNvSpPr>
          <p:nvPr>
            <p:ph idx="1"/>
          </p:nvPr>
        </p:nvSpPr>
        <p:spPr/>
        <p:txBody>
          <a:bodyPr/>
          <a:lstStyle/>
          <a:p>
            <a:pPr eaLnBrk="1" hangingPunct="1"/>
            <a:r>
              <a:rPr lang="zh-CN" altLang="en-US" sz="2400" b="0" dirty="0"/>
              <a:t>当一个进入管程的进程执行等待操作时，它应当释放管程的互斥权；当一个进入管程的进程执行唤醒操作时（如Ｐ唤醒Ｑ），管程中便存在两个同时处于活动状态的进程，如何处理？。</a:t>
            </a:r>
          </a:p>
          <a:p>
            <a:pPr eaLnBrk="1" hangingPunct="1"/>
            <a:r>
              <a:rPr lang="zh-CN" altLang="en-US" sz="2400" b="0" dirty="0"/>
              <a:t>若进程</a:t>
            </a:r>
            <a:r>
              <a:rPr lang="en-US" altLang="zh-CN" sz="2400" b="0" dirty="0"/>
              <a:t>P</a:t>
            </a:r>
            <a:r>
              <a:rPr lang="zh-CN" altLang="en-US" sz="2400" b="0" dirty="0"/>
              <a:t>唤醒进程</a:t>
            </a:r>
            <a:r>
              <a:rPr lang="en-US" altLang="zh-CN" sz="2400" b="0" dirty="0"/>
              <a:t>Q</a:t>
            </a:r>
            <a:r>
              <a:rPr lang="zh-CN" altLang="en-US" sz="2400" b="0" dirty="0"/>
              <a:t>，则随后可有两种执行方式（进程</a:t>
            </a:r>
            <a:r>
              <a:rPr lang="en-US" altLang="zh-CN" sz="2400" b="0" dirty="0"/>
              <a:t>P</a:t>
            </a:r>
            <a:r>
              <a:rPr lang="zh-CN" altLang="en-US" sz="2400" b="0" dirty="0"/>
              <a:t>、</a:t>
            </a:r>
            <a:r>
              <a:rPr lang="en-US" altLang="zh-CN" sz="2400" b="0" dirty="0"/>
              <a:t>Q</a:t>
            </a:r>
            <a:r>
              <a:rPr lang="zh-CN" altLang="en-US" sz="2400" b="0" dirty="0"/>
              <a:t>都是管程中的进程）</a:t>
            </a:r>
          </a:p>
          <a:p>
            <a:pPr lvl="1" eaLnBrk="1" hangingPunct="1"/>
            <a:r>
              <a:rPr lang="en-US" altLang="zh-CN" b="0" dirty="0">
                <a:solidFill>
                  <a:srgbClr val="FF0000"/>
                </a:solidFill>
              </a:rPr>
              <a:t>P</a:t>
            </a:r>
            <a:r>
              <a:rPr lang="zh-CN" altLang="en-US" b="0" dirty="0">
                <a:solidFill>
                  <a:srgbClr val="FF0000"/>
                </a:solidFill>
              </a:rPr>
              <a:t>等待，直到</a:t>
            </a:r>
            <a:r>
              <a:rPr lang="en-US" altLang="zh-CN" b="0" dirty="0">
                <a:solidFill>
                  <a:srgbClr val="FF0000"/>
                </a:solidFill>
              </a:rPr>
              <a:t>Q</a:t>
            </a:r>
            <a:r>
              <a:rPr lang="zh-CN" altLang="en-US" b="0" dirty="0">
                <a:solidFill>
                  <a:srgbClr val="FF0000"/>
                </a:solidFill>
              </a:rPr>
              <a:t>离开管程或下一次等待。</a:t>
            </a:r>
            <a:r>
              <a:rPr lang="en-US" altLang="zh-CN" b="0" dirty="0">
                <a:solidFill>
                  <a:srgbClr val="FF0000"/>
                </a:solidFill>
              </a:rPr>
              <a:t>Hoare</a:t>
            </a:r>
            <a:r>
              <a:rPr lang="zh-CN" altLang="en-US" b="0" dirty="0">
                <a:solidFill>
                  <a:srgbClr val="FF0000"/>
                </a:solidFill>
              </a:rPr>
              <a:t>采用。</a:t>
            </a:r>
          </a:p>
          <a:p>
            <a:pPr lvl="1" eaLnBrk="1" hangingPunct="1"/>
            <a:r>
              <a:rPr lang="en-US" altLang="zh-CN" b="0" dirty="0"/>
              <a:t>Q</a:t>
            </a:r>
            <a:r>
              <a:rPr lang="zh-CN" altLang="en-US" b="0" dirty="0"/>
              <a:t>等待，直到</a:t>
            </a:r>
            <a:r>
              <a:rPr lang="en-US" altLang="zh-CN" b="0" dirty="0"/>
              <a:t>P</a:t>
            </a:r>
            <a:r>
              <a:rPr lang="zh-CN" altLang="en-US" b="0" dirty="0"/>
              <a:t>离开管程或下一次等待。</a:t>
            </a:r>
            <a:r>
              <a:rPr lang="en-US" altLang="zh-CN" b="0" dirty="0"/>
              <a:t>1980</a:t>
            </a:r>
            <a:r>
              <a:rPr lang="zh-CN" altLang="en-US" b="0" dirty="0"/>
              <a:t>年，</a:t>
            </a:r>
            <a:r>
              <a:rPr lang="en-US" altLang="zh-CN" b="0" dirty="0"/>
              <a:t>Lampson</a:t>
            </a:r>
            <a:r>
              <a:rPr lang="zh-CN" altLang="en-US" b="0" dirty="0"/>
              <a:t>和</a:t>
            </a:r>
            <a:r>
              <a:rPr lang="en-US" altLang="zh-CN" b="0" dirty="0" err="1"/>
              <a:t>Redell</a:t>
            </a:r>
            <a:r>
              <a:rPr lang="zh-CN" altLang="en-US" b="0" dirty="0"/>
              <a:t>采用</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83970" name="Rectangle 1026"/>
          <p:cNvSpPr>
            <a:spLocks noGrp="1" noChangeArrowheads="1"/>
          </p:cNvSpPr>
          <p:nvPr>
            <p:ph idx="1"/>
          </p:nvPr>
        </p:nvSpPr>
        <p:spPr/>
        <p:txBody>
          <a:bodyPr/>
          <a:lstStyle/>
          <a:p>
            <a:pPr eaLnBrk="1" hangingPunct="1"/>
            <a:r>
              <a:rPr lang="zh-CN" altLang="en-US" sz="2400" b="0" dirty="0">
                <a:solidFill>
                  <a:srgbClr val="FF0000"/>
                </a:solidFill>
              </a:rPr>
              <a:t>入口等待队列</a:t>
            </a:r>
            <a:r>
              <a:rPr lang="en-US" altLang="zh-CN" sz="2400" b="0" dirty="0"/>
              <a:t>(entry queue)</a:t>
            </a:r>
            <a:r>
              <a:rPr lang="zh-CN" altLang="en-US" sz="2400" b="0" dirty="0"/>
              <a:t>：因为管程是互斥进入的，所以当一个进程试图进入一个巳被占用的管程时它应当在管程的入口处等待，因而在管程的入口处应当有一个进程等待队列，称作入口等待队列。</a:t>
            </a:r>
          </a:p>
          <a:p>
            <a:pPr eaLnBrk="1" hangingPunct="1"/>
            <a:r>
              <a:rPr lang="zh-CN" altLang="en-US" sz="2400" b="0" dirty="0">
                <a:solidFill>
                  <a:srgbClr val="FF0000"/>
                </a:solidFill>
              </a:rPr>
              <a:t>紧急等待队列</a:t>
            </a:r>
            <a:r>
              <a:rPr lang="zh-CN" altLang="en-US" sz="2400" b="0" dirty="0"/>
              <a:t>：如果进程Ｐ唤醒进程Ｑ，则Ｐ等待Ｑ继续，如果进程Ｑ在执行又唤醒进程Ｒ，则Ｑ等待Ｒ继续，</a:t>
            </a:r>
            <a:r>
              <a:rPr lang="en-US" altLang="zh-CN" sz="2400" b="0" dirty="0"/>
              <a:t>...</a:t>
            </a:r>
            <a:r>
              <a:rPr lang="zh-CN" altLang="en-US" sz="2400" b="0" dirty="0"/>
              <a:t>，如此，在管程内部，由于执行唤醒操作，可能会出现多个等待进程（已被唤醒，但由于管程的互斥进入而等待），因而还需要有一个进程等待队列，这个等待队列被称为紧急等待队列。</a:t>
            </a:r>
            <a:r>
              <a:rPr lang="zh-CN" altLang="en-US" sz="2400" b="0" dirty="0">
                <a:solidFill>
                  <a:srgbClr val="FF0000"/>
                </a:solidFill>
              </a:rPr>
              <a:t>它的优先级应当高于入口等待队列的优先级。</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a:latin typeface="Times New Roman" pitchFamily="18" charset="0"/>
                <a:ea typeface="楷体_GB2312" pitchFamily="49" charset="-122"/>
              </a:rPr>
              <a:t>Bounded Buffer </a:t>
            </a:r>
            <a:r>
              <a:rPr lang="en-US" altLang="zh-CN" sz="2800">
                <a:latin typeface="Times New Roman" pitchFamily="18" charset="0"/>
                <a:ea typeface="楷体_GB2312" pitchFamily="49" charset="-122"/>
              </a:rPr>
              <a:t>(Cont.-3)</a:t>
            </a:r>
            <a:endParaRPr lang="en-US" altLang="zh-CN" sz="2400">
              <a:latin typeface="Times New Roman" pitchFamily="18" charset="0"/>
              <a:ea typeface="楷体_GB2312" pitchFamily="49" charset="-122"/>
            </a:endParaRPr>
          </a:p>
        </p:txBody>
      </p:sp>
      <p:sp>
        <p:nvSpPr>
          <p:cNvPr id="11267" name="Rectangle 3"/>
          <p:cNvSpPr>
            <a:spLocks noGrp="1" noChangeArrowheads="1"/>
          </p:cNvSpPr>
          <p:nvPr>
            <p:ph idx="1"/>
          </p:nvPr>
        </p:nvSpPr>
        <p:spPr/>
        <p:txBody>
          <a:bodyPr/>
          <a:lstStyle/>
          <a:p>
            <a:pPr eaLnBrk="1" hangingPunct="1"/>
            <a:r>
              <a:rPr lang="en-US" altLang="zh-CN" sz="2400" b="0" dirty="0">
                <a:latin typeface="Times New Roman" pitchFamily="18" charset="0"/>
              </a:rPr>
              <a:t>The statements</a:t>
            </a:r>
            <a:br>
              <a:rPr lang="en-US" altLang="zh-CN" sz="2400" b="0" dirty="0">
                <a:latin typeface="Times New Roman" pitchFamily="18" charset="0"/>
              </a:rPr>
            </a:br>
            <a:br>
              <a:rPr lang="en-US" altLang="zh-CN" sz="2400" b="0" dirty="0">
                <a:latin typeface="Times New Roman" pitchFamily="18" charset="0"/>
              </a:rPr>
            </a:br>
            <a:r>
              <a:rPr lang="en-US" altLang="zh-CN" sz="2400" dirty="0">
                <a:solidFill>
                  <a:srgbClr val="3333CC"/>
                </a:solidFill>
                <a:latin typeface="Times New Roman" pitchFamily="18" charset="0"/>
              </a:rPr>
              <a:t>counter++;</a:t>
            </a:r>
            <a:br>
              <a:rPr lang="en-US" altLang="zh-CN" sz="2400" dirty="0">
                <a:solidFill>
                  <a:srgbClr val="3333CC"/>
                </a:solidFill>
                <a:latin typeface="Times New Roman" pitchFamily="18" charset="0"/>
              </a:rPr>
            </a:br>
            <a:r>
              <a:rPr lang="en-US" altLang="zh-CN" sz="2400" dirty="0">
                <a:solidFill>
                  <a:srgbClr val="3333CC"/>
                </a:solidFill>
                <a:latin typeface="Times New Roman" pitchFamily="18" charset="0"/>
              </a:rPr>
              <a:t>counter--;</a:t>
            </a:r>
            <a:br>
              <a:rPr lang="en-US" altLang="zh-CN" sz="2400" b="0" dirty="0">
                <a:solidFill>
                  <a:srgbClr val="3333CC"/>
                </a:solidFill>
                <a:latin typeface="Times New Roman" pitchFamily="18" charset="0"/>
              </a:rPr>
            </a:br>
            <a:br>
              <a:rPr lang="en-US" altLang="zh-CN" sz="2400" b="0" dirty="0">
                <a:latin typeface="Times New Roman" pitchFamily="18" charset="0"/>
              </a:rPr>
            </a:br>
            <a:r>
              <a:rPr lang="en-US" altLang="zh-CN" sz="2400" b="0" dirty="0">
                <a:latin typeface="Times New Roman" pitchFamily="18" charset="0"/>
              </a:rPr>
              <a:t>must be performed </a:t>
            </a:r>
            <a:r>
              <a:rPr lang="en-US" altLang="zh-CN" sz="2400" b="0" i="1" dirty="0">
                <a:latin typeface="Times New Roman" pitchFamily="18" charset="0"/>
              </a:rPr>
              <a:t>atomically</a:t>
            </a:r>
            <a:r>
              <a:rPr lang="en-US" altLang="zh-CN" sz="2400" b="0" dirty="0">
                <a:latin typeface="Times New Roman" pitchFamily="18" charset="0"/>
              </a:rPr>
              <a:t>.</a:t>
            </a:r>
          </a:p>
          <a:p>
            <a:pPr eaLnBrk="1" hangingPunct="1"/>
            <a:endParaRPr lang="en-US" altLang="zh-CN" sz="2400" b="0" dirty="0">
              <a:latin typeface="Times New Roman" pitchFamily="18" charset="0"/>
            </a:endParaRPr>
          </a:p>
          <a:p>
            <a:pPr eaLnBrk="1" hangingPunct="1"/>
            <a:r>
              <a:rPr lang="en-US" altLang="zh-CN" sz="2400" dirty="0">
                <a:solidFill>
                  <a:srgbClr val="FF0000"/>
                </a:solidFill>
                <a:latin typeface="Times New Roman" pitchFamily="18" charset="0"/>
              </a:rPr>
              <a:t>Atomic operation</a:t>
            </a:r>
            <a:r>
              <a:rPr lang="en-US" altLang="zh-CN" sz="2400" dirty="0">
                <a:latin typeface="Times New Roman" pitchFamily="18" charset="0"/>
              </a:rPr>
              <a:t> </a:t>
            </a:r>
            <a:r>
              <a:rPr lang="en-US" altLang="zh-CN" sz="2400" b="0" dirty="0">
                <a:latin typeface="Times New Roman" pitchFamily="18" charset="0"/>
              </a:rPr>
              <a:t>means an operation </a:t>
            </a:r>
            <a:r>
              <a:rPr lang="en-US" altLang="zh-CN" sz="2400" b="0" dirty="0">
                <a:solidFill>
                  <a:srgbClr val="3333CC"/>
                </a:solidFill>
                <a:latin typeface="Times New Roman" pitchFamily="18" charset="0"/>
              </a:rPr>
              <a:t>that completes in its entirety</a:t>
            </a:r>
            <a:r>
              <a:rPr lang="en-US" altLang="zh-CN" sz="2400" b="0" dirty="0">
                <a:latin typeface="Times New Roman" pitchFamily="18" charset="0"/>
              </a:rPr>
              <a:t> without interruption.</a:t>
            </a:r>
            <a:br>
              <a:rPr lang="en-US" altLang="zh-CN" sz="2400" b="0" dirty="0">
                <a:latin typeface="Times New Roman" pitchFamily="18" charset="0"/>
              </a:rPr>
            </a:br>
            <a:endParaRPr lang="en-US" altLang="zh-CN" sz="1800" b="0" dirty="0">
              <a:latin typeface="Times New Roman" pitchFamily="18" charset="0"/>
            </a:endParaRPr>
          </a:p>
        </p:txBody>
      </p:sp>
      <p:sp>
        <p:nvSpPr>
          <p:cNvPr id="11268" name="AutoShape 4"/>
          <p:cNvSpPr>
            <a:spLocks noChangeArrowheads="1"/>
          </p:cNvSpPr>
          <p:nvPr/>
        </p:nvSpPr>
        <p:spPr bwMode="auto">
          <a:xfrm>
            <a:off x="5146676" y="3517900"/>
            <a:ext cx="2447049" cy="439245"/>
          </a:xfrm>
          <a:prstGeom prst="wedgeRoundRectCallout">
            <a:avLst>
              <a:gd name="adj1" fmla="val -85335"/>
              <a:gd name="adj2" fmla="val 83278"/>
              <a:gd name="adj3" fmla="val 16667"/>
            </a:avLst>
          </a:prstGeom>
          <a:solidFill>
            <a:schemeClr val="accent1"/>
          </a:solidFill>
          <a:ln w="9525">
            <a:solidFill>
              <a:schemeClr val="tx1"/>
            </a:solidFill>
            <a:miter lim="800000"/>
            <a:headEnd/>
            <a:tailEnd/>
          </a:ln>
        </p:spPr>
        <p:txBody>
          <a:bodyPr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algn="ctr"/>
            <a:r>
              <a:rPr lang="zh-CN" altLang="en-US" sz="2000" b="1" dirty="0">
                <a:solidFill>
                  <a:srgbClr val="3333CC"/>
                </a:solidFill>
              </a:rPr>
              <a:t>原子操作</a:t>
            </a:r>
            <a:r>
              <a:rPr lang="en-US" altLang="zh-CN" sz="2000" b="1" dirty="0">
                <a:solidFill>
                  <a:srgbClr val="000000"/>
                </a:solidFill>
              </a:rPr>
              <a:t>-</a:t>
            </a:r>
            <a:r>
              <a:rPr lang="zh-CN" altLang="en-US" sz="2000" b="1" dirty="0">
                <a:solidFill>
                  <a:srgbClr val="FF0000"/>
                </a:solidFill>
              </a:rPr>
              <a:t>重要概念</a:t>
            </a:r>
          </a:p>
        </p:txBody>
      </p:sp>
      <p:pic>
        <p:nvPicPr>
          <p:cNvPr id="5" name="Picture 32" descr="MCj0078811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48613" y="1193113"/>
            <a:ext cx="2262187" cy="21129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defRPr/>
            </a:pPr>
            <a:r>
              <a:rPr lang="en-US" altLang="zh-CN" sz="2800" dirty="0">
                <a:latin typeface="+mn-lt"/>
                <a:ea typeface="楷体" pitchFamily="49" charset="-122"/>
              </a:rPr>
              <a:t>6. </a:t>
            </a:r>
            <a:r>
              <a:rPr lang="zh-CN" altLang="en-US" sz="2800" dirty="0">
                <a:latin typeface="+mn-lt"/>
                <a:ea typeface="楷体" pitchFamily="49" charset="-122"/>
              </a:rPr>
              <a:t>条件变量</a:t>
            </a:r>
            <a:r>
              <a:rPr lang="en-US" altLang="zh-CN" sz="2800" dirty="0">
                <a:latin typeface="+mn-lt"/>
                <a:ea typeface="楷体" pitchFamily="49" charset="-122"/>
              </a:rPr>
              <a:t>(condition)</a:t>
            </a:r>
          </a:p>
        </p:txBody>
      </p:sp>
      <p:sp>
        <p:nvSpPr>
          <p:cNvPr id="84995" name="Rectangle 3"/>
          <p:cNvSpPr>
            <a:spLocks noGrp="1" noChangeArrowheads="1"/>
          </p:cNvSpPr>
          <p:nvPr>
            <p:ph idx="1"/>
          </p:nvPr>
        </p:nvSpPr>
        <p:spPr/>
        <p:txBody>
          <a:bodyPr/>
          <a:lstStyle/>
          <a:p>
            <a:pPr eaLnBrk="1" hangingPunct="1"/>
            <a:r>
              <a:rPr lang="zh-CN" altLang="en-US" b="0" dirty="0"/>
              <a:t>由于管程通常是用于管理资源的，因而在管程内部，应当存在某种等待机制。当进入管程的进程因资源被占用等原因不能继续运行时使其等待。为此在管程内部可以说明和使用一种特殊类型的变量</a:t>
            </a:r>
            <a:r>
              <a:rPr lang="en-US" altLang="zh-CN" b="0" dirty="0"/>
              <a:t>----</a:t>
            </a:r>
            <a:r>
              <a:rPr lang="zh-CN" altLang="en-US" b="0" dirty="0">
                <a:solidFill>
                  <a:srgbClr val="FF0000"/>
                </a:solidFill>
              </a:rPr>
              <a:t>条件变量</a:t>
            </a:r>
            <a:r>
              <a:rPr lang="zh-CN" altLang="en-US" b="0" dirty="0"/>
              <a:t>。</a:t>
            </a:r>
          </a:p>
          <a:p>
            <a:pPr eaLnBrk="1" hangingPunct="1"/>
            <a:r>
              <a:rPr lang="zh-CN" altLang="en-US" b="0" dirty="0"/>
              <a:t>每个</a:t>
            </a:r>
            <a:r>
              <a:rPr lang="zh-CN" altLang="en-US" b="0" dirty="0">
                <a:solidFill>
                  <a:srgbClr val="FF0000"/>
                </a:solidFill>
              </a:rPr>
              <a:t>条件变量</a:t>
            </a:r>
            <a:r>
              <a:rPr lang="zh-CN" altLang="en-US" b="0" dirty="0"/>
              <a:t>表示一种等待原因，并不取具体数值－－相当于每个原因对应一个队列。</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defRPr/>
            </a:pPr>
            <a:r>
              <a:rPr lang="en-US" altLang="zh-CN" sz="2800" dirty="0">
                <a:latin typeface="+mn-lt"/>
                <a:ea typeface="楷体" pitchFamily="49" charset="-122"/>
              </a:rPr>
              <a:t>Fig 6.21 Monitor With Condition Variables</a:t>
            </a:r>
            <a:endParaRPr lang="en-US" altLang="zh-CN" dirty="0">
              <a:latin typeface="+mn-lt"/>
              <a:ea typeface="楷体" pitchFamily="49" charset="-122"/>
            </a:endParaRPr>
          </a:p>
        </p:txBody>
      </p:sp>
      <p:sp>
        <p:nvSpPr>
          <p:cNvPr id="2" name="内容占位符 1"/>
          <p:cNvSpPr>
            <a:spLocks noGrp="1"/>
          </p:cNvSpPr>
          <p:nvPr>
            <p:ph idx="1"/>
          </p:nvPr>
        </p:nvSpPr>
        <p:spPr/>
        <p:txBody>
          <a:bodyPr/>
          <a:lstStyle/>
          <a:p>
            <a:endParaRPr lang="zh-CN" altLang="en-US"/>
          </a:p>
        </p:txBody>
      </p:sp>
      <p:pic>
        <p:nvPicPr>
          <p:cNvPr id="86019" name="Picture 3"/>
          <p:cNvPicPr>
            <a:picLocks noChangeAspect="1" noChangeArrowheads="1"/>
          </p:cNvPicPr>
          <p:nvPr/>
        </p:nvPicPr>
        <p:blipFill>
          <a:blip r:embed="rId3">
            <a:extLst>
              <a:ext uri="{28A0092B-C50C-407E-A947-70E740481C1C}">
                <a14:useLocalDpi xmlns:a14="http://schemas.microsoft.com/office/drawing/2010/main" val="0"/>
              </a:ext>
            </a:extLst>
          </a:blip>
          <a:srcRect l="768" t="6474" r="383" b="5995"/>
          <a:stretch>
            <a:fillRect/>
          </a:stretch>
        </p:blipFill>
        <p:spPr bwMode="auto">
          <a:xfrm>
            <a:off x="2327276" y="1189039"/>
            <a:ext cx="7286625" cy="4918075"/>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87042" name="Rectangle 2"/>
          <p:cNvSpPr>
            <a:spLocks noGrp="1" noChangeArrowheads="1"/>
          </p:cNvSpPr>
          <p:nvPr>
            <p:ph idx="1"/>
          </p:nvPr>
        </p:nvSpPr>
        <p:spPr/>
        <p:txBody>
          <a:bodyPr/>
          <a:lstStyle/>
          <a:p>
            <a:pPr eaLnBrk="1" hangingPunct="1"/>
            <a:r>
              <a:rPr lang="zh-CN" altLang="en-US" b="0" dirty="0"/>
              <a:t>同步操作原语</a:t>
            </a:r>
            <a:r>
              <a:rPr lang="en-US" altLang="zh-CN" b="0" dirty="0"/>
              <a:t>wait</a:t>
            </a:r>
            <a:r>
              <a:rPr lang="zh-CN" altLang="en-US" b="0" dirty="0"/>
              <a:t>和</a:t>
            </a:r>
            <a:r>
              <a:rPr lang="en-US" altLang="zh-CN" b="0" dirty="0"/>
              <a:t>signal</a:t>
            </a:r>
            <a:r>
              <a:rPr lang="zh-CN" altLang="en-US" b="0" dirty="0"/>
              <a:t>：针对条件变量</a:t>
            </a:r>
            <a:r>
              <a:rPr lang="en-US" altLang="zh-CN" b="0" dirty="0"/>
              <a:t>x</a:t>
            </a:r>
            <a:r>
              <a:rPr lang="zh-CN" altLang="en-US" b="0" dirty="0"/>
              <a:t>，</a:t>
            </a:r>
            <a:r>
              <a:rPr lang="en-US" altLang="zh-CN" b="0" dirty="0" err="1">
                <a:solidFill>
                  <a:srgbClr val="FF0000"/>
                </a:solidFill>
              </a:rPr>
              <a:t>x.wait</a:t>
            </a:r>
            <a:r>
              <a:rPr lang="en-US" altLang="zh-CN" b="0" dirty="0">
                <a:solidFill>
                  <a:srgbClr val="FF0000"/>
                </a:solidFill>
              </a:rPr>
              <a:t>()</a:t>
            </a:r>
            <a:r>
              <a:rPr lang="zh-CN" altLang="en-US" b="0" dirty="0"/>
              <a:t>将自己阻塞在</a:t>
            </a:r>
            <a:r>
              <a:rPr lang="en-US" altLang="zh-CN" b="0" dirty="0"/>
              <a:t>x</a:t>
            </a:r>
            <a:r>
              <a:rPr lang="zh-CN" altLang="en-US" b="0" dirty="0"/>
              <a:t>队列中，</a:t>
            </a:r>
            <a:r>
              <a:rPr lang="en-US" altLang="zh-CN" b="0" dirty="0" err="1">
                <a:solidFill>
                  <a:srgbClr val="FF0000"/>
                </a:solidFill>
              </a:rPr>
              <a:t>x.signal</a:t>
            </a:r>
            <a:r>
              <a:rPr lang="en-US" altLang="zh-CN" b="0" dirty="0">
                <a:solidFill>
                  <a:srgbClr val="FF0000"/>
                </a:solidFill>
              </a:rPr>
              <a:t>()</a:t>
            </a:r>
            <a:r>
              <a:rPr lang="zh-CN" altLang="en-US" b="0" dirty="0"/>
              <a:t>将</a:t>
            </a:r>
            <a:r>
              <a:rPr lang="en-US" altLang="zh-CN" b="0" dirty="0"/>
              <a:t>x</a:t>
            </a:r>
            <a:r>
              <a:rPr lang="zh-CN" altLang="en-US" b="0" dirty="0"/>
              <a:t>队列中的一个进程唤醒。</a:t>
            </a:r>
          </a:p>
          <a:p>
            <a:pPr lvl="1" eaLnBrk="1" hangingPunct="1"/>
            <a:r>
              <a:rPr lang="en-US" altLang="zh-CN" b="0" dirty="0" err="1">
                <a:solidFill>
                  <a:srgbClr val="FF0000"/>
                </a:solidFill>
              </a:rPr>
              <a:t>x.wait</a:t>
            </a:r>
            <a:r>
              <a:rPr lang="en-US" altLang="zh-CN" b="0" dirty="0">
                <a:solidFill>
                  <a:srgbClr val="FF0000"/>
                </a:solidFill>
              </a:rPr>
              <a:t>()</a:t>
            </a:r>
            <a:r>
              <a:rPr lang="zh-CN" altLang="en-US" b="0" dirty="0">
                <a:solidFill>
                  <a:srgbClr val="FF0000"/>
                </a:solidFill>
              </a:rPr>
              <a:t>：</a:t>
            </a:r>
            <a:r>
              <a:rPr lang="zh-CN" altLang="en-US" b="0" dirty="0"/>
              <a:t>如果紧急等待队列非空，则唤醒第一个等待者；否则释放管程的互斥权，执行此操作的进程排入</a:t>
            </a:r>
            <a:r>
              <a:rPr lang="en-US" altLang="zh-CN" b="0" dirty="0"/>
              <a:t>x</a:t>
            </a:r>
            <a:r>
              <a:rPr lang="zh-CN" altLang="en-US" b="0" dirty="0"/>
              <a:t>队列尾部</a:t>
            </a:r>
            <a:r>
              <a:rPr lang="zh-CN" altLang="en-US" b="0" dirty="0">
                <a:solidFill>
                  <a:srgbClr val="FF0000"/>
                </a:solidFill>
              </a:rPr>
              <a:t>（紧急等待队列与</a:t>
            </a:r>
            <a:r>
              <a:rPr lang="en-US" altLang="zh-CN" b="0" dirty="0">
                <a:solidFill>
                  <a:srgbClr val="FF0000"/>
                </a:solidFill>
              </a:rPr>
              <a:t>x</a:t>
            </a:r>
            <a:r>
              <a:rPr lang="zh-CN" altLang="en-US" b="0" dirty="0">
                <a:solidFill>
                  <a:srgbClr val="FF0000"/>
                </a:solidFill>
              </a:rPr>
              <a:t>队列的关系：紧急等待队列是由于管程的互斥进入而等待的队列，而</a:t>
            </a:r>
            <a:r>
              <a:rPr lang="en-US" altLang="zh-CN" b="0" dirty="0">
                <a:solidFill>
                  <a:srgbClr val="FF0000"/>
                </a:solidFill>
              </a:rPr>
              <a:t>x</a:t>
            </a:r>
            <a:r>
              <a:rPr lang="zh-CN" altLang="en-US" b="0" dirty="0">
                <a:solidFill>
                  <a:srgbClr val="FF0000"/>
                </a:solidFill>
              </a:rPr>
              <a:t>队列是因资源被占用而等待的队列）</a:t>
            </a:r>
          </a:p>
          <a:p>
            <a:pPr lvl="1" eaLnBrk="1" hangingPunct="1"/>
            <a:r>
              <a:rPr lang="en-US" altLang="zh-CN" b="0" dirty="0" err="1">
                <a:solidFill>
                  <a:srgbClr val="FF0000"/>
                </a:solidFill>
              </a:rPr>
              <a:t>x.signal</a:t>
            </a:r>
            <a:r>
              <a:rPr lang="en-US" altLang="zh-CN" b="0" dirty="0">
                <a:solidFill>
                  <a:srgbClr val="FF0000"/>
                </a:solidFill>
              </a:rPr>
              <a:t>()</a:t>
            </a:r>
            <a:r>
              <a:rPr lang="zh-CN" altLang="en-US" b="0" dirty="0">
                <a:solidFill>
                  <a:srgbClr val="FF0000"/>
                </a:solidFill>
              </a:rPr>
              <a:t>：</a:t>
            </a:r>
            <a:r>
              <a:rPr lang="zh-CN" altLang="en-US" b="0" dirty="0"/>
              <a:t>如果</a:t>
            </a:r>
            <a:r>
              <a:rPr lang="en-US" altLang="zh-CN" b="0" dirty="0"/>
              <a:t>x</a:t>
            </a:r>
            <a:r>
              <a:rPr lang="zh-CN" altLang="en-US" b="0" dirty="0"/>
              <a:t>队列为空，则相当于空操作，执行此操作的进程继续；否则唤醒第一个等待者，执行</a:t>
            </a:r>
            <a:r>
              <a:rPr lang="en-US" altLang="zh-CN" b="0" dirty="0" err="1"/>
              <a:t>x.signal</a:t>
            </a:r>
            <a:r>
              <a:rPr lang="en-US" altLang="zh-CN" b="0" dirty="0"/>
              <a:t>()</a:t>
            </a:r>
            <a:r>
              <a:rPr lang="zh-CN" altLang="en-US" b="0" dirty="0"/>
              <a:t>操作的进程排入紧急等待队列的尾部</a:t>
            </a:r>
          </a:p>
          <a:p>
            <a:pPr eaLnBrk="1" hangingPunct="1"/>
            <a:endParaRPr lang="zh-CN" altLang="en-US" b="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defRPr/>
            </a:pPr>
            <a:r>
              <a:rPr lang="en-US" altLang="zh-CN" sz="2400" dirty="0">
                <a:latin typeface="+mn-lt"/>
                <a:ea typeface="楷体" pitchFamily="49" charset="-122"/>
              </a:rPr>
              <a:t>Fig 6.22 A monitor solution to the Dining- Philosophers</a:t>
            </a:r>
            <a:r>
              <a:rPr lang="en-US" altLang="zh-CN" dirty="0">
                <a:latin typeface="+mn-lt"/>
                <a:ea typeface="楷体" pitchFamily="49" charset="-122"/>
              </a:rPr>
              <a:t> </a:t>
            </a:r>
          </a:p>
        </p:txBody>
      </p:sp>
      <p:sp>
        <p:nvSpPr>
          <p:cNvPr id="88067" name="Rectangle 3"/>
          <p:cNvSpPr>
            <a:spLocks noGrp="1" noChangeArrowheads="1"/>
          </p:cNvSpPr>
          <p:nvPr>
            <p:ph idx="1"/>
          </p:nvPr>
        </p:nvSpPr>
        <p:spPr/>
        <p:txBody>
          <a:bodyPr/>
          <a:lstStyle/>
          <a:p>
            <a:pPr eaLnBrk="1" hangingPunct="1">
              <a:lnSpc>
                <a:spcPct val="90000"/>
              </a:lnSpc>
              <a:spcBef>
                <a:spcPct val="15000"/>
              </a:spcBef>
              <a:buNone/>
              <a:tabLst>
                <a:tab pos="519113" algn="l"/>
                <a:tab pos="966788" algn="l"/>
              </a:tabLst>
            </a:pPr>
            <a:r>
              <a:rPr lang="zh-CN" altLang="en-US" sz="1800" b="0" dirty="0"/>
              <a:t>	</a:t>
            </a:r>
            <a:r>
              <a:rPr lang="en-US" altLang="zh-CN" sz="2400" b="0" dirty="0"/>
              <a:t>monitor </a:t>
            </a:r>
            <a:r>
              <a:rPr lang="en-US" altLang="zh-CN" sz="2400" b="0" dirty="0" err="1"/>
              <a:t>dp</a:t>
            </a:r>
            <a:r>
              <a:rPr lang="en-US" altLang="zh-CN" sz="2400" b="0" dirty="0"/>
              <a:t> </a:t>
            </a:r>
          </a:p>
          <a:p>
            <a:pPr eaLnBrk="1" hangingPunct="1">
              <a:lnSpc>
                <a:spcPct val="90000"/>
              </a:lnSpc>
              <a:spcBef>
                <a:spcPct val="15000"/>
              </a:spcBef>
              <a:buNone/>
              <a:tabLst>
                <a:tab pos="519113" algn="l"/>
                <a:tab pos="966788" algn="l"/>
              </a:tabLst>
            </a:pPr>
            <a:r>
              <a:rPr lang="en-US" altLang="zh-CN" sz="2400" b="0" dirty="0"/>
              <a:t>	{</a:t>
            </a:r>
          </a:p>
          <a:p>
            <a:pPr eaLnBrk="1" hangingPunct="1">
              <a:lnSpc>
                <a:spcPct val="90000"/>
              </a:lnSpc>
              <a:spcBef>
                <a:spcPct val="15000"/>
              </a:spcBef>
              <a:buNone/>
              <a:tabLst>
                <a:tab pos="519113" algn="l"/>
                <a:tab pos="966788" algn="l"/>
              </a:tabLst>
            </a:pPr>
            <a:r>
              <a:rPr lang="en-US" altLang="zh-CN" sz="2400" b="0" dirty="0"/>
              <a:t>		</a:t>
            </a:r>
            <a:r>
              <a:rPr lang="en-US" altLang="zh-CN" sz="2400" b="0" dirty="0" err="1"/>
              <a:t>enum</a:t>
            </a:r>
            <a:r>
              <a:rPr lang="en-US" altLang="zh-CN" sz="2400" b="0" dirty="0"/>
              <a:t> {thinking, hungry, eating} state[5];</a:t>
            </a:r>
          </a:p>
          <a:p>
            <a:pPr eaLnBrk="1" hangingPunct="1">
              <a:lnSpc>
                <a:spcPct val="90000"/>
              </a:lnSpc>
              <a:spcBef>
                <a:spcPct val="15000"/>
              </a:spcBef>
              <a:buNone/>
              <a:tabLst>
                <a:tab pos="519113" algn="l"/>
                <a:tab pos="966788" algn="l"/>
              </a:tabLst>
            </a:pPr>
            <a:r>
              <a:rPr lang="en-US" altLang="zh-CN" sz="2400" b="0" dirty="0"/>
              <a:t>		condition self[5];</a:t>
            </a:r>
          </a:p>
          <a:p>
            <a:pPr eaLnBrk="1" hangingPunct="1">
              <a:lnSpc>
                <a:spcPct val="90000"/>
              </a:lnSpc>
              <a:spcBef>
                <a:spcPct val="15000"/>
              </a:spcBef>
              <a:buNone/>
              <a:tabLst>
                <a:tab pos="519113" algn="l"/>
                <a:tab pos="966788" algn="l"/>
              </a:tabLst>
            </a:pPr>
            <a:r>
              <a:rPr lang="en-US" altLang="zh-CN" sz="2400" b="0" dirty="0"/>
              <a:t>		void pickup(</a:t>
            </a:r>
            <a:r>
              <a:rPr lang="en-US" altLang="zh-CN" sz="2400" b="0" dirty="0" err="1"/>
              <a:t>int</a:t>
            </a:r>
            <a:r>
              <a:rPr lang="en-US" altLang="zh-CN" sz="2400" b="0" dirty="0"/>
              <a:t> i) 		// following slides</a:t>
            </a:r>
          </a:p>
          <a:p>
            <a:pPr eaLnBrk="1" hangingPunct="1">
              <a:lnSpc>
                <a:spcPct val="90000"/>
              </a:lnSpc>
              <a:spcBef>
                <a:spcPct val="15000"/>
              </a:spcBef>
              <a:buNone/>
              <a:tabLst>
                <a:tab pos="519113" algn="l"/>
                <a:tab pos="966788" algn="l"/>
              </a:tabLst>
            </a:pPr>
            <a:r>
              <a:rPr lang="en-US" altLang="zh-CN" sz="2400" b="0" dirty="0"/>
              <a:t>		void putdown(</a:t>
            </a:r>
            <a:r>
              <a:rPr lang="en-US" altLang="zh-CN" sz="2400" b="0" dirty="0" err="1"/>
              <a:t>int</a:t>
            </a:r>
            <a:r>
              <a:rPr lang="en-US" altLang="zh-CN" sz="2400" b="0" dirty="0"/>
              <a:t> i) 	// following slides</a:t>
            </a:r>
          </a:p>
          <a:p>
            <a:pPr eaLnBrk="1" hangingPunct="1">
              <a:lnSpc>
                <a:spcPct val="90000"/>
              </a:lnSpc>
              <a:spcBef>
                <a:spcPct val="15000"/>
              </a:spcBef>
              <a:buNone/>
              <a:tabLst>
                <a:tab pos="519113" algn="l"/>
                <a:tab pos="966788" algn="l"/>
              </a:tabLst>
            </a:pPr>
            <a:r>
              <a:rPr lang="en-US" altLang="zh-CN" sz="2400" b="0" dirty="0"/>
              <a:t>		void test(</a:t>
            </a:r>
            <a:r>
              <a:rPr lang="en-US" altLang="zh-CN" sz="2400" b="0" dirty="0" err="1"/>
              <a:t>int</a:t>
            </a:r>
            <a:r>
              <a:rPr lang="en-US" altLang="zh-CN" sz="2400" b="0" dirty="0"/>
              <a:t> i) 		// following slides</a:t>
            </a:r>
          </a:p>
          <a:p>
            <a:pPr eaLnBrk="1" hangingPunct="1">
              <a:lnSpc>
                <a:spcPct val="90000"/>
              </a:lnSpc>
              <a:spcBef>
                <a:spcPct val="15000"/>
              </a:spcBef>
              <a:buNone/>
              <a:tabLst>
                <a:tab pos="519113" algn="l"/>
                <a:tab pos="966788" algn="l"/>
              </a:tabLst>
            </a:pPr>
            <a:r>
              <a:rPr lang="en-US" altLang="zh-CN" sz="2400" b="0" dirty="0"/>
              <a:t>		void </a:t>
            </a:r>
            <a:r>
              <a:rPr lang="en-US" altLang="zh-CN" sz="2400" b="0" dirty="0" err="1"/>
              <a:t>init</a:t>
            </a:r>
            <a:r>
              <a:rPr lang="en-US" altLang="zh-CN" sz="2400" b="0" dirty="0"/>
              <a:t>() {</a:t>
            </a:r>
          </a:p>
          <a:p>
            <a:pPr eaLnBrk="1" hangingPunct="1">
              <a:lnSpc>
                <a:spcPct val="90000"/>
              </a:lnSpc>
              <a:spcBef>
                <a:spcPct val="15000"/>
              </a:spcBef>
              <a:buNone/>
              <a:tabLst>
                <a:tab pos="519113" algn="l"/>
                <a:tab pos="966788" algn="l"/>
              </a:tabLst>
            </a:pPr>
            <a:r>
              <a:rPr lang="en-US" altLang="zh-CN" sz="2400" b="0" dirty="0"/>
              <a:t>			for (</a:t>
            </a:r>
            <a:r>
              <a:rPr lang="en-US" altLang="zh-CN" sz="2400" b="0" dirty="0" err="1"/>
              <a:t>int</a:t>
            </a:r>
            <a:r>
              <a:rPr lang="en-US" altLang="zh-CN" sz="2400" b="0" dirty="0"/>
              <a:t> i = 0; i &lt; 5; i++)</a:t>
            </a:r>
          </a:p>
          <a:p>
            <a:pPr eaLnBrk="1" hangingPunct="1">
              <a:lnSpc>
                <a:spcPct val="90000"/>
              </a:lnSpc>
              <a:spcBef>
                <a:spcPct val="15000"/>
              </a:spcBef>
              <a:buNone/>
              <a:tabLst>
                <a:tab pos="519113" algn="l"/>
                <a:tab pos="966788" algn="l"/>
              </a:tabLst>
            </a:pPr>
            <a:r>
              <a:rPr lang="en-US" altLang="zh-CN" sz="2400" b="0" dirty="0"/>
              <a:t>				state[i] = thinking;</a:t>
            </a:r>
          </a:p>
          <a:p>
            <a:pPr eaLnBrk="1" hangingPunct="1">
              <a:lnSpc>
                <a:spcPct val="90000"/>
              </a:lnSpc>
              <a:spcBef>
                <a:spcPct val="15000"/>
              </a:spcBef>
              <a:buNone/>
              <a:tabLst>
                <a:tab pos="519113" algn="l"/>
                <a:tab pos="966788" algn="l"/>
              </a:tabLst>
            </a:pPr>
            <a:r>
              <a:rPr lang="en-US" altLang="zh-CN" sz="2400" b="0" dirty="0"/>
              <a:t>		}</a:t>
            </a:r>
          </a:p>
          <a:p>
            <a:pPr eaLnBrk="1" hangingPunct="1">
              <a:lnSpc>
                <a:spcPct val="90000"/>
              </a:lnSpc>
              <a:spcBef>
                <a:spcPct val="15000"/>
              </a:spcBef>
              <a:buNone/>
              <a:tabLst>
                <a:tab pos="519113" algn="l"/>
                <a:tab pos="966788" algn="l"/>
              </a:tabLst>
            </a:pPr>
            <a:r>
              <a:rPr lang="en-US" altLang="zh-CN" sz="2400" b="0" dirty="0"/>
              <a:t>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defRPr/>
            </a:pPr>
            <a:r>
              <a:rPr lang="en-US" altLang="zh-CN" sz="2400" dirty="0">
                <a:latin typeface="+mn-lt"/>
                <a:ea typeface="楷体" pitchFamily="49" charset="-122"/>
              </a:rPr>
              <a:t>Fig 6.22 A monitor solution to the Dining- Philosophers (Cont.)</a:t>
            </a:r>
            <a:endParaRPr lang="en-US" altLang="zh-CN" sz="2800" dirty="0">
              <a:latin typeface="+mn-lt"/>
              <a:ea typeface="楷体" pitchFamily="49" charset="-122"/>
            </a:endParaRPr>
          </a:p>
        </p:txBody>
      </p:sp>
      <p:sp>
        <p:nvSpPr>
          <p:cNvPr id="89091" name="Rectangle 3"/>
          <p:cNvSpPr>
            <a:spLocks noGrp="1" noChangeArrowheads="1"/>
          </p:cNvSpPr>
          <p:nvPr>
            <p:ph idx="1"/>
          </p:nvPr>
        </p:nvSpPr>
        <p:spPr/>
        <p:txBody>
          <a:bodyPr/>
          <a:lstStyle/>
          <a:p>
            <a:pPr eaLnBrk="1" hangingPunct="1">
              <a:lnSpc>
                <a:spcPct val="90000"/>
              </a:lnSpc>
              <a:spcBef>
                <a:spcPct val="15000"/>
              </a:spcBef>
              <a:buNone/>
              <a:tabLst>
                <a:tab pos="909638" algn="l"/>
                <a:tab pos="1544638" algn="l"/>
                <a:tab pos="2120900" algn="l"/>
                <a:tab pos="3203575" algn="l"/>
              </a:tabLst>
            </a:pPr>
            <a:r>
              <a:rPr lang="zh-CN" altLang="en-US" sz="1600" b="0" dirty="0"/>
              <a:t>	</a:t>
            </a:r>
            <a:r>
              <a:rPr lang="en-US" altLang="zh-CN" sz="2400" b="0" dirty="0"/>
              <a:t>void pickup(</a:t>
            </a:r>
            <a:r>
              <a:rPr lang="en-US" altLang="zh-CN" sz="2400" b="0" dirty="0" err="1"/>
              <a:t>int</a:t>
            </a:r>
            <a:r>
              <a:rPr lang="en-US" altLang="zh-CN" sz="2400" b="0" dirty="0"/>
              <a:t> i) {</a:t>
            </a:r>
          </a:p>
          <a:p>
            <a:pPr eaLnBrk="1" hangingPunct="1">
              <a:lnSpc>
                <a:spcPct val="90000"/>
              </a:lnSpc>
              <a:spcBef>
                <a:spcPct val="15000"/>
              </a:spcBef>
              <a:buNone/>
              <a:tabLst>
                <a:tab pos="909638" algn="l"/>
                <a:tab pos="1544638" algn="l"/>
                <a:tab pos="2120900" algn="l"/>
                <a:tab pos="3203575" algn="l"/>
              </a:tabLst>
            </a:pPr>
            <a:r>
              <a:rPr lang="en-US" altLang="zh-CN" sz="2400" b="0" dirty="0"/>
              <a:t>		state[i] = hungry;</a:t>
            </a:r>
          </a:p>
          <a:p>
            <a:pPr eaLnBrk="1" hangingPunct="1">
              <a:lnSpc>
                <a:spcPct val="90000"/>
              </a:lnSpc>
              <a:spcBef>
                <a:spcPct val="15000"/>
              </a:spcBef>
              <a:buNone/>
              <a:tabLst>
                <a:tab pos="909638" algn="l"/>
                <a:tab pos="1544638" algn="l"/>
                <a:tab pos="2120900" algn="l"/>
                <a:tab pos="3203575" algn="l"/>
              </a:tabLst>
            </a:pPr>
            <a:r>
              <a:rPr lang="en-US" altLang="zh-CN" sz="2400" b="0" dirty="0"/>
              <a:t>		test</a:t>
            </a:r>
            <a:r>
              <a:rPr lang="en-US" altLang="zh-CN" dirty="0"/>
              <a:t>(</a:t>
            </a:r>
            <a:r>
              <a:rPr lang="en-US" altLang="zh-CN" dirty="0" err="1"/>
              <a:t>i</a:t>
            </a:r>
            <a:r>
              <a:rPr lang="en-US" altLang="zh-CN" dirty="0"/>
              <a:t>)</a:t>
            </a:r>
            <a:r>
              <a:rPr lang="en-US" altLang="zh-CN" sz="2400" b="0" dirty="0"/>
              <a:t>;</a:t>
            </a:r>
          </a:p>
          <a:p>
            <a:pPr eaLnBrk="1" hangingPunct="1">
              <a:lnSpc>
                <a:spcPct val="90000"/>
              </a:lnSpc>
              <a:spcBef>
                <a:spcPct val="15000"/>
              </a:spcBef>
              <a:buNone/>
              <a:tabLst>
                <a:tab pos="909638" algn="l"/>
                <a:tab pos="1544638" algn="l"/>
                <a:tab pos="2120900" algn="l"/>
                <a:tab pos="3203575" algn="l"/>
              </a:tabLst>
            </a:pPr>
            <a:r>
              <a:rPr lang="en-US" altLang="zh-CN" sz="2400" b="0" dirty="0"/>
              <a:t>		if (state[i] != eating)</a:t>
            </a:r>
          </a:p>
          <a:p>
            <a:pPr eaLnBrk="1" hangingPunct="1">
              <a:lnSpc>
                <a:spcPct val="90000"/>
              </a:lnSpc>
              <a:spcBef>
                <a:spcPct val="15000"/>
              </a:spcBef>
              <a:buNone/>
              <a:tabLst>
                <a:tab pos="909638" algn="l"/>
                <a:tab pos="1544638" algn="l"/>
                <a:tab pos="2120900" algn="l"/>
                <a:tab pos="3203575" algn="l"/>
              </a:tabLst>
            </a:pPr>
            <a:r>
              <a:rPr lang="en-US" altLang="zh-CN" sz="2400" b="0" dirty="0"/>
              <a:t>			self[i].wait();</a:t>
            </a:r>
          </a:p>
          <a:p>
            <a:pPr eaLnBrk="1" hangingPunct="1">
              <a:lnSpc>
                <a:spcPct val="90000"/>
              </a:lnSpc>
              <a:spcBef>
                <a:spcPct val="15000"/>
              </a:spcBef>
              <a:buNone/>
              <a:tabLst>
                <a:tab pos="909638" algn="l"/>
                <a:tab pos="1544638" algn="l"/>
                <a:tab pos="2120900" algn="l"/>
                <a:tab pos="3203575" algn="l"/>
              </a:tabLst>
            </a:pPr>
            <a:r>
              <a:rPr lang="en-US" altLang="zh-CN" sz="2400" b="0" dirty="0"/>
              <a:t>	}</a:t>
            </a:r>
          </a:p>
          <a:p>
            <a:pPr eaLnBrk="1" hangingPunct="1">
              <a:lnSpc>
                <a:spcPct val="90000"/>
              </a:lnSpc>
              <a:spcBef>
                <a:spcPct val="15000"/>
              </a:spcBef>
              <a:buNone/>
              <a:tabLst>
                <a:tab pos="909638" algn="l"/>
                <a:tab pos="1544638" algn="l"/>
                <a:tab pos="2120900" algn="l"/>
                <a:tab pos="3203575" algn="l"/>
              </a:tabLst>
            </a:pPr>
            <a:endParaRPr lang="en-US" altLang="zh-CN" sz="2400" b="0" dirty="0"/>
          </a:p>
          <a:p>
            <a:pPr eaLnBrk="1" hangingPunct="1">
              <a:lnSpc>
                <a:spcPct val="90000"/>
              </a:lnSpc>
              <a:spcBef>
                <a:spcPct val="15000"/>
              </a:spcBef>
              <a:buNone/>
              <a:tabLst>
                <a:tab pos="909638" algn="l"/>
                <a:tab pos="1544638" algn="l"/>
                <a:tab pos="2120900" algn="l"/>
                <a:tab pos="3203575" algn="l"/>
              </a:tabLst>
            </a:pPr>
            <a:r>
              <a:rPr lang="en-US" altLang="zh-CN" sz="2400" b="0" dirty="0"/>
              <a:t>	void putdown(</a:t>
            </a:r>
            <a:r>
              <a:rPr lang="en-US" altLang="zh-CN" sz="2400" b="0" dirty="0" err="1"/>
              <a:t>int</a:t>
            </a:r>
            <a:r>
              <a:rPr lang="en-US" altLang="zh-CN" sz="2400" b="0" dirty="0"/>
              <a:t> i) {</a:t>
            </a:r>
          </a:p>
          <a:p>
            <a:pPr eaLnBrk="1" hangingPunct="1">
              <a:lnSpc>
                <a:spcPct val="90000"/>
              </a:lnSpc>
              <a:spcBef>
                <a:spcPct val="15000"/>
              </a:spcBef>
              <a:buNone/>
              <a:tabLst>
                <a:tab pos="909638" algn="l"/>
                <a:tab pos="1544638" algn="l"/>
                <a:tab pos="2120900" algn="l"/>
                <a:tab pos="3203575" algn="l"/>
              </a:tabLst>
            </a:pPr>
            <a:r>
              <a:rPr lang="en-US" altLang="zh-CN" sz="2400" b="0" dirty="0"/>
              <a:t>		state[i] = thinking;</a:t>
            </a:r>
          </a:p>
          <a:p>
            <a:pPr eaLnBrk="1" hangingPunct="1">
              <a:lnSpc>
                <a:spcPct val="90000"/>
              </a:lnSpc>
              <a:spcBef>
                <a:spcPct val="15000"/>
              </a:spcBef>
              <a:buNone/>
              <a:tabLst>
                <a:tab pos="909638" algn="l"/>
                <a:tab pos="1544638" algn="l"/>
                <a:tab pos="2120900" algn="l"/>
                <a:tab pos="3203575" algn="l"/>
              </a:tabLst>
            </a:pPr>
            <a:r>
              <a:rPr lang="en-US" altLang="zh-CN" sz="2400" b="0" dirty="0"/>
              <a:t>		// test left and right neighbors</a:t>
            </a:r>
          </a:p>
          <a:p>
            <a:pPr eaLnBrk="1" hangingPunct="1">
              <a:lnSpc>
                <a:spcPct val="90000"/>
              </a:lnSpc>
              <a:spcBef>
                <a:spcPct val="15000"/>
              </a:spcBef>
              <a:buNone/>
              <a:tabLst>
                <a:tab pos="909638" algn="l"/>
                <a:tab pos="1544638" algn="l"/>
                <a:tab pos="2120900" algn="l"/>
                <a:tab pos="3203575" algn="l"/>
              </a:tabLst>
            </a:pPr>
            <a:r>
              <a:rPr lang="en-US" altLang="zh-CN" sz="2400" b="0" dirty="0"/>
              <a:t>		test((i+4) % 5);</a:t>
            </a:r>
          </a:p>
          <a:p>
            <a:pPr eaLnBrk="1" hangingPunct="1">
              <a:lnSpc>
                <a:spcPct val="90000"/>
              </a:lnSpc>
              <a:spcBef>
                <a:spcPct val="15000"/>
              </a:spcBef>
              <a:buNone/>
              <a:tabLst>
                <a:tab pos="909638" algn="l"/>
                <a:tab pos="1544638" algn="l"/>
                <a:tab pos="2120900" algn="l"/>
                <a:tab pos="3203575" algn="l"/>
              </a:tabLst>
            </a:pPr>
            <a:r>
              <a:rPr lang="en-US" altLang="zh-CN" sz="2400" b="0" dirty="0"/>
              <a:t>		test((i+1) % 5);</a:t>
            </a:r>
          </a:p>
          <a:p>
            <a:pPr eaLnBrk="1" hangingPunct="1">
              <a:lnSpc>
                <a:spcPct val="90000"/>
              </a:lnSpc>
              <a:spcBef>
                <a:spcPct val="15000"/>
              </a:spcBef>
              <a:buNone/>
              <a:tabLst>
                <a:tab pos="909638" algn="l"/>
                <a:tab pos="1544638" algn="l"/>
                <a:tab pos="2120900" algn="l"/>
                <a:tab pos="3203575" algn="l"/>
              </a:tabLst>
            </a:pPr>
            <a:r>
              <a:rPr lang="en-US" altLang="zh-CN" sz="1600" b="0" dirty="0"/>
              <a:t>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1026"/>
          <p:cNvSpPr>
            <a:spLocks noGrp="1" noChangeArrowheads="1"/>
          </p:cNvSpPr>
          <p:nvPr>
            <p:ph type="title"/>
          </p:nvPr>
        </p:nvSpPr>
        <p:spPr/>
        <p:txBody>
          <a:bodyPr/>
          <a:lstStyle/>
          <a:p>
            <a:pPr eaLnBrk="1" hangingPunct="1">
              <a:defRPr/>
            </a:pPr>
            <a:r>
              <a:rPr lang="en-US" altLang="zh-CN" sz="2400" dirty="0">
                <a:latin typeface="+mn-lt"/>
                <a:ea typeface="楷体" pitchFamily="49" charset="-122"/>
              </a:rPr>
              <a:t>Fig 6.22 A monitor solution to the Dining- Philosophers (Cont.-1)</a:t>
            </a:r>
            <a:endParaRPr lang="en-US" altLang="zh-CN" sz="2800" dirty="0">
              <a:latin typeface="+mn-lt"/>
              <a:ea typeface="楷体" pitchFamily="49" charset="-122"/>
            </a:endParaRPr>
          </a:p>
        </p:txBody>
      </p:sp>
      <p:sp>
        <p:nvSpPr>
          <p:cNvPr id="90115" name="Rectangle 1027"/>
          <p:cNvSpPr>
            <a:spLocks noGrp="1" noChangeArrowheads="1"/>
          </p:cNvSpPr>
          <p:nvPr>
            <p:ph idx="1"/>
          </p:nvPr>
        </p:nvSpPr>
        <p:spPr>
          <a:xfrm>
            <a:off x="1075267" y="971156"/>
            <a:ext cx="10972800" cy="4793059"/>
          </a:xfrm>
        </p:spPr>
        <p:txBody>
          <a:bodyPr/>
          <a:lstStyle/>
          <a:p>
            <a:pPr eaLnBrk="1" hangingPunct="1">
              <a:lnSpc>
                <a:spcPct val="90000"/>
              </a:lnSpc>
              <a:spcBef>
                <a:spcPct val="15000"/>
              </a:spcBef>
              <a:buNone/>
              <a:tabLst>
                <a:tab pos="909638" algn="l"/>
                <a:tab pos="1544638" algn="l"/>
                <a:tab pos="2120900" algn="l"/>
                <a:tab pos="3203575" algn="l"/>
              </a:tabLst>
            </a:pPr>
            <a:r>
              <a:rPr lang="zh-CN" altLang="en-US" sz="1800" b="0" dirty="0"/>
              <a:t>	</a:t>
            </a:r>
            <a:r>
              <a:rPr lang="en-US" altLang="zh-CN" sz="2400" b="0" dirty="0"/>
              <a:t>void test(</a:t>
            </a:r>
            <a:r>
              <a:rPr lang="en-US" altLang="zh-CN" sz="2400" b="0" dirty="0" err="1"/>
              <a:t>int</a:t>
            </a:r>
            <a:r>
              <a:rPr lang="en-US" altLang="zh-CN" sz="2400" b="0" dirty="0"/>
              <a:t> i) {</a:t>
            </a:r>
          </a:p>
          <a:p>
            <a:pPr eaLnBrk="1" hangingPunct="1">
              <a:lnSpc>
                <a:spcPct val="90000"/>
              </a:lnSpc>
              <a:spcBef>
                <a:spcPct val="15000"/>
              </a:spcBef>
              <a:buNone/>
              <a:tabLst>
                <a:tab pos="909638" algn="l"/>
                <a:tab pos="1544638" algn="l"/>
                <a:tab pos="2120900" algn="l"/>
                <a:tab pos="3203575" algn="l"/>
              </a:tabLst>
            </a:pPr>
            <a:r>
              <a:rPr lang="en-US" altLang="zh-CN" sz="2400" b="0" dirty="0"/>
              <a:t>		if ( (state[(i + 4) % 5] != eating) &amp;&amp;</a:t>
            </a:r>
          </a:p>
          <a:p>
            <a:pPr eaLnBrk="1" hangingPunct="1">
              <a:lnSpc>
                <a:spcPct val="90000"/>
              </a:lnSpc>
              <a:spcBef>
                <a:spcPct val="15000"/>
              </a:spcBef>
              <a:buNone/>
              <a:tabLst>
                <a:tab pos="909638" algn="l"/>
                <a:tab pos="1544638" algn="l"/>
                <a:tab pos="2120900" algn="l"/>
                <a:tab pos="3203575" algn="l"/>
              </a:tabLst>
            </a:pPr>
            <a:r>
              <a:rPr lang="en-US" altLang="zh-CN" sz="2400" b="0" dirty="0"/>
              <a:t>		  (state[i] == hungry) &amp;&amp;</a:t>
            </a:r>
          </a:p>
          <a:p>
            <a:pPr eaLnBrk="1" hangingPunct="1">
              <a:lnSpc>
                <a:spcPct val="90000"/>
              </a:lnSpc>
              <a:spcBef>
                <a:spcPct val="15000"/>
              </a:spcBef>
              <a:buNone/>
              <a:tabLst>
                <a:tab pos="909638" algn="l"/>
                <a:tab pos="1544638" algn="l"/>
                <a:tab pos="2120900" algn="l"/>
                <a:tab pos="3203575" algn="l"/>
              </a:tabLst>
            </a:pPr>
            <a:r>
              <a:rPr lang="en-US" altLang="zh-CN" sz="2400" b="0" dirty="0"/>
              <a:t>		  (state[(i + 1) % 5] != eating)) {</a:t>
            </a:r>
          </a:p>
          <a:p>
            <a:pPr eaLnBrk="1" hangingPunct="1">
              <a:lnSpc>
                <a:spcPct val="90000"/>
              </a:lnSpc>
              <a:spcBef>
                <a:spcPct val="15000"/>
              </a:spcBef>
              <a:buNone/>
              <a:tabLst>
                <a:tab pos="909638" algn="l"/>
                <a:tab pos="1544638" algn="l"/>
                <a:tab pos="2120900" algn="l"/>
                <a:tab pos="3203575" algn="l"/>
              </a:tabLst>
            </a:pPr>
            <a:r>
              <a:rPr lang="en-US" altLang="zh-CN" sz="2400" b="0" dirty="0"/>
              <a:t>			state[i] = eating;</a:t>
            </a:r>
          </a:p>
          <a:p>
            <a:pPr eaLnBrk="1" hangingPunct="1">
              <a:lnSpc>
                <a:spcPct val="90000"/>
              </a:lnSpc>
              <a:spcBef>
                <a:spcPct val="15000"/>
              </a:spcBef>
              <a:buNone/>
              <a:tabLst>
                <a:tab pos="909638" algn="l"/>
                <a:tab pos="1544638" algn="l"/>
                <a:tab pos="2120900" algn="l"/>
                <a:tab pos="3203575" algn="l"/>
              </a:tabLst>
            </a:pPr>
            <a:r>
              <a:rPr lang="en-US" altLang="zh-CN" sz="2400" b="0" dirty="0"/>
              <a:t>			self[i].signal();</a:t>
            </a:r>
          </a:p>
          <a:p>
            <a:pPr eaLnBrk="1" hangingPunct="1">
              <a:lnSpc>
                <a:spcPct val="90000"/>
              </a:lnSpc>
              <a:spcBef>
                <a:spcPct val="15000"/>
              </a:spcBef>
              <a:buNone/>
              <a:tabLst>
                <a:tab pos="909638" algn="l"/>
                <a:tab pos="1544638" algn="l"/>
                <a:tab pos="2120900" algn="l"/>
                <a:tab pos="3203575" algn="l"/>
              </a:tabLst>
            </a:pPr>
            <a:r>
              <a:rPr lang="en-US" altLang="zh-CN" sz="2400" b="0" dirty="0"/>
              <a:t>		}</a:t>
            </a:r>
          </a:p>
          <a:p>
            <a:pPr eaLnBrk="1" hangingPunct="1">
              <a:lnSpc>
                <a:spcPct val="90000"/>
              </a:lnSpc>
              <a:spcBef>
                <a:spcPct val="15000"/>
              </a:spcBef>
              <a:buNone/>
              <a:tabLst>
                <a:tab pos="909638" algn="l"/>
                <a:tab pos="1544638" algn="l"/>
                <a:tab pos="2120900" algn="l"/>
                <a:tab pos="3203575" algn="l"/>
              </a:tabLst>
            </a:pPr>
            <a:r>
              <a:rPr lang="en-US" altLang="zh-CN" sz="2400" b="0" dirty="0"/>
              <a:t>	}</a:t>
            </a:r>
          </a:p>
          <a:p>
            <a:pPr eaLnBrk="1" hangingPunct="1">
              <a:lnSpc>
                <a:spcPct val="90000"/>
              </a:lnSpc>
              <a:spcBef>
                <a:spcPct val="15000"/>
              </a:spcBef>
              <a:buNone/>
              <a:tabLst>
                <a:tab pos="909638" algn="l"/>
                <a:tab pos="1544638" algn="l"/>
                <a:tab pos="2120900" algn="l"/>
                <a:tab pos="3203575" algn="l"/>
              </a:tabLst>
            </a:pPr>
            <a:endParaRPr lang="en-US" altLang="zh-CN" sz="2400" b="0" dirty="0"/>
          </a:p>
          <a:p>
            <a:pPr eaLnBrk="1" hangingPunct="1">
              <a:lnSpc>
                <a:spcPct val="90000"/>
              </a:lnSpc>
              <a:spcBef>
                <a:spcPct val="15000"/>
              </a:spcBef>
              <a:buNone/>
              <a:tabLst>
                <a:tab pos="909638" algn="l"/>
                <a:tab pos="1544638" algn="l"/>
                <a:tab pos="2120900" algn="l"/>
                <a:tab pos="3203575" algn="l"/>
              </a:tabLst>
            </a:pPr>
            <a:r>
              <a:rPr lang="en-US" altLang="zh-CN" sz="1800" b="0" dirty="0"/>
              <a:t>	</a:t>
            </a:r>
            <a:r>
              <a:rPr lang="en-US" altLang="zh-CN" sz="2400" b="0" dirty="0"/>
              <a:t>Philosopher i:</a:t>
            </a:r>
          </a:p>
          <a:p>
            <a:pPr eaLnBrk="1" hangingPunct="1">
              <a:lnSpc>
                <a:spcPct val="90000"/>
              </a:lnSpc>
              <a:spcBef>
                <a:spcPct val="15000"/>
              </a:spcBef>
              <a:buNone/>
              <a:tabLst>
                <a:tab pos="909638" algn="l"/>
                <a:tab pos="1544638" algn="l"/>
                <a:tab pos="2120900" algn="l"/>
                <a:tab pos="3203575" algn="l"/>
              </a:tabLst>
            </a:pPr>
            <a:r>
              <a:rPr lang="en-US" altLang="zh-CN" sz="2400" b="0" dirty="0"/>
              <a:t>Do{  </a:t>
            </a:r>
            <a:r>
              <a:rPr lang="en-US" altLang="zh-CN" sz="2400" b="0" dirty="0" err="1"/>
              <a:t>dp.pickup</a:t>
            </a:r>
            <a:r>
              <a:rPr lang="en-US" altLang="zh-CN" sz="2400" b="0" dirty="0"/>
              <a:t>(</a:t>
            </a:r>
            <a:r>
              <a:rPr lang="en-US" altLang="zh-CN" sz="2400" b="0" dirty="0" err="1"/>
              <a:t>i</a:t>
            </a:r>
            <a:r>
              <a:rPr lang="en-US" altLang="zh-CN" sz="2400" b="0" dirty="0"/>
              <a:t>);</a:t>
            </a:r>
          </a:p>
          <a:p>
            <a:pPr eaLnBrk="1" hangingPunct="1">
              <a:lnSpc>
                <a:spcPct val="90000"/>
              </a:lnSpc>
              <a:spcBef>
                <a:spcPct val="15000"/>
              </a:spcBef>
              <a:buNone/>
              <a:tabLst>
                <a:tab pos="909638" algn="l"/>
                <a:tab pos="1544638" algn="l"/>
                <a:tab pos="2120900" algn="l"/>
                <a:tab pos="3203575" algn="l"/>
              </a:tabLst>
            </a:pPr>
            <a:r>
              <a:rPr lang="en-US" altLang="zh-CN" sz="2400" b="0" dirty="0"/>
              <a:t>        eat</a:t>
            </a:r>
          </a:p>
          <a:p>
            <a:pPr eaLnBrk="1" hangingPunct="1">
              <a:lnSpc>
                <a:spcPct val="90000"/>
              </a:lnSpc>
              <a:spcBef>
                <a:spcPct val="15000"/>
              </a:spcBef>
              <a:buNone/>
              <a:tabLst>
                <a:tab pos="909638" algn="l"/>
                <a:tab pos="1544638" algn="l"/>
                <a:tab pos="2120900" algn="l"/>
                <a:tab pos="3203575" algn="l"/>
              </a:tabLst>
            </a:pPr>
            <a:r>
              <a:rPr lang="en-US" altLang="zh-CN" sz="2400" b="0" dirty="0"/>
              <a:t>        </a:t>
            </a:r>
            <a:r>
              <a:rPr lang="en-US" altLang="zh-CN" sz="2400" b="0" dirty="0" err="1"/>
              <a:t>dp.putdown</a:t>
            </a:r>
            <a:r>
              <a:rPr lang="en-US" altLang="zh-CN" sz="2400" b="0" dirty="0"/>
              <a:t>(</a:t>
            </a:r>
            <a:r>
              <a:rPr lang="en-US" altLang="zh-CN" sz="2400" b="0" dirty="0" err="1"/>
              <a:t>i</a:t>
            </a:r>
            <a:r>
              <a:rPr lang="en-US" altLang="zh-CN" sz="2400" b="0" dirty="0"/>
              <a:t>);</a:t>
            </a:r>
          </a:p>
          <a:p>
            <a:pPr eaLnBrk="1" hangingPunct="1">
              <a:lnSpc>
                <a:spcPct val="90000"/>
              </a:lnSpc>
              <a:spcBef>
                <a:spcPct val="15000"/>
              </a:spcBef>
              <a:buNone/>
              <a:tabLst>
                <a:tab pos="909638" algn="l"/>
                <a:tab pos="1544638" algn="l"/>
                <a:tab pos="2120900" algn="l"/>
                <a:tab pos="3203575" algn="l"/>
              </a:tabLst>
            </a:pPr>
            <a:r>
              <a:rPr lang="en-US" altLang="zh-CN" sz="2400" b="0" dirty="0"/>
              <a:t>        think</a:t>
            </a:r>
          </a:p>
          <a:p>
            <a:pPr eaLnBrk="1" hangingPunct="1">
              <a:lnSpc>
                <a:spcPct val="90000"/>
              </a:lnSpc>
              <a:spcBef>
                <a:spcPct val="15000"/>
              </a:spcBef>
              <a:buNone/>
              <a:tabLst>
                <a:tab pos="909638" algn="l"/>
                <a:tab pos="1544638" algn="l"/>
                <a:tab pos="2120900" algn="l"/>
                <a:tab pos="3203575" algn="l"/>
              </a:tabLst>
            </a:pPr>
            <a:r>
              <a:rPr lang="en-US" altLang="zh-CN" sz="2400" b="0" dirty="0"/>
              <a:t>     }while(1)</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defRPr/>
            </a:pPr>
            <a:r>
              <a:rPr lang="en-US" altLang="zh-CN" sz="2800" dirty="0">
                <a:latin typeface="+mn-lt"/>
                <a:ea typeface="楷体" pitchFamily="49" charset="-122"/>
              </a:rPr>
              <a:t>Monitor Implementation Using Semaphores</a:t>
            </a:r>
            <a:endParaRPr lang="en-US" altLang="zh-CN" sz="2400" dirty="0">
              <a:latin typeface="+mn-lt"/>
              <a:ea typeface="楷体" pitchFamily="49" charset="-122"/>
            </a:endParaRPr>
          </a:p>
        </p:txBody>
      </p:sp>
      <p:sp>
        <p:nvSpPr>
          <p:cNvPr id="91139" name="Rectangle 3"/>
          <p:cNvSpPr>
            <a:spLocks noGrp="1" noChangeArrowheads="1"/>
          </p:cNvSpPr>
          <p:nvPr>
            <p:ph idx="1"/>
          </p:nvPr>
        </p:nvSpPr>
        <p:spPr/>
        <p:txBody>
          <a:bodyPr/>
          <a:lstStyle/>
          <a:p>
            <a:pPr eaLnBrk="1" hangingPunct="1">
              <a:lnSpc>
                <a:spcPct val="90000"/>
              </a:lnSpc>
              <a:tabLst>
                <a:tab pos="1890713" algn="l"/>
                <a:tab pos="2338388" algn="l"/>
                <a:tab pos="2511425" algn="l"/>
              </a:tabLst>
            </a:pPr>
            <a:r>
              <a:rPr lang="en-US" altLang="zh-CN" sz="2400" b="0" dirty="0"/>
              <a:t>Variables </a:t>
            </a:r>
          </a:p>
          <a:p>
            <a:pPr eaLnBrk="1" hangingPunct="1">
              <a:lnSpc>
                <a:spcPct val="90000"/>
              </a:lnSpc>
              <a:spcBef>
                <a:spcPct val="15000"/>
              </a:spcBef>
              <a:buNone/>
              <a:tabLst>
                <a:tab pos="1890713" algn="l"/>
                <a:tab pos="2338388" algn="l"/>
                <a:tab pos="2511425" algn="l"/>
              </a:tabLst>
            </a:pPr>
            <a:r>
              <a:rPr lang="en-US" altLang="zh-CN" sz="2400" b="0" dirty="0"/>
              <a:t>		semaphore </a:t>
            </a:r>
            <a:r>
              <a:rPr lang="en-US" altLang="zh-CN" sz="2400" b="0" dirty="0" err="1"/>
              <a:t>mutex</a:t>
            </a:r>
            <a:r>
              <a:rPr lang="en-US" altLang="zh-CN" sz="2400" b="0" dirty="0"/>
              <a:t>;  // (initially  = 1)</a:t>
            </a:r>
          </a:p>
          <a:p>
            <a:pPr eaLnBrk="1" hangingPunct="1">
              <a:lnSpc>
                <a:spcPct val="90000"/>
              </a:lnSpc>
              <a:spcBef>
                <a:spcPct val="15000"/>
              </a:spcBef>
              <a:buNone/>
              <a:tabLst>
                <a:tab pos="1890713" algn="l"/>
                <a:tab pos="2338388" algn="l"/>
                <a:tab pos="2511425" algn="l"/>
              </a:tabLst>
            </a:pPr>
            <a:r>
              <a:rPr lang="en-US" altLang="zh-CN" sz="2400" b="0" dirty="0"/>
              <a:t>		semaphore next;     // (initially  = 0)</a:t>
            </a:r>
          </a:p>
          <a:p>
            <a:pPr eaLnBrk="1" hangingPunct="1">
              <a:lnSpc>
                <a:spcPct val="90000"/>
              </a:lnSpc>
              <a:spcBef>
                <a:spcPct val="15000"/>
              </a:spcBef>
              <a:buNone/>
              <a:tabLst>
                <a:tab pos="1890713" algn="l"/>
                <a:tab pos="2338388" algn="l"/>
                <a:tab pos="2511425" algn="l"/>
              </a:tabLst>
            </a:pPr>
            <a:r>
              <a:rPr lang="en-US" altLang="zh-CN" sz="2400" b="0" dirty="0"/>
              <a:t>		</a:t>
            </a:r>
            <a:r>
              <a:rPr lang="en-US" altLang="zh-CN" sz="2400" b="0" dirty="0" err="1"/>
              <a:t>int</a:t>
            </a:r>
            <a:r>
              <a:rPr lang="en-US" altLang="zh-CN" sz="2400" b="0" dirty="0"/>
              <a:t> next-count = 0;</a:t>
            </a:r>
          </a:p>
          <a:p>
            <a:pPr eaLnBrk="1" hangingPunct="1">
              <a:lnSpc>
                <a:spcPct val="90000"/>
              </a:lnSpc>
              <a:tabLst>
                <a:tab pos="1890713" algn="l"/>
                <a:tab pos="2338388" algn="l"/>
                <a:tab pos="2511425" algn="l"/>
              </a:tabLst>
            </a:pPr>
            <a:r>
              <a:rPr lang="en-US" altLang="zh-CN" sz="2400" b="0" dirty="0"/>
              <a:t>Each external procedure </a:t>
            </a:r>
            <a:r>
              <a:rPr lang="en-US" altLang="zh-CN" sz="2400" b="0" i="1" dirty="0"/>
              <a:t>F</a:t>
            </a:r>
            <a:r>
              <a:rPr lang="en-US" altLang="zh-CN" sz="2400" b="0" dirty="0"/>
              <a:t> will be replaced by</a:t>
            </a:r>
          </a:p>
          <a:p>
            <a:pPr eaLnBrk="1" hangingPunct="1">
              <a:lnSpc>
                <a:spcPct val="90000"/>
              </a:lnSpc>
              <a:spcBef>
                <a:spcPct val="15000"/>
              </a:spcBef>
              <a:buNone/>
              <a:tabLst>
                <a:tab pos="1890713" algn="l"/>
                <a:tab pos="2338388" algn="l"/>
                <a:tab pos="2511425" algn="l"/>
              </a:tabLst>
            </a:pPr>
            <a:r>
              <a:rPr lang="en-US" altLang="zh-CN" sz="2400" b="0" dirty="0"/>
              <a:t>			wait(</a:t>
            </a:r>
            <a:r>
              <a:rPr lang="en-US" altLang="zh-CN" sz="2400" b="0" dirty="0" err="1"/>
              <a:t>mutex</a:t>
            </a:r>
            <a:r>
              <a:rPr lang="en-US" altLang="zh-CN" sz="2400" b="0" dirty="0"/>
              <a:t>);</a:t>
            </a:r>
          </a:p>
          <a:p>
            <a:pPr eaLnBrk="1" hangingPunct="1">
              <a:lnSpc>
                <a:spcPct val="90000"/>
              </a:lnSpc>
              <a:spcBef>
                <a:spcPct val="15000"/>
              </a:spcBef>
              <a:buNone/>
              <a:tabLst>
                <a:tab pos="1890713" algn="l"/>
                <a:tab pos="2338388" algn="l"/>
                <a:tab pos="2511425" algn="l"/>
              </a:tabLst>
            </a:pPr>
            <a:r>
              <a:rPr lang="en-US" altLang="zh-CN" sz="2400" b="0" dirty="0"/>
              <a:t>			     …</a:t>
            </a:r>
          </a:p>
          <a:p>
            <a:pPr eaLnBrk="1" hangingPunct="1">
              <a:lnSpc>
                <a:spcPct val="90000"/>
              </a:lnSpc>
              <a:spcBef>
                <a:spcPct val="15000"/>
              </a:spcBef>
              <a:buNone/>
              <a:tabLst>
                <a:tab pos="1890713" algn="l"/>
                <a:tab pos="2338388" algn="l"/>
                <a:tab pos="2511425" algn="l"/>
              </a:tabLst>
            </a:pPr>
            <a:r>
              <a:rPr lang="en-US" altLang="zh-CN" sz="2400" b="0" dirty="0"/>
              <a:t>			  body of </a:t>
            </a:r>
            <a:r>
              <a:rPr lang="en-US" altLang="zh-CN" sz="2400" b="0" i="1" dirty="0"/>
              <a:t>F</a:t>
            </a:r>
            <a:r>
              <a:rPr lang="en-US" altLang="zh-CN" sz="2400" b="0" dirty="0"/>
              <a:t>;</a:t>
            </a:r>
          </a:p>
          <a:p>
            <a:pPr eaLnBrk="1" hangingPunct="1">
              <a:lnSpc>
                <a:spcPct val="90000"/>
              </a:lnSpc>
              <a:spcBef>
                <a:spcPct val="15000"/>
              </a:spcBef>
              <a:buNone/>
              <a:tabLst>
                <a:tab pos="1890713" algn="l"/>
                <a:tab pos="2338388" algn="l"/>
                <a:tab pos="2511425" algn="l"/>
              </a:tabLst>
            </a:pPr>
            <a:r>
              <a:rPr lang="en-US" altLang="zh-CN" sz="2400" b="0" dirty="0"/>
              <a:t>			     …</a:t>
            </a:r>
          </a:p>
          <a:p>
            <a:pPr eaLnBrk="1" hangingPunct="1">
              <a:lnSpc>
                <a:spcPct val="90000"/>
              </a:lnSpc>
              <a:spcBef>
                <a:spcPct val="15000"/>
              </a:spcBef>
              <a:buNone/>
              <a:tabLst>
                <a:tab pos="1890713" algn="l"/>
                <a:tab pos="2338388" algn="l"/>
                <a:tab pos="2511425" algn="l"/>
              </a:tabLst>
            </a:pPr>
            <a:r>
              <a:rPr lang="en-US" altLang="zh-CN" sz="2400" b="0" dirty="0"/>
              <a:t>			if (next-count &gt; 0)</a:t>
            </a:r>
          </a:p>
          <a:p>
            <a:pPr eaLnBrk="1" hangingPunct="1">
              <a:lnSpc>
                <a:spcPct val="90000"/>
              </a:lnSpc>
              <a:spcBef>
                <a:spcPct val="15000"/>
              </a:spcBef>
              <a:buNone/>
              <a:tabLst>
                <a:tab pos="1890713" algn="l"/>
                <a:tab pos="2338388" algn="l"/>
                <a:tab pos="2511425" algn="l"/>
              </a:tabLst>
            </a:pPr>
            <a:r>
              <a:rPr lang="en-US" altLang="zh-CN" sz="2400" b="0" dirty="0"/>
              <a:t>				signal(next)</a:t>
            </a:r>
          </a:p>
          <a:p>
            <a:pPr eaLnBrk="1" hangingPunct="1">
              <a:lnSpc>
                <a:spcPct val="90000"/>
              </a:lnSpc>
              <a:spcBef>
                <a:spcPct val="15000"/>
              </a:spcBef>
              <a:buNone/>
              <a:tabLst>
                <a:tab pos="1890713" algn="l"/>
                <a:tab pos="2338388" algn="l"/>
                <a:tab pos="2511425" algn="l"/>
              </a:tabLst>
            </a:pPr>
            <a:r>
              <a:rPr lang="en-US" altLang="zh-CN" sz="2400" b="0" dirty="0"/>
              <a:t>			else </a:t>
            </a:r>
          </a:p>
          <a:p>
            <a:pPr eaLnBrk="1" hangingPunct="1">
              <a:lnSpc>
                <a:spcPct val="90000"/>
              </a:lnSpc>
              <a:spcBef>
                <a:spcPct val="15000"/>
              </a:spcBef>
              <a:buNone/>
              <a:tabLst>
                <a:tab pos="1890713" algn="l"/>
                <a:tab pos="2338388" algn="l"/>
                <a:tab pos="2511425" algn="l"/>
              </a:tabLst>
            </a:pPr>
            <a:r>
              <a:rPr lang="en-US" altLang="zh-CN" sz="2400" b="0" dirty="0"/>
              <a:t>			 signal(</a:t>
            </a:r>
            <a:r>
              <a:rPr lang="en-US" altLang="zh-CN" sz="2400" b="0" dirty="0" err="1"/>
              <a:t>mutex</a:t>
            </a:r>
            <a:r>
              <a:rPr lang="en-US" altLang="zh-CN" sz="2400" b="0" dirty="0"/>
              <a:t>);</a:t>
            </a:r>
          </a:p>
          <a:p>
            <a:pPr eaLnBrk="1" hangingPunct="1">
              <a:lnSpc>
                <a:spcPct val="90000"/>
              </a:lnSpc>
              <a:spcBef>
                <a:spcPct val="15000"/>
              </a:spcBef>
              <a:tabLst>
                <a:tab pos="1890713" algn="l"/>
                <a:tab pos="2338388" algn="l"/>
                <a:tab pos="2511425" algn="l"/>
              </a:tabLst>
            </a:pPr>
            <a:r>
              <a:rPr lang="en-US" altLang="zh-CN" sz="2400" b="0" dirty="0"/>
              <a:t>Mutual exclusion within a monitor is ensured.</a:t>
            </a:r>
          </a:p>
        </p:txBody>
      </p:sp>
      <p:sp>
        <p:nvSpPr>
          <p:cNvPr id="91140" name="AutoShape 6"/>
          <p:cNvSpPr>
            <a:spLocks noChangeArrowheads="1"/>
          </p:cNvSpPr>
          <p:nvPr/>
        </p:nvSpPr>
        <p:spPr bwMode="auto">
          <a:xfrm>
            <a:off x="9118190" y="3225801"/>
            <a:ext cx="1384300" cy="546100"/>
          </a:xfrm>
          <a:prstGeom prst="wedgeRoundRectCallout">
            <a:avLst>
              <a:gd name="adj1" fmla="val -63719"/>
              <a:gd name="adj2" fmla="val -27915"/>
              <a:gd name="adj3" fmla="val 16667"/>
            </a:avLst>
          </a:prstGeom>
          <a:solidFill>
            <a:schemeClr val="accent1"/>
          </a:solidFill>
          <a:ln w="9525">
            <a:solidFill>
              <a:schemeClr val="tx1"/>
            </a:solidFill>
            <a:miter lim="800000"/>
            <a:headEnd/>
            <a:tailEnd/>
          </a:ln>
        </p:spPr>
        <p:txBody>
          <a:bodyPr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algn="ctr"/>
            <a:r>
              <a:rPr lang="zh-CN" altLang="en-US" b="1">
                <a:solidFill>
                  <a:srgbClr val="FF0000"/>
                </a:solidFill>
              </a:rPr>
              <a:t>紧急等待队列</a:t>
            </a: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Rectangle 3074"/>
          <p:cNvSpPr>
            <a:spLocks noGrp="1" noChangeArrowheads="1"/>
          </p:cNvSpPr>
          <p:nvPr>
            <p:ph type="title"/>
          </p:nvPr>
        </p:nvSpPr>
        <p:spPr/>
        <p:txBody>
          <a:bodyPr/>
          <a:lstStyle/>
          <a:p>
            <a:pPr eaLnBrk="1" hangingPunct="1">
              <a:defRPr/>
            </a:pPr>
            <a:r>
              <a:rPr lang="en-US" altLang="zh-CN">
                <a:latin typeface="+mn-lt"/>
                <a:ea typeface="楷体" pitchFamily="49" charset="-122"/>
              </a:rPr>
              <a:t>Monitor Implementation</a:t>
            </a:r>
            <a:endParaRPr lang="en-US" altLang="zh-CN" sz="2800">
              <a:latin typeface="+mn-lt"/>
              <a:ea typeface="楷体" pitchFamily="49" charset="-122"/>
            </a:endParaRPr>
          </a:p>
        </p:txBody>
      </p:sp>
      <p:sp>
        <p:nvSpPr>
          <p:cNvPr id="92163" name="Rectangle 3075"/>
          <p:cNvSpPr>
            <a:spLocks noGrp="1" noChangeArrowheads="1"/>
          </p:cNvSpPr>
          <p:nvPr>
            <p:ph idx="1"/>
          </p:nvPr>
        </p:nvSpPr>
        <p:spPr/>
        <p:txBody>
          <a:bodyPr/>
          <a:lstStyle/>
          <a:p>
            <a:pPr eaLnBrk="1" hangingPunct="1">
              <a:lnSpc>
                <a:spcPct val="90000"/>
              </a:lnSpc>
              <a:spcBef>
                <a:spcPct val="15000"/>
              </a:spcBef>
              <a:tabLst>
                <a:tab pos="1833563" algn="l"/>
                <a:tab pos="2222500" algn="l"/>
              </a:tabLst>
            </a:pPr>
            <a:r>
              <a:rPr lang="en-US" altLang="zh-CN" sz="2400" b="0" dirty="0"/>
              <a:t>For each condition variable </a:t>
            </a:r>
            <a:r>
              <a:rPr lang="en-US" altLang="zh-CN" sz="2400" b="0" i="1" dirty="0"/>
              <a:t>x</a:t>
            </a:r>
            <a:r>
              <a:rPr lang="en-US" altLang="zh-CN" sz="2400" b="0" dirty="0"/>
              <a:t>, we  have:</a:t>
            </a:r>
          </a:p>
          <a:p>
            <a:pPr eaLnBrk="1" hangingPunct="1">
              <a:lnSpc>
                <a:spcPct val="90000"/>
              </a:lnSpc>
              <a:spcBef>
                <a:spcPct val="15000"/>
              </a:spcBef>
              <a:buNone/>
              <a:tabLst>
                <a:tab pos="1833563" algn="l"/>
                <a:tab pos="2222500" algn="l"/>
              </a:tabLst>
            </a:pPr>
            <a:r>
              <a:rPr lang="en-US" altLang="zh-CN" sz="2400" b="0" dirty="0"/>
              <a:t>		semaphore x-</a:t>
            </a:r>
            <a:r>
              <a:rPr lang="en-US" altLang="zh-CN" sz="2400" b="0" dirty="0" err="1"/>
              <a:t>sem</a:t>
            </a:r>
            <a:r>
              <a:rPr lang="en-US" altLang="zh-CN" sz="2400" b="0" dirty="0"/>
              <a:t>; // (initially  = 0)</a:t>
            </a:r>
          </a:p>
          <a:p>
            <a:pPr eaLnBrk="1" hangingPunct="1">
              <a:lnSpc>
                <a:spcPct val="90000"/>
              </a:lnSpc>
              <a:spcBef>
                <a:spcPct val="15000"/>
              </a:spcBef>
              <a:buNone/>
              <a:tabLst>
                <a:tab pos="1833563" algn="l"/>
                <a:tab pos="2222500" algn="l"/>
              </a:tabLst>
            </a:pPr>
            <a:r>
              <a:rPr lang="en-US" altLang="zh-CN" sz="2400" b="0" dirty="0"/>
              <a:t>		</a:t>
            </a:r>
            <a:r>
              <a:rPr lang="en-US" altLang="zh-CN" sz="2400" b="0" dirty="0" err="1"/>
              <a:t>int</a:t>
            </a:r>
            <a:r>
              <a:rPr lang="en-US" altLang="zh-CN" sz="2400" b="0" dirty="0"/>
              <a:t> x-count = 0;</a:t>
            </a:r>
            <a:br>
              <a:rPr lang="en-US" altLang="zh-CN" sz="2400" b="0" dirty="0"/>
            </a:br>
            <a:endParaRPr lang="en-US" altLang="zh-CN" sz="2400" b="0" dirty="0"/>
          </a:p>
          <a:p>
            <a:pPr eaLnBrk="1" hangingPunct="1">
              <a:lnSpc>
                <a:spcPct val="90000"/>
              </a:lnSpc>
              <a:spcBef>
                <a:spcPct val="15000"/>
              </a:spcBef>
              <a:tabLst>
                <a:tab pos="1833563" algn="l"/>
                <a:tab pos="2222500" algn="l"/>
              </a:tabLst>
            </a:pPr>
            <a:r>
              <a:rPr lang="en-US" altLang="zh-CN" sz="2400" b="0" dirty="0"/>
              <a:t>The operation </a:t>
            </a:r>
            <a:r>
              <a:rPr lang="en-US" altLang="zh-CN" sz="2400" b="0" dirty="0" err="1"/>
              <a:t>x.wait</a:t>
            </a:r>
            <a:r>
              <a:rPr lang="en-US" altLang="zh-CN" sz="2400" b="0" dirty="0"/>
              <a:t> can be implemented as:</a:t>
            </a:r>
          </a:p>
          <a:p>
            <a:pPr eaLnBrk="1" hangingPunct="1">
              <a:lnSpc>
                <a:spcPct val="90000"/>
              </a:lnSpc>
              <a:spcBef>
                <a:spcPct val="15000"/>
              </a:spcBef>
              <a:buNone/>
              <a:tabLst>
                <a:tab pos="1833563" algn="l"/>
                <a:tab pos="2222500" algn="l"/>
              </a:tabLst>
            </a:pPr>
            <a:r>
              <a:rPr lang="en-US" altLang="zh-CN" sz="2400" b="0" dirty="0"/>
              <a:t>		</a:t>
            </a:r>
          </a:p>
          <a:p>
            <a:pPr eaLnBrk="1" hangingPunct="1">
              <a:lnSpc>
                <a:spcPct val="90000"/>
              </a:lnSpc>
              <a:spcBef>
                <a:spcPct val="15000"/>
              </a:spcBef>
              <a:buNone/>
              <a:tabLst>
                <a:tab pos="1833563" algn="l"/>
                <a:tab pos="2222500" algn="l"/>
              </a:tabLst>
            </a:pPr>
            <a:r>
              <a:rPr lang="en-US" altLang="zh-CN" sz="2400" b="0" dirty="0"/>
              <a:t>		x-count++;</a:t>
            </a:r>
          </a:p>
          <a:p>
            <a:pPr eaLnBrk="1" hangingPunct="1">
              <a:lnSpc>
                <a:spcPct val="90000"/>
              </a:lnSpc>
              <a:spcBef>
                <a:spcPct val="15000"/>
              </a:spcBef>
              <a:buNone/>
              <a:tabLst>
                <a:tab pos="1833563" algn="l"/>
                <a:tab pos="2222500" algn="l"/>
              </a:tabLst>
            </a:pPr>
            <a:r>
              <a:rPr lang="en-US" altLang="zh-CN" sz="2400" b="0" dirty="0"/>
              <a:t>		if (next-count &gt; 0)</a:t>
            </a:r>
          </a:p>
          <a:p>
            <a:pPr eaLnBrk="1" hangingPunct="1">
              <a:lnSpc>
                <a:spcPct val="90000"/>
              </a:lnSpc>
              <a:spcBef>
                <a:spcPct val="15000"/>
              </a:spcBef>
              <a:buNone/>
              <a:tabLst>
                <a:tab pos="1833563" algn="l"/>
                <a:tab pos="2222500" algn="l"/>
              </a:tabLst>
            </a:pPr>
            <a:r>
              <a:rPr lang="en-US" altLang="zh-CN" sz="2400" b="0" dirty="0"/>
              <a:t>			signal(next);</a:t>
            </a:r>
          </a:p>
          <a:p>
            <a:pPr eaLnBrk="1" hangingPunct="1">
              <a:lnSpc>
                <a:spcPct val="90000"/>
              </a:lnSpc>
              <a:spcBef>
                <a:spcPct val="15000"/>
              </a:spcBef>
              <a:buNone/>
              <a:tabLst>
                <a:tab pos="1833563" algn="l"/>
                <a:tab pos="2222500" algn="l"/>
              </a:tabLst>
            </a:pPr>
            <a:r>
              <a:rPr lang="en-US" altLang="zh-CN" sz="2400" b="0" dirty="0"/>
              <a:t>		else</a:t>
            </a:r>
          </a:p>
          <a:p>
            <a:pPr eaLnBrk="1" hangingPunct="1">
              <a:lnSpc>
                <a:spcPct val="90000"/>
              </a:lnSpc>
              <a:spcBef>
                <a:spcPct val="15000"/>
              </a:spcBef>
              <a:buNone/>
              <a:tabLst>
                <a:tab pos="1833563" algn="l"/>
                <a:tab pos="2222500" algn="l"/>
              </a:tabLst>
            </a:pPr>
            <a:r>
              <a:rPr lang="en-US" altLang="zh-CN" sz="2400" b="0" dirty="0"/>
              <a:t>			signal(</a:t>
            </a:r>
            <a:r>
              <a:rPr lang="en-US" altLang="zh-CN" sz="2400" b="0" dirty="0" err="1"/>
              <a:t>mutex</a:t>
            </a:r>
            <a:r>
              <a:rPr lang="en-US" altLang="zh-CN" sz="2400" b="0" dirty="0"/>
              <a:t>);</a:t>
            </a:r>
          </a:p>
          <a:p>
            <a:pPr eaLnBrk="1" hangingPunct="1">
              <a:lnSpc>
                <a:spcPct val="90000"/>
              </a:lnSpc>
              <a:spcBef>
                <a:spcPct val="15000"/>
              </a:spcBef>
              <a:buNone/>
              <a:tabLst>
                <a:tab pos="1833563" algn="l"/>
                <a:tab pos="2222500" algn="l"/>
              </a:tabLst>
            </a:pPr>
            <a:r>
              <a:rPr lang="en-US" altLang="zh-CN" sz="2400" b="0" dirty="0"/>
              <a:t>		wait(x-</a:t>
            </a:r>
            <a:r>
              <a:rPr lang="en-US" altLang="zh-CN" sz="2400" b="0" dirty="0" err="1"/>
              <a:t>sem</a:t>
            </a:r>
            <a:r>
              <a:rPr lang="en-US" altLang="zh-CN" sz="2400" b="0" dirty="0"/>
              <a:t>);</a:t>
            </a:r>
          </a:p>
          <a:p>
            <a:pPr eaLnBrk="1" hangingPunct="1">
              <a:lnSpc>
                <a:spcPct val="90000"/>
              </a:lnSpc>
              <a:spcBef>
                <a:spcPct val="15000"/>
              </a:spcBef>
              <a:buNone/>
              <a:tabLst>
                <a:tab pos="1833563" algn="l"/>
                <a:tab pos="2222500" algn="l"/>
              </a:tabLst>
            </a:pPr>
            <a:r>
              <a:rPr lang="en-US" altLang="zh-CN" sz="2400" b="0" dirty="0"/>
              <a:t>		x-count--;</a:t>
            </a:r>
          </a:p>
          <a:p>
            <a:pPr eaLnBrk="1" hangingPunct="1">
              <a:lnSpc>
                <a:spcPct val="90000"/>
              </a:lnSpc>
              <a:spcBef>
                <a:spcPct val="15000"/>
              </a:spcBef>
              <a:buNone/>
              <a:tabLst>
                <a:tab pos="1833563" algn="l"/>
                <a:tab pos="2222500" algn="l"/>
              </a:tabLst>
            </a:pPr>
            <a:r>
              <a:rPr lang="en-US" altLang="zh-CN" sz="1600" b="0" dirty="0"/>
              <a:t>		</a:t>
            </a:r>
          </a:p>
        </p:txBody>
      </p:sp>
      <p:sp>
        <p:nvSpPr>
          <p:cNvPr id="92164" name="AutoShape 3077"/>
          <p:cNvSpPr>
            <a:spLocks noChangeArrowheads="1"/>
          </p:cNvSpPr>
          <p:nvPr/>
        </p:nvSpPr>
        <p:spPr bwMode="auto">
          <a:xfrm>
            <a:off x="7658100" y="1968500"/>
            <a:ext cx="1549400" cy="546100"/>
          </a:xfrm>
          <a:prstGeom prst="wedgeRoundRectCallout">
            <a:avLst>
              <a:gd name="adj1" fmla="val -158606"/>
              <a:gd name="adj2" fmla="val -104361"/>
              <a:gd name="adj3" fmla="val 16667"/>
            </a:avLst>
          </a:prstGeom>
          <a:solidFill>
            <a:schemeClr val="accent1"/>
          </a:solidFill>
          <a:ln w="9525">
            <a:solidFill>
              <a:schemeClr val="tx1"/>
            </a:solidFill>
            <a:miter lim="800000"/>
            <a:headEnd/>
            <a:tailEnd/>
          </a:ln>
        </p:spPr>
        <p:txBody>
          <a:bodyPr anchor="ct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algn="ctr"/>
            <a:r>
              <a:rPr lang="zh-CN" altLang="en-US" b="1">
                <a:solidFill>
                  <a:srgbClr val="FF0000"/>
                </a:solidFill>
              </a:rPr>
              <a:t>条件变量等待队列</a:t>
            </a: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defRPr/>
            </a:pPr>
            <a:r>
              <a:rPr lang="en-US" altLang="zh-CN" sz="2800" dirty="0">
                <a:latin typeface="+mn-lt"/>
                <a:ea typeface="楷体" pitchFamily="49" charset="-122"/>
              </a:rPr>
              <a:t>Monitor Implementation</a:t>
            </a:r>
          </a:p>
        </p:txBody>
      </p:sp>
      <p:sp>
        <p:nvSpPr>
          <p:cNvPr id="93187" name="Rectangle 3"/>
          <p:cNvSpPr>
            <a:spLocks noGrp="1" noChangeArrowheads="1"/>
          </p:cNvSpPr>
          <p:nvPr>
            <p:ph idx="1"/>
          </p:nvPr>
        </p:nvSpPr>
        <p:spPr/>
        <p:txBody>
          <a:bodyPr/>
          <a:lstStyle/>
          <a:p>
            <a:pPr eaLnBrk="1" hangingPunct="1">
              <a:tabLst>
                <a:tab pos="1371600" algn="l"/>
                <a:tab pos="1717675" algn="l"/>
                <a:tab pos="2338388" algn="l"/>
              </a:tabLst>
            </a:pPr>
            <a:r>
              <a:rPr lang="en-US" altLang="zh-CN" b="0" dirty="0"/>
              <a:t>The operation </a:t>
            </a:r>
            <a:r>
              <a:rPr lang="en-US" altLang="zh-CN" b="0" dirty="0" err="1"/>
              <a:t>x.signal</a:t>
            </a:r>
            <a:r>
              <a:rPr lang="en-US" altLang="zh-CN" b="0" dirty="0"/>
              <a:t> can be implemented as:</a:t>
            </a:r>
            <a:br>
              <a:rPr lang="en-US" altLang="zh-CN" b="0" dirty="0"/>
            </a:br>
            <a:endParaRPr lang="en-US" altLang="zh-CN" b="0" dirty="0"/>
          </a:p>
          <a:p>
            <a:pPr eaLnBrk="1" hangingPunct="1">
              <a:spcBef>
                <a:spcPct val="15000"/>
              </a:spcBef>
              <a:buNone/>
              <a:tabLst>
                <a:tab pos="1371600" algn="l"/>
                <a:tab pos="1717675" algn="l"/>
                <a:tab pos="2338388" algn="l"/>
              </a:tabLst>
            </a:pPr>
            <a:r>
              <a:rPr lang="en-US" altLang="zh-CN" b="0" dirty="0"/>
              <a:t>		if (x-count &gt; 0) {</a:t>
            </a:r>
          </a:p>
          <a:p>
            <a:pPr eaLnBrk="1" hangingPunct="1">
              <a:spcBef>
                <a:spcPct val="15000"/>
              </a:spcBef>
              <a:buNone/>
              <a:tabLst>
                <a:tab pos="1371600" algn="l"/>
                <a:tab pos="1717675" algn="l"/>
                <a:tab pos="2338388" algn="l"/>
              </a:tabLst>
            </a:pPr>
            <a:r>
              <a:rPr lang="en-US" altLang="zh-CN" b="0" dirty="0"/>
              <a:t>			next-count++;</a:t>
            </a:r>
          </a:p>
          <a:p>
            <a:pPr eaLnBrk="1" hangingPunct="1">
              <a:spcBef>
                <a:spcPct val="15000"/>
              </a:spcBef>
              <a:buNone/>
              <a:tabLst>
                <a:tab pos="1371600" algn="l"/>
                <a:tab pos="1717675" algn="l"/>
                <a:tab pos="2338388" algn="l"/>
              </a:tabLst>
            </a:pPr>
            <a:r>
              <a:rPr lang="en-US" altLang="zh-CN" b="0" dirty="0"/>
              <a:t>			signal(x-</a:t>
            </a:r>
            <a:r>
              <a:rPr lang="en-US" altLang="zh-CN" b="0" dirty="0" err="1"/>
              <a:t>sem</a:t>
            </a:r>
            <a:r>
              <a:rPr lang="en-US" altLang="zh-CN" b="0" dirty="0"/>
              <a:t>);</a:t>
            </a:r>
          </a:p>
          <a:p>
            <a:pPr eaLnBrk="1" hangingPunct="1">
              <a:spcBef>
                <a:spcPct val="15000"/>
              </a:spcBef>
              <a:buNone/>
              <a:tabLst>
                <a:tab pos="1371600" algn="l"/>
                <a:tab pos="1717675" algn="l"/>
                <a:tab pos="2338388" algn="l"/>
              </a:tabLst>
            </a:pPr>
            <a:r>
              <a:rPr lang="en-US" altLang="zh-CN" b="0" dirty="0"/>
              <a:t>			wait(next);</a:t>
            </a:r>
          </a:p>
          <a:p>
            <a:pPr eaLnBrk="1" hangingPunct="1">
              <a:spcBef>
                <a:spcPct val="15000"/>
              </a:spcBef>
              <a:buNone/>
              <a:tabLst>
                <a:tab pos="1371600" algn="l"/>
                <a:tab pos="1717675" algn="l"/>
                <a:tab pos="2338388" algn="l"/>
              </a:tabLst>
            </a:pPr>
            <a:r>
              <a:rPr lang="en-US" altLang="zh-CN" b="0" dirty="0"/>
              <a:t>			next-count--;</a:t>
            </a:r>
          </a:p>
          <a:p>
            <a:pPr eaLnBrk="1" hangingPunct="1">
              <a:spcBef>
                <a:spcPct val="15000"/>
              </a:spcBef>
              <a:buNone/>
              <a:tabLst>
                <a:tab pos="1371600" algn="l"/>
                <a:tab pos="1717675" algn="l"/>
                <a:tab pos="2338388" algn="l"/>
              </a:tabLst>
            </a:pPr>
            <a:r>
              <a:rPr lang="en-US" altLang="zh-CN" b="0" dirty="0"/>
              <a:t>		}</a:t>
            </a:r>
          </a:p>
          <a:p>
            <a:pPr eaLnBrk="1" hangingPunct="1">
              <a:spcBef>
                <a:spcPct val="15000"/>
              </a:spcBef>
              <a:buNone/>
              <a:tabLst>
                <a:tab pos="1371600" algn="l"/>
                <a:tab pos="1717675" algn="l"/>
                <a:tab pos="2338388" algn="l"/>
              </a:tabLst>
            </a:pPr>
            <a:r>
              <a:rPr lang="en-US" altLang="zh-CN" b="0" dirty="0"/>
              <a:t>			</a:t>
            </a: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r>
              <a:rPr lang="en-US" altLang="zh-CN" sz="2800">
                <a:latin typeface="+mn-lt"/>
                <a:ea typeface="楷体" pitchFamily="49" charset="-122"/>
              </a:rPr>
              <a:t>Monitor Implementation</a:t>
            </a:r>
          </a:p>
        </p:txBody>
      </p:sp>
      <p:sp>
        <p:nvSpPr>
          <p:cNvPr id="94211" name="Rectangle 3"/>
          <p:cNvSpPr>
            <a:spLocks noGrp="1" noChangeArrowheads="1"/>
          </p:cNvSpPr>
          <p:nvPr>
            <p:ph idx="1"/>
          </p:nvPr>
        </p:nvSpPr>
        <p:spPr/>
        <p:txBody>
          <a:bodyPr/>
          <a:lstStyle/>
          <a:p>
            <a:pPr eaLnBrk="1" hangingPunct="1"/>
            <a:r>
              <a:rPr lang="en-US" altLang="zh-CN" b="0" i="1" dirty="0"/>
              <a:t>Conditional-wait</a:t>
            </a:r>
            <a:r>
              <a:rPr lang="en-US" altLang="zh-CN" b="0" dirty="0"/>
              <a:t> construct: </a:t>
            </a:r>
            <a:r>
              <a:rPr lang="en-US" altLang="zh-CN" b="0" dirty="0" err="1"/>
              <a:t>x.wait</a:t>
            </a:r>
            <a:r>
              <a:rPr lang="en-US" altLang="zh-CN" b="0" dirty="0"/>
              <a:t>(c);</a:t>
            </a:r>
          </a:p>
          <a:p>
            <a:pPr lvl="1" eaLnBrk="1" hangingPunct="1"/>
            <a:r>
              <a:rPr lang="en-US" altLang="zh-CN" b="0" dirty="0"/>
              <a:t>c – integer expression that is evaluated when the wait operation is executed.</a:t>
            </a:r>
          </a:p>
          <a:p>
            <a:pPr lvl="1" eaLnBrk="1" hangingPunct="1"/>
            <a:r>
              <a:rPr lang="en-US" altLang="zh-CN" b="0" dirty="0"/>
              <a:t>value of c (a </a:t>
            </a:r>
            <a:r>
              <a:rPr lang="en-US" altLang="zh-CN" b="0" i="1" dirty="0"/>
              <a:t>priority number</a:t>
            </a:r>
            <a:r>
              <a:rPr lang="en-US" altLang="zh-CN" b="0" dirty="0"/>
              <a:t>) stored with the name of the process that is suspended.</a:t>
            </a:r>
          </a:p>
          <a:p>
            <a:pPr lvl="1" eaLnBrk="1" hangingPunct="1"/>
            <a:r>
              <a:rPr lang="en-US" altLang="zh-CN" b="0" dirty="0"/>
              <a:t>when </a:t>
            </a:r>
            <a:r>
              <a:rPr lang="en-US" altLang="zh-CN" b="0" dirty="0" err="1"/>
              <a:t>x.signal</a:t>
            </a:r>
            <a:r>
              <a:rPr lang="en-US" altLang="zh-CN" b="0" dirty="0"/>
              <a:t> is executed, process with smallest associated priority number is resumed next.</a:t>
            </a:r>
          </a:p>
        </p:txBody>
      </p:sp>
    </p:spTree>
  </p:cSld>
  <p:clrMapOvr>
    <a:masterClrMapping/>
  </p:clrMapOvr>
  <p:transition/>
</p:sld>
</file>

<file path=ppt/theme/theme1.xml><?xml version="1.0" encoding="utf-8"?>
<a:theme xmlns:a="http://schemas.openxmlformats.org/drawingml/2006/main" name="osc">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osc</Template>
  <TotalTime>40646</TotalTime>
  <Words>8437</Words>
  <Application>Microsoft Office PowerPoint</Application>
  <PresentationFormat>宽屏</PresentationFormat>
  <Paragraphs>1037</Paragraphs>
  <Slides>105</Slides>
  <Notes>97</Notes>
  <HiddenSlides>4</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105</vt:i4>
      </vt:variant>
    </vt:vector>
  </HeadingPairs>
  <TitlesOfParts>
    <vt:vector size="116" baseType="lpstr">
      <vt:lpstr>Monotype Sorts</vt:lpstr>
      <vt:lpstr>楷体</vt:lpstr>
      <vt:lpstr>楷体_GB2312</vt:lpstr>
      <vt:lpstr>宋体</vt:lpstr>
      <vt:lpstr>Arial</vt:lpstr>
      <vt:lpstr>Helvetica</vt:lpstr>
      <vt:lpstr>Times New Roman</vt:lpstr>
      <vt:lpstr>Verdana</vt:lpstr>
      <vt:lpstr>Webdings</vt:lpstr>
      <vt:lpstr>Wingdings</vt:lpstr>
      <vt:lpstr>osc</vt:lpstr>
      <vt:lpstr>Chapter 6:  Process Synchronization 进程同步</vt:lpstr>
      <vt:lpstr>Process Synchronization</vt:lpstr>
      <vt:lpstr>6.1 Background</vt:lpstr>
      <vt:lpstr>6.1 Background</vt:lpstr>
      <vt:lpstr> Background (Cont.)</vt:lpstr>
      <vt:lpstr>Bounded-Buffer 有界缓冲区</vt:lpstr>
      <vt:lpstr>Bounded-Buffer (Cont.-1)</vt:lpstr>
      <vt:lpstr>Bounded-Buffer (Cont.-2)</vt:lpstr>
      <vt:lpstr>Bounded Buffer (Cont.-3)</vt:lpstr>
      <vt:lpstr>Bounded Buffer (Cont.-4)</vt:lpstr>
      <vt:lpstr>Bounded Buffer (Cont.-5)</vt:lpstr>
      <vt:lpstr>Bounded Buffer (Cont.-6)</vt:lpstr>
      <vt:lpstr>例题分析</vt:lpstr>
      <vt:lpstr>例题分析</vt:lpstr>
      <vt:lpstr>Race Condition</vt:lpstr>
      <vt:lpstr>进程同步的概念</vt:lpstr>
      <vt:lpstr>重要概念：进程并发执行</vt:lpstr>
      <vt:lpstr>6.2 The Critical-Section Problem</vt:lpstr>
      <vt:lpstr>6.2 The Critical-Section Problem</vt:lpstr>
      <vt:lpstr>Critical-Section</vt:lpstr>
      <vt:lpstr>Solution to Critical-Section Problem must satisfy </vt:lpstr>
      <vt:lpstr>6.3 Peterson’s Solution</vt:lpstr>
      <vt:lpstr>6.3 Peterson’s Solution</vt:lpstr>
      <vt:lpstr>Algorithm 1</vt:lpstr>
      <vt:lpstr>Algorithm 2</vt:lpstr>
      <vt:lpstr>Algorithm 2-1</vt:lpstr>
      <vt:lpstr>Algorithm 3(Peterson)</vt:lpstr>
      <vt:lpstr> Multiple-Process Solutions  Bakery Algorithm (面包房算法)，Lamport </vt:lpstr>
      <vt:lpstr>Bakery Algorithm</vt:lpstr>
      <vt:lpstr>The structure of process Pi in the Bakery Algorithm </vt:lpstr>
      <vt:lpstr>6.4 Synchronization Hardware</vt:lpstr>
      <vt:lpstr>Test-and-Set（测试与设置）</vt:lpstr>
      <vt:lpstr>Mutual Exclusion with Test-and-Set</vt:lpstr>
      <vt:lpstr>The definition of Swap instruction </vt:lpstr>
      <vt:lpstr>Mutual Exclusion with Swap</vt:lpstr>
      <vt:lpstr>PowerPoint 演示文稿</vt:lpstr>
      <vt:lpstr>Bounded-waiting mutual exclusion with TestAndSet</vt:lpstr>
      <vt:lpstr>Bounded-waiting mutual exclusion with TestAndSet</vt:lpstr>
      <vt:lpstr>自旋锁 spinlock</vt:lpstr>
      <vt:lpstr>6.5 Semaphores</vt:lpstr>
      <vt:lpstr> 信号量(Semaphores)</vt:lpstr>
      <vt:lpstr>Semaphore（信号量）</vt:lpstr>
      <vt:lpstr>Semaphore（信号量）</vt:lpstr>
      <vt:lpstr>Semaphore as General Synchronization Tool</vt:lpstr>
      <vt:lpstr>Semaphore as General Synchronization Tool</vt:lpstr>
      <vt:lpstr>Semaphore Implementation</vt:lpstr>
      <vt:lpstr>Semaphore Implementation with no Busy waiting </vt:lpstr>
      <vt:lpstr>Semaphore Implementation with no Busy waiting</vt:lpstr>
      <vt:lpstr>Semaphore Implementation with no Busy waiting (Cont.)</vt:lpstr>
      <vt:lpstr>wait、signal操作讨论</vt:lpstr>
      <vt:lpstr>wait、signal操作讨论</vt:lpstr>
      <vt:lpstr>Semaphore as a General Synchronization Tool</vt:lpstr>
      <vt:lpstr>实例</vt:lpstr>
      <vt:lpstr>参考答案</vt:lpstr>
      <vt:lpstr>mutual exclusion</vt:lpstr>
      <vt:lpstr>Deadlock and Starvation</vt:lpstr>
      <vt:lpstr>6.6 Classical Problems of Synchronization</vt:lpstr>
      <vt:lpstr>经典同步问题</vt:lpstr>
      <vt:lpstr>6.6.1 Bounded-Buffer Problem</vt:lpstr>
      <vt:lpstr>Bounded-Buffer Problem</vt:lpstr>
      <vt:lpstr>Bounded-Buffer Problem</vt:lpstr>
      <vt:lpstr>The structure of  Producer Process</vt:lpstr>
      <vt:lpstr>structure of the Consumer Process</vt:lpstr>
      <vt:lpstr>The structure of  Producer Process</vt:lpstr>
      <vt:lpstr>structure of the Consumer Process</vt:lpstr>
      <vt:lpstr>The structure of  Producer Process</vt:lpstr>
      <vt:lpstr>structure of the Consumer Process</vt:lpstr>
      <vt:lpstr>Readers-Writers Problem</vt:lpstr>
      <vt:lpstr>Problem</vt:lpstr>
      <vt:lpstr>The first Readers-Writers Problem</vt:lpstr>
      <vt:lpstr>The structure of a Writer Process</vt:lpstr>
      <vt:lpstr>The structure of a  Reader Process</vt:lpstr>
      <vt:lpstr>The structure of a  Reader Process</vt:lpstr>
      <vt:lpstr>The structure of a  Reader Process</vt:lpstr>
      <vt:lpstr> 6.6.3 Dining-Philosophers Problem</vt:lpstr>
      <vt:lpstr>Dining Philosophers</vt:lpstr>
      <vt:lpstr>The structure of Philosophers i </vt:lpstr>
      <vt:lpstr>哲学家就餐问题讨论</vt:lpstr>
      <vt:lpstr>6.7 *   Monitors</vt:lpstr>
      <vt:lpstr>6.7 *   Monitors（管程）</vt:lpstr>
      <vt:lpstr>1. 信号量同步的缺点</vt:lpstr>
      <vt:lpstr>2. 管程的引入</vt:lpstr>
      <vt:lpstr>3. 管程的主要特性</vt:lpstr>
      <vt:lpstr>4. 管程的实现要素</vt:lpstr>
      <vt:lpstr>5. 管程的的组成</vt:lpstr>
      <vt:lpstr> The syntax of a monitor管程的语法</vt:lpstr>
      <vt:lpstr>Fig 6.20 Schematic View of a Monitor</vt:lpstr>
      <vt:lpstr>6. 管程中的多个进程进入</vt:lpstr>
      <vt:lpstr>PowerPoint 演示文稿</vt:lpstr>
      <vt:lpstr>6. 条件变量(condition)</vt:lpstr>
      <vt:lpstr>Fig 6.21 Monitor With Condition Variables</vt:lpstr>
      <vt:lpstr>PowerPoint 演示文稿</vt:lpstr>
      <vt:lpstr>Fig 6.22 A monitor solution to the Dining- Philosophers </vt:lpstr>
      <vt:lpstr>Fig 6.22 A monitor solution to the Dining- Philosophers (Cont.)</vt:lpstr>
      <vt:lpstr>Fig 6.22 A monitor solution to the Dining- Philosophers (Cont.-1)</vt:lpstr>
      <vt:lpstr>Monitor Implementation Using Semaphores</vt:lpstr>
      <vt:lpstr>Monitor Implementation</vt:lpstr>
      <vt:lpstr>Monitor Implementation</vt:lpstr>
      <vt:lpstr>Monitor Implementation</vt:lpstr>
      <vt:lpstr>6.8 OS Synchronization </vt:lpstr>
      <vt:lpstr> OS Synchronization </vt:lpstr>
      <vt:lpstr>6.8.1 Solaris Synchronization </vt:lpstr>
      <vt:lpstr>6.8.2 Windows XP</vt:lpstr>
      <vt:lpstr>6.10 Summary </vt:lpstr>
      <vt:lpstr>End of Chapter </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  Process Synchronization</dc:title>
  <dc:creator>jjm</dc:creator>
  <cp:lastModifiedBy>xtommy</cp:lastModifiedBy>
  <cp:revision>463</cp:revision>
  <cp:lastPrinted>2001-06-14T12:52:10Z</cp:lastPrinted>
  <dcterms:created xsi:type="dcterms:W3CDTF">1999-07-23T13:31:00Z</dcterms:created>
  <dcterms:modified xsi:type="dcterms:W3CDTF">2023-11-09T23:58:30Z</dcterms:modified>
</cp:coreProperties>
</file>