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61" r:id="rId4"/>
    <p:sldId id="262" r:id="rId5"/>
    <p:sldId id="260" r:id="rId6"/>
    <p:sldId id="285" r:id="rId7"/>
    <p:sldId id="280" r:id="rId8"/>
    <p:sldId id="286" r:id="rId9"/>
    <p:sldId id="287" r:id="rId10"/>
    <p:sldId id="263" r:id="rId11"/>
    <p:sldId id="258" r:id="rId12"/>
    <p:sldId id="264" r:id="rId13"/>
    <p:sldId id="288" r:id="rId14"/>
    <p:sldId id="289" r:id="rId15"/>
    <p:sldId id="290" r:id="rId16"/>
    <p:sldId id="291" r:id="rId17"/>
    <p:sldId id="257" r:id="rId18"/>
    <p:sldId id="283"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A82"/>
    <a:srgbClr val="F1DCB9"/>
    <a:srgbClr val="763E23"/>
    <a:srgbClr val="9F6A3B"/>
    <a:srgbClr val="703116"/>
    <a:srgbClr val="733E25"/>
    <a:srgbClr val="946B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86" d="100"/>
          <a:sy n="86" d="100"/>
        </p:scale>
        <p:origin x="686" y="62"/>
      </p:cViewPr>
      <p:guideLst>
        <p:guide orient="horz" pos="2160"/>
        <p:guide pos="3861"/>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96FF9-21DC-4DBD-AB41-3DA480A5C04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E0E07-DACA-4233-A001-18353283757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DB0D1B7-57BE-44EC-8D54-EF57C536A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89920-0F44-4D77-9030-C22EEA5801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DB0D1B7-57BE-44EC-8D54-EF57C536A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89920-0F44-4D77-9030-C22EEA5801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DB0D1B7-57BE-44EC-8D54-EF57C536A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89920-0F44-4D77-9030-C22EEA5801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DB0D1B7-57BE-44EC-8D54-EF57C536A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89920-0F44-4D77-9030-C22EEA5801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DB0D1B7-57BE-44EC-8D54-EF57C536A4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689920-0F44-4D77-9030-C22EEA5801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DB0D1B7-57BE-44EC-8D54-EF57C536A43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689920-0F44-4D77-9030-C22EEA5801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DB0D1B7-57BE-44EC-8D54-EF57C536A4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689920-0F44-4D77-9030-C22EEA5801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B0D1B7-57BE-44EC-8D54-EF57C536A43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689920-0F44-4D77-9030-C22EEA5801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DB0D1B7-57BE-44EC-8D54-EF57C536A4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689920-0F44-4D77-9030-C22EEA5801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DB0D1B7-57BE-44EC-8D54-EF57C536A4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689920-0F44-4D77-9030-C22EEA5801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0D1B7-57BE-44EC-8D54-EF57C536A43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89920-0F44-4D77-9030-C22EEA5801A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0"/>
            <a:ext cx="12192000" cy="6858000"/>
          </a:xfrm>
          <a:prstGeom prst="rect">
            <a:avLst/>
          </a:prstGeom>
        </p:spPr>
      </p:pic>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1946327" y="432430"/>
            <a:ext cx="7571631" cy="3989842"/>
          </a:xfrm>
          <a:prstGeom prst="rect">
            <a:avLst/>
          </a:prstGeom>
        </p:spPr>
      </p:pic>
      <p:grpSp>
        <p:nvGrpSpPr>
          <p:cNvPr id="24" name="组合 23"/>
          <p:cNvGrpSpPr/>
          <p:nvPr/>
        </p:nvGrpSpPr>
        <p:grpSpPr>
          <a:xfrm>
            <a:off x="5839066" y="3242607"/>
            <a:ext cx="568736" cy="560664"/>
            <a:chOff x="5839066" y="3242607"/>
            <a:chExt cx="568736" cy="560664"/>
          </a:xfrm>
        </p:grpSpPr>
        <p:sp>
          <p:nvSpPr>
            <p:cNvPr id="8" name="椭圆 7"/>
            <p:cNvSpPr/>
            <p:nvPr/>
          </p:nvSpPr>
          <p:spPr>
            <a:xfrm>
              <a:off x="5839066" y="3242607"/>
              <a:ext cx="560664" cy="560664"/>
            </a:xfrm>
            <a:prstGeom prst="ellipse">
              <a:avLst/>
            </a:prstGeom>
            <a:solidFill>
              <a:srgbClr val="946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864063" y="3261329"/>
              <a:ext cx="543739" cy="523220"/>
            </a:xfrm>
            <a:prstGeom prst="rect">
              <a:avLst/>
            </a:prstGeom>
            <a:noFill/>
          </p:spPr>
          <p:txBody>
            <a:bodyPr wrap="none" rtlCol="0">
              <a:spAutoFit/>
            </a:bodyPr>
            <a:lstStyle/>
            <a:p>
              <a:r>
                <a:rPr lang="zh-CN" altLang="en-US" sz="2800" b="1" dirty="0">
                  <a:solidFill>
                    <a:srgbClr val="F1DCB9"/>
                  </a:solidFill>
                  <a:latin typeface="微软雅黑" panose="020B0503020204020204" pitchFamily="34" charset="-122"/>
                  <a:ea typeface="微软雅黑" panose="020B0503020204020204" pitchFamily="34" charset="-122"/>
                </a:rPr>
                <a:t>对</a:t>
              </a:r>
              <a:endParaRPr lang="zh-CN" altLang="en-US" sz="2800" b="1" dirty="0">
                <a:solidFill>
                  <a:srgbClr val="F1DCB9"/>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620641" y="3242607"/>
            <a:ext cx="560664" cy="560664"/>
            <a:chOff x="6620641" y="3242607"/>
            <a:chExt cx="560664" cy="560664"/>
          </a:xfrm>
        </p:grpSpPr>
        <p:sp>
          <p:nvSpPr>
            <p:cNvPr id="9" name="椭圆 8"/>
            <p:cNvSpPr/>
            <p:nvPr/>
          </p:nvSpPr>
          <p:spPr>
            <a:xfrm>
              <a:off x="6620641" y="3242607"/>
              <a:ext cx="560664" cy="560664"/>
            </a:xfrm>
            <a:prstGeom prst="ellipse">
              <a:avLst/>
            </a:prstGeom>
            <a:solidFill>
              <a:srgbClr val="946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620641" y="3242607"/>
              <a:ext cx="543739" cy="523220"/>
            </a:xfrm>
            <a:prstGeom prst="rect">
              <a:avLst/>
            </a:prstGeom>
            <a:noFill/>
          </p:spPr>
          <p:txBody>
            <a:bodyPr wrap="none" rtlCol="0">
              <a:spAutoFit/>
            </a:bodyPr>
            <a:lstStyle/>
            <a:p>
              <a:r>
                <a:rPr lang="zh-CN" altLang="en-US" sz="2800" b="1" dirty="0">
                  <a:solidFill>
                    <a:srgbClr val="F1DCB9"/>
                  </a:solidFill>
                  <a:latin typeface="微软雅黑" panose="020B0503020204020204" pitchFamily="34" charset="-122"/>
                  <a:ea typeface="微软雅黑" panose="020B0503020204020204" pitchFamily="34" charset="-122"/>
                </a:rPr>
                <a:t>外</a:t>
              </a:r>
              <a:endParaRPr lang="zh-CN" altLang="en-US" sz="2800" b="1" dirty="0">
                <a:solidFill>
                  <a:srgbClr val="F1DCB9"/>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7402216" y="3242607"/>
            <a:ext cx="568736" cy="560664"/>
            <a:chOff x="7402216" y="3242607"/>
            <a:chExt cx="568736" cy="560664"/>
          </a:xfrm>
        </p:grpSpPr>
        <p:sp>
          <p:nvSpPr>
            <p:cNvPr id="10" name="椭圆 9"/>
            <p:cNvSpPr/>
            <p:nvPr/>
          </p:nvSpPr>
          <p:spPr>
            <a:xfrm>
              <a:off x="7402216" y="3242607"/>
              <a:ext cx="560664" cy="560664"/>
            </a:xfrm>
            <a:prstGeom prst="ellipse">
              <a:avLst/>
            </a:prstGeom>
            <a:solidFill>
              <a:srgbClr val="946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427213" y="3242607"/>
              <a:ext cx="543739" cy="523220"/>
            </a:xfrm>
            <a:prstGeom prst="rect">
              <a:avLst/>
            </a:prstGeom>
            <a:noFill/>
          </p:spPr>
          <p:txBody>
            <a:bodyPr wrap="none" rtlCol="0">
              <a:spAutoFit/>
            </a:bodyPr>
            <a:lstStyle/>
            <a:p>
              <a:r>
                <a:rPr lang="zh-CN" altLang="en-US" sz="2800" b="1" dirty="0">
                  <a:solidFill>
                    <a:srgbClr val="F1DCB9"/>
                  </a:solidFill>
                  <a:latin typeface="微软雅黑" panose="020B0503020204020204" pitchFamily="34" charset="-122"/>
                  <a:ea typeface="微软雅黑" panose="020B0503020204020204" pitchFamily="34" charset="-122"/>
                </a:rPr>
                <a:t>新</a:t>
              </a:r>
              <a:endParaRPr lang="zh-CN" altLang="en-US" sz="2800" b="1" dirty="0">
                <a:solidFill>
                  <a:srgbClr val="F1DCB9"/>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8183791" y="3242607"/>
            <a:ext cx="560664" cy="560664"/>
            <a:chOff x="8183791" y="3242607"/>
            <a:chExt cx="560664" cy="560664"/>
          </a:xfrm>
        </p:grpSpPr>
        <p:sp>
          <p:nvSpPr>
            <p:cNvPr id="11" name="椭圆 10"/>
            <p:cNvSpPr/>
            <p:nvPr/>
          </p:nvSpPr>
          <p:spPr>
            <a:xfrm>
              <a:off x="8183791" y="3242607"/>
              <a:ext cx="560664" cy="560664"/>
            </a:xfrm>
            <a:prstGeom prst="ellipse">
              <a:avLst/>
            </a:prstGeom>
            <a:solidFill>
              <a:srgbClr val="946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200716" y="3242607"/>
              <a:ext cx="543739" cy="523220"/>
            </a:xfrm>
            <a:prstGeom prst="rect">
              <a:avLst/>
            </a:prstGeom>
            <a:noFill/>
          </p:spPr>
          <p:txBody>
            <a:bodyPr wrap="none" rtlCol="0">
              <a:spAutoFit/>
            </a:bodyPr>
            <a:lstStyle/>
            <a:p>
              <a:r>
                <a:rPr lang="zh-CN" altLang="en-US" sz="2800" b="1" dirty="0">
                  <a:solidFill>
                    <a:srgbClr val="F1DCB9"/>
                  </a:solidFill>
                  <a:latin typeface="微软雅黑" panose="020B0503020204020204" pitchFamily="34" charset="-122"/>
                  <a:ea typeface="微软雅黑" panose="020B0503020204020204" pitchFamily="34" charset="-122"/>
                </a:rPr>
                <a:t>战</a:t>
              </a:r>
              <a:endParaRPr lang="zh-CN" altLang="en-US" sz="2800" b="1" dirty="0">
                <a:solidFill>
                  <a:srgbClr val="F1DCB9"/>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957294" y="3261329"/>
            <a:ext cx="560664" cy="560664"/>
            <a:chOff x="8957294" y="3242607"/>
            <a:chExt cx="560664" cy="560664"/>
          </a:xfrm>
        </p:grpSpPr>
        <p:sp>
          <p:nvSpPr>
            <p:cNvPr id="12" name="椭圆 11"/>
            <p:cNvSpPr/>
            <p:nvPr/>
          </p:nvSpPr>
          <p:spPr>
            <a:xfrm>
              <a:off x="8957294" y="3242607"/>
              <a:ext cx="560664" cy="560664"/>
            </a:xfrm>
            <a:prstGeom prst="ellipse">
              <a:avLst/>
            </a:prstGeom>
            <a:solidFill>
              <a:srgbClr val="946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974219" y="3242607"/>
              <a:ext cx="543739" cy="523220"/>
            </a:xfrm>
            <a:prstGeom prst="rect">
              <a:avLst/>
            </a:prstGeom>
            <a:noFill/>
          </p:spPr>
          <p:txBody>
            <a:bodyPr wrap="none" rtlCol="0">
              <a:spAutoFit/>
            </a:bodyPr>
            <a:lstStyle/>
            <a:p>
              <a:r>
                <a:rPr lang="zh-CN" altLang="en-US" sz="2800" b="1" dirty="0">
                  <a:solidFill>
                    <a:srgbClr val="F1DCB9"/>
                  </a:solidFill>
                  <a:latin typeface="微软雅黑" panose="020B0503020204020204" pitchFamily="34" charset="-122"/>
                  <a:ea typeface="微软雅黑" panose="020B0503020204020204" pitchFamily="34" charset="-122"/>
                </a:rPr>
                <a:t>略</a:t>
              </a:r>
              <a:endParaRPr lang="zh-CN" altLang="en-US" sz="2800" b="1" dirty="0">
                <a:solidFill>
                  <a:srgbClr val="F1DCB9"/>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541537" y="6240904"/>
            <a:ext cx="1136343"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第七小组</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par>
                              <p:cTn id="13" fill="hold">
                                <p:stCondLst>
                                  <p:cond delay="1000"/>
                                </p:stCondLst>
                                <p:childTnLst>
                                  <p:par>
                                    <p:cTn id="14" presetID="2" presetClass="entr" presetSubtype="2" fill="hold" nodeType="afterEffect" p14:presetBounceEnd="54000">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14:bounceEnd="54000">
                                          <p:cBhvr additive="base">
                                            <p:cTn id="16" dur="800" fill="hold"/>
                                            <p:tgtEl>
                                              <p:spTgt spid="24"/>
                                            </p:tgtEl>
                                            <p:attrNameLst>
                                              <p:attrName>ppt_x</p:attrName>
                                            </p:attrNameLst>
                                          </p:cBhvr>
                                          <p:tavLst>
                                            <p:tav tm="0">
                                              <p:val>
                                                <p:strVal val="1+#ppt_w/2"/>
                                              </p:val>
                                            </p:tav>
                                            <p:tav tm="100000">
                                              <p:val>
                                                <p:strVal val="#ppt_x"/>
                                              </p:val>
                                            </p:tav>
                                          </p:tavLst>
                                        </p:anim>
                                        <p:anim calcmode="lin" valueType="num" p14:bounceEnd="54000">
                                          <p:cBhvr additive="base">
                                            <p:cTn id="17" dur="800" fill="hold"/>
                                            <p:tgtEl>
                                              <p:spTgt spid="24"/>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14:presetBounceEnd="54000">
                                      <p:stCondLst>
                                        <p:cond delay="100"/>
                                      </p:stCondLst>
                                      <p:childTnLst>
                                        <p:set>
                                          <p:cBhvr>
                                            <p:cTn id="19" dur="1" fill="hold">
                                              <p:stCondLst>
                                                <p:cond delay="0"/>
                                              </p:stCondLst>
                                            </p:cTn>
                                            <p:tgtEl>
                                              <p:spTgt spid="23"/>
                                            </p:tgtEl>
                                            <p:attrNameLst>
                                              <p:attrName>style.visibility</p:attrName>
                                            </p:attrNameLst>
                                          </p:cBhvr>
                                          <p:to>
                                            <p:strVal val="visible"/>
                                          </p:to>
                                        </p:set>
                                        <p:anim calcmode="lin" valueType="num" p14:bounceEnd="54000">
                                          <p:cBhvr additive="base">
                                            <p:cTn id="20" dur="800" fill="hold"/>
                                            <p:tgtEl>
                                              <p:spTgt spid="23"/>
                                            </p:tgtEl>
                                            <p:attrNameLst>
                                              <p:attrName>ppt_x</p:attrName>
                                            </p:attrNameLst>
                                          </p:cBhvr>
                                          <p:tavLst>
                                            <p:tav tm="0">
                                              <p:val>
                                                <p:strVal val="1+#ppt_w/2"/>
                                              </p:val>
                                            </p:tav>
                                            <p:tav tm="100000">
                                              <p:val>
                                                <p:strVal val="#ppt_x"/>
                                              </p:val>
                                            </p:tav>
                                          </p:tavLst>
                                        </p:anim>
                                        <p:anim calcmode="lin" valueType="num" p14:bounceEnd="54000">
                                          <p:cBhvr additive="base">
                                            <p:cTn id="21" dur="8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14:presetBounceEnd="54000">
                                      <p:stCondLst>
                                        <p:cond delay="200"/>
                                      </p:stCondLst>
                                      <p:childTnLst>
                                        <p:set>
                                          <p:cBhvr>
                                            <p:cTn id="23" dur="1" fill="hold">
                                              <p:stCondLst>
                                                <p:cond delay="0"/>
                                              </p:stCondLst>
                                            </p:cTn>
                                            <p:tgtEl>
                                              <p:spTgt spid="22"/>
                                            </p:tgtEl>
                                            <p:attrNameLst>
                                              <p:attrName>style.visibility</p:attrName>
                                            </p:attrNameLst>
                                          </p:cBhvr>
                                          <p:to>
                                            <p:strVal val="visible"/>
                                          </p:to>
                                        </p:set>
                                        <p:anim calcmode="lin" valueType="num" p14:bounceEnd="54000">
                                          <p:cBhvr additive="base">
                                            <p:cTn id="24" dur="800" fill="hold"/>
                                            <p:tgtEl>
                                              <p:spTgt spid="22"/>
                                            </p:tgtEl>
                                            <p:attrNameLst>
                                              <p:attrName>ppt_x</p:attrName>
                                            </p:attrNameLst>
                                          </p:cBhvr>
                                          <p:tavLst>
                                            <p:tav tm="0">
                                              <p:val>
                                                <p:strVal val="1+#ppt_w/2"/>
                                              </p:val>
                                            </p:tav>
                                            <p:tav tm="100000">
                                              <p:val>
                                                <p:strVal val="#ppt_x"/>
                                              </p:val>
                                            </p:tav>
                                          </p:tavLst>
                                        </p:anim>
                                        <p:anim calcmode="lin" valueType="num" p14:bounceEnd="54000">
                                          <p:cBhvr additive="base">
                                            <p:cTn id="25" dur="8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14:presetBounceEnd="54000">
                                      <p:stCondLst>
                                        <p:cond delay="300"/>
                                      </p:stCondLst>
                                      <p:childTnLst>
                                        <p:set>
                                          <p:cBhvr>
                                            <p:cTn id="27" dur="1" fill="hold">
                                              <p:stCondLst>
                                                <p:cond delay="0"/>
                                              </p:stCondLst>
                                            </p:cTn>
                                            <p:tgtEl>
                                              <p:spTgt spid="21"/>
                                            </p:tgtEl>
                                            <p:attrNameLst>
                                              <p:attrName>style.visibility</p:attrName>
                                            </p:attrNameLst>
                                          </p:cBhvr>
                                          <p:to>
                                            <p:strVal val="visible"/>
                                          </p:to>
                                        </p:set>
                                        <p:anim calcmode="lin" valueType="num" p14:bounceEnd="54000">
                                          <p:cBhvr additive="base">
                                            <p:cTn id="28" dur="800" fill="hold"/>
                                            <p:tgtEl>
                                              <p:spTgt spid="21"/>
                                            </p:tgtEl>
                                            <p:attrNameLst>
                                              <p:attrName>ppt_x</p:attrName>
                                            </p:attrNameLst>
                                          </p:cBhvr>
                                          <p:tavLst>
                                            <p:tav tm="0">
                                              <p:val>
                                                <p:strVal val="1+#ppt_w/2"/>
                                              </p:val>
                                            </p:tav>
                                            <p:tav tm="100000">
                                              <p:val>
                                                <p:strVal val="#ppt_x"/>
                                              </p:val>
                                            </p:tav>
                                          </p:tavLst>
                                        </p:anim>
                                        <p:anim calcmode="lin" valueType="num" p14:bounceEnd="54000">
                                          <p:cBhvr additive="base">
                                            <p:cTn id="29" dur="8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14:presetBounceEnd="54000">
                                      <p:stCondLst>
                                        <p:cond delay="400"/>
                                      </p:stCondLst>
                                      <p:childTnLst>
                                        <p:set>
                                          <p:cBhvr>
                                            <p:cTn id="31" dur="1" fill="hold">
                                              <p:stCondLst>
                                                <p:cond delay="0"/>
                                              </p:stCondLst>
                                            </p:cTn>
                                            <p:tgtEl>
                                              <p:spTgt spid="20"/>
                                            </p:tgtEl>
                                            <p:attrNameLst>
                                              <p:attrName>style.visibility</p:attrName>
                                            </p:attrNameLst>
                                          </p:cBhvr>
                                          <p:to>
                                            <p:strVal val="visible"/>
                                          </p:to>
                                        </p:set>
                                        <p:anim calcmode="lin" valueType="num" p14:bounceEnd="54000">
                                          <p:cBhvr additive="base">
                                            <p:cTn id="32" dur="800" fill="hold"/>
                                            <p:tgtEl>
                                              <p:spTgt spid="20"/>
                                            </p:tgtEl>
                                            <p:attrNameLst>
                                              <p:attrName>ppt_x</p:attrName>
                                            </p:attrNameLst>
                                          </p:cBhvr>
                                          <p:tavLst>
                                            <p:tav tm="0">
                                              <p:val>
                                                <p:strVal val="1+#ppt_w/2"/>
                                              </p:val>
                                            </p:tav>
                                            <p:tav tm="100000">
                                              <p:val>
                                                <p:strVal val="#ppt_x"/>
                                              </p:val>
                                            </p:tav>
                                          </p:tavLst>
                                        </p:anim>
                                        <p:anim calcmode="lin" valueType="num" p14:bounceEnd="54000">
                                          <p:cBhvr additive="base">
                                            <p:cTn id="33" dur="8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800" fill="hold"/>
                                            <p:tgtEl>
                                              <p:spTgt spid="24"/>
                                            </p:tgtEl>
                                            <p:attrNameLst>
                                              <p:attrName>ppt_x</p:attrName>
                                            </p:attrNameLst>
                                          </p:cBhvr>
                                          <p:tavLst>
                                            <p:tav tm="0">
                                              <p:val>
                                                <p:strVal val="1+#ppt_w/2"/>
                                              </p:val>
                                            </p:tav>
                                            <p:tav tm="100000">
                                              <p:val>
                                                <p:strVal val="#ppt_x"/>
                                              </p:val>
                                            </p:tav>
                                          </p:tavLst>
                                        </p:anim>
                                        <p:anim calcmode="lin" valueType="num">
                                          <p:cBhvr additive="base">
                                            <p:cTn id="17" dur="800" fill="hold"/>
                                            <p:tgtEl>
                                              <p:spTgt spid="24"/>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1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800" fill="hold"/>
                                            <p:tgtEl>
                                              <p:spTgt spid="23"/>
                                            </p:tgtEl>
                                            <p:attrNameLst>
                                              <p:attrName>ppt_x</p:attrName>
                                            </p:attrNameLst>
                                          </p:cBhvr>
                                          <p:tavLst>
                                            <p:tav tm="0">
                                              <p:val>
                                                <p:strVal val="1+#ppt_w/2"/>
                                              </p:val>
                                            </p:tav>
                                            <p:tav tm="100000">
                                              <p:val>
                                                <p:strVal val="#ppt_x"/>
                                              </p:val>
                                            </p:tav>
                                          </p:tavLst>
                                        </p:anim>
                                        <p:anim calcmode="lin" valueType="num">
                                          <p:cBhvr additive="base">
                                            <p:cTn id="21" dur="8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20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800" fill="hold"/>
                                            <p:tgtEl>
                                              <p:spTgt spid="22"/>
                                            </p:tgtEl>
                                            <p:attrNameLst>
                                              <p:attrName>ppt_x</p:attrName>
                                            </p:attrNameLst>
                                          </p:cBhvr>
                                          <p:tavLst>
                                            <p:tav tm="0">
                                              <p:val>
                                                <p:strVal val="1+#ppt_w/2"/>
                                              </p:val>
                                            </p:tav>
                                            <p:tav tm="100000">
                                              <p:val>
                                                <p:strVal val="#ppt_x"/>
                                              </p:val>
                                            </p:tav>
                                          </p:tavLst>
                                        </p:anim>
                                        <p:anim calcmode="lin" valueType="num">
                                          <p:cBhvr additive="base">
                                            <p:cTn id="25" dur="8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30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800" fill="hold"/>
                                            <p:tgtEl>
                                              <p:spTgt spid="21"/>
                                            </p:tgtEl>
                                            <p:attrNameLst>
                                              <p:attrName>ppt_x</p:attrName>
                                            </p:attrNameLst>
                                          </p:cBhvr>
                                          <p:tavLst>
                                            <p:tav tm="0">
                                              <p:val>
                                                <p:strVal val="1+#ppt_w/2"/>
                                              </p:val>
                                            </p:tav>
                                            <p:tav tm="100000">
                                              <p:val>
                                                <p:strVal val="#ppt_x"/>
                                              </p:val>
                                            </p:tav>
                                          </p:tavLst>
                                        </p:anim>
                                        <p:anim calcmode="lin" valueType="num">
                                          <p:cBhvr additive="base">
                                            <p:cTn id="29" dur="8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40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800" fill="hold"/>
                                            <p:tgtEl>
                                              <p:spTgt spid="20"/>
                                            </p:tgtEl>
                                            <p:attrNameLst>
                                              <p:attrName>ppt_x</p:attrName>
                                            </p:attrNameLst>
                                          </p:cBhvr>
                                          <p:tavLst>
                                            <p:tav tm="0">
                                              <p:val>
                                                <p:strVal val="1+#ppt_w/2"/>
                                              </p:val>
                                            </p:tav>
                                            <p:tav tm="100000">
                                              <p:val>
                                                <p:strVal val="#ppt_x"/>
                                              </p:val>
                                            </p:tav>
                                          </p:tavLst>
                                        </p:anim>
                                        <p:anim calcmode="lin" valueType="num">
                                          <p:cBhvr additive="base">
                                            <p:cTn id="33" dur="8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963152" y="858879"/>
            <a:ext cx="677108" cy="3800049"/>
            <a:chOff x="387459" y="1267251"/>
            <a:chExt cx="677108" cy="3800049"/>
          </a:xfrm>
        </p:grpSpPr>
        <p:sp>
          <p:nvSpPr>
            <p:cNvPr id="4" name="矩形: 圆角 3"/>
            <p:cNvSpPr/>
            <p:nvPr/>
          </p:nvSpPr>
          <p:spPr>
            <a:xfrm>
              <a:off x="431800" y="1333500"/>
              <a:ext cx="584200" cy="3733800"/>
            </a:xfrm>
            <a:prstGeom prst="roundRect">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387459" y="1267251"/>
              <a:ext cx="677108" cy="3785652"/>
            </a:xfrm>
            <a:prstGeom prst="rect">
              <a:avLst/>
            </a:prstGeom>
          </p:spPr>
          <p:txBody>
            <a:bodyPr vert="eaVert" wrap="square">
              <a:spAutoFit/>
            </a:bodyPr>
            <a:lstStyle/>
            <a:p>
              <a:r>
                <a:rPr lang="zh-CN" altLang="en-US" sz="3200" b="1" dirty="0">
                  <a:solidFill>
                    <a:srgbClr val="F1DCB9"/>
                  </a:solidFill>
                  <a:latin typeface="微软雅黑" panose="020B0503020204020204" pitchFamily="34" charset="-122"/>
                  <a:ea typeface="微软雅黑" panose="020B0503020204020204" pitchFamily="34" charset="-122"/>
                </a:rPr>
                <a:t>一带一路战略的意义</a:t>
              </a:r>
              <a:endParaRPr lang="zh-CN" altLang="en-US" sz="3200" dirty="0">
                <a:solidFill>
                  <a:srgbClr val="F1DCB9"/>
                </a:solidFill>
              </a:endParaRPr>
            </a:p>
          </p:txBody>
        </p:sp>
      </p:grpSp>
      <p:sp>
        <p:nvSpPr>
          <p:cNvPr id="5" name="Freeform 7"/>
          <p:cNvSpPr>
            <a:spLocks noChangeArrowheads="1"/>
          </p:cNvSpPr>
          <p:nvPr/>
        </p:nvSpPr>
        <p:spPr bwMode="auto">
          <a:xfrm>
            <a:off x="5074045" y="274352"/>
            <a:ext cx="1849359" cy="1631620"/>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rgbClr val="FFCA82"/>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 name="Freeform 8"/>
          <p:cNvSpPr>
            <a:spLocks noChangeArrowheads="1"/>
          </p:cNvSpPr>
          <p:nvPr/>
        </p:nvSpPr>
        <p:spPr bwMode="auto">
          <a:xfrm>
            <a:off x="3640851" y="1526959"/>
            <a:ext cx="1832393" cy="1764527"/>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rgbClr val="9F6A3B"/>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 name="Freeform 9"/>
          <p:cNvSpPr>
            <a:spLocks noChangeArrowheads="1"/>
          </p:cNvSpPr>
          <p:nvPr/>
        </p:nvSpPr>
        <p:spPr bwMode="auto">
          <a:xfrm>
            <a:off x="4482030" y="2889795"/>
            <a:ext cx="1702315" cy="1860670"/>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rgbClr val="FFCA82"/>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8" name="Freeform 10"/>
          <p:cNvSpPr>
            <a:spLocks noChangeArrowheads="1"/>
          </p:cNvSpPr>
          <p:nvPr/>
        </p:nvSpPr>
        <p:spPr bwMode="auto">
          <a:xfrm>
            <a:off x="5796187" y="2904083"/>
            <a:ext cx="1707972" cy="1860672"/>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rgbClr val="9F6A3B"/>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9" name="Freeform 11"/>
          <p:cNvSpPr>
            <a:spLocks noChangeArrowheads="1"/>
          </p:cNvSpPr>
          <p:nvPr/>
        </p:nvSpPr>
        <p:spPr bwMode="auto">
          <a:xfrm>
            <a:off x="6519373" y="1526959"/>
            <a:ext cx="1832393" cy="1764527"/>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rgbClr val="763E23"/>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7" name="矩形 16"/>
          <p:cNvSpPr/>
          <p:nvPr/>
        </p:nvSpPr>
        <p:spPr>
          <a:xfrm>
            <a:off x="5022192" y="2285080"/>
            <a:ext cx="1967617" cy="874407"/>
          </a:xfrm>
          <a:prstGeom prst="rect">
            <a:avLst/>
          </a:prstGeom>
        </p:spPr>
        <p:txBody>
          <a:bodyPr wrap="square">
            <a:spAutoFit/>
          </a:bodyPr>
          <a:lstStyle/>
          <a:p>
            <a:pPr algn="ctr">
              <a:lnSpc>
                <a:spcPct val="150000"/>
              </a:lnSpc>
            </a:pPr>
            <a:r>
              <a:rPr lang="zh-CN" altLang="en-US" b="1" dirty="0">
                <a:solidFill>
                  <a:srgbClr val="763E23"/>
                </a:solidFill>
                <a:latin typeface="微软雅黑" panose="020B0503020204020204" pitchFamily="34" charset="-122"/>
                <a:ea typeface="微软雅黑" panose="020B0503020204020204" pitchFamily="34" charset="-122"/>
              </a:rPr>
              <a:t>“一带一路”</a:t>
            </a:r>
            <a:endParaRPr lang="en-US" altLang="zh-CN" b="1" dirty="0">
              <a:solidFill>
                <a:srgbClr val="763E23"/>
              </a:solidFill>
              <a:latin typeface="微软雅黑" panose="020B0503020204020204" pitchFamily="34" charset="-122"/>
              <a:ea typeface="微软雅黑" panose="020B0503020204020204" pitchFamily="34" charset="-122"/>
            </a:endParaRPr>
          </a:p>
          <a:p>
            <a:pPr algn="ctr">
              <a:lnSpc>
                <a:spcPct val="150000"/>
              </a:lnSpc>
            </a:pPr>
            <a:r>
              <a:rPr lang="zh-CN" altLang="en-US" b="1" dirty="0">
                <a:solidFill>
                  <a:srgbClr val="763E23"/>
                </a:solidFill>
                <a:latin typeface="微软雅黑" panose="020B0503020204020204" pitchFamily="34" charset="-122"/>
                <a:ea typeface="微软雅黑" panose="020B0503020204020204" pitchFamily="34" charset="-122"/>
              </a:rPr>
              <a:t>战略倡议</a:t>
            </a:r>
            <a:endParaRPr lang="en-US" altLang="zh-CN" b="1" dirty="0">
              <a:solidFill>
                <a:srgbClr val="763E23"/>
              </a:solidFill>
              <a:latin typeface="微软雅黑" panose="020B0503020204020204" pitchFamily="34" charset="-122"/>
              <a:ea typeface="微软雅黑" panose="020B0503020204020204" pitchFamily="34" charset="-122"/>
            </a:endParaRPr>
          </a:p>
        </p:txBody>
      </p:sp>
      <p:sp>
        <p:nvSpPr>
          <p:cNvPr id="21" name="矩形 20"/>
          <p:cNvSpPr/>
          <p:nvPr/>
        </p:nvSpPr>
        <p:spPr>
          <a:xfrm>
            <a:off x="5514489" y="1077842"/>
            <a:ext cx="1028646" cy="646331"/>
          </a:xfrm>
          <a:prstGeom prst="rect">
            <a:avLst/>
          </a:prstGeom>
        </p:spPr>
        <p:txBody>
          <a:bodyPr wrap="square">
            <a:spAutoFit/>
          </a:bodyPr>
          <a:lstStyle/>
          <a:p>
            <a:pPr algn="ctr"/>
            <a:r>
              <a:rPr lang="zh-CN" altLang="en-US" b="1" dirty="0">
                <a:solidFill>
                  <a:srgbClr val="763E23"/>
                </a:solidFill>
                <a:latin typeface="微软雅黑" panose="020B0503020204020204" pitchFamily="34" charset="-122"/>
                <a:ea typeface="微软雅黑" panose="020B0503020204020204" pitchFamily="34" charset="-122"/>
              </a:rPr>
              <a:t>外交新战略</a:t>
            </a:r>
            <a:endParaRPr lang="zh-CN" altLang="en-US" b="1" dirty="0">
              <a:solidFill>
                <a:srgbClr val="763E23"/>
              </a:solidFill>
              <a:latin typeface="微软雅黑" panose="020B0503020204020204" pitchFamily="34" charset="-122"/>
              <a:ea typeface="微软雅黑" panose="020B0503020204020204" pitchFamily="34" charset="-122"/>
            </a:endParaRPr>
          </a:p>
        </p:txBody>
      </p:sp>
      <p:sp>
        <p:nvSpPr>
          <p:cNvPr id="22" name="矩形 21"/>
          <p:cNvSpPr/>
          <p:nvPr/>
        </p:nvSpPr>
        <p:spPr>
          <a:xfrm>
            <a:off x="4310683" y="1813638"/>
            <a:ext cx="788789" cy="830997"/>
          </a:xfrm>
          <a:prstGeom prst="rect">
            <a:avLst/>
          </a:prstGeom>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共商共建共享</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6519373" y="3514206"/>
            <a:ext cx="849253" cy="646331"/>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和平发展</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4832145" y="3514206"/>
            <a:ext cx="730277" cy="646331"/>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合作共赢</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6922803" y="1905972"/>
            <a:ext cx="1042618" cy="646331"/>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全球化进程</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500" fill="hold">
                                          <p:stCondLst>
                                            <p:cond delay="0"/>
                                          </p:stCondLst>
                                        </p:cTn>
                                        <p:tgtEl>
                                          <p:spTgt spid="26"/>
                                        </p:tgtEl>
                                        <p:attrNameLst>
                                          <p:attrName>style.visibility</p:attrName>
                                        </p:attrNameLst>
                                      </p:cBhvr>
                                      <p:to>
                                        <p:strVal val="visible"/>
                                      </p:to>
                                    </p:set>
                                    <p:animEffect transition="in" filter="barn(in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par>
                          <p:cTn id="15" fill="hold">
                            <p:stCondLst>
                              <p:cond delay="500"/>
                            </p:stCondLst>
                            <p:childTnLst>
                              <p:par>
                                <p:cTn id="16" presetID="23" presetClass="entr" presetSubtype="52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par>
                                <p:cTn id="22" presetID="23" presetClass="entr" presetSubtype="528"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 calcmode="lin" valueType="num">
                                      <p:cBhvr>
                                        <p:cTn id="26" dur="500" fill="hold"/>
                                        <p:tgtEl>
                                          <p:spTgt spid="6"/>
                                        </p:tgtEl>
                                        <p:attrNameLst>
                                          <p:attrName>ppt_x</p:attrName>
                                        </p:attrNameLst>
                                      </p:cBhvr>
                                      <p:tavLst>
                                        <p:tav tm="0">
                                          <p:val>
                                            <p:fltVal val="0.5"/>
                                          </p:val>
                                        </p:tav>
                                        <p:tav tm="100000">
                                          <p:val>
                                            <p:strVal val="#ppt_x"/>
                                          </p:val>
                                        </p:tav>
                                      </p:tavLst>
                                    </p:anim>
                                    <p:anim calcmode="lin" valueType="num">
                                      <p:cBhvr>
                                        <p:cTn id="27" dur="500" fill="hold"/>
                                        <p:tgtEl>
                                          <p:spTgt spid="6"/>
                                        </p:tgtEl>
                                        <p:attrNameLst>
                                          <p:attrName>ppt_y</p:attrName>
                                        </p:attrNameLst>
                                      </p:cBhvr>
                                      <p:tavLst>
                                        <p:tav tm="0">
                                          <p:val>
                                            <p:fltVal val="0.5"/>
                                          </p:val>
                                        </p:tav>
                                        <p:tav tm="100000">
                                          <p:val>
                                            <p:strVal val="#ppt_y"/>
                                          </p:val>
                                        </p:tav>
                                      </p:tavLst>
                                    </p:anim>
                                  </p:childTnLst>
                                </p:cTn>
                              </p:par>
                              <p:par>
                                <p:cTn id="28" presetID="23" presetClass="entr" presetSubtype="528"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 calcmode="lin" valueType="num">
                                      <p:cBhvr>
                                        <p:cTn id="32" dur="500" fill="hold"/>
                                        <p:tgtEl>
                                          <p:spTgt spid="7"/>
                                        </p:tgtEl>
                                        <p:attrNameLst>
                                          <p:attrName>ppt_x</p:attrName>
                                        </p:attrNameLst>
                                      </p:cBhvr>
                                      <p:tavLst>
                                        <p:tav tm="0">
                                          <p:val>
                                            <p:fltVal val="0.5"/>
                                          </p:val>
                                        </p:tav>
                                        <p:tav tm="100000">
                                          <p:val>
                                            <p:strVal val="#ppt_x"/>
                                          </p:val>
                                        </p:tav>
                                      </p:tavLst>
                                    </p:anim>
                                    <p:anim calcmode="lin" valueType="num">
                                      <p:cBhvr>
                                        <p:cTn id="33" dur="500" fill="hold"/>
                                        <p:tgtEl>
                                          <p:spTgt spid="7"/>
                                        </p:tgtEl>
                                        <p:attrNameLst>
                                          <p:attrName>ppt_y</p:attrName>
                                        </p:attrNameLst>
                                      </p:cBhvr>
                                      <p:tavLst>
                                        <p:tav tm="0">
                                          <p:val>
                                            <p:fltVal val="0.5"/>
                                          </p:val>
                                        </p:tav>
                                        <p:tav tm="100000">
                                          <p:val>
                                            <p:strVal val="#ppt_y"/>
                                          </p:val>
                                        </p:tav>
                                      </p:tavLst>
                                    </p:anim>
                                  </p:childTnLst>
                                </p:cTn>
                              </p:par>
                              <p:par>
                                <p:cTn id="34" presetID="23" presetClass="entr" presetSubtype="528"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 calcmode="lin" valueType="num">
                                      <p:cBhvr>
                                        <p:cTn id="38" dur="500" fill="hold"/>
                                        <p:tgtEl>
                                          <p:spTgt spid="8"/>
                                        </p:tgtEl>
                                        <p:attrNameLst>
                                          <p:attrName>ppt_x</p:attrName>
                                        </p:attrNameLst>
                                      </p:cBhvr>
                                      <p:tavLst>
                                        <p:tav tm="0">
                                          <p:val>
                                            <p:fltVal val="0.5"/>
                                          </p:val>
                                        </p:tav>
                                        <p:tav tm="100000">
                                          <p:val>
                                            <p:strVal val="#ppt_x"/>
                                          </p:val>
                                        </p:tav>
                                      </p:tavLst>
                                    </p:anim>
                                    <p:anim calcmode="lin" valueType="num">
                                      <p:cBhvr>
                                        <p:cTn id="39" dur="500" fill="hold"/>
                                        <p:tgtEl>
                                          <p:spTgt spid="8"/>
                                        </p:tgtEl>
                                        <p:attrNameLst>
                                          <p:attrName>ppt_y</p:attrName>
                                        </p:attrNameLst>
                                      </p:cBhvr>
                                      <p:tavLst>
                                        <p:tav tm="0">
                                          <p:val>
                                            <p:fltVal val="0.5"/>
                                          </p:val>
                                        </p:tav>
                                        <p:tav tm="100000">
                                          <p:val>
                                            <p:strVal val="#ppt_y"/>
                                          </p:val>
                                        </p:tav>
                                      </p:tavLst>
                                    </p:anim>
                                  </p:childTnLst>
                                </p:cTn>
                              </p:par>
                              <p:par>
                                <p:cTn id="40" presetID="23" presetClass="entr" presetSubtype="528"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 calcmode="lin" valueType="num">
                                      <p:cBhvr>
                                        <p:cTn id="44" dur="500" fill="hold"/>
                                        <p:tgtEl>
                                          <p:spTgt spid="9"/>
                                        </p:tgtEl>
                                        <p:attrNameLst>
                                          <p:attrName>ppt_x</p:attrName>
                                        </p:attrNameLst>
                                      </p:cBhvr>
                                      <p:tavLst>
                                        <p:tav tm="0">
                                          <p:val>
                                            <p:fltVal val="0.5"/>
                                          </p:val>
                                        </p:tav>
                                        <p:tav tm="100000">
                                          <p:val>
                                            <p:strVal val="#ppt_x"/>
                                          </p:val>
                                        </p:tav>
                                      </p:tavLst>
                                    </p:anim>
                                    <p:anim calcmode="lin" valueType="num">
                                      <p:cBhvr>
                                        <p:cTn id="45" dur="500" fill="hold"/>
                                        <p:tgtEl>
                                          <p:spTgt spid="9"/>
                                        </p:tgtEl>
                                        <p:attrNameLst>
                                          <p:attrName>ppt_y</p:attrName>
                                        </p:attrNameLst>
                                      </p:cBhvr>
                                      <p:tavLst>
                                        <p:tav tm="0">
                                          <p:val>
                                            <p:fltVal val="0.5"/>
                                          </p:val>
                                        </p:tav>
                                        <p:tav tm="100000">
                                          <p:val>
                                            <p:strVal val="#ppt_y"/>
                                          </p:val>
                                        </p:tav>
                                      </p:tavLst>
                                    </p:anim>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P spid="7" grpId="0" bldLvl="0" animBg="1" autoUpdateAnimBg="0"/>
      <p:bldP spid="8" grpId="0" bldLvl="0" animBg="1" autoUpdateAnimBg="0"/>
      <p:bldP spid="9" grpId="0" bldLvl="0" animBg="1" autoUpdateAnimBg="0"/>
      <p:bldP spid="17" grpId="0"/>
      <p:bldP spid="21" grpId="0"/>
      <p:bldP spid="22" grpId="0"/>
      <p:bldP spid="23"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25213" y="1247845"/>
            <a:ext cx="5433320" cy="2521601"/>
          </a:xfrm>
          <a:prstGeom prst="rect">
            <a:avLst/>
          </a:prstGeom>
          <a:noFill/>
          <a:ln w="19050">
            <a:solidFill>
              <a:srgbClr val="9F6A3B"/>
            </a:solidFill>
          </a:ln>
        </p:spPr>
        <p:style>
          <a:lnRef idx="2">
            <a:schemeClr val="accent1">
              <a:shade val="50000"/>
            </a:schemeClr>
          </a:lnRef>
          <a:fillRef idx="1">
            <a:schemeClr val="accent1"/>
          </a:fillRef>
          <a:effectRef idx="0">
            <a:schemeClr val="accent1"/>
          </a:effectRef>
          <a:fontRef idx="minor">
            <a:schemeClr val="lt1"/>
          </a:fontRef>
        </p:style>
        <p:txBody>
          <a:bodyPr lIns="68604" tIns="34302" rIns="68604" bIns="34302" rtlCol="0" anchor="ctr"/>
          <a:lstStyle/>
          <a:p>
            <a:pPr algn="ctr"/>
            <a:endParaRPr lang="zh-CN" altLang="en-US" sz="1015"/>
          </a:p>
        </p:txBody>
      </p:sp>
      <p:sp>
        <p:nvSpPr>
          <p:cNvPr id="4" name="六边形 3"/>
          <p:cNvSpPr/>
          <p:nvPr/>
        </p:nvSpPr>
        <p:spPr>
          <a:xfrm>
            <a:off x="1636143" y="1577738"/>
            <a:ext cx="2191092" cy="1888873"/>
          </a:xfrm>
          <a:prstGeom prst="hexagon">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lIns="68604" tIns="34302" rIns="68604" bIns="34302" rtlCol="0" anchor="ctr"/>
          <a:lstStyle/>
          <a:p>
            <a:pPr algn="ctr"/>
            <a:r>
              <a:rPr lang="zh-CN" altLang="en-US" sz="3600" b="1" dirty="0">
                <a:solidFill>
                  <a:srgbClr val="F1DCB9"/>
                </a:solidFill>
                <a:latin typeface="微软雅黑" panose="020B0503020204020204" pitchFamily="34" charset="-122"/>
                <a:ea typeface="微软雅黑" panose="020B0503020204020204" pitchFamily="34" charset="-122"/>
              </a:rPr>
              <a:t>外交新战略</a:t>
            </a:r>
            <a:endParaRPr lang="zh-CN" altLang="en-US" sz="3600" dirty="0">
              <a:solidFill>
                <a:srgbClr val="F1DCB9"/>
              </a:solidFill>
              <a:latin typeface="微软雅黑" panose="020B0503020204020204" pitchFamily="34" charset="-122"/>
              <a:ea typeface="微软雅黑" panose="020B0503020204020204" pitchFamily="34" charset="-122"/>
            </a:endParaRPr>
          </a:p>
        </p:txBody>
      </p:sp>
      <p:sp>
        <p:nvSpPr>
          <p:cNvPr id="8" name="TextBox 27"/>
          <p:cNvSpPr txBox="1"/>
          <p:nvPr/>
        </p:nvSpPr>
        <p:spPr>
          <a:xfrm>
            <a:off x="4917348" y="1550678"/>
            <a:ext cx="4869579" cy="1915160"/>
          </a:xfrm>
          <a:prstGeom prst="rect">
            <a:avLst/>
          </a:prstGeom>
          <a:noFill/>
        </p:spPr>
        <p:txBody>
          <a:bodyPr wrap="square" lIns="68604" tIns="34302" rIns="68604" bIns="34302" rtlCol="0">
            <a:spAutoFit/>
          </a:bodyPr>
          <a:lstStyle/>
          <a:p>
            <a:r>
              <a:rPr lang="en-US" altLang="zh-CN" sz="2000" b="1" dirty="0">
                <a:solidFill>
                  <a:srgbClr val="763E23"/>
                </a:solidFill>
                <a:latin typeface="微软雅黑" panose="020B0503020204020204" pitchFamily="34" charset="-122"/>
                <a:ea typeface="微软雅黑" panose="020B0503020204020204" pitchFamily="34" charset="-122"/>
              </a:rPr>
              <a:t>	</a:t>
            </a:r>
            <a:r>
              <a:rPr lang="zh-CN" altLang="en-US" sz="2000" b="1" dirty="0">
                <a:solidFill>
                  <a:srgbClr val="763E23"/>
                </a:solidFill>
                <a:latin typeface="微软雅黑" panose="020B0503020204020204" pitchFamily="34" charset="-122"/>
                <a:ea typeface="微软雅黑" panose="020B0503020204020204" pitchFamily="34" charset="-122"/>
              </a:rPr>
              <a:t>“一带一路”倡议是中国日益增强的自信和责任感的体现，是中国经济外交的新战略，也是实施新一轮扩大开放的重要举措。 “一带一路”倡议的实施，有助于中国进一步融入全球经济，推动全球经济治理体系变革。</a:t>
            </a:r>
            <a:endParaRPr lang="zh-CN" altLang="en-US" sz="2000" b="1" dirty="0">
              <a:solidFill>
                <a:srgbClr val="763E23"/>
              </a:solidFill>
              <a:latin typeface="微软雅黑" panose="020B0503020204020204" pitchFamily="34" charset="-122"/>
              <a:ea typeface="微软雅黑" panose="020B0503020204020204" pitchFamily="34" charset="-122"/>
            </a:endParaRPr>
          </a:p>
        </p:txBody>
      </p:sp>
      <p:sp>
        <p:nvSpPr>
          <p:cNvPr id="22" name="矩形 21"/>
          <p:cNvSpPr/>
          <p:nvPr/>
        </p:nvSpPr>
        <p:spPr>
          <a:xfrm>
            <a:off x="385346" y="1428962"/>
            <a:ext cx="677108" cy="2521601"/>
          </a:xfrm>
          <a:prstGeom prst="rect">
            <a:avLst/>
          </a:prstGeom>
        </p:spPr>
        <p:txBody>
          <a:bodyPr vert="eaVert" wrap="square">
            <a:spAutoFit/>
          </a:bodyPr>
          <a:lstStyle/>
          <a:p>
            <a:r>
              <a:rPr lang="zh-CN" altLang="en-US" sz="3200" b="1" dirty="0">
                <a:solidFill>
                  <a:srgbClr val="F1DCB9"/>
                </a:solidFill>
                <a:latin typeface="微软雅黑" panose="020B0503020204020204" pitchFamily="34" charset="-122"/>
                <a:ea typeface="微软雅黑" panose="020B0503020204020204" pitchFamily="34" charset="-122"/>
              </a:rPr>
              <a:t>外交新略</a:t>
            </a:r>
            <a:endParaRPr lang="zh-CN" altLang="en-US" sz="3200" dirty="0">
              <a:solidFill>
                <a:srgbClr val="F1DCB9"/>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 fill="hold" grpId="0" nodeType="afterEffect" p14:presetBounceEnd="50000">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8"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25010" y="1247775"/>
            <a:ext cx="5433060" cy="2522855"/>
          </a:xfrm>
          <a:prstGeom prst="rect">
            <a:avLst/>
          </a:prstGeom>
          <a:noFill/>
          <a:ln w="19050">
            <a:solidFill>
              <a:srgbClr val="9F6A3B"/>
            </a:solidFill>
          </a:ln>
        </p:spPr>
        <p:style>
          <a:lnRef idx="2">
            <a:schemeClr val="accent1">
              <a:shade val="50000"/>
            </a:schemeClr>
          </a:lnRef>
          <a:fillRef idx="1">
            <a:schemeClr val="accent1"/>
          </a:fillRef>
          <a:effectRef idx="0">
            <a:schemeClr val="accent1"/>
          </a:effectRef>
          <a:fontRef idx="minor">
            <a:schemeClr val="lt1"/>
          </a:fontRef>
        </p:style>
        <p:txBody>
          <a:bodyPr lIns="68604" tIns="34302" rIns="68604" bIns="34302" rtlCol="0" anchor="ctr"/>
          <a:lstStyle/>
          <a:p>
            <a:pPr algn="ctr"/>
            <a:endParaRPr lang="zh-CN" altLang="en-US" sz="1015"/>
          </a:p>
        </p:txBody>
      </p:sp>
      <p:sp>
        <p:nvSpPr>
          <p:cNvPr id="4" name="六边形 3"/>
          <p:cNvSpPr/>
          <p:nvPr/>
        </p:nvSpPr>
        <p:spPr>
          <a:xfrm>
            <a:off x="1636143" y="1577738"/>
            <a:ext cx="2191092" cy="1888873"/>
          </a:xfrm>
          <a:prstGeom prst="hexagon">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lIns="68604" tIns="34302" rIns="68604" bIns="34302" rtlCol="0" anchor="ctr"/>
          <a:lstStyle/>
          <a:p>
            <a:pPr algn="ctr"/>
            <a:r>
              <a:rPr lang="zh-CN" altLang="en-US" sz="3600" b="1" dirty="0">
                <a:solidFill>
                  <a:srgbClr val="F1DCB9"/>
                </a:solidFill>
                <a:latin typeface="微软雅黑" panose="020B0503020204020204" pitchFamily="34" charset="-122"/>
                <a:ea typeface="微软雅黑" panose="020B0503020204020204" pitchFamily="34" charset="-122"/>
              </a:rPr>
              <a:t>全球化进程</a:t>
            </a:r>
            <a:endParaRPr lang="zh-CN" altLang="en-US" sz="3600" dirty="0">
              <a:solidFill>
                <a:srgbClr val="F1DCB9"/>
              </a:solidFill>
              <a:latin typeface="微软雅黑" panose="020B0503020204020204" pitchFamily="34" charset="-122"/>
              <a:ea typeface="微软雅黑" panose="020B0503020204020204" pitchFamily="34" charset="-122"/>
            </a:endParaRPr>
          </a:p>
        </p:txBody>
      </p:sp>
      <p:sp>
        <p:nvSpPr>
          <p:cNvPr id="8" name="TextBox 27"/>
          <p:cNvSpPr txBox="1"/>
          <p:nvPr/>
        </p:nvSpPr>
        <p:spPr>
          <a:xfrm>
            <a:off x="4916713" y="1428758"/>
            <a:ext cx="4869579" cy="2160905"/>
          </a:xfrm>
          <a:prstGeom prst="rect">
            <a:avLst/>
          </a:prstGeom>
          <a:noFill/>
        </p:spPr>
        <p:txBody>
          <a:bodyPr wrap="square" lIns="68604" tIns="34302" rIns="68604" bIns="34302" rtlCol="0">
            <a:spAutoFit/>
          </a:bodyPr>
          <a:lstStyle/>
          <a:p>
            <a:r>
              <a:rPr lang="en-US" altLang="zh-CN" sz="2000" b="1" dirty="0">
                <a:solidFill>
                  <a:srgbClr val="763E23"/>
                </a:solidFill>
                <a:latin typeface="微软雅黑" panose="020B0503020204020204" pitchFamily="34" charset="-122"/>
                <a:ea typeface="微软雅黑" panose="020B0503020204020204" pitchFamily="34" charset="-122"/>
              </a:rPr>
              <a:t>	</a:t>
            </a:r>
            <a:r>
              <a:rPr lang="en-US" altLang="zh-CN" sz="2800" b="1" dirty="0">
                <a:solidFill>
                  <a:srgbClr val="763E23"/>
                </a:solidFill>
                <a:latin typeface="微软雅黑" panose="020B0503020204020204" pitchFamily="34" charset="-122"/>
                <a:ea typeface="微软雅黑" panose="020B0503020204020204" pitchFamily="34" charset="-122"/>
              </a:rPr>
              <a:t>·</a:t>
            </a:r>
            <a:r>
              <a:rPr lang="zh-CN" altLang="en-US" sz="2000" b="1" dirty="0">
                <a:solidFill>
                  <a:srgbClr val="763E23"/>
                </a:solidFill>
                <a:latin typeface="微软雅黑" panose="020B0503020204020204" pitchFamily="34" charset="-122"/>
                <a:ea typeface="微软雅黑" panose="020B0503020204020204" pitchFamily="34" charset="-122"/>
              </a:rPr>
              <a:t>“一带一路”倡议传承了中华民族数千年的理想情怀并将之发扬光大，让中国与世界的交往在创新中不断发展。</a:t>
            </a:r>
            <a:endParaRPr lang="en-US" altLang="zh-CN" sz="2000" b="1" dirty="0">
              <a:solidFill>
                <a:srgbClr val="763E23"/>
              </a:solidFill>
              <a:latin typeface="微软雅黑" panose="020B0503020204020204" pitchFamily="34" charset="-122"/>
              <a:ea typeface="微软雅黑" panose="020B0503020204020204" pitchFamily="34" charset="-122"/>
            </a:endParaRPr>
          </a:p>
          <a:p>
            <a:r>
              <a:rPr lang="en-US" altLang="zh-CN" sz="2000" b="1" dirty="0">
                <a:solidFill>
                  <a:srgbClr val="763E23"/>
                </a:solidFill>
                <a:latin typeface="微软雅黑" panose="020B0503020204020204" pitchFamily="34" charset="-122"/>
                <a:ea typeface="微软雅黑" panose="020B0503020204020204" pitchFamily="34" charset="-122"/>
              </a:rPr>
              <a:t>	</a:t>
            </a:r>
            <a:r>
              <a:rPr lang="en-US" altLang="zh-CN" sz="2800" b="1" dirty="0">
                <a:solidFill>
                  <a:srgbClr val="763E23"/>
                </a:solidFill>
                <a:latin typeface="微软雅黑" panose="020B0503020204020204" pitchFamily="34" charset="-122"/>
                <a:ea typeface="微软雅黑" panose="020B0503020204020204" pitchFamily="34" charset="-122"/>
              </a:rPr>
              <a:t>·</a:t>
            </a:r>
            <a:r>
              <a:rPr lang="zh-CN" altLang="en-US" sz="2000" b="1" dirty="0">
                <a:solidFill>
                  <a:srgbClr val="763E23"/>
                </a:solidFill>
                <a:latin typeface="微软雅黑" panose="020B0503020204020204" pitchFamily="34" charset="-122"/>
                <a:ea typeface="微软雅黑" panose="020B0503020204020204" pitchFamily="34" charset="-122"/>
              </a:rPr>
              <a:t>“一带一路”倡议的实施，有助于中国与世界的交往更加紧密，推动了全球化进程。</a:t>
            </a:r>
            <a:endParaRPr lang="zh-CN" altLang="en-US" sz="2000" b="1" dirty="0">
              <a:solidFill>
                <a:srgbClr val="763E23"/>
              </a:solidFill>
              <a:latin typeface="微软雅黑" panose="020B0503020204020204" pitchFamily="34" charset="-122"/>
              <a:ea typeface="微软雅黑" panose="020B0503020204020204" pitchFamily="34" charset="-122"/>
            </a:endParaRPr>
          </a:p>
        </p:txBody>
      </p:sp>
      <p:sp>
        <p:nvSpPr>
          <p:cNvPr id="22" name="矩形 21"/>
          <p:cNvSpPr/>
          <p:nvPr/>
        </p:nvSpPr>
        <p:spPr>
          <a:xfrm>
            <a:off x="385346" y="1428962"/>
            <a:ext cx="677108" cy="2521601"/>
          </a:xfrm>
          <a:prstGeom prst="rect">
            <a:avLst/>
          </a:prstGeom>
        </p:spPr>
        <p:txBody>
          <a:bodyPr vert="eaVert" wrap="square">
            <a:spAutoFit/>
          </a:bodyPr>
          <a:lstStyle/>
          <a:p>
            <a:r>
              <a:rPr lang="zh-CN" altLang="en-US" sz="3200" b="1" dirty="0">
                <a:solidFill>
                  <a:srgbClr val="F1DCB9"/>
                </a:solidFill>
                <a:latin typeface="微软雅黑" panose="020B0503020204020204" pitchFamily="34" charset="-122"/>
                <a:ea typeface="微软雅黑" panose="020B0503020204020204" pitchFamily="34" charset="-122"/>
              </a:rPr>
              <a:t>外交新略</a:t>
            </a:r>
            <a:endParaRPr lang="zh-CN" altLang="en-US" sz="3200" dirty="0">
              <a:solidFill>
                <a:srgbClr val="F1DCB9"/>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 fill="hold" grpId="0" nodeType="afterEffect" p14:presetBounceEnd="50000">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animBg="1"/>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animBg="1"/>
          <p:bldP spid="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07230" y="737870"/>
            <a:ext cx="5186680" cy="3944620"/>
          </a:xfrm>
          <a:prstGeom prst="rect">
            <a:avLst/>
          </a:prstGeom>
          <a:noFill/>
          <a:ln w="19050">
            <a:solidFill>
              <a:srgbClr val="9F6A3B"/>
            </a:solidFill>
          </a:ln>
        </p:spPr>
        <p:style>
          <a:lnRef idx="2">
            <a:schemeClr val="accent1">
              <a:shade val="50000"/>
            </a:schemeClr>
          </a:lnRef>
          <a:fillRef idx="1">
            <a:schemeClr val="accent1"/>
          </a:fillRef>
          <a:effectRef idx="0">
            <a:schemeClr val="accent1"/>
          </a:effectRef>
          <a:fontRef idx="minor">
            <a:schemeClr val="lt1"/>
          </a:fontRef>
        </p:style>
        <p:txBody>
          <a:bodyPr lIns="68604" tIns="34302" rIns="68604" bIns="34302" rtlCol="0" anchor="ctr"/>
          <a:lstStyle/>
          <a:p>
            <a:pPr algn="ctr"/>
            <a:endParaRPr lang="zh-CN" altLang="en-US" sz="1015"/>
          </a:p>
        </p:txBody>
      </p:sp>
      <p:sp>
        <p:nvSpPr>
          <p:cNvPr id="4" name="六边形 3"/>
          <p:cNvSpPr/>
          <p:nvPr/>
        </p:nvSpPr>
        <p:spPr>
          <a:xfrm>
            <a:off x="1636143" y="1577738"/>
            <a:ext cx="2172377" cy="1888873"/>
          </a:xfrm>
          <a:prstGeom prst="hexagon">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lIns="68604" tIns="34302" rIns="68604" bIns="34302" rtlCol="0" anchor="ctr"/>
          <a:lstStyle/>
          <a:p>
            <a:pPr algn="ctr"/>
            <a:r>
              <a:rPr lang="zh-CN" altLang="en-US" sz="3600" b="1" dirty="0">
                <a:solidFill>
                  <a:srgbClr val="F1DCB9"/>
                </a:solidFill>
                <a:latin typeface="微软雅黑" panose="020B0503020204020204" pitchFamily="34" charset="-122"/>
                <a:ea typeface="微软雅黑" panose="020B0503020204020204" pitchFamily="34" charset="-122"/>
              </a:rPr>
              <a:t>和平发展</a:t>
            </a:r>
            <a:endParaRPr lang="zh-CN" altLang="en-US" sz="3600" dirty="0">
              <a:solidFill>
                <a:srgbClr val="F1DCB9"/>
              </a:solidFill>
              <a:latin typeface="微软雅黑" panose="020B0503020204020204" pitchFamily="34" charset="-122"/>
              <a:ea typeface="微软雅黑" panose="020B0503020204020204" pitchFamily="34" charset="-122"/>
            </a:endParaRPr>
          </a:p>
        </p:txBody>
      </p:sp>
      <p:sp>
        <p:nvSpPr>
          <p:cNvPr id="8" name="TextBox 27"/>
          <p:cNvSpPr txBox="1"/>
          <p:nvPr/>
        </p:nvSpPr>
        <p:spPr>
          <a:xfrm>
            <a:off x="4704284" y="803523"/>
            <a:ext cx="4869579" cy="3761740"/>
          </a:xfrm>
          <a:prstGeom prst="rect">
            <a:avLst/>
          </a:prstGeom>
          <a:noFill/>
        </p:spPr>
        <p:txBody>
          <a:bodyPr wrap="square" lIns="68604" tIns="34302" rIns="68604" bIns="34302" rtlCol="0">
            <a:spAutoFit/>
          </a:bodyPr>
          <a:lstStyle/>
          <a:p>
            <a:r>
              <a:rPr lang="en-US" altLang="zh-CN" sz="2000" b="1" dirty="0">
                <a:solidFill>
                  <a:srgbClr val="763E23"/>
                </a:solidFill>
                <a:latin typeface="微软雅黑" panose="020B0503020204020204" pitchFamily="34" charset="-122"/>
                <a:ea typeface="微软雅黑" panose="020B0503020204020204" pitchFamily="34" charset="-122"/>
              </a:rPr>
              <a:t>	《</a:t>
            </a:r>
            <a:r>
              <a:rPr lang="zh-CN" altLang="en-US" sz="2000" b="1" dirty="0">
                <a:solidFill>
                  <a:srgbClr val="763E23"/>
                </a:solidFill>
                <a:latin typeface="微软雅黑" panose="020B0503020204020204" pitchFamily="34" charset="-122"/>
                <a:ea typeface="微软雅黑" panose="020B0503020204020204" pitchFamily="34" charset="-122"/>
              </a:rPr>
              <a:t>推动共建丝绸之路经济带和 </a:t>
            </a:r>
            <a:r>
              <a:rPr lang="en-US" altLang="zh-CN" sz="2000" b="1" dirty="0">
                <a:solidFill>
                  <a:srgbClr val="763E23"/>
                </a:solidFill>
                <a:latin typeface="微软雅黑" panose="020B0503020204020204" pitchFamily="34" charset="-122"/>
                <a:ea typeface="微软雅黑" panose="020B0503020204020204" pitchFamily="34" charset="-122"/>
              </a:rPr>
              <a:t>21 </a:t>
            </a:r>
            <a:r>
              <a:rPr lang="zh-CN" altLang="en-US" sz="2000" b="1" dirty="0">
                <a:solidFill>
                  <a:srgbClr val="763E23"/>
                </a:solidFill>
                <a:latin typeface="微软雅黑" panose="020B0503020204020204" pitchFamily="34" charset="-122"/>
                <a:ea typeface="微软雅黑" panose="020B0503020204020204" pitchFamily="34" charset="-122"/>
              </a:rPr>
              <a:t>世纪海上丝绸之路的愿景与行动</a:t>
            </a:r>
            <a:r>
              <a:rPr lang="en-US" altLang="zh-CN" sz="2000" b="1" dirty="0">
                <a:solidFill>
                  <a:srgbClr val="763E23"/>
                </a:solidFill>
                <a:latin typeface="微软雅黑" panose="020B0503020204020204" pitchFamily="34" charset="-122"/>
                <a:ea typeface="微软雅黑" panose="020B0503020204020204" pitchFamily="34" charset="-122"/>
              </a:rPr>
              <a:t>》</a:t>
            </a:r>
            <a:r>
              <a:rPr lang="zh-CN" altLang="en-US" sz="2000" b="1" dirty="0">
                <a:solidFill>
                  <a:srgbClr val="763E23"/>
                </a:solidFill>
                <a:latin typeface="微软雅黑" panose="020B0503020204020204" pitchFamily="34" charset="-122"/>
                <a:ea typeface="微软雅黑" panose="020B0503020204020204" pitchFamily="34" charset="-122"/>
              </a:rPr>
              <a:t>在“共建原则”中强调：“恪守联合国宪章的宗旨和原则。遵守和平共处五项原则，即尊重各国主权和领土完整、互不侵犯、互不干涉内政、和平共处、平等互利。”</a:t>
            </a:r>
            <a:endParaRPr lang="zh-CN" altLang="en-US" sz="2000" b="1" dirty="0">
              <a:solidFill>
                <a:srgbClr val="763E23"/>
              </a:solidFill>
              <a:latin typeface="微软雅黑" panose="020B0503020204020204" pitchFamily="34" charset="-122"/>
              <a:ea typeface="微软雅黑" panose="020B0503020204020204" pitchFamily="34" charset="-122"/>
            </a:endParaRPr>
          </a:p>
          <a:p>
            <a:r>
              <a:rPr lang="en-US" altLang="zh-CN" sz="2000" b="1" dirty="0">
                <a:solidFill>
                  <a:srgbClr val="763E23"/>
                </a:solidFill>
                <a:latin typeface="微软雅黑" panose="020B0503020204020204" pitchFamily="34" charset="-122"/>
                <a:ea typeface="微软雅黑" panose="020B0503020204020204" pitchFamily="34" charset="-122"/>
                <a:sym typeface="+mn-ea"/>
              </a:rPr>
              <a:t>	</a:t>
            </a:r>
            <a:r>
              <a:rPr lang="zh-CN" altLang="en-US" sz="2000" b="1" dirty="0">
                <a:solidFill>
                  <a:srgbClr val="763E23"/>
                </a:solidFill>
                <a:latin typeface="微软雅黑" panose="020B0503020204020204" pitchFamily="34" charset="-122"/>
                <a:ea typeface="微软雅黑" panose="020B0503020204020204" pitchFamily="34" charset="-122"/>
                <a:sym typeface="+mn-ea"/>
              </a:rPr>
              <a:t>我国深刻认识到实现可持续发展离不开和平安全的稳固环境。唯有在和平安宁的氛围中，国家方能实现繁荣昌盛的发展。在这一背景下，“一带一路”倡议的积极实施不仅推动了地区的和平与稳定，也为各国的发展创造了良好的外部条件。</a:t>
            </a:r>
            <a:endParaRPr lang="zh-CN" altLang="en-US" sz="2000" b="1" dirty="0">
              <a:solidFill>
                <a:srgbClr val="763E23"/>
              </a:solidFill>
              <a:latin typeface="微软雅黑" panose="020B0503020204020204" pitchFamily="34" charset="-122"/>
              <a:ea typeface="微软雅黑" panose="020B0503020204020204" pitchFamily="34" charset="-122"/>
              <a:sym typeface="+mn-ea"/>
            </a:endParaRPr>
          </a:p>
        </p:txBody>
      </p:sp>
      <p:sp>
        <p:nvSpPr>
          <p:cNvPr id="22" name="矩形 21"/>
          <p:cNvSpPr/>
          <p:nvPr/>
        </p:nvSpPr>
        <p:spPr>
          <a:xfrm>
            <a:off x="385346" y="1428962"/>
            <a:ext cx="677108" cy="2521601"/>
          </a:xfrm>
          <a:prstGeom prst="rect">
            <a:avLst/>
          </a:prstGeom>
        </p:spPr>
        <p:txBody>
          <a:bodyPr vert="eaVert" wrap="square">
            <a:spAutoFit/>
          </a:bodyPr>
          <a:lstStyle/>
          <a:p>
            <a:r>
              <a:rPr lang="zh-CN" altLang="en-US" sz="3200" b="1" dirty="0">
                <a:solidFill>
                  <a:srgbClr val="F1DCB9"/>
                </a:solidFill>
                <a:latin typeface="微软雅黑" panose="020B0503020204020204" pitchFamily="34" charset="-122"/>
                <a:ea typeface="微软雅黑" panose="020B0503020204020204" pitchFamily="34" charset="-122"/>
              </a:rPr>
              <a:t>外交新略</a:t>
            </a:r>
            <a:endParaRPr lang="zh-CN" altLang="en-US" sz="3200" dirty="0">
              <a:solidFill>
                <a:srgbClr val="F1DCB9"/>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 fill="hold" grpId="0" nodeType="afterEffect" p14:presetBounceEnd="50000">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animBg="1"/>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animBg="1"/>
          <p:bldP spid="8"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25213" y="1056443"/>
            <a:ext cx="5433320" cy="3409025"/>
          </a:xfrm>
          <a:prstGeom prst="rect">
            <a:avLst/>
          </a:prstGeom>
          <a:noFill/>
          <a:ln w="19050">
            <a:solidFill>
              <a:srgbClr val="9F6A3B"/>
            </a:solidFill>
          </a:ln>
        </p:spPr>
        <p:style>
          <a:lnRef idx="2">
            <a:schemeClr val="accent1">
              <a:shade val="50000"/>
            </a:schemeClr>
          </a:lnRef>
          <a:fillRef idx="1">
            <a:schemeClr val="accent1"/>
          </a:fillRef>
          <a:effectRef idx="0">
            <a:schemeClr val="accent1"/>
          </a:effectRef>
          <a:fontRef idx="minor">
            <a:schemeClr val="lt1"/>
          </a:fontRef>
        </p:style>
        <p:txBody>
          <a:bodyPr lIns="68604" tIns="34302" rIns="68604" bIns="34302" rtlCol="0" anchor="ctr"/>
          <a:lstStyle/>
          <a:p>
            <a:pPr algn="ctr"/>
            <a:endParaRPr lang="zh-CN" altLang="en-US" sz="1015"/>
          </a:p>
        </p:txBody>
      </p:sp>
      <p:sp>
        <p:nvSpPr>
          <p:cNvPr id="4" name="六边形 3"/>
          <p:cNvSpPr/>
          <p:nvPr/>
        </p:nvSpPr>
        <p:spPr>
          <a:xfrm>
            <a:off x="1636143" y="1577738"/>
            <a:ext cx="2163500" cy="1888873"/>
          </a:xfrm>
          <a:prstGeom prst="hexagon">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lIns="68604" tIns="34302" rIns="68604" bIns="34302" rtlCol="0" anchor="ctr"/>
          <a:lstStyle/>
          <a:p>
            <a:pPr algn="ctr"/>
            <a:r>
              <a:rPr lang="zh-CN" altLang="en-US" sz="3600" b="1" dirty="0">
                <a:solidFill>
                  <a:srgbClr val="F1DCB9"/>
                </a:solidFill>
                <a:latin typeface="微软雅黑" panose="020B0503020204020204" pitchFamily="34" charset="-122"/>
                <a:ea typeface="微软雅黑" panose="020B0503020204020204" pitchFamily="34" charset="-122"/>
              </a:rPr>
              <a:t>合作共赢</a:t>
            </a:r>
            <a:endParaRPr lang="zh-CN" altLang="en-US" sz="3600" dirty="0">
              <a:solidFill>
                <a:srgbClr val="F1DCB9"/>
              </a:solidFill>
              <a:latin typeface="微软雅黑" panose="020B0503020204020204" pitchFamily="34" charset="-122"/>
              <a:ea typeface="微软雅黑" panose="020B0503020204020204" pitchFamily="34" charset="-122"/>
            </a:endParaRPr>
          </a:p>
        </p:txBody>
      </p:sp>
      <p:sp>
        <p:nvSpPr>
          <p:cNvPr id="8" name="TextBox 27"/>
          <p:cNvSpPr txBox="1"/>
          <p:nvPr/>
        </p:nvSpPr>
        <p:spPr>
          <a:xfrm>
            <a:off x="4827612" y="1247845"/>
            <a:ext cx="4869579" cy="3146425"/>
          </a:xfrm>
          <a:prstGeom prst="rect">
            <a:avLst/>
          </a:prstGeom>
          <a:noFill/>
        </p:spPr>
        <p:txBody>
          <a:bodyPr wrap="square" lIns="68604" tIns="34302" rIns="68604" bIns="34302" rtlCol="0">
            <a:spAutoFit/>
          </a:bodyPr>
          <a:lstStyle/>
          <a:p>
            <a:r>
              <a:rPr lang="en-US" altLang="zh-CN" sz="2000" b="1" dirty="0">
                <a:solidFill>
                  <a:srgbClr val="763E23"/>
                </a:solidFill>
                <a:latin typeface="微软雅黑" panose="020B0503020204020204" pitchFamily="34" charset="-122"/>
                <a:ea typeface="微软雅黑" panose="020B0503020204020204" pitchFamily="34" charset="-122"/>
              </a:rPr>
              <a:t>	</a:t>
            </a:r>
            <a:r>
              <a:rPr lang="zh-CN" altLang="en-US" sz="2000" b="1" dirty="0">
                <a:solidFill>
                  <a:srgbClr val="763E23"/>
                </a:solidFill>
                <a:latin typeface="微软雅黑" panose="020B0503020204020204" pitchFamily="34" charset="-122"/>
                <a:ea typeface="微软雅黑" panose="020B0503020204020204" pitchFamily="34" charset="-122"/>
              </a:rPr>
              <a:t>习近平总书记指出：“我们推进‘一带一路’建设不会重复地缘博弈的</a:t>
            </a:r>
            <a:endParaRPr lang="zh-CN" altLang="en-US" sz="2000" b="1" dirty="0">
              <a:solidFill>
                <a:srgbClr val="763E23"/>
              </a:solidFill>
              <a:latin typeface="微软雅黑" panose="020B0503020204020204" pitchFamily="34" charset="-122"/>
              <a:ea typeface="微软雅黑" panose="020B0503020204020204" pitchFamily="34" charset="-122"/>
            </a:endParaRPr>
          </a:p>
          <a:p>
            <a:r>
              <a:rPr lang="zh-CN" altLang="en-US" sz="2000" b="1" dirty="0">
                <a:solidFill>
                  <a:srgbClr val="763E23"/>
                </a:solidFill>
                <a:latin typeface="微软雅黑" panose="020B0503020204020204" pitchFamily="34" charset="-122"/>
                <a:ea typeface="微软雅黑" panose="020B0503020204020204" pitchFamily="34" charset="-122"/>
              </a:rPr>
              <a:t>老套路，而将开创合作共赢的新模式；不会形成破坏稳定的小集团，而将建设和谐</a:t>
            </a:r>
            <a:endParaRPr lang="zh-CN" altLang="en-US" sz="2000" b="1" dirty="0">
              <a:solidFill>
                <a:srgbClr val="763E23"/>
              </a:solidFill>
              <a:latin typeface="微软雅黑" panose="020B0503020204020204" pitchFamily="34" charset="-122"/>
              <a:ea typeface="微软雅黑" panose="020B0503020204020204" pitchFamily="34" charset="-122"/>
            </a:endParaRPr>
          </a:p>
          <a:p>
            <a:r>
              <a:rPr lang="zh-CN" altLang="en-US" sz="2000" b="1" dirty="0">
                <a:solidFill>
                  <a:srgbClr val="763E23"/>
                </a:solidFill>
                <a:latin typeface="微软雅黑" panose="020B0503020204020204" pitchFamily="34" charset="-122"/>
                <a:ea typeface="微软雅黑" panose="020B0503020204020204" pitchFamily="34" charset="-122"/>
              </a:rPr>
              <a:t>共存的大家庭”。此外，“千百年来，丝绸之路承载的和平合作、开放包容、互学互鉴、互利共赢精神薪火传。”</a:t>
            </a:r>
            <a:endParaRPr lang="zh-CN" altLang="en-US" sz="2000" b="1" dirty="0">
              <a:solidFill>
                <a:srgbClr val="763E23"/>
              </a:solidFill>
              <a:latin typeface="微软雅黑" panose="020B0503020204020204" pitchFamily="34" charset="-122"/>
              <a:ea typeface="微软雅黑" panose="020B0503020204020204" pitchFamily="34" charset="-122"/>
            </a:endParaRPr>
          </a:p>
          <a:p>
            <a:r>
              <a:rPr lang="en-US" altLang="zh-CN" sz="2000" b="1" dirty="0">
                <a:solidFill>
                  <a:srgbClr val="763E23"/>
                </a:solidFill>
                <a:latin typeface="微软雅黑" panose="020B0503020204020204" pitchFamily="34" charset="-122"/>
                <a:ea typeface="微软雅黑" panose="020B0503020204020204" pitchFamily="34" charset="-122"/>
                <a:sym typeface="+mn-ea"/>
              </a:rPr>
              <a:t>	</a:t>
            </a:r>
            <a:r>
              <a:rPr lang="zh-CN" altLang="en-US" sz="2000" b="1" dirty="0">
                <a:solidFill>
                  <a:srgbClr val="763E23"/>
                </a:solidFill>
                <a:latin typeface="微软雅黑" panose="020B0503020204020204" pitchFamily="34" charset="-122"/>
                <a:ea typeface="微软雅黑" panose="020B0503020204020204" pitchFamily="34" charset="-122"/>
              </a:rPr>
              <a:t>“一带一路”是中国与世界的互利共赢之路，它的实施有助于推动各国之间的合作，实现共同发展和繁荣。</a:t>
            </a:r>
            <a:endParaRPr lang="zh-CN" altLang="en-US" sz="2000" b="1" dirty="0">
              <a:solidFill>
                <a:srgbClr val="763E23"/>
              </a:solidFill>
              <a:latin typeface="微软雅黑" panose="020B0503020204020204" pitchFamily="34" charset="-122"/>
              <a:ea typeface="微软雅黑" panose="020B0503020204020204" pitchFamily="34" charset="-122"/>
            </a:endParaRPr>
          </a:p>
        </p:txBody>
      </p:sp>
      <p:sp>
        <p:nvSpPr>
          <p:cNvPr id="22" name="矩形 21"/>
          <p:cNvSpPr/>
          <p:nvPr/>
        </p:nvSpPr>
        <p:spPr>
          <a:xfrm>
            <a:off x="385346" y="1428962"/>
            <a:ext cx="677108" cy="2521601"/>
          </a:xfrm>
          <a:prstGeom prst="rect">
            <a:avLst/>
          </a:prstGeom>
        </p:spPr>
        <p:txBody>
          <a:bodyPr vert="eaVert" wrap="square">
            <a:spAutoFit/>
          </a:bodyPr>
          <a:lstStyle/>
          <a:p>
            <a:r>
              <a:rPr lang="zh-CN" altLang="en-US" sz="3200" b="1" dirty="0">
                <a:solidFill>
                  <a:srgbClr val="F1DCB9"/>
                </a:solidFill>
                <a:latin typeface="微软雅黑" panose="020B0503020204020204" pitchFamily="34" charset="-122"/>
                <a:ea typeface="微软雅黑" panose="020B0503020204020204" pitchFamily="34" charset="-122"/>
              </a:rPr>
              <a:t>外交新略</a:t>
            </a:r>
            <a:endParaRPr lang="zh-CN" altLang="en-US" sz="3200" dirty="0">
              <a:solidFill>
                <a:srgbClr val="F1DCB9"/>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 fill="hold" grpId="0" nodeType="afterEffect" p14:presetBounceEnd="50000">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8"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25010" y="1247775"/>
            <a:ext cx="5433060" cy="3470910"/>
          </a:xfrm>
          <a:prstGeom prst="rect">
            <a:avLst/>
          </a:prstGeom>
          <a:noFill/>
          <a:ln w="19050">
            <a:solidFill>
              <a:srgbClr val="9F6A3B"/>
            </a:solidFill>
          </a:ln>
        </p:spPr>
        <p:style>
          <a:lnRef idx="2">
            <a:schemeClr val="accent1">
              <a:shade val="50000"/>
            </a:schemeClr>
          </a:lnRef>
          <a:fillRef idx="1">
            <a:schemeClr val="accent1"/>
          </a:fillRef>
          <a:effectRef idx="0">
            <a:schemeClr val="accent1"/>
          </a:effectRef>
          <a:fontRef idx="minor">
            <a:schemeClr val="lt1"/>
          </a:fontRef>
        </p:style>
        <p:txBody>
          <a:bodyPr lIns="68604" tIns="34302" rIns="68604" bIns="34302" rtlCol="0" anchor="ctr"/>
          <a:lstStyle/>
          <a:p>
            <a:pPr algn="ctr"/>
            <a:endParaRPr lang="zh-CN" altLang="en-US" sz="1015"/>
          </a:p>
        </p:txBody>
      </p:sp>
      <p:sp>
        <p:nvSpPr>
          <p:cNvPr id="4" name="六边形 3"/>
          <p:cNvSpPr/>
          <p:nvPr/>
        </p:nvSpPr>
        <p:spPr>
          <a:xfrm>
            <a:off x="1636143" y="1577738"/>
            <a:ext cx="2199010" cy="1888873"/>
          </a:xfrm>
          <a:prstGeom prst="hexagon">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lIns="68604" tIns="34302" rIns="68604" bIns="34302" rtlCol="0" anchor="ctr"/>
          <a:lstStyle/>
          <a:p>
            <a:pPr algn="ctr"/>
            <a:r>
              <a:rPr lang="zh-CN" altLang="en-US" sz="3600" b="1" dirty="0">
                <a:solidFill>
                  <a:srgbClr val="F1DCB9"/>
                </a:solidFill>
                <a:latin typeface="微软雅黑" panose="020B0503020204020204" pitchFamily="34" charset="-122"/>
                <a:ea typeface="微软雅黑" panose="020B0503020204020204" pitchFamily="34" charset="-122"/>
              </a:rPr>
              <a:t>共商共建共享</a:t>
            </a:r>
            <a:endParaRPr lang="zh-CN" altLang="en-US" sz="3600" dirty="0">
              <a:solidFill>
                <a:srgbClr val="F1DCB9"/>
              </a:solidFill>
              <a:latin typeface="微软雅黑" panose="020B0503020204020204" pitchFamily="34" charset="-122"/>
              <a:ea typeface="微软雅黑" panose="020B0503020204020204" pitchFamily="34" charset="-122"/>
            </a:endParaRPr>
          </a:p>
        </p:txBody>
      </p:sp>
      <p:sp>
        <p:nvSpPr>
          <p:cNvPr id="8" name="TextBox 27"/>
          <p:cNvSpPr txBox="1"/>
          <p:nvPr/>
        </p:nvSpPr>
        <p:spPr>
          <a:xfrm>
            <a:off x="4862830" y="1428750"/>
            <a:ext cx="4869815" cy="3146425"/>
          </a:xfrm>
          <a:prstGeom prst="rect">
            <a:avLst/>
          </a:prstGeom>
          <a:noFill/>
        </p:spPr>
        <p:txBody>
          <a:bodyPr wrap="square" lIns="68604" tIns="34302" rIns="68604" bIns="34302" rtlCol="0">
            <a:noAutofit/>
          </a:bodyPr>
          <a:lstStyle/>
          <a:p>
            <a:r>
              <a:rPr lang="en-US" altLang="zh-CN" sz="2000" b="1" dirty="0">
                <a:solidFill>
                  <a:srgbClr val="763E23"/>
                </a:solidFill>
                <a:latin typeface="微软雅黑" panose="020B0503020204020204" pitchFamily="34" charset="-122"/>
                <a:ea typeface="微软雅黑" panose="020B0503020204020204" pitchFamily="34" charset="-122"/>
              </a:rPr>
              <a:t>	</a:t>
            </a:r>
            <a:r>
              <a:rPr lang="zh-CN" altLang="en-US" sz="2000" b="1" dirty="0">
                <a:solidFill>
                  <a:srgbClr val="763E23"/>
                </a:solidFill>
                <a:latin typeface="微软雅黑" panose="020B0503020204020204" pitchFamily="34" charset="-122"/>
                <a:ea typeface="微软雅黑" panose="020B0503020204020204" pitchFamily="34" charset="-122"/>
              </a:rPr>
              <a:t>习近平总书记强调“一带一路”倡议秉持的是共商、共建、共享原则，不是封闭的，而是开放包容的。“一带一路”倡议积极倡导合作共赢理念与正确义利观，坚持各国都是平等的参与者、贡献者、受益者，推动实现经济大融合、发展大联动、成果大共享。</a:t>
            </a:r>
            <a:endParaRPr lang="zh-CN" altLang="en-US" sz="2000" b="1" dirty="0">
              <a:solidFill>
                <a:srgbClr val="763E23"/>
              </a:solidFill>
              <a:latin typeface="微软雅黑" panose="020B0503020204020204" pitchFamily="34" charset="-122"/>
              <a:ea typeface="微软雅黑" panose="020B0503020204020204" pitchFamily="34" charset="-122"/>
            </a:endParaRPr>
          </a:p>
          <a:p>
            <a:r>
              <a:rPr lang="en-US" altLang="zh-CN" sz="2000" b="1" dirty="0">
                <a:solidFill>
                  <a:srgbClr val="763E23"/>
                </a:solidFill>
                <a:latin typeface="微软雅黑" panose="020B0503020204020204" pitchFamily="34" charset="-122"/>
                <a:ea typeface="微软雅黑" panose="020B0503020204020204" pitchFamily="34" charset="-122"/>
                <a:sym typeface="+mn-ea"/>
              </a:rPr>
              <a:t>	</a:t>
            </a:r>
            <a:r>
              <a:rPr lang="zh-CN" altLang="en-US" sz="2000" b="1" dirty="0">
                <a:solidFill>
                  <a:srgbClr val="763E23"/>
                </a:solidFill>
                <a:latin typeface="微软雅黑" panose="020B0503020204020204" pitchFamily="34" charset="-122"/>
                <a:ea typeface="微软雅黑" panose="020B0503020204020204" pitchFamily="34" charset="-122"/>
              </a:rPr>
              <a:t>“一带一路”倡议的实施，推动了全球治理体系的公正公平，有助于实现全球共同发展。</a:t>
            </a:r>
            <a:endParaRPr lang="zh-CN" altLang="en-US" sz="2000" b="1" dirty="0">
              <a:solidFill>
                <a:srgbClr val="763E23"/>
              </a:solidFill>
              <a:latin typeface="微软雅黑" panose="020B0503020204020204" pitchFamily="34" charset="-122"/>
              <a:ea typeface="微软雅黑" panose="020B0503020204020204" pitchFamily="34" charset="-122"/>
            </a:endParaRPr>
          </a:p>
        </p:txBody>
      </p:sp>
      <p:sp>
        <p:nvSpPr>
          <p:cNvPr id="22" name="矩形 21"/>
          <p:cNvSpPr/>
          <p:nvPr/>
        </p:nvSpPr>
        <p:spPr>
          <a:xfrm>
            <a:off x="385346" y="1428962"/>
            <a:ext cx="677108" cy="2521601"/>
          </a:xfrm>
          <a:prstGeom prst="rect">
            <a:avLst/>
          </a:prstGeom>
        </p:spPr>
        <p:txBody>
          <a:bodyPr vert="eaVert" wrap="square">
            <a:spAutoFit/>
          </a:bodyPr>
          <a:lstStyle/>
          <a:p>
            <a:r>
              <a:rPr lang="zh-CN" altLang="en-US" sz="3200" b="1" dirty="0">
                <a:solidFill>
                  <a:srgbClr val="F1DCB9"/>
                </a:solidFill>
                <a:latin typeface="微软雅黑" panose="020B0503020204020204" pitchFamily="34" charset="-122"/>
                <a:ea typeface="微软雅黑" panose="020B0503020204020204" pitchFamily="34" charset="-122"/>
              </a:rPr>
              <a:t>外交新略</a:t>
            </a:r>
            <a:endParaRPr lang="zh-CN" altLang="en-US" sz="3200" dirty="0">
              <a:solidFill>
                <a:srgbClr val="F1DCB9"/>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 fill="hold" grpId="0" nodeType="afterEffect" p14:presetBounceEnd="50000">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animBg="1"/>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animBg="1"/>
          <p:bldP spid="8"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p:cNvSpPr>
            <a:spLocks noEditPoints="1"/>
          </p:cNvSpPr>
          <p:nvPr/>
        </p:nvSpPr>
        <p:spPr bwMode="auto">
          <a:xfrm rot="21090401">
            <a:off x="1366739" y="823913"/>
            <a:ext cx="9917112" cy="4403725"/>
          </a:xfrm>
          <a:custGeom>
            <a:avLst/>
            <a:gdLst>
              <a:gd name="T0" fmla="*/ 876 w 3806"/>
              <a:gd name="T1" fmla="*/ 292 h 1688"/>
              <a:gd name="T2" fmla="*/ 831 w 3806"/>
              <a:gd name="T3" fmla="*/ 562 h 1688"/>
              <a:gd name="T4" fmla="*/ 507 w 3806"/>
              <a:gd name="T5" fmla="*/ 624 h 1688"/>
              <a:gd name="T6" fmla="*/ 511 w 3806"/>
              <a:gd name="T7" fmla="*/ 982 h 1688"/>
              <a:gd name="T8" fmla="*/ 815 w 3806"/>
              <a:gd name="T9" fmla="*/ 829 h 1688"/>
              <a:gd name="T10" fmla="*/ 1052 w 3806"/>
              <a:gd name="T11" fmla="*/ 847 h 1688"/>
              <a:gd name="T12" fmla="*/ 96 w 3806"/>
              <a:gd name="T13" fmla="*/ 1125 h 1688"/>
              <a:gd name="T14" fmla="*/ 2226 w 3806"/>
              <a:gd name="T15" fmla="*/ 1168 h 1688"/>
              <a:gd name="T16" fmla="*/ 2242 w 3806"/>
              <a:gd name="T17" fmla="*/ 1229 h 1688"/>
              <a:gd name="T18" fmla="*/ 2690 w 3806"/>
              <a:gd name="T19" fmla="*/ 1291 h 1688"/>
              <a:gd name="T20" fmla="*/ 2903 w 3806"/>
              <a:gd name="T21" fmla="*/ 1448 h 1688"/>
              <a:gd name="T22" fmla="*/ 637 w 3806"/>
              <a:gd name="T23" fmla="*/ 1330 h 1688"/>
              <a:gd name="T24" fmla="*/ 3182 w 3806"/>
              <a:gd name="T25" fmla="*/ 1196 h 1688"/>
              <a:gd name="T26" fmla="*/ 3212 w 3806"/>
              <a:gd name="T27" fmla="*/ 1135 h 1688"/>
              <a:gd name="T28" fmla="*/ 3470 w 3806"/>
              <a:gd name="T29" fmla="*/ 1165 h 1688"/>
              <a:gd name="T30" fmla="*/ 3687 w 3806"/>
              <a:gd name="T31" fmla="*/ 1160 h 1688"/>
              <a:gd name="T32" fmla="*/ 3713 w 3806"/>
              <a:gd name="T33" fmla="*/ 970 h 1688"/>
              <a:gd name="T34" fmla="*/ 3526 w 3806"/>
              <a:gd name="T35" fmla="*/ 681 h 1688"/>
              <a:gd name="T36" fmla="*/ 2863 w 3806"/>
              <a:gd name="T37" fmla="*/ 382 h 1688"/>
              <a:gd name="T38" fmla="*/ 2291 w 3806"/>
              <a:gd name="T39" fmla="*/ 183 h 1688"/>
              <a:gd name="T40" fmla="*/ 1315 w 3806"/>
              <a:gd name="T41" fmla="*/ 97 h 1688"/>
              <a:gd name="T42" fmla="*/ 904 w 3806"/>
              <a:gd name="T43" fmla="*/ 307 h 1688"/>
              <a:gd name="T44" fmla="*/ 587 w 3806"/>
              <a:gd name="T45" fmla="*/ 393 h 1688"/>
              <a:gd name="T46" fmla="*/ 679 w 3806"/>
              <a:gd name="T47" fmla="*/ 677 h 1688"/>
              <a:gd name="T48" fmla="*/ 751 w 3806"/>
              <a:gd name="T49" fmla="*/ 526 h 1688"/>
              <a:gd name="T50" fmla="*/ 1018 w 3806"/>
              <a:gd name="T51" fmla="*/ 642 h 1688"/>
              <a:gd name="T52" fmla="*/ 945 w 3806"/>
              <a:gd name="T53" fmla="*/ 677 h 1688"/>
              <a:gd name="T54" fmla="*/ 889 w 3806"/>
              <a:gd name="T55" fmla="*/ 803 h 1688"/>
              <a:gd name="T56" fmla="*/ 1079 w 3806"/>
              <a:gd name="T57" fmla="*/ 853 h 1688"/>
              <a:gd name="T58" fmla="*/ 581 w 3806"/>
              <a:gd name="T59" fmla="*/ 985 h 1688"/>
              <a:gd name="T60" fmla="*/ 69 w 3806"/>
              <a:gd name="T61" fmla="*/ 1205 h 1688"/>
              <a:gd name="T62" fmla="*/ 284 w 3806"/>
              <a:gd name="T63" fmla="*/ 1252 h 1688"/>
              <a:gd name="T64" fmla="*/ 544 w 3806"/>
              <a:gd name="T65" fmla="*/ 1190 h 1688"/>
              <a:gd name="T66" fmla="*/ 649 w 3806"/>
              <a:gd name="T67" fmla="*/ 1278 h 1688"/>
              <a:gd name="T68" fmla="*/ 778 w 3806"/>
              <a:gd name="T69" fmla="*/ 1313 h 1688"/>
              <a:gd name="T70" fmla="*/ 1005 w 3806"/>
              <a:gd name="T71" fmla="*/ 1283 h 1688"/>
              <a:gd name="T72" fmla="*/ 1341 w 3806"/>
              <a:gd name="T73" fmla="*/ 1267 h 1688"/>
              <a:gd name="T74" fmla="*/ 1669 w 3806"/>
              <a:gd name="T75" fmla="*/ 1272 h 1688"/>
              <a:gd name="T76" fmla="*/ 2092 w 3806"/>
              <a:gd name="T77" fmla="*/ 1267 h 1688"/>
              <a:gd name="T78" fmla="*/ 2259 w 3806"/>
              <a:gd name="T79" fmla="*/ 1094 h 1688"/>
              <a:gd name="T80" fmla="*/ 2676 w 3806"/>
              <a:gd name="T81" fmla="*/ 1120 h 1688"/>
              <a:gd name="T82" fmla="*/ 3082 w 3806"/>
              <a:gd name="T83" fmla="*/ 1289 h 1688"/>
              <a:gd name="T84" fmla="*/ 2961 w 3806"/>
              <a:gd name="T85" fmla="*/ 1426 h 1688"/>
              <a:gd name="T86" fmla="*/ 3500 w 3806"/>
              <a:gd name="T87" fmla="*/ 1612 h 1688"/>
              <a:gd name="T88" fmla="*/ 3560 w 3806"/>
              <a:gd name="T89" fmla="*/ 1495 h 1688"/>
              <a:gd name="T90" fmla="*/ 3682 w 3806"/>
              <a:gd name="T91" fmla="*/ 1497 h 1688"/>
              <a:gd name="T92" fmla="*/ 856 w 3806"/>
              <a:gd name="T93" fmla="*/ 353 h 1688"/>
              <a:gd name="T94" fmla="*/ 691 w 3806"/>
              <a:gd name="T95" fmla="*/ 1176 h 1688"/>
              <a:gd name="T96" fmla="*/ 739 w 3806"/>
              <a:gd name="T97" fmla="*/ 1139 h 1688"/>
              <a:gd name="T98" fmla="*/ 1053 w 3806"/>
              <a:gd name="T99" fmla="*/ 1246 h 1688"/>
              <a:gd name="T100" fmla="*/ 1327 w 3806"/>
              <a:gd name="T101" fmla="*/ 844 h 1688"/>
              <a:gd name="T102" fmla="*/ 1519 w 3806"/>
              <a:gd name="T103" fmla="*/ 1234 h 1688"/>
              <a:gd name="T104" fmla="*/ 1853 w 3806"/>
              <a:gd name="T105" fmla="*/ 1215 h 1688"/>
              <a:gd name="T106" fmla="*/ 2681 w 3806"/>
              <a:gd name="T107" fmla="*/ 1028 h 1688"/>
              <a:gd name="T108" fmla="*/ 2930 w 3806"/>
              <a:gd name="T109" fmla="*/ 1074 h 1688"/>
              <a:gd name="T110" fmla="*/ 3017 w 3806"/>
              <a:gd name="T111" fmla="*/ 426 h 1688"/>
              <a:gd name="T112" fmla="*/ 2337 w 3806"/>
              <a:gd name="T113" fmla="*/ 1234 h 1688"/>
              <a:gd name="T114" fmla="*/ 1798 w 3806"/>
              <a:gd name="T115" fmla="*/ 1274 h 1688"/>
              <a:gd name="T116" fmla="*/ 2794 w 3806"/>
              <a:gd name="T117" fmla="*/ 1317 h 1688"/>
              <a:gd name="T118" fmla="*/ 3211 w 3806"/>
              <a:gd name="T119" fmla="*/ 1570 h 1688"/>
              <a:gd name="T120" fmla="*/ 2016 w 3806"/>
              <a:gd name="T121" fmla="*/ 1274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6" h="1688">
                <a:moveTo>
                  <a:pt x="1382" y="7"/>
                </a:moveTo>
                <a:cubicBezTo>
                  <a:pt x="1383" y="9"/>
                  <a:pt x="1384" y="10"/>
                  <a:pt x="1388" y="10"/>
                </a:cubicBezTo>
                <a:cubicBezTo>
                  <a:pt x="1391" y="0"/>
                  <a:pt x="1378" y="5"/>
                  <a:pt x="1373" y="4"/>
                </a:cubicBezTo>
                <a:cubicBezTo>
                  <a:pt x="1373" y="10"/>
                  <a:pt x="1373" y="10"/>
                  <a:pt x="1373" y="10"/>
                </a:cubicBezTo>
                <a:cubicBezTo>
                  <a:pt x="1376" y="10"/>
                  <a:pt x="1376" y="13"/>
                  <a:pt x="1379" y="13"/>
                </a:cubicBezTo>
                <a:cubicBezTo>
                  <a:pt x="1380" y="11"/>
                  <a:pt x="1379" y="7"/>
                  <a:pt x="1382" y="7"/>
                </a:cubicBezTo>
                <a:close/>
                <a:moveTo>
                  <a:pt x="1269" y="60"/>
                </a:moveTo>
                <a:cubicBezTo>
                  <a:pt x="1269" y="58"/>
                  <a:pt x="1269" y="57"/>
                  <a:pt x="1272" y="57"/>
                </a:cubicBezTo>
                <a:cubicBezTo>
                  <a:pt x="1273" y="61"/>
                  <a:pt x="1273" y="65"/>
                  <a:pt x="1278" y="63"/>
                </a:cubicBezTo>
                <a:cubicBezTo>
                  <a:pt x="1282" y="54"/>
                  <a:pt x="1273" y="56"/>
                  <a:pt x="1272" y="51"/>
                </a:cubicBezTo>
                <a:cubicBezTo>
                  <a:pt x="1274" y="51"/>
                  <a:pt x="1276" y="51"/>
                  <a:pt x="1275" y="48"/>
                </a:cubicBezTo>
                <a:cubicBezTo>
                  <a:pt x="1267" y="45"/>
                  <a:pt x="1262" y="59"/>
                  <a:pt x="1269" y="60"/>
                </a:cubicBezTo>
                <a:close/>
                <a:moveTo>
                  <a:pt x="1269" y="76"/>
                </a:moveTo>
                <a:cubicBezTo>
                  <a:pt x="1270" y="71"/>
                  <a:pt x="1276" y="73"/>
                  <a:pt x="1278" y="76"/>
                </a:cubicBezTo>
                <a:cubicBezTo>
                  <a:pt x="1282" y="63"/>
                  <a:pt x="1270" y="68"/>
                  <a:pt x="1266" y="63"/>
                </a:cubicBezTo>
                <a:cubicBezTo>
                  <a:pt x="1267" y="68"/>
                  <a:pt x="1265" y="75"/>
                  <a:pt x="1269" y="76"/>
                </a:cubicBezTo>
                <a:close/>
                <a:moveTo>
                  <a:pt x="744" y="260"/>
                </a:moveTo>
                <a:cubicBezTo>
                  <a:pt x="737" y="259"/>
                  <a:pt x="735" y="254"/>
                  <a:pt x="729" y="260"/>
                </a:cubicBezTo>
                <a:cubicBezTo>
                  <a:pt x="726" y="271"/>
                  <a:pt x="746" y="266"/>
                  <a:pt x="744" y="260"/>
                </a:cubicBezTo>
                <a:close/>
                <a:moveTo>
                  <a:pt x="889" y="282"/>
                </a:moveTo>
                <a:cubicBezTo>
                  <a:pt x="876" y="283"/>
                  <a:pt x="876" y="283"/>
                  <a:pt x="876" y="283"/>
                </a:cubicBezTo>
                <a:cubicBezTo>
                  <a:pt x="876" y="292"/>
                  <a:pt x="876" y="292"/>
                  <a:pt x="876" y="292"/>
                </a:cubicBezTo>
                <a:cubicBezTo>
                  <a:pt x="882" y="290"/>
                  <a:pt x="890" y="290"/>
                  <a:pt x="889" y="282"/>
                </a:cubicBezTo>
                <a:close/>
                <a:moveTo>
                  <a:pt x="2660" y="292"/>
                </a:moveTo>
                <a:cubicBezTo>
                  <a:pt x="2660" y="282"/>
                  <a:pt x="2646" y="286"/>
                  <a:pt x="2641" y="280"/>
                </a:cubicBezTo>
                <a:cubicBezTo>
                  <a:pt x="2642" y="290"/>
                  <a:pt x="2649" y="294"/>
                  <a:pt x="2660" y="292"/>
                </a:cubicBezTo>
                <a:close/>
                <a:moveTo>
                  <a:pt x="550" y="378"/>
                </a:moveTo>
                <a:cubicBezTo>
                  <a:pt x="540" y="377"/>
                  <a:pt x="539" y="369"/>
                  <a:pt x="525" y="372"/>
                </a:cubicBezTo>
                <a:cubicBezTo>
                  <a:pt x="530" y="389"/>
                  <a:pt x="507" y="379"/>
                  <a:pt x="507" y="391"/>
                </a:cubicBezTo>
                <a:cubicBezTo>
                  <a:pt x="520" y="402"/>
                  <a:pt x="538" y="379"/>
                  <a:pt x="550" y="378"/>
                </a:cubicBezTo>
                <a:close/>
                <a:moveTo>
                  <a:pt x="2842" y="367"/>
                </a:moveTo>
                <a:cubicBezTo>
                  <a:pt x="2847" y="365"/>
                  <a:pt x="2854" y="365"/>
                  <a:pt x="2857" y="361"/>
                </a:cubicBezTo>
                <a:cubicBezTo>
                  <a:pt x="2852" y="360"/>
                  <a:pt x="2854" y="353"/>
                  <a:pt x="2848" y="354"/>
                </a:cubicBezTo>
                <a:cubicBezTo>
                  <a:pt x="2850" y="363"/>
                  <a:pt x="2842" y="361"/>
                  <a:pt x="2842" y="367"/>
                </a:cubicBezTo>
                <a:close/>
                <a:moveTo>
                  <a:pt x="560" y="501"/>
                </a:moveTo>
                <a:cubicBezTo>
                  <a:pt x="542" y="504"/>
                  <a:pt x="529" y="494"/>
                  <a:pt x="514" y="486"/>
                </a:cubicBezTo>
                <a:cubicBezTo>
                  <a:pt x="509" y="506"/>
                  <a:pt x="493" y="509"/>
                  <a:pt x="499" y="529"/>
                </a:cubicBezTo>
                <a:cubicBezTo>
                  <a:pt x="523" y="523"/>
                  <a:pt x="534" y="504"/>
                  <a:pt x="560" y="501"/>
                </a:cubicBezTo>
                <a:close/>
                <a:moveTo>
                  <a:pt x="506" y="560"/>
                </a:moveTo>
                <a:cubicBezTo>
                  <a:pt x="521" y="565"/>
                  <a:pt x="529" y="566"/>
                  <a:pt x="524" y="547"/>
                </a:cubicBezTo>
                <a:cubicBezTo>
                  <a:pt x="511" y="544"/>
                  <a:pt x="509" y="552"/>
                  <a:pt x="506" y="560"/>
                </a:cubicBezTo>
                <a:close/>
                <a:moveTo>
                  <a:pt x="867" y="568"/>
                </a:moveTo>
                <a:cubicBezTo>
                  <a:pt x="870" y="558"/>
                  <a:pt x="865" y="556"/>
                  <a:pt x="861" y="552"/>
                </a:cubicBezTo>
                <a:cubicBezTo>
                  <a:pt x="853" y="567"/>
                  <a:pt x="835" y="540"/>
                  <a:pt x="831" y="562"/>
                </a:cubicBezTo>
                <a:cubicBezTo>
                  <a:pt x="827" y="560"/>
                  <a:pt x="802" y="556"/>
                  <a:pt x="809" y="562"/>
                </a:cubicBezTo>
                <a:cubicBezTo>
                  <a:pt x="835" y="570"/>
                  <a:pt x="839" y="568"/>
                  <a:pt x="867" y="568"/>
                </a:cubicBezTo>
                <a:close/>
                <a:moveTo>
                  <a:pt x="926" y="561"/>
                </a:moveTo>
                <a:cubicBezTo>
                  <a:pt x="933" y="565"/>
                  <a:pt x="942" y="567"/>
                  <a:pt x="950" y="570"/>
                </a:cubicBezTo>
                <a:cubicBezTo>
                  <a:pt x="949" y="556"/>
                  <a:pt x="929" y="563"/>
                  <a:pt x="922" y="555"/>
                </a:cubicBezTo>
                <a:cubicBezTo>
                  <a:pt x="920" y="562"/>
                  <a:pt x="912" y="563"/>
                  <a:pt x="910" y="570"/>
                </a:cubicBezTo>
                <a:cubicBezTo>
                  <a:pt x="918" y="566"/>
                  <a:pt x="923" y="579"/>
                  <a:pt x="926" y="570"/>
                </a:cubicBezTo>
                <a:cubicBezTo>
                  <a:pt x="922" y="570"/>
                  <a:pt x="922" y="562"/>
                  <a:pt x="926" y="561"/>
                </a:cubicBezTo>
                <a:close/>
                <a:moveTo>
                  <a:pt x="907" y="573"/>
                </a:moveTo>
                <a:cubicBezTo>
                  <a:pt x="904" y="558"/>
                  <a:pt x="891" y="572"/>
                  <a:pt x="883" y="561"/>
                </a:cubicBezTo>
                <a:cubicBezTo>
                  <a:pt x="882" y="580"/>
                  <a:pt x="895" y="567"/>
                  <a:pt x="907" y="573"/>
                </a:cubicBezTo>
                <a:close/>
                <a:moveTo>
                  <a:pt x="978" y="569"/>
                </a:moveTo>
                <a:cubicBezTo>
                  <a:pt x="979" y="559"/>
                  <a:pt x="957" y="557"/>
                  <a:pt x="956" y="567"/>
                </a:cubicBezTo>
                <a:cubicBezTo>
                  <a:pt x="966" y="565"/>
                  <a:pt x="971" y="568"/>
                  <a:pt x="978" y="569"/>
                </a:cubicBezTo>
                <a:close/>
                <a:moveTo>
                  <a:pt x="1067" y="574"/>
                </a:moveTo>
                <a:cubicBezTo>
                  <a:pt x="1077" y="569"/>
                  <a:pt x="1077" y="577"/>
                  <a:pt x="1085" y="580"/>
                </a:cubicBezTo>
                <a:cubicBezTo>
                  <a:pt x="1086" y="573"/>
                  <a:pt x="1079" y="574"/>
                  <a:pt x="1082" y="565"/>
                </a:cubicBezTo>
                <a:cubicBezTo>
                  <a:pt x="1074" y="566"/>
                  <a:pt x="1066" y="566"/>
                  <a:pt x="1067" y="574"/>
                </a:cubicBezTo>
                <a:close/>
                <a:moveTo>
                  <a:pt x="1097" y="568"/>
                </a:moveTo>
                <a:cubicBezTo>
                  <a:pt x="1096" y="575"/>
                  <a:pt x="1103" y="575"/>
                  <a:pt x="1101" y="583"/>
                </a:cubicBezTo>
                <a:cubicBezTo>
                  <a:pt x="1117" y="583"/>
                  <a:pt x="1104" y="571"/>
                  <a:pt x="1097" y="568"/>
                </a:cubicBezTo>
                <a:close/>
                <a:moveTo>
                  <a:pt x="507" y="624"/>
                </a:moveTo>
                <a:cubicBezTo>
                  <a:pt x="500" y="622"/>
                  <a:pt x="498" y="616"/>
                  <a:pt x="488" y="618"/>
                </a:cubicBezTo>
                <a:cubicBezTo>
                  <a:pt x="484" y="628"/>
                  <a:pt x="504" y="630"/>
                  <a:pt x="507" y="624"/>
                </a:cubicBezTo>
                <a:close/>
                <a:moveTo>
                  <a:pt x="832" y="645"/>
                </a:moveTo>
                <a:cubicBezTo>
                  <a:pt x="820" y="646"/>
                  <a:pt x="823" y="632"/>
                  <a:pt x="810" y="636"/>
                </a:cubicBezTo>
                <a:cubicBezTo>
                  <a:pt x="813" y="645"/>
                  <a:pt x="813" y="645"/>
                  <a:pt x="810" y="654"/>
                </a:cubicBezTo>
                <a:cubicBezTo>
                  <a:pt x="818" y="651"/>
                  <a:pt x="825" y="648"/>
                  <a:pt x="832" y="645"/>
                </a:cubicBezTo>
                <a:close/>
                <a:moveTo>
                  <a:pt x="639" y="659"/>
                </a:moveTo>
                <a:cubicBezTo>
                  <a:pt x="637" y="650"/>
                  <a:pt x="619" y="641"/>
                  <a:pt x="611" y="647"/>
                </a:cubicBezTo>
                <a:cubicBezTo>
                  <a:pt x="620" y="655"/>
                  <a:pt x="625" y="664"/>
                  <a:pt x="639" y="659"/>
                </a:cubicBezTo>
                <a:close/>
                <a:moveTo>
                  <a:pt x="642" y="662"/>
                </a:moveTo>
                <a:cubicBezTo>
                  <a:pt x="650" y="661"/>
                  <a:pt x="656" y="658"/>
                  <a:pt x="660" y="653"/>
                </a:cubicBezTo>
                <a:cubicBezTo>
                  <a:pt x="656" y="652"/>
                  <a:pt x="655" y="648"/>
                  <a:pt x="651" y="647"/>
                </a:cubicBezTo>
                <a:cubicBezTo>
                  <a:pt x="652" y="656"/>
                  <a:pt x="643" y="655"/>
                  <a:pt x="642" y="662"/>
                </a:cubicBezTo>
                <a:close/>
                <a:moveTo>
                  <a:pt x="863" y="681"/>
                </a:moveTo>
                <a:cubicBezTo>
                  <a:pt x="853" y="680"/>
                  <a:pt x="851" y="688"/>
                  <a:pt x="844" y="681"/>
                </a:cubicBezTo>
                <a:cubicBezTo>
                  <a:pt x="844" y="687"/>
                  <a:pt x="845" y="691"/>
                  <a:pt x="847" y="693"/>
                </a:cubicBezTo>
                <a:cubicBezTo>
                  <a:pt x="853" y="690"/>
                  <a:pt x="862" y="689"/>
                  <a:pt x="863" y="681"/>
                </a:cubicBezTo>
                <a:close/>
                <a:moveTo>
                  <a:pt x="422" y="987"/>
                </a:moveTo>
                <a:cubicBezTo>
                  <a:pt x="418" y="987"/>
                  <a:pt x="417" y="990"/>
                  <a:pt x="416" y="993"/>
                </a:cubicBezTo>
                <a:cubicBezTo>
                  <a:pt x="420" y="993"/>
                  <a:pt x="423" y="994"/>
                  <a:pt x="422" y="999"/>
                </a:cubicBezTo>
                <a:cubicBezTo>
                  <a:pt x="431" y="999"/>
                  <a:pt x="431" y="992"/>
                  <a:pt x="440" y="992"/>
                </a:cubicBezTo>
                <a:cubicBezTo>
                  <a:pt x="461" y="1022"/>
                  <a:pt x="484" y="972"/>
                  <a:pt x="511" y="982"/>
                </a:cubicBezTo>
                <a:cubicBezTo>
                  <a:pt x="508" y="966"/>
                  <a:pt x="515" y="972"/>
                  <a:pt x="526" y="973"/>
                </a:cubicBezTo>
                <a:cubicBezTo>
                  <a:pt x="532" y="962"/>
                  <a:pt x="526" y="950"/>
                  <a:pt x="516" y="946"/>
                </a:cubicBezTo>
                <a:cubicBezTo>
                  <a:pt x="515" y="949"/>
                  <a:pt x="513" y="953"/>
                  <a:pt x="510" y="955"/>
                </a:cubicBezTo>
                <a:cubicBezTo>
                  <a:pt x="508" y="948"/>
                  <a:pt x="493" y="954"/>
                  <a:pt x="495" y="943"/>
                </a:cubicBezTo>
                <a:cubicBezTo>
                  <a:pt x="510" y="938"/>
                  <a:pt x="519" y="945"/>
                  <a:pt x="529" y="933"/>
                </a:cubicBezTo>
                <a:cubicBezTo>
                  <a:pt x="539" y="942"/>
                  <a:pt x="553" y="939"/>
                  <a:pt x="562" y="942"/>
                </a:cubicBezTo>
                <a:cubicBezTo>
                  <a:pt x="562" y="930"/>
                  <a:pt x="581" y="938"/>
                  <a:pt x="587" y="932"/>
                </a:cubicBezTo>
                <a:cubicBezTo>
                  <a:pt x="594" y="935"/>
                  <a:pt x="597" y="943"/>
                  <a:pt x="602" y="948"/>
                </a:cubicBezTo>
                <a:cubicBezTo>
                  <a:pt x="603" y="933"/>
                  <a:pt x="613" y="909"/>
                  <a:pt x="623" y="929"/>
                </a:cubicBezTo>
                <a:cubicBezTo>
                  <a:pt x="626" y="920"/>
                  <a:pt x="619" y="921"/>
                  <a:pt x="620" y="914"/>
                </a:cubicBezTo>
                <a:cubicBezTo>
                  <a:pt x="630" y="910"/>
                  <a:pt x="634" y="916"/>
                  <a:pt x="642" y="907"/>
                </a:cubicBezTo>
                <a:cubicBezTo>
                  <a:pt x="645" y="911"/>
                  <a:pt x="645" y="919"/>
                  <a:pt x="648" y="923"/>
                </a:cubicBezTo>
                <a:cubicBezTo>
                  <a:pt x="666" y="918"/>
                  <a:pt x="670" y="923"/>
                  <a:pt x="685" y="925"/>
                </a:cubicBezTo>
                <a:cubicBezTo>
                  <a:pt x="684" y="914"/>
                  <a:pt x="694" y="912"/>
                  <a:pt x="703" y="910"/>
                </a:cubicBezTo>
                <a:cubicBezTo>
                  <a:pt x="705" y="901"/>
                  <a:pt x="698" y="902"/>
                  <a:pt x="700" y="894"/>
                </a:cubicBezTo>
                <a:cubicBezTo>
                  <a:pt x="710" y="899"/>
                  <a:pt x="716" y="892"/>
                  <a:pt x="712" y="882"/>
                </a:cubicBezTo>
                <a:cubicBezTo>
                  <a:pt x="731" y="885"/>
                  <a:pt x="733" y="870"/>
                  <a:pt x="752" y="872"/>
                </a:cubicBezTo>
                <a:cubicBezTo>
                  <a:pt x="754" y="876"/>
                  <a:pt x="756" y="881"/>
                  <a:pt x="755" y="888"/>
                </a:cubicBezTo>
                <a:cubicBezTo>
                  <a:pt x="768" y="884"/>
                  <a:pt x="768" y="892"/>
                  <a:pt x="776" y="893"/>
                </a:cubicBezTo>
                <a:cubicBezTo>
                  <a:pt x="785" y="874"/>
                  <a:pt x="827" y="898"/>
                  <a:pt x="837" y="874"/>
                </a:cubicBezTo>
                <a:cubicBezTo>
                  <a:pt x="833" y="869"/>
                  <a:pt x="829" y="862"/>
                  <a:pt x="822" y="859"/>
                </a:cubicBezTo>
                <a:cubicBezTo>
                  <a:pt x="844" y="847"/>
                  <a:pt x="824" y="841"/>
                  <a:pt x="815" y="829"/>
                </a:cubicBezTo>
                <a:cubicBezTo>
                  <a:pt x="808" y="828"/>
                  <a:pt x="809" y="834"/>
                  <a:pt x="800" y="832"/>
                </a:cubicBezTo>
                <a:cubicBezTo>
                  <a:pt x="786" y="788"/>
                  <a:pt x="726" y="883"/>
                  <a:pt x="720" y="827"/>
                </a:cubicBezTo>
                <a:cubicBezTo>
                  <a:pt x="702" y="827"/>
                  <a:pt x="686" y="851"/>
                  <a:pt x="671" y="837"/>
                </a:cubicBezTo>
                <a:cubicBezTo>
                  <a:pt x="666" y="844"/>
                  <a:pt x="655" y="849"/>
                  <a:pt x="656" y="855"/>
                </a:cubicBezTo>
                <a:cubicBezTo>
                  <a:pt x="649" y="852"/>
                  <a:pt x="641" y="850"/>
                  <a:pt x="632" y="849"/>
                </a:cubicBezTo>
                <a:cubicBezTo>
                  <a:pt x="631" y="863"/>
                  <a:pt x="623" y="869"/>
                  <a:pt x="617" y="877"/>
                </a:cubicBezTo>
                <a:cubicBezTo>
                  <a:pt x="605" y="877"/>
                  <a:pt x="594" y="875"/>
                  <a:pt x="589" y="868"/>
                </a:cubicBezTo>
                <a:cubicBezTo>
                  <a:pt x="591" y="890"/>
                  <a:pt x="579" y="868"/>
                  <a:pt x="571" y="884"/>
                </a:cubicBezTo>
                <a:cubicBezTo>
                  <a:pt x="573" y="888"/>
                  <a:pt x="581" y="888"/>
                  <a:pt x="580" y="896"/>
                </a:cubicBezTo>
                <a:cubicBezTo>
                  <a:pt x="566" y="896"/>
                  <a:pt x="578" y="908"/>
                  <a:pt x="571" y="911"/>
                </a:cubicBezTo>
                <a:cubicBezTo>
                  <a:pt x="557" y="914"/>
                  <a:pt x="554" y="906"/>
                  <a:pt x="544" y="905"/>
                </a:cubicBezTo>
                <a:cubicBezTo>
                  <a:pt x="541" y="917"/>
                  <a:pt x="522" y="923"/>
                  <a:pt x="507" y="921"/>
                </a:cubicBezTo>
                <a:cubicBezTo>
                  <a:pt x="503" y="927"/>
                  <a:pt x="499" y="932"/>
                  <a:pt x="495" y="937"/>
                </a:cubicBezTo>
                <a:cubicBezTo>
                  <a:pt x="477" y="939"/>
                  <a:pt x="484" y="916"/>
                  <a:pt x="473" y="912"/>
                </a:cubicBezTo>
                <a:cubicBezTo>
                  <a:pt x="471" y="925"/>
                  <a:pt x="461" y="929"/>
                  <a:pt x="458" y="940"/>
                </a:cubicBezTo>
                <a:cubicBezTo>
                  <a:pt x="455" y="935"/>
                  <a:pt x="442" y="945"/>
                  <a:pt x="437" y="946"/>
                </a:cubicBezTo>
                <a:cubicBezTo>
                  <a:pt x="434" y="938"/>
                  <a:pt x="424" y="937"/>
                  <a:pt x="418" y="931"/>
                </a:cubicBezTo>
                <a:cubicBezTo>
                  <a:pt x="415" y="942"/>
                  <a:pt x="408" y="950"/>
                  <a:pt x="397" y="953"/>
                </a:cubicBezTo>
                <a:cubicBezTo>
                  <a:pt x="406" y="964"/>
                  <a:pt x="404" y="970"/>
                  <a:pt x="407" y="984"/>
                </a:cubicBezTo>
                <a:cubicBezTo>
                  <a:pt x="411" y="985"/>
                  <a:pt x="422" y="980"/>
                  <a:pt x="422" y="987"/>
                </a:cubicBezTo>
                <a:close/>
                <a:moveTo>
                  <a:pt x="1036" y="838"/>
                </a:moveTo>
                <a:cubicBezTo>
                  <a:pt x="1036" y="847"/>
                  <a:pt x="1044" y="847"/>
                  <a:pt x="1052" y="847"/>
                </a:cubicBezTo>
                <a:cubicBezTo>
                  <a:pt x="1053" y="838"/>
                  <a:pt x="1045" y="838"/>
                  <a:pt x="1036" y="838"/>
                </a:cubicBezTo>
                <a:close/>
                <a:moveTo>
                  <a:pt x="1049" y="863"/>
                </a:moveTo>
                <a:cubicBezTo>
                  <a:pt x="1048" y="859"/>
                  <a:pt x="1050" y="856"/>
                  <a:pt x="1052" y="854"/>
                </a:cubicBezTo>
                <a:cubicBezTo>
                  <a:pt x="1045" y="847"/>
                  <a:pt x="1038" y="856"/>
                  <a:pt x="1033" y="860"/>
                </a:cubicBezTo>
                <a:cubicBezTo>
                  <a:pt x="1042" y="857"/>
                  <a:pt x="1041" y="864"/>
                  <a:pt x="1049" y="863"/>
                </a:cubicBezTo>
                <a:close/>
                <a:moveTo>
                  <a:pt x="3796" y="1002"/>
                </a:moveTo>
                <a:cubicBezTo>
                  <a:pt x="3794" y="995"/>
                  <a:pt x="3796" y="984"/>
                  <a:pt x="3787" y="984"/>
                </a:cubicBezTo>
                <a:cubicBezTo>
                  <a:pt x="3785" y="995"/>
                  <a:pt x="3789" y="1000"/>
                  <a:pt x="3796" y="1002"/>
                </a:cubicBezTo>
                <a:close/>
                <a:moveTo>
                  <a:pt x="3747" y="1055"/>
                </a:moveTo>
                <a:cubicBezTo>
                  <a:pt x="3751" y="1058"/>
                  <a:pt x="3758" y="1058"/>
                  <a:pt x="3766" y="1058"/>
                </a:cubicBezTo>
                <a:cubicBezTo>
                  <a:pt x="3766" y="1052"/>
                  <a:pt x="3766" y="1052"/>
                  <a:pt x="3766" y="1052"/>
                </a:cubicBezTo>
                <a:cubicBezTo>
                  <a:pt x="3763" y="1052"/>
                  <a:pt x="3762" y="1049"/>
                  <a:pt x="3760" y="1049"/>
                </a:cubicBezTo>
                <a:cubicBezTo>
                  <a:pt x="3762" y="1057"/>
                  <a:pt x="3745" y="1047"/>
                  <a:pt x="3747" y="1055"/>
                </a:cubicBezTo>
                <a:close/>
                <a:moveTo>
                  <a:pt x="120" y="1131"/>
                </a:moveTo>
                <a:cubicBezTo>
                  <a:pt x="122" y="1138"/>
                  <a:pt x="106" y="1129"/>
                  <a:pt x="111" y="1140"/>
                </a:cubicBezTo>
                <a:cubicBezTo>
                  <a:pt x="123" y="1141"/>
                  <a:pt x="129" y="1135"/>
                  <a:pt x="129" y="1125"/>
                </a:cubicBezTo>
                <a:cubicBezTo>
                  <a:pt x="119" y="1125"/>
                  <a:pt x="118" y="1116"/>
                  <a:pt x="105" y="1119"/>
                </a:cubicBezTo>
                <a:cubicBezTo>
                  <a:pt x="105" y="1131"/>
                  <a:pt x="105" y="1131"/>
                  <a:pt x="105" y="1131"/>
                </a:cubicBezTo>
                <a:cubicBezTo>
                  <a:pt x="113" y="1135"/>
                  <a:pt x="117" y="1122"/>
                  <a:pt x="120" y="1131"/>
                </a:cubicBezTo>
                <a:close/>
                <a:moveTo>
                  <a:pt x="93" y="1144"/>
                </a:moveTo>
                <a:cubicBezTo>
                  <a:pt x="93" y="1140"/>
                  <a:pt x="98" y="1141"/>
                  <a:pt x="99" y="1137"/>
                </a:cubicBezTo>
                <a:cubicBezTo>
                  <a:pt x="88" y="1137"/>
                  <a:pt x="106" y="1126"/>
                  <a:pt x="96" y="1125"/>
                </a:cubicBezTo>
                <a:cubicBezTo>
                  <a:pt x="93" y="1131"/>
                  <a:pt x="79" y="1140"/>
                  <a:pt x="93" y="1144"/>
                </a:cubicBezTo>
                <a:close/>
                <a:moveTo>
                  <a:pt x="2223" y="1149"/>
                </a:moveTo>
                <a:cubicBezTo>
                  <a:pt x="2230" y="1147"/>
                  <a:pt x="2234" y="1140"/>
                  <a:pt x="2247" y="1143"/>
                </a:cubicBezTo>
                <a:cubicBezTo>
                  <a:pt x="2246" y="1133"/>
                  <a:pt x="2232" y="1136"/>
                  <a:pt x="2222" y="1134"/>
                </a:cubicBezTo>
                <a:cubicBezTo>
                  <a:pt x="2223" y="1124"/>
                  <a:pt x="2215" y="1120"/>
                  <a:pt x="2204" y="1116"/>
                </a:cubicBezTo>
                <a:cubicBezTo>
                  <a:pt x="2204" y="1121"/>
                  <a:pt x="2203" y="1125"/>
                  <a:pt x="2201" y="1128"/>
                </a:cubicBezTo>
                <a:cubicBezTo>
                  <a:pt x="2206" y="1138"/>
                  <a:pt x="2229" y="1136"/>
                  <a:pt x="2223" y="1149"/>
                </a:cubicBezTo>
                <a:close/>
                <a:moveTo>
                  <a:pt x="2256" y="1149"/>
                </a:moveTo>
                <a:cubicBezTo>
                  <a:pt x="2258" y="1157"/>
                  <a:pt x="2255" y="1160"/>
                  <a:pt x="2247" y="1158"/>
                </a:cubicBezTo>
                <a:cubicBezTo>
                  <a:pt x="2248" y="1180"/>
                  <a:pt x="2274" y="1176"/>
                  <a:pt x="2275" y="1198"/>
                </a:cubicBezTo>
                <a:cubicBezTo>
                  <a:pt x="2288" y="1199"/>
                  <a:pt x="2283" y="1174"/>
                  <a:pt x="2293" y="1182"/>
                </a:cubicBezTo>
                <a:cubicBezTo>
                  <a:pt x="2295" y="1175"/>
                  <a:pt x="2288" y="1176"/>
                  <a:pt x="2290" y="1167"/>
                </a:cubicBezTo>
                <a:cubicBezTo>
                  <a:pt x="2305" y="1162"/>
                  <a:pt x="2335" y="1165"/>
                  <a:pt x="2330" y="1185"/>
                </a:cubicBezTo>
                <a:cubicBezTo>
                  <a:pt x="2341" y="1182"/>
                  <a:pt x="2342" y="1189"/>
                  <a:pt x="2352" y="1188"/>
                </a:cubicBezTo>
                <a:cubicBezTo>
                  <a:pt x="2337" y="1157"/>
                  <a:pt x="2297" y="1154"/>
                  <a:pt x="2256" y="1149"/>
                </a:cubicBezTo>
                <a:close/>
                <a:moveTo>
                  <a:pt x="2358" y="1166"/>
                </a:moveTo>
                <a:cubicBezTo>
                  <a:pt x="2365" y="1169"/>
                  <a:pt x="2372" y="1172"/>
                  <a:pt x="2376" y="1178"/>
                </a:cubicBezTo>
                <a:cubicBezTo>
                  <a:pt x="2382" y="1167"/>
                  <a:pt x="2393" y="1179"/>
                  <a:pt x="2397" y="1169"/>
                </a:cubicBezTo>
                <a:cubicBezTo>
                  <a:pt x="2387" y="1167"/>
                  <a:pt x="2369" y="1157"/>
                  <a:pt x="2358" y="1166"/>
                </a:cubicBezTo>
                <a:close/>
                <a:moveTo>
                  <a:pt x="2226" y="1168"/>
                </a:moveTo>
                <a:cubicBezTo>
                  <a:pt x="2226" y="1181"/>
                  <a:pt x="2238" y="1182"/>
                  <a:pt x="2241" y="1171"/>
                </a:cubicBezTo>
                <a:cubicBezTo>
                  <a:pt x="2238" y="1168"/>
                  <a:pt x="2233" y="1167"/>
                  <a:pt x="2226" y="1168"/>
                </a:cubicBezTo>
                <a:close/>
                <a:moveTo>
                  <a:pt x="1500" y="1198"/>
                </a:moveTo>
                <a:cubicBezTo>
                  <a:pt x="1494" y="1208"/>
                  <a:pt x="1511" y="1210"/>
                  <a:pt x="1512" y="1204"/>
                </a:cubicBezTo>
                <a:cubicBezTo>
                  <a:pt x="1507" y="1202"/>
                  <a:pt x="1510" y="1194"/>
                  <a:pt x="1500" y="1198"/>
                </a:cubicBezTo>
                <a:close/>
                <a:moveTo>
                  <a:pt x="642" y="1232"/>
                </a:moveTo>
                <a:cubicBezTo>
                  <a:pt x="637" y="1232"/>
                  <a:pt x="641" y="1224"/>
                  <a:pt x="636" y="1223"/>
                </a:cubicBezTo>
                <a:cubicBezTo>
                  <a:pt x="632" y="1229"/>
                  <a:pt x="630" y="1216"/>
                  <a:pt x="621" y="1223"/>
                </a:cubicBezTo>
                <a:cubicBezTo>
                  <a:pt x="621" y="1239"/>
                  <a:pt x="612" y="1245"/>
                  <a:pt x="606" y="1254"/>
                </a:cubicBezTo>
                <a:cubicBezTo>
                  <a:pt x="605" y="1262"/>
                  <a:pt x="611" y="1264"/>
                  <a:pt x="615" y="1266"/>
                </a:cubicBezTo>
                <a:cubicBezTo>
                  <a:pt x="612" y="1251"/>
                  <a:pt x="635" y="1251"/>
                  <a:pt x="642" y="1232"/>
                </a:cubicBezTo>
                <a:close/>
                <a:moveTo>
                  <a:pt x="2291" y="1219"/>
                </a:moveTo>
                <a:cubicBezTo>
                  <a:pt x="2293" y="1231"/>
                  <a:pt x="2266" y="1220"/>
                  <a:pt x="2254" y="1223"/>
                </a:cubicBezTo>
                <a:cubicBezTo>
                  <a:pt x="2260" y="1216"/>
                  <a:pt x="2254" y="1209"/>
                  <a:pt x="2248" y="1207"/>
                </a:cubicBezTo>
                <a:cubicBezTo>
                  <a:pt x="2250" y="1217"/>
                  <a:pt x="2245" y="1219"/>
                  <a:pt x="2242" y="1223"/>
                </a:cubicBezTo>
                <a:cubicBezTo>
                  <a:pt x="2248" y="1223"/>
                  <a:pt x="2244" y="1233"/>
                  <a:pt x="2251" y="1232"/>
                </a:cubicBezTo>
                <a:cubicBezTo>
                  <a:pt x="2255" y="1231"/>
                  <a:pt x="2266" y="1229"/>
                  <a:pt x="2279" y="1228"/>
                </a:cubicBezTo>
                <a:cubicBezTo>
                  <a:pt x="2279" y="1234"/>
                  <a:pt x="2281" y="1239"/>
                  <a:pt x="2285" y="1241"/>
                </a:cubicBezTo>
                <a:cubicBezTo>
                  <a:pt x="2288" y="1237"/>
                  <a:pt x="2291" y="1234"/>
                  <a:pt x="2294" y="1231"/>
                </a:cubicBezTo>
                <a:cubicBezTo>
                  <a:pt x="2295" y="1234"/>
                  <a:pt x="2297" y="1235"/>
                  <a:pt x="2300" y="1234"/>
                </a:cubicBezTo>
                <a:cubicBezTo>
                  <a:pt x="2302" y="1226"/>
                  <a:pt x="2296" y="1210"/>
                  <a:pt x="2291" y="1219"/>
                </a:cubicBezTo>
                <a:close/>
                <a:moveTo>
                  <a:pt x="2202" y="1223"/>
                </a:moveTo>
                <a:cubicBezTo>
                  <a:pt x="2191" y="1226"/>
                  <a:pt x="2195" y="1208"/>
                  <a:pt x="2187" y="1217"/>
                </a:cubicBezTo>
                <a:cubicBezTo>
                  <a:pt x="2188" y="1231"/>
                  <a:pt x="2233" y="1229"/>
                  <a:pt x="2242" y="1229"/>
                </a:cubicBezTo>
                <a:cubicBezTo>
                  <a:pt x="2238" y="1207"/>
                  <a:pt x="2215" y="1215"/>
                  <a:pt x="2202" y="1223"/>
                </a:cubicBezTo>
                <a:close/>
                <a:moveTo>
                  <a:pt x="1715" y="1238"/>
                </a:moveTo>
                <a:cubicBezTo>
                  <a:pt x="1712" y="1243"/>
                  <a:pt x="1703" y="1242"/>
                  <a:pt x="1706" y="1253"/>
                </a:cubicBezTo>
                <a:cubicBezTo>
                  <a:pt x="1714" y="1253"/>
                  <a:pt x="1717" y="1248"/>
                  <a:pt x="1721" y="1244"/>
                </a:cubicBezTo>
                <a:cubicBezTo>
                  <a:pt x="1717" y="1244"/>
                  <a:pt x="1718" y="1239"/>
                  <a:pt x="1715" y="1238"/>
                </a:cubicBezTo>
                <a:close/>
                <a:moveTo>
                  <a:pt x="5" y="1279"/>
                </a:moveTo>
                <a:cubicBezTo>
                  <a:pt x="2" y="1290"/>
                  <a:pt x="1" y="1290"/>
                  <a:pt x="0" y="1298"/>
                </a:cubicBezTo>
                <a:cubicBezTo>
                  <a:pt x="8" y="1300"/>
                  <a:pt x="12" y="1282"/>
                  <a:pt x="5" y="1279"/>
                </a:cubicBezTo>
                <a:close/>
                <a:moveTo>
                  <a:pt x="2478" y="1251"/>
                </a:moveTo>
                <a:cubicBezTo>
                  <a:pt x="2480" y="1259"/>
                  <a:pt x="2461" y="1248"/>
                  <a:pt x="2463" y="1257"/>
                </a:cubicBezTo>
                <a:cubicBezTo>
                  <a:pt x="2467" y="1260"/>
                  <a:pt x="2474" y="1260"/>
                  <a:pt x="2478" y="1263"/>
                </a:cubicBezTo>
                <a:cubicBezTo>
                  <a:pt x="2475" y="1257"/>
                  <a:pt x="2487" y="1252"/>
                  <a:pt x="2478" y="1251"/>
                </a:cubicBezTo>
                <a:close/>
                <a:moveTo>
                  <a:pt x="1908" y="1263"/>
                </a:moveTo>
                <a:cubicBezTo>
                  <a:pt x="1909" y="1273"/>
                  <a:pt x="1899" y="1256"/>
                  <a:pt x="1899" y="1266"/>
                </a:cubicBezTo>
                <a:cubicBezTo>
                  <a:pt x="1905" y="1267"/>
                  <a:pt x="1901" y="1277"/>
                  <a:pt x="1908" y="1276"/>
                </a:cubicBezTo>
                <a:cubicBezTo>
                  <a:pt x="1909" y="1274"/>
                  <a:pt x="1916" y="1264"/>
                  <a:pt x="1908" y="1263"/>
                </a:cubicBezTo>
                <a:close/>
                <a:moveTo>
                  <a:pt x="2052" y="1280"/>
                </a:moveTo>
                <a:cubicBezTo>
                  <a:pt x="2054" y="1287"/>
                  <a:pt x="2058" y="1291"/>
                  <a:pt x="2065" y="1292"/>
                </a:cubicBezTo>
                <a:cubicBezTo>
                  <a:pt x="2063" y="1280"/>
                  <a:pt x="2076" y="1282"/>
                  <a:pt x="2080" y="1277"/>
                </a:cubicBezTo>
                <a:cubicBezTo>
                  <a:pt x="2066" y="1280"/>
                  <a:pt x="2063" y="1275"/>
                  <a:pt x="2052" y="1280"/>
                </a:cubicBezTo>
                <a:close/>
                <a:moveTo>
                  <a:pt x="2687" y="1282"/>
                </a:moveTo>
                <a:cubicBezTo>
                  <a:pt x="2687" y="1286"/>
                  <a:pt x="2688" y="1289"/>
                  <a:pt x="2690" y="1291"/>
                </a:cubicBezTo>
                <a:cubicBezTo>
                  <a:pt x="2686" y="1296"/>
                  <a:pt x="2680" y="1303"/>
                  <a:pt x="2693" y="1303"/>
                </a:cubicBezTo>
                <a:cubicBezTo>
                  <a:pt x="2693" y="1290"/>
                  <a:pt x="2698" y="1286"/>
                  <a:pt x="2687" y="1282"/>
                </a:cubicBezTo>
                <a:close/>
                <a:moveTo>
                  <a:pt x="2724" y="1291"/>
                </a:moveTo>
                <a:cubicBezTo>
                  <a:pt x="2718" y="1299"/>
                  <a:pt x="2713" y="1291"/>
                  <a:pt x="2708" y="1297"/>
                </a:cubicBezTo>
                <a:cubicBezTo>
                  <a:pt x="2713" y="1297"/>
                  <a:pt x="2711" y="1304"/>
                  <a:pt x="2712" y="1309"/>
                </a:cubicBezTo>
                <a:cubicBezTo>
                  <a:pt x="2723" y="1300"/>
                  <a:pt x="2731" y="1301"/>
                  <a:pt x="2739" y="1293"/>
                </a:cubicBezTo>
                <a:cubicBezTo>
                  <a:pt x="2735" y="1286"/>
                  <a:pt x="2701" y="1280"/>
                  <a:pt x="2724" y="1291"/>
                </a:cubicBezTo>
                <a:close/>
                <a:moveTo>
                  <a:pt x="2745" y="1315"/>
                </a:moveTo>
                <a:cubicBezTo>
                  <a:pt x="2744" y="1326"/>
                  <a:pt x="2748" y="1331"/>
                  <a:pt x="2755" y="1333"/>
                </a:cubicBezTo>
                <a:cubicBezTo>
                  <a:pt x="2755" y="1328"/>
                  <a:pt x="2755" y="1324"/>
                  <a:pt x="2758" y="1321"/>
                </a:cubicBezTo>
                <a:cubicBezTo>
                  <a:pt x="2749" y="1323"/>
                  <a:pt x="2752" y="1315"/>
                  <a:pt x="2745" y="1315"/>
                </a:cubicBezTo>
                <a:close/>
                <a:moveTo>
                  <a:pt x="2663" y="1334"/>
                </a:moveTo>
                <a:cubicBezTo>
                  <a:pt x="2663" y="1337"/>
                  <a:pt x="2685" y="1335"/>
                  <a:pt x="2684" y="1328"/>
                </a:cubicBezTo>
                <a:cubicBezTo>
                  <a:pt x="2677" y="1330"/>
                  <a:pt x="2660" y="1323"/>
                  <a:pt x="2663" y="1334"/>
                </a:cubicBezTo>
                <a:close/>
                <a:moveTo>
                  <a:pt x="2697" y="1328"/>
                </a:moveTo>
                <a:cubicBezTo>
                  <a:pt x="2695" y="1343"/>
                  <a:pt x="2713" y="1337"/>
                  <a:pt x="2721" y="1343"/>
                </a:cubicBezTo>
                <a:cubicBezTo>
                  <a:pt x="2719" y="1332"/>
                  <a:pt x="2701" y="1337"/>
                  <a:pt x="2697" y="1328"/>
                </a:cubicBezTo>
                <a:close/>
                <a:moveTo>
                  <a:pt x="2780" y="1400"/>
                </a:moveTo>
                <a:cubicBezTo>
                  <a:pt x="2787" y="1403"/>
                  <a:pt x="2794" y="1405"/>
                  <a:pt x="2799" y="1409"/>
                </a:cubicBezTo>
                <a:cubicBezTo>
                  <a:pt x="2800" y="1400"/>
                  <a:pt x="2784" y="1393"/>
                  <a:pt x="2780" y="1400"/>
                </a:cubicBezTo>
                <a:close/>
                <a:moveTo>
                  <a:pt x="2900" y="1436"/>
                </a:moveTo>
                <a:cubicBezTo>
                  <a:pt x="2900" y="1441"/>
                  <a:pt x="2901" y="1445"/>
                  <a:pt x="2903" y="1448"/>
                </a:cubicBezTo>
                <a:cubicBezTo>
                  <a:pt x="2911" y="1441"/>
                  <a:pt x="2917" y="1442"/>
                  <a:pt x="2922" y="1454"/>
                </a:cubicBezTo>
                <a:cubicBezTo>
                  <a:pt x="2930" y="1454"/>
                  <a:pt x="2929" y="1445"/>
                  <a:pt x="2934" y="1441"/>
                </a:cubicBezTo>
                <a:cubicBezTo>
                  <a:pt x="2921" y="1441"/>
                  <a:pt x="2914" y="1434"/>
                  <a:pt x="2900" y="1436"/>
                </a:cubicBezTo>
                <a:close/>
                <a:moveTo>
                  <a:pt x="3005" y="1468"/>
                </a:moveTo>
                <a:cubicBezTo>
                  <a:pt x="3014" y="1478"/>
                  <a:pt x="3038" y="1485"/>
                  <a:pt x="3041" y="1477"/>
                </a:cubicBezTo>
                <a:cubicBezTo>
                  <a:pt x="3034" y="1471"/>
                  <a:pt x="3013" y="1463"/>
                  <a:pt x="3005" y="1468"/>
                </a:cubicBezTo>
                <a:close/>
                <a:moveTo>
                  <a:pt x="3611" y="1473"/>
                </a:moveTo>
                <a:cubicBezTo>
                  <a:pt x="3611" y="1481"/>
                  <a:pt x="3618" y="1481"/>
                  <a:pt x="3624" y="1482"/>
                </a:cubicBezTo>
                <a:cubicBezTo>
                  <a:pt x="3626" y="1471"/>
                  <a:pt x="3617" y="1467"/>
                  <a:pt x="3611" y="1473"/>
                </a:cubicBezTo>
                <a:close/>
                <a:moveTo>
                  <a:pt x="3467" y="1671"/>
                </a:moveTo>
                <a:cubicBezTo>
                  <a:pt x="3477" y="1666"/>
                  <a:pt x="3484" y="1666"/>
                  <a:pt x="3491" y="1665"/>
                </a:cubicBezTo>
                <a:cubicBezTo>
                  <a:pt x="3481" y="1661"/>
                  <a:pt x="3472" y="1657"/>
                  <a:pt x="3463" y="1653"/>
                </a:cubicBezTo>
                <a:cubicBezTo>
                  <a:pt x="3465" y="1665"/>
                  <a:pt x="3478" y="1661"/>
                  <a:pt x="3467" y="1671"/>
                </a:cubicBezTo>
                <a:close/>
                <a:moveTo>
                  <a:pt x="3592" y="1673"/>
                </a:moveTo>
                <a:cubicBezTo>
                  <a:pt x="3595" y="1686"/>
                  <a:pt x="3606" y="1679"/>
                  <a:pt x="3617" y="1688"/>
                </a:cubicBezTo>
                <a:cubicBezTo>
                  <a:pt x="3618" y="1674"/>
                  <a:pt x="3600" y="1678"/>
                  <a:pt x="3592" y="1673"/>
                </a:cubicBezTo>
                <a:close/>
                <a:moveTo>
                  <a:pt x="2740" y="1122"/>
                </a:moveTo>
                <a:cubicBezTo>
                  <a:pt x="2740" y="1123"/>
                  <a:pt x="2740" y="1124"/>
                  <a:pt x="2740" y="1125"/>
                </a:cubicBezTo>
                <a:cubicBezTo>
                  <a:pt x="2740" y="1124"/>
                  <a:pt x="2740" y="1123"/>
                  <a:pt x="2740" y="1122"/>
                </a:cubicBezTo>
                <a:close/>
                <a:moveTo>
                  <a:pt x="637" y="1330"/>
                </a:moveTo>
                <a:cubicBezTo>
                  <a:pt x="641" y="1327"/>
                  <a:pt x="643" y="1324"/>
                  <a:pt x="644" y="1320"/>
                </a:cubicBezTo>
                <a:cubicBezTo>
                  <a:pt x="641" y="1322"/>
                  <a:pt x="639" y="1325"/>
                  <a:pt x="637" y="1330"/>
                </a:cubicBezTo>
                <a:close/>
                <a:moveTo>
                  <a:pt x="2697" y="302"/>
                </a:moveTo>
                <a:cubicBezTo>
                  <a:pt x="2696" y="302"/>
                  <a:pt x="2695" y="301"/>
                  <a:pt x="2694" y="301"/>
                </a:cubicBezTo>
                <a:cubicBezTo>
                  <a:pt x="2695" y="302"/>
                  <a:pt x="2696" y="302"/>
                  <a:pt x="2697" y="302"/>
                </a:cubicBezTo>
                <a:close/>
                <a:moveTo>
                  <a:pt x="3687" y="1399"/>
                </a:moveTo>
                <a:cubicBezTo>
                  <a:pt x="3677" y="1381"/>
                  <a:pt x="3651" y="1378"/>
                  <a:pt x="3638" y="1363"/>
                </a:cubicBezTo>
                <a:cubicBezTo>
                  <a:pt x="3628" y="1361"/>
                  <a:pt x="3627" y="1366"/>
                  <a:pt x="3619" y="1366"/>
                </a:cubicBezTo>
                <a:cubicBezTo>
                  <a:pt x="3607" y="1353"/>
                  <a:pt x="3571" y="1325"/>
                  <a:pt x="3564" y="1345"/>
                </a:cubicBezTo>
                <a:cubicBezTo>
                  <a:pt x="3547" y="1325"/>
                  <a:pt x="3520" y="1304"/>
                  <a:pt x="3499" y="1306"/>
                </a:cubicBezTo>
                <a:cubicBezTo>
                  <a:pt x="3515" y="1317"/>
                  <a:pt x="3490" y="1305"/>
                  <a:pt x="3487" y="1312"/>
                </a:cubicBezTo>
                <a:cubicBezTo>
                  <a:pt x="3494" y="1312"/>
                  <a:pt x="3497" y="1315"/>
                  <a:pt x="3496" y="1321"/>
                </a:cubicBezTo>
                <a:cubicBezTo>
                  <a:pt x="3487" y="1320"/>
                  <a:pt x="3484" y="1326"/>
                  <a:pt x="3478" y="1328"/>
                </a:cubicBezTo>
                <a:cubicBezTo>
                  <a:pt x="3475" y="1310"/>
                  <a:pt x="3454" y="1311"/>
                  <a:pt x="3453" y="1291"/>
                </a:cubicBezTo>
                <a:cubicBezTo>
                  <a:pt x="3441" y="1291"/>
                  <a:pt x="3435" y="1293"/>
                  <a:pt x="3441" y="1282"/>
                </a:cubicBezTo>
                <a:cubicBezTo>
                  <a:pt x="3429" y="1298"/>
                  <a:pt x="3404" y="1265"/>
                  <a:pt x="3395" y="1289"/>
                </a:cubicBezTo>
                <a:cubicBezTo>
                  <a:pt x="3381" y="1270"/>
                  <a:pt x="3360" y="1242"/>
                  <a:pt x="3333" y="1247"/>
                </a:cubicBezTo>
                <a:cubicBezTo>
                  <a:pt x="3318" y="1221"/>
                  <a:pt x="3285" y="1213"/>
                  <a:pt x="3268" y="1189"/>
                </a:cubicBezTo>
                <a:cubicBezTo>
                  <a:pt x="3261" y="1192"/>
                  <a:pt x="3250" y="1191"/>
                  <a:pt x="3244" y="1196"/>
                </a:cubicBezTo>
                <a:cubicBezTo>
                  <a:pt x="3245" y="1178"/>
                  <a:pt x="3209" y="1201"/>
                  <a:pt x="3213" y="1175"/>
                </a:cubicBezTo>
                <a:cubicBezTo>
                  <a:pt x="3197" y="1177"/>
                  <a:pt x="3190" y="1169"/>
                  <a:pt x="3191" y="1163"/>
                </a:cubicBezTo>
                <a:cubicBezTo>
                  <a:pt x="3187" y="1176"/>
                  <a:pt x="3174" y="1162"/>
                  <a:pt x="3160" y="1166"/>
                </a:cubicBezTo>
                <a:cubicBezTo>
                  <a:pt x="3161" y="1170"/>
                  <a:pt x="3159" y="1173"/>
                  <a:pt x="3157" y="1175"/>
                </a:cubicBezTo>
                <a:cubicBezTo>
                  <a:pt x="3167" y="1178"/>
                  <a:pt x="3184" y="1174"/>
                  <a:pt x="3182" y="1196"/>
                </a:cubicBezTo>
                <a:cubicBezTo>
                  <a:pt x="3167" y="1197"/>
                  <a:pt x="3167" y="1197"/>
                  <a:pt x="3167" y="1197"/>
                </a:cubicBezTo>
                <a:cubicBezTo>
                  <a:pt x="3168" y="1187"/>
                  <a:pt x="3123" y="1180"/>
                  <a:pt x="3142" y="1160"/>
                </a:cubicBezTo>
                <a:cubicBezTo>
                  <a:pt x="3132" y="1162"/>
                  <a:pt x="3130" y="1153"/>
                  <a:pt x="3124" y="1160"/>
                </a:cubicBezTo>
                <a:cubicBezTo>
                  <a:pt x="3117" y="1155"/>
                  <a:pt x="3117" y="1143"/>
                  <a:pt x="3108" y="1139"/>
                </a:cubicBezTo>
                <a:cubicBezTo>
                  <a:pt x="3102" y="1145"/>
                  <a:pt x="3085" y="1135"/>
                  <a:pt x="3071" y="1139"/>
                </a:cubicBezTo>
                <a:cubicBezTo>
                  <a:pt x="3062" y="1145"/>
                  <a:pt x="3080" y="1149"/>
                  <a:pt x="3071" y="1152"/>
                </a:cubicBezTo>
                <a:cubicBezTo>
                  <a:pt x="3058" y="1152"/>
                  <a:pt x="3050" y="1144"/>
                  <a:pt x="3041" y="1134"/>
                </a:cubicBezTo>
                <a:cubicBezTo>
                  <a:pt x="3047" y="1138"/>
                  <a:pt x="3050" y="1132"/>
                  <a:pt x="3059" y="1136"/>
                </a:cubicBezTo>
                <a:cubicBezTo>
                  <a:pt x="3059" y="1128"/>
                  <a:pt x="3047" y="1129"/>
                  <a:pt x="3056" y="1121"/>
                </a:cubicBezTo>
                <a:cubicBezTo>
                  <a:pt x="3046" y="1118"/>
                  <a:pt x="3054" y="1131"/>
                  <a:pt x="3044" y="1127"/>
                </a:cubicBezTo>
                <a:cubicBezTo>
                  <a:pt x="3045" y="1120"/>
                  <a:pt x="3046" y="1112"/>
                  <a:pt x="3056" y="1112"/>
                </a:cubicBezTo>
                <a:cubicBezTo>
                  <a:pt x="3058" y="1102"/>
                  <a:pt x="3043" y="1108"/>
                  <a:pt x="3046" y="1097"/>
                </a:cubicBezTo>
                <a:cubicBezTo>
                  <a:pt x="3064" y="1101"/>
                  <a:pt x="3064" y="1122"/>
                  <a:pt x="3083" y="1124"/>
                </a:cubicBezTo>
                <a:cubicBezTo>
                  <a:pt x="3085" y="1114"/>
                  <a:pt x="3085" y="1118"/>
                  <a:pt x="3083" y="1109"/>
                </a:cubicBezTo>
                <a:cubicBezTo>
                  <a:pt x="3092" y="1106"/>
                  <a:pt x="3096" y="1099"/>
                  <a:pt x="3111" y="1102"/>
                </a:cubicBezTo>
                <a:cubicBezTo>
                  <a:pt x="3111" y="1106"/>
                  <a:pt x="3109" y="1109"/>
                  <a:pt x="3108" y="1111"/>
                </a:cubicBezTo>
                <a:cubicBezTo>
                  <a:pt x="3130" y="1100"/>
                  <a:pt x="3139" y="1109"/>
                  <a:pt x="3154" y="1111"/>
                </a:cubicBezTo>
                <a:cubicBezTo>
                  <a:pt x="3156" y="1116"/>
                  <a:pt x="3160" y="1135"/>
                  <a:pt x="3166" y="1126"/>
                </a:cubicBezTo>
                <a:cubicBezTo>
                  <a:pt x="3161" y="1127"/>
                  <a:pt x="3161" y="1109"/>
                  <a:pt x="3166" y="1111"/>
                </a:cubicBezTo>
                <a:cubicBezTo>
                  <a:pt x="3169" y="1119"/>
                  <a:pt x="3188" y="1120"/>
                  <a:pt x="3200" y="1113"/>
                </a:cubicBezTo>
                <a:cubicBezTo>
                  <a:pt x="3206" y="1120"/>
                  <a:pt x="3198" y="1119"/>
                  <a:pt x="3197" y="1126"/>
                </a:cubicBezTo>
                <a:cubicBezTo>
                  <a:pt x="3202" y="1128"/>
                  <a:pt x="3206" y="1133"/>
                  <a:pt x="3212" y="1135"/>
                </a:cubicBezTo>
                <a:cubicBezTo>
                  <a:pt x="3213" y="1129"/>
                  <a:pt x="3208" y="1127"/>
                  <a:pt x="3212" y="1126"/>
                </a:cubicBezTo>
                <a:cubicBezTo>
                  <a:pt x="3227" y="1136"/>
                  <a:pt x="3251" y="1145"/>
                  <a:pt x="3268" y="1162"/>
                </a:cubicBezTo>
                <a:cubicBezTo>
                  <a:pt x="3268" y="1153"/>
                  <a:pt x="3261" y="1152"/>
                  <a:pt x="3261" y="1143"/>
                </a:cubicBezTo>
                <a:cubicBezTo>
                  <a:pt x="3273" y="1145"/>
                  <a:pt x="3276" y="1137"/>
                  <a:pt x="3283" y="1134"/>
                </a:cubicBezTo>
                <a:cubicBezTo>
                  <a:pt x="3280" y="1154"/>
                  <a:pt x="3289" y="1138"/>
                  <a:pt x="3292" y="1143"/>
                </a:cubicBezTo>
                <a:cubicBezTo>
                  <a:pt x="3295" y="1149"/>
                  <a:pt x="3283" y="1153"/>
                  <a:pt x="3292" y="1155"/>
                </a:cubicBezTo>
                <a:cubicBezTo>
                  <a:pt x="3295" y="1152"/>
                  <a:pt x="3293" y="1144"/>
                  <a:pt x="3301" y="1146"/>
                </a:cubicBezTo>
                <a:cubicBezTo>
                  <a:pt x="3305" y="1150"/>
                  <a:pt x="3305" y="1154"/>
                  <a:pt x="3301" y="1158"/>
                </a:cubicBezTo>
                <a:cubicBezTo>
                  <a:pt x="3330" y="1158"/>
                  <a:pt x="3333" y="1136"/>
                  <a:pt x="3347" y="1142"/>
                </a:cubicBezTo>
                <a:cubicBezTo>
                  <a:pt x="3350" y="1133"/>
                  <a:pt x="3334" y="1127"/>
                  <a:pt x="3341" y="1124"/>
                </a:cubicBezTo>
                <a:cubicBezTo>
                  <a:pt x="3348" y="1130"/>
                  <a:pt x="3354" y="1136"/>
                  <a:pt x="3353" y="1142"/>
                </a:cubicBezTo>
                <a:cubicBezTo>
                  <a:pt x="3362" y="1139"/>
                  <a:pt x="3383" y="1149"/>
                  <a:pt x="3381" y="1166"/>
                </a:cubicBezTo>
                <a:cubicBezTo>
                  <a:pt x="3392" y="1161"/>
                  <a:pt x="3392" y="1165"/>
                  <a:pt x="3396" y="1172"/>
                </a:cubicBezTo>
                <a:cubicBezTo>
                  <a:pt x="3401" y="1168"/>
                  <a:pt x="3399" y="1156"/>
                  <a:pt x="3409" y="1157"/>
                </a:cubicBezTo>
                <a:cubicBezTo>
                  <a:pt x="3409" y="1160"/>
                  <a:pt x="3411" y="1161"/>
                  <a:pt x="3412" y="1163"/>
                </a:cubicBezTo>
                <a:cubicBezTo>
                  <a:pt x="3408" y="1162"/>
                  <a:pt x="3405" y="1158"/>
                  <a:pt x="3406" y="1166"/>
                </a:cubicBezTo>
                <a:cubicBezTo>
                  <a:pt x="3412" y="1169"/>
                  <a:pt x="3421" y="1168"/>
                  <a:pt x="3430" y="1163"/>
                </a:cubicBezTo>
                <a:cubicBezTo>
                  <a:pt x="3424" y="1170"/>
                  <a:pt x="3433" y="1181"/>
                  <a:pt x="3436" y="1175"/>
                </a:cubicBezTo>
                <a:cubicBezTo>
                  <a:pt x="3426" y="1166"/>
                  <a:pt x="3445" y="1172"/>
                  <a:pt x="3449" y="1175"/>
                </a:cubicBezTo>
                <a:cubicBezTo>
                  <a:pt x="3449" y="1169"/>
                  <a:pt x="3444" y="1169"/>
                  <a:pt x="3442" y="1166"/>
                </a:cubicBezTo>
                <a:cubicBezTo>
                  <a:pt x="3453" y="1161"/>
                  <a:pt x="3451" y="1157"/>
                  <a:pt x="3464" y="1150"/>
                </a:cubicBezTo>
                <a:cubicBezTo>
                  <a:pt x="3465" y="1156"/>
                  <a:pt x="3465" y="1163"/>
                  <a:pt x="3470" y="1165"/>
                </a:cubicBezTo>
                <a:cubicBezTo>
                  <a:pt x="3473" y="1161"/>
                  <a:pt x="3504" y="1163"/>
                  <a:pt x="3495" y="1180"/>
                </a:cubicBezTo>
                <a:cubicBezTo>
                  <a:pt x="3506" y="1181"/>
                  <a:pt x="3509" y="1173"/>
                  <a:pt x="3516" y="1168"/>
                </a:cubicBezTo>
                <a:cubicBezTo>
                  <a:pt x="3524" y="1179"/>
                  <a:pt x="3515" y="1176"/>
                  <a:pt x="3522" y="1192"/>
                </a:cubicBezTo>
                <a:cubicBezTo>
                  <a:pt x="3531" y="1178"/>
                  <a:pt x="3555" y="1198"/>
                  <a:pt x="3556" y="1186"/>
                </a:cubicBezTo>
                <a:cubicBezTo>
                  <a:pt x="3557" y="1193"/>
                  <a:pt x="3566" y="1187"/>
                  <a:pt x="3568" y="1186"/>
                </a:cubicBezTo>
                <a:cubicBezTo>
                  <a:pt x="3569" y="1189"/>
                  <a:pt x="3568" y="1194"/>
                  <a:pt x="3571" y="1195"/>
                </a:cubicBezTo>
                <a:cubicBezTo>
                  <a:pt x="3571" y="1188"/>
                  <a:pt x="3574" y="1185"/>
                  <a:pt x="3580" y="1186"/>
                </a:cubicBezTo>
                <a:cubicBezTo>
                  <a:pt x="3580" y="1195"/>
                  <a:pt x="3593" y="1191"/>
                  <a:pt x="3596" y="1198"/>
                </a:cubicBezTo>
                <a:cubicBezTo>
                  <a:pt x="3601" y="1188"/>
                  <a:pt x="3584" y="1185"/>
                  <a:pt x="3593" y="1182"/>
                </a:cubicBezTo>
                <a:cubicBezTo>
                  <a:pt x="3615" y="1178"/>
                  <a:pt x="3606" y="1216"/>
                  <a:pt x="3615" y="1216"/>
                </a:cubicBezTo>
                <a:cubicBezTo>
                  <a:pt x="3618" y="1208"/>
                  <a:pt x="3618" y="1203"/>
                  <a:pt x="3620" y="1194"/>
                </a:cubicBezTo>
                <a:cubicBezTo>
                  <a:pt x="3627" y="1194"/>
                  <a:pt x="3627" y="1194"/>
                  <a:pt x="3627" y="1194"/>
                </a:cubicBezTo>
                <a:cubicBezTo>
                  <a:pt x="3626" y="1202"/>
                  <a:pt x="3621" y="1204"/>
                  <a:pt x="3630" y="1206"/>
                </a:cubicBezTo>
                <a:cubicBezTo>
                  <a:pt x="3642" y="1205"/>
                  <a:pt x="3652" y="1201"/>
                  <a:pt x="3667" y="1206"/>
                </a:cubicBezTo>
                <a:cubicBezTo>
                  <a:pt x="3665" y="1206"/>
                  <a:pt x="3663" y="1209"/>
                  <a:pt x="3667" y="1209"/>
                </a:cubicBezTo>
                <a:cubicBezTo>
                  <a:pt x="3674" y="1205"/>
                  <a:pt x="3661" y="1200"/>
                  <a:pt x="3669" y="1197"/>
                </a:cubicBezTo>
                <a:cubicBezTo>
                  <a:pt x="3673" y="1199"/>
                  <a:pt x="3678" y="1201"/>
                  <a:pt x="3685" y="1200"/>
                </a:cubicBezTo>
                <a:cubicBezTo>
                  <a:pt x="3690" y="1182"/>
                  <a:pt x="3705" y="1184"/>
                  <a:pt x="3715" y="1184"/>
                </a:cubicBezTo>
                <a:cubicBezTo>
                  <a:pt x="3715" y="1179"/>
                  <a:pt x="3716" y="1174"/>
                  <a:pt x="3718" y="1172"/>
                </a:cubicBezTo>
                <a:cubicBezTo>
                  <a:pt x="3711" y="1163"/>
                  <a:pt x="3700" y="1173"/>
                  <a:pt x="3697" y="1163"/>
                </a:cubicBezTo>
                <a:cubicBezTo>
                  <a:pt x="3697" y="1159"/>
                  <a:pt x="3702" y="1160"/>
                  <a:pt x="3703" y="1157"/>
                </a:cubicBezTo>
                <a:cubicBezTo>
                  <a:pt x="3695" y="1149"/>
                  <a:pt x="3697" y="1161"/>
                  <a:pt x="3687" y="1160"/>
                </a:cubicBezTo>
                <a:cubicBezTo>
                  <a:pt x="3684" y="1152"/>
                  <a:pt x="3693" y="1142"/>
                  <a:pt x="3687" y="1141"/>
                </a:cubicBezTo>
                <a:cubicBezTo>
                  <a:pt x="3678" y="1153"/>
                  <a:pt x="3666" y="1145"/>
                  <a:pt x="3654" y="1151"/>
                </a:cubicBezTo>
                <a:cubicBezTo>
                  <a:pt x="3655" y="1134"/>
                  <a:pt x="3630" y="1128"/>
                  <a:pt x="3635" y="1118"/>
                </a:cubicBezTo>
                <a:cubicBezTo>
                  <a:pt x="3641" y="1117"/>
                  <a:pt x="3647" y="1134"/>
                  <a:pt x="3650" y="1127"/>
                </a:cubicBezTo>
                <a:cubicBezTo>
                  <a:pt x="3639" y="1114"/>
                  <a:pt x="3623" y="1101"/>
                  <a:pt x="3631" y="1084"/>
                </a:cubicBezTo>
                <a:cubicBezTo>
                  <a:pt x="3634" y="1093"/>
                  <a:pt x="3650" y="1088"/>
                  <a:pt x="3653" y="1096"/>
                </a:cubicBezTo>
                <a:cubicBezTo>
                  <a:pt x="3653" y="1099"/>
                  <a:pt x="3648" y="1103"/>
                  <a:pt x="3653" y="1105"/>
                </a:cubicBezTo>
                <a:cubicBezTo>
                  <a:pt x="3662" y="1094"/>
                  <a:pt x="3670" y="1133"/>
                  <a:pt x="3678" y="1114"/>
                </a:cubicBezTo>
                <a:cubicBezTo>
                  <a:pt x="3671" y="1107"/>
                  <a:pt x="3662" y="1103"/>
                  <a:pt x="3659" y="1093"/>
                </a:cubicBezTo>
                <a:cubicBezTo>
                  <a:pt x="3663" y="1093"/>
                  <a:pt x="3662" y="1087"/>
                  <a:pt x="3665" y="1087"/>
                </a:cubicBezTo>
                <a:cubicBezTo>
                  <a:pt x="3670" y="1091"/>
                  <a:pt x="3680" y="1099"/>
                  <a:pt x="3687" y="1092"/>
                </a:cubicBezTo>
                <a:cubicBezTo>
                  <a:pt x="3688" y="1105"/>
                  <a:pt x="3700" y="1106"/>
                  <a:pt x="3699" y="1098"/>
                </a:cubicBezTo>
                <a:cubicBezTo>
                  <a:pt x="3713" y="1108"/>
                  <a:pt x="3723" y="1107"/>
                  <a:pt x="3727" y="1123"/>
                </a:cubicBezTo>
                <a:cubicBezTo>
                  <a:pt x="3738" y="1112"/>
                  <a:pt x="3739" y="1137"/>
                  <a:pt x="3748" y="1125"/>
                </a:cubicBezTo>
                <a:cubicBezTo>
                  <a:pt x="3739" y="1119"/>
                  <a:pt x="3752" y="1109"/>
                  <a:pt x="3748" y="1098"/>
                </a:cubicBezTo>
                <a:cubicBezTo>
                  <a:pt x="3738" y="1093"/>
                  <a:pt x="3731" y="1085"/>
                  <a:pt x="3726" y="1074"/>
                </a:cubicBezTo>
                <a:cubicBezTo>
                  <a:pt x="3733" y="1080"/>
                  <a:pt x="3732" y="1072"/>
                  <a:pt x="3738" y="1070"/>
                </a:cubicBezTo>
                <a:cubicBezTo>
                  <a:pt x="3738" y="1051"/>
                  <a:pt x="3722" y="1054"/>
                  <a:pt x="3729" y="1034"/>
                </a:cubicBezTo>
                <a:cubicBezTo>
                  <a:pt x="3715" y="1029"/>
                  <a:pt x="3705" y="1021"/>
                  <a:pt x="3698" y="1010"/>
                </a:cubicBezTo>
                <a:cubicBezTo>
                  <a:pt x="3708" y="1007"/>
                  <a:pt x="3707" y="1014"/>
                  <a:pt x="3713" y="1015"/>
                </a:cubicBezTo>
                <a:cubicBezTo>
                  <a:pt x="3716" y="998"/>
                  <a:pt x="3720" y="1007"/>
                  <a:pt x="3729" y="1012"/>
                </a:cubicBezTo>
                <a:cubicBezTo>
                  <a:pt x="3730" y="991"/>
                  <a:pt x="3717" y="984"/>
                  <a:pt x="3713" y="970"/>
                </a:cubicBezTo>
                <a:cubicBezTo>
                  <a:pt x="3719" y="978"/>
                  <a:pt x="3723" y="970"/>
                  <a:pt x="3728" y="975"/>
                </a:cubicBezTo>
                <a:cubicBezTo>
                  <a:pt x="3723" y="990"/>
                  <a:pt x="3740" y="998"/>
                  <a:pt x="3753" y="1003"/>
                </a:cubicBezTo>
                <a:cubicBezTo>
                  <a:pt x="3741" y="988"/>
                  <a:pt x="3723" y="977"/>
                  <a:pt x="3740" y="957"/>
                </a:cubicBezTo>
                <a:cubicBezTo>
                  <a:pt x="3731" y="957"/>
                  <a:pt x="3722" y="955"/>
                  <a:pt x="3722" y="945"/>
                </a:cubicBezTo>
                <a:cubicBezTo>
                  <a:pt x="3728" y="938"/>
                  <a:pt x="3732" y="947"/>
                  <a:pt x="3743" y="945"/>
                </a:cubicBezTo>
                <a:cubicBezTo>
                  <a:pt x="3731" y="922"/>
                  <a:pt x="3698" y="913"/>
                  <a:pt x="3703" y="884"/>
                </a:cubicBezTo>
                <a:cubicBezTo>
                  <a:pt x="3689" y="888"/>
                  <a:pt x="3674" y="865"/>
                  <a:pt x="3653" y="875"/>
                </a:cubicBezTo>
                <a:cubicBezTo>
                  <a:pt x="3603" y="864"/>
                  <a:pt x="3555" y="841"/>
                  <a:pt x="3512" y="840"/>
                </a:cubicBezTo>
                <a:cubicBezTo>
                  <a:pt x="3511" y="829"/>
                  <a:pt x="3508" y="828"/>
                  <a:pt x="3503" y="816"/>
                </a:cubicBezTo>
                <a:cubicBezTo>
                  <a:pt x="3520" y="817"/>
                  <a:pt x="3513" y="804"/>
                  <a:pt x="3509" y="797"/>
                </a:cubicBezTo>
                <a:cubicBezTo>
                  <a:pt x="3519" y="805"/>
                  <a:pt x="3506" y="788"/>
                  <a:pt x="3521" y="788"/>
                </a:cubicBezTo>
                <a:cubicBezTo>
                  <a:pt x="3515" y="802"/>
                  <a:pt x="3535" y="793"/>
                  <a:pt x="3545" y="800"/>
                </a:cubicBezTo>
                <a:cubicBezTo>
                  <a:pt x="3546" y="797"/>
                  <a:pt x="3545" y="794"/>
                  <a:pt x="3548" y="794"/>
                </a:cubicBezTo>
                <a:cubicBezTo>
                  <a:pt x="3545" y="784"/>
                  <a:pt x="3540" y="776"/>
                  <a:pt x="3536" y="775"/>
                </a:cubicBezTo>
                <a:cubicBezTo>
                  <a:pt x="3533" y="766"/>
                  <a:pt x="3548" y="743"/>
                  <a:pt x="3532" y="733"/>
                </a:cubicBezTo>
                <a:cubicBezTo>
                  <a:pt x="3535" y="729"/>
                  <a:pt x="3544" y="732"/>
                  <a:pt x="3541" y="723"/>
                </a:cubicBezTo>
                <a:cubicBezTo>
                  <a:pt x="3533" y="714"/>
                  <a:pt x="3523" y="730"/>
                  <a:pt x="3511" y="718"/>
                </a:cubicBezTo>
                <a:cubicBezTo>
                  <a:pt x="3510" y="721"/>
                  <a:pt x="3511" y="726"/>
                  <a:pt x="3508" y="727"/>
                </a:cubicBezTo>
                <a:cubicBezTo>
                  <a:pt x="3509" y="722"/>
                  <a:pt x="3504" y="711"/>
                  <a:pt x="3511" y="711"/>
                </a:cubicBezTo>
                <a:cubicBezTo>
                  <a:pt x="3532" y="711"/>
                  <a:pt x="3532" y="711"/>
                  <a:pt x="3532" y="711"/>
                </a:cubicBezTo>
                <a:cubicBezTo>
                  <a:pt x="3539" y="698"/>
                  <a:pt x="3526" y="683"/>
                  <a:pt x="3519" y="684"/>
                </a:cubicBezTo>
                <a:cubicBezTo>
                  <a:pt x="3520" y="681"/>
                  <a:pt x="3522" y="680"/>
                  <a:pt x="3526" y="681"/>
                </a:cubicBezTo>
                <a:cubicBezTo>
                  <a:pt x="3512" y="659"/>
                  <a:pt x="3498" y="637"/>
                  <a:pt x="3485" y="614"/>
                </a:cubicBezTo>
                <a:cubicBezTo>
                  <a:pt x="3457" y="616"/>
                  <a:pt x="3443" y="602"/>
                  <a:pt x="3436" y="584"/>
                </a:cubicBezTo>
                <a:cubicBezTo>
                  <a:pt x="3426" y="590"/>
                  <a:pt x="3414" y="580"/>
                  <a:pt x="3405" y="590"/>
                </a:cubicBezTo>
                <a:cubicBezTo>
                  <a:pt x="3405" y="587"/>
                  <a:pt x="3402" y="586"/>
                  <a:pt x="3402" y="584"/>
                </a:cubicBezTo>
                <a:cubicBezTo>
                  <a:pt x="3402" y="579"/>
                  <a:pt x="3410" y="581"/>
                  <a:pt x="3408" y="575"/>
                </a:cubicBezTo>
                <a:cubicBezTo>
                  <a:pt x="3385" y="540"/>
                  <a:pt x="3333" y="554"/>
                  <a:pt x="3294" y="539"/>
                </a:cubicBezTo>
                <a:cubicBezTo>
                  <a:pt x="3295" y="533"/>
                  <a:pt x="3291" y="533"/>
                  <a:pt x="3291" y="527"/>
                </a:cubicBezTo>
                <a:cubicBezTo>
                  <a:pt x="3295" y="527"/>
                  <a:pt x="3295" y="531"/>
                  <a:pt x="3300" y="530"/>
                </a:cubicBezTo>
                <a:cubicBezTo>
                  <a:pt x="3300" y="518"/>
                  <a:pt x="3300" y="518"/>
                  <a:pt x="3300" y="518"/>
                </a:cubicBezTo>
                <a:cubicBezTo>
                  <a:pt x="3253" y="511"/>
                  <a:pt x="3206" y="476"/>
                  <a:pt x="3162" y="483"/>
                </a:cubicBezTo>
                <a:cubicBezTo>
                  <a:pt x="3164" y="483"/>
                  <a:pt x="3165" y="485"/>
                  <a:pt x="3165" y="489"/>
                </a:cubicBezTo>
                <a:cubicBezTo>
                  <a:pt x="3153" y="486"/>
                  <a:pt x="3150" y="493"/>
                  <a:pt x="3140" y="492"/>
                </a:cubicBezTo>
                <a:cubicBezTo>
                  <a:pt x="3140" y="472"/>
                  <a:pt x="3122" y="470"/>
                  <a:pt x="3112" y="459"/>
                </a:cubicBezTo>
                <a:cubicBezTo>
                  <a:pt x="3120" y="455"/>
                  <a:pt x="3125" y="467"/>
                  <a:pt x="3128" y="458"/>
                </a:cubicBezTo>
                <a:cubicBezTo>
                  <a:pt x="3110" y="441"/>
                  <a:pt x="3088" y="463"/>
                  <a:pt x="3069" y="462"/>
                </a:cubicBezTo>
                <a:cubicBezTo>
                  <a:pt x="3059" y="462"/>
                  <a:pt x="3044" y="453"/>
                  <a:pt x="3033" y="450"/>
                </a:cubicBezTo>
                <a:cubicBezTo>
                  <a:pt x="3020" y="448"/>
                  <a:pt x="2995" y="439"/>
                  <a:pt x="2971" y="433"/>
                </a:cubicBezTo>
                <a:cubicBezTo>
                  <a:pt x="2961" y="450"/>
                  <a:pt x="2942" y="427"/>
                  <a:pt x="2937" y="418"/>
                </a:cubicBezTo>
                <a:cubicBezTo>
                  <a:pt x="2918" y="423"/>
                  <a:pt x="2906" y="401"/>
                  <a:pt x="2897" y="415"/>
                </a:cubicBezTo>
                <a:cubicBezTo>
                  <a:pt x="2891" y="414"/>
                  <a:pt x="2892" y="407"/>
                  <a:pt x="2882" y="409"/>
                </a:cubicBezTo>
                <a:cubicBezTo>
                  <a:pt x="2889" y="403"/>
                  <a:pt x="2880" y="398"/>
                  <a:pt x="2870" y="400"/>
                </a:cubicBezTo>
                <a:cubicBezTo>
                  <a:pt x="2874" y="387"/>
                  <a:pt x="2854" y="391"/>
                  <a:pt x="2863" y="382"/>
                </a:cubicBezTo>
                <a:cubicBezTo>
                  <a:pt x="2836" y="398"/>
                  <a:pt x="2822" y="373"/>
                  <a:pt x="2811" y="355"/>
                </a:cubicBezTo>
                <a:cubicBezTo>
                  <a:pt x="2826" y="357"/>
                  <a:pt x="2836" y="369"/>
                  <a:pt x="2845" y="355"/>
                </a:cubicBezTo>
                <a:cubicBezTo>
                  <a:pt x="2829" y="345"/>
                  <a:pt x="2795" y="350"/>
                  <a:pt x="2789" y="337"/>
                </a:cubicBezTo>
                <a:cubicBezTo>
                  <a:pt x="2786" y="330"/>
                  <a:pt x="2782" y="318"/>
                  <a:pt x="2786" y="322"/>
                </a:cubicBezTo>
                <a:cubicBezTo>
                  <a:pt x="2775" y="312"/>
                  <a:pt x="2748" y="303"/>
                  <a:pt x="2734" y="301"/>
                </a:cubicBezTo>
                <a:cubicBezTo>
                  <a:pt x="2723" y="299"/>
                  <a:pt x="2708" y="306"/>
                  <a:pt x="2697" y="302"/>
                </a:cubicBezTo>
                <a:cubicBezTo>
                  <a:pt x="2703" y="305"/>
                  <a:pt x="2707" y="310"/>
                  <a:pt x="2706" y="319"/>
                </a:cubicBezTo>
                <a:cubicBezTo>
                  <a:pt x="2698" y="316"/>
                  <a:pt x="2675" y="302"/>
                  <a:pt x="2666" y="320"/>
                </a:cubicBezTo>
                <a:cubicBezTo>
                  <a:pt x="2645" y="308"/>
                  <a:pt x="2623" y="269"/>
                  <a:pt x="2602" y="293"/>
                </a:cubicBezTo>
                <a:cubicBezTo>
                  <a:pt x="2610" y="285"/>
                  <a:pt x="2595" y="284"/>
                  <a:pt x="2595" y="275"/>
                </a:cubicBezTo>
                <a:cubicBezTo>
                  <a:pt x="2590" y="274"/>
                  <a:pt x="2589" y="278"/>
                  <a:pt x="2583" y="278"/>
                </a:cubicBezTo>
                <a:cubicBezTo>
                  <a:pt x="2577" y="272"/>
                  <a:pt x="2584" y="272"/>
                  <a:pt x="2586" y="266"/>
                </a:cubicBezTo>
                <a:cubicBezTo>
                  <a:pt x="2560" y="263"/>
                  <a:pt x="2555" y="278"/>
                  <a:pt x="2531" y="285"/>
                </a:cubicBezTo>
                <a:cubicBezTo>
                  <a:pt x="2551" y="269"/>
                  <a:pt x="2507" y="267"/>
                  <a:pt x="2518" y="251"/>
                </a:cubicBezTo>
                <a:cubicBezTo>
                  <a:pt x="2506" y="253"/>
                  <a:pt x="2496" y="258"/>
                  <a:pt x="2491" y="267"/>
                </a:cubicBezTo>
                <a:cubicBezTo>
                  <a:pt x="2492" y="244"/>
                  <a:pt x="2460" y="255"/>
                  <a:pt x="2454" y="240"/>
                </a:cubicBezTo>
                <a:cubicBezTo>
                  <a:pt x="2451" y="250"/>
                  <a:pt x="2420" y="237"/>
                  <a:pt x="2408" y="246"/>
                </a:cubicBezTo>
                <a:cubicBezTo>
                  <a:pt x="2402" y="234"/>
                  <a:pt x="2365" y="239"/>
                  <a:pt x="2356" y="228"/>
                </a:cubicBezTo>
                <a:cubicBezTo>
                  <a:pt x="2360" y="228"/>
                  <a:pt x="2363" y="227"/>
                  <a:pt x="2362" y="222"/>
                </a:cubicBezTo>
                <a:cubicBezTo>
                  <a:pt x="2345" y="216"/>
                  <a:pt x="2337" y="223"/>
                  <a:pt x="2319" y="223"/>
                </a:cubicBezTo>
                <a:cubicBezTo>
                  <a:pt x="2327" y="213"/>
                  <a:pt x="2312" y="216"/>
                  <a:pt x="2319" y="204"/>
                </a:cubicBezTo>
                <a:cubicBezTo>
                  <a:pt x="2303" y="204"/>
                  <a:pt x="2303" y="187"/>
                  <a:pt x="2291" y="183"/>
                </a:cubicBezTo>
                <a:cubicBezTo>
                  <a:pt x="2281" y="182"/>
                  <a:pt x="2299" y="192"/>
                  <a:pt x="2288" y="192"/>
                </a:cubicBezTo>
                <a:cubicBezTo>
                  <a:pt x="2274" y="180"/>
                  <a:pt x="2267" y="175"/>
                  <a:pt x="2239" y="175"/>
                </a:cubicBezTo>
                <a:cubicBezTo>
                  <a:pt x="2236" y="161"/>
                  <a:pt x="2225" y="156"/>
                  <a:pt x="2214" y="150"/>
                </a:cubicBezTo>
                <a:cubicBezTo>
                  <a:pt x="2179" y="168"/>
                  <a:pt x="2142" y="167"/>
                  <a:pt x="2107" y="155"/>
                </a:cubicBezTo>
                <a:cubicBezTo>
                  <a:pt x="2106" y="158"/>
                  <a:pt x="2107" y="163"/>
                  <a:pt x="2104" y="164"/>
                </a:cubicBezTo>
                <a:cubicBezTo>
                  <a:pt x="2059" y="155"/>
                  <a:pt x="1999" y="167"/>
                  <a:pt x="1950" y="135"/>
                </a:cubicBezTo>
                <a:cubicBezTo>
                  <a:pt x="1934" y="142"/>
                  <a:pt x="1912" y="138"/>
                  <a:pt x="1892" y="130"/>
                </a:cubicBezTo>
                <a:cubicBezTo>
                  <a:pt x="1891" y="133"/>
                  <a:pt x="1889" y="137"/>
                  <a:pt x="1886" y="139"/>
                </a:cubicBezTo>
                <a:cubicBezTo>
                  <a:pt x="1884" y="125"/>
                  <a:pt x="1874" y="132"/>
                  <a:pt x="1864" y="133"/>
                </a:cubicBezTo>
                <a:cubicBezTo>
                  <a:pt x="1843" y="135"/>
                  <a:pt x="1807" y="122"/>
                  <a:pt x="1785" y="125"/>
                </a:cubicBezTo>
                <a:cubicBezTo>
                  <a:pt x="1763" y="128"/>
                  <a:pt x="1723" y="109"/>
                  <a:pt x="1723" y="129"/>
                </a:cubicBezTo>
                <a:cubicBezTo>
                  <a:pt x="1706" y="118"/>
                  <a:pt x="1684" y="130"/>
                  <a:pt x="1668" y="126"/>
                </a:cubicBezTo>
                <a:cubicBezTo>
                  <a:pt x="1638" y="119"/>
                  <a:pt x="1603" y="110"/>
                  <a:pt x="1573" y="106"/>
                </a:cubicBezTo>
                <a:cubicBezTo>
                  <a:pt x="1568" y="105"/>
                  <a:pt x="1566" y="112"/>
                  <a:pt x="1561" y="112"/>
                </a:cubicBezTo>
                <a:cubicBezTo>
                  <a:pt x="1558" y="112"/>
                  <a:pt x="1555" y="103"/>
                  <a:pt x="1551" y="103"/>
                </a:cubicBezTo>
                <a:cubicBezTo>
                  <a:pt x="1541" y="102"/>
                  <a:pt x="1523" y="116"/>
                  <a:pt x="1518" y="100"/>
                </a:cubicBezTo>
                <a:cubicBezTo>
                  <a:pt x="1517" y="107"/>
                  <a:pt x="1510" y="107"/>
                  <a:pt x="1506" y="110"/>
                </a:cubicBezTo>
                <a:cubicBezTo>
                  <a:pt x="1486" y="97"/>
                  <a:pt x="1457" y="111"/>
                  <a:pt x="1435" y="92"/>
                </a:cubicBezTo>
                <a:cubicBezTo>
                  <a:pt x="1423" y="106"/>
                  <a:pt x="1391" y="98"/>
                  <a:pt x="1383" y="108"/>
                </a:cubicBezTo>
                <a:cubicBezTo>
                  <a:pt x="1377" y="103"/>
                  <a:pt x="1370" y="98"/>
                  <a:pt x="1361" y="96"/>
                </a:cubicBezTo>
                <a:cubicBezTo>
                  <a:pt x="1350" y="105"/>
                  <a:pt x="1335" y="100"/>
                  <a:pt x="1328" y="109"/>
                </a:cubicBezTo>
                <a:cubicBezTo>
                  <a:pt x="1326" y="102"/>
                  <a:pt x="1322" y="98"/>
                  <a:pt x="1315" y="97"/>
                </a:cubicBezTo>
                <a:cubicBezTo>
                  <a:pt x="1303" y="106"/>
                  <a:pt x="1268" y="92"/>
                  <a:pt x="1257" y="110"/>
                </a:cubicBezTo>
                <a:cubicBezTo>
                  <a:pt x="1252" y="95"/>
                  <a:pt x="1231" y="99"/>
                  <a:pt x="1217" y="101"/>
                </a:cubicBezTo>
                <a:cubicBezTo>
                  <a:pt x="1184" y="104"/>
                  <a:pt x="1140" y="103"/>
                  <a:pt x="1114" y="123"/>
                </a:cubicBezTo>
                <a:cubicBezTo>
                  <a:pt x="1113" y="120"/>
                  <a:pt x="1113" y="116"/>
                  <a:pt x="1107" y="117"/>
                </a:cubicBezTo>
                <a:cubicBezTo>
                  <a:pt x="1083" y="137"/>
                  <a:pt x="1068" y="166"/>
                  <a:pt x="1022" y="164"/>
                </a:cubicBezTo>
                <a:cubicBezTo>
                  <a:pt x="1018" y="172"/>
                  <a:pt x="1014" y="179"/>
                  <a:pt x="1010" y="186"/>
                </a:cubicBezTo>
                <a:cubicBezTo>
                  <a:pt x="1001" y="179"/>
                  <a:pt x="989" y="193"/>
                  <a:pt x="992" y="198"/>
                </a:cubicBezTo>
                <a:cubicBezTo>
                  <a:pt x="981" y="189"/>
                  <a:pt x="970" y="194"/>
                  <a:pt x="970" y="205"/>
                </a:cubicBezTo>
                <a:cubicBezTo>
                  <a:pt x="952" y="193"/>
                  <a:pt x="939" y="212"/>
                  <a:pt x="918" y="202"/>
                </a:cubicBezTo>
                <a:cubicBezTo>
                  <a:pt x="911" y="213"/>
                  <a:pt x="892" y="224"/>
                  <a:pt x="879" y="218"/>
                </a:cubicBezTo>
                <a:cubicBezTo>
                  <a:pt x="878" y="232"/>
                  <a:pt x="853" y="221"/>
                  <a:pt x="851" y="234"/>
                </a:cubicBezTo>
                <a:cubicBezTo>
                  <a:pt x="871" y="240"/>
                  <a:pt x="920" y="223"/>
                  <a:pt x="919" y="251"/>
                </a:cubicBezTo>
                <a:cubicBezTo>
                  <a:pt x="926" y="250"/>
                  <a:pt x="931" y="252"/>
                  <a:pt x="934" y="254"/>
                </a:cubicBezTo>
                <a:cubicBezTo>
                  <a:pt x="935" y="223"/>
                  <a:pt x="976" y="232"/>
                  <a:pt x="980" y="254"/>
                </a:cubicBezTo>
                <a:cubicBezTo>
                  <a:pt x="990" y="255"/>
                  <a:pt x="987" y="244"/>
                  <a:pt x="999" y="247"/>
                </a:cubicBezTo>
                <a:cubicBezTo>
                  <a:pt x="1001" y="253"/>
                  <a:pt x="1004" y="259"/>
                  <a:pt x="1005" y="266"/>
                </a:cubicBezTo>
                <a:cubicBezTo>
                  <a:pt x="985" y="259"/>
                  <a:pt x="980" y="270"/>
                  <a:pt x="959" y="269"/>
                </a:cubicBezTo>
                <a:cubicBezTo>
                  <a:pt x="974" y="293"/>
                  <a:pt x="1019" y="293"/>
                  <a:pt x="1012" y="324"/>
                </a:cubicBezTo>
                <a:cubicBezTo>
                  <a:pt x="982" y="317"/>
                  <a:pt x="971" y="331"/>
                  <a:pt x="944" y="319"/>
                </a:cubicBezTo>
                <a:cubicBezTo>
                  <a:pt x="944" y="323"/>
                  <a:pt x="945" y="330"/>
                  <a:pt x="941" y="331"/>
                </a:cubicBezTo>
                <a:cubicBezTo>
                  <a:pt x="938" y="331"/>
                  <a:pt x="938" y="333"/>
                  <a:pt x="935" y="334"/>
                </a:cubicBezTo>
                <a:cubicBezTo>
                  <a:pt x="927" y="325"/>
                  <a:pt x="915" y="320"/>
                  <a:pt x="904" y="307"/>
                </a:cubicBezTo>
                <a:cubicBezTo>
                  <a:pt x="904" y="316"/>
                  <a:pt x="914" y="315"/>
                  <a:pt x="911" y="328"/>
                </a:cubicBezTo>
                <a:cubicBezTo>
                  <a:pt x="908" y="328"/>
                  <a:pt x="907" y="331"/>
                  <a:pt x="905" y="331"/>
                </a:cubicBezTo>
                <a:cubicBezTo>
                  <a:pt x="899" y="326"/>
                  <a:pt x="886" y="328"/>
                  <a:pt x="883" y="319"/>
                </a:cubicBezTo>
                <a:cubicBezTo>
                  <a:pt x="887" y="319"/>
                  <a:pt x="886" y="314"/>
                  <a:pt x="889" y="313"/>
                </a:cubicBezTo>
                <a:cubicBezTo>
                  <a:pt x="889" y="318"/>
                  <a:pt x="891" y="321"/>
                  <a:pt x="895" y="322"/>
                </a:cubicBezTo>
                <a:cubicBezTo>
                  <a:pt x="894" y="312"/>
                  <a:pt x="900" y="309"/>
                  <a:pt x="898" y="298"/>
                </a:cubicBezTo>
                <a:cubicBezTo>
                  <a:pt x="888" y="297"/>
                  <a:pt x="893" y="311"/>
                  <a:pt x="880" y="307"/>
                </a:cubicBezTo>
                <a:cubicBezTo>
                  <a:pt x="882" y="325"/>
                  <a:pt x="868" y="325"/>
                  <a:pt x="855" y="329"/>
                </a:cubicBezTo>
                <a:cubicBezTo>
                  <a:pt x="816" y="308"/>
                  <a:pt x="760" y="326"/>
                  <a:pt x="717" y="309"/>
                </a:cubicBezTo>
                <a:cubicBezTo>
                  <a:pt x="692" y="310"/>
                  <a:pt x="669" y="316"/>
                  <a:pt x="647" y="307"/>
                </a:cubicBezTo>
                <a:cubicBezTo>
                  <a:pt x="673" y="292"/>
                  <a:pt x="702" y="288"/>
                  <a:pt x="726" y="266"/>
                </a:cubicBezTo>
                <a:cubicBezTo>
                  <a:pt x="718" y="260"/>
                  <a:pt x="701" y="285"/>
                  <a:pt x="689" y="276"/>
                </a:cubicBezTo>
                <a:cubicBezTo>
                  <a:pt x="688" y="269"/>
                  <a:pt x="710" y="270"/>
                  <a:pt x="702" y="266"/>
                </a:cubicBezTo>
                <a:cubicBezTo>
                  <a:pt x="663" y="273"/>
                  <a:pt x="637" y="286"/>
                  <a:pt x="607" y="298"/>
                </a:cubicBezTo>
                <a:cubicBezTo>
                  <a:pt x="593" y="303"/>
                  <a:pt x="580" y="301"/>
                  <a:pt x="567" y="311"/>
                </a:cubicBezTo>
                <a:cubicBezTo>
                  <a:pt x="560" y="317"/>
                  <a:pt x="565" y="332"/>
                  <a:pt x="549" y="326"/>
                </a:cubicBezTo>
                <a:cubicBezTo>
                  <a:pt x="549" y="330"/>
                  <a:pt x="551" y="333"/>
                  <a:pt x="552" y="335"/>
                </a:cubicBezTo>
                <a:cubicBezTo>
                  <a:pt x="541" y="340"/>
                  <a:pt x="532" y="333"/>
                  <a:pt x="522" y="342"/>
                </a:cubicBezTo>
                <a:cubicBezTo>
                  <a:pt x="526" y="343"/>
                  <a:pt x="529" y="347"/>
                  <a:pt x="531" y="351"/>
                </a:cubicBezTo>
                <a:cubicBezTo>
                  <a:pt x="523" y="350"/>
                  <a:pt x="512" y="362"/>
                  <a:pt x="522" y="369"/>
                </a:cubicBezTo>
                <a:cubicBezTo>
                  <a:pt x="540" y="340"/>
                  <a:pt x="571" y="382"/>
                  <a:pt x="595" y="365"/>
                </a:cubicBezTo>
                <a:cubicBezTo>
                  <a:pt x="600" y="376"/>
                  <a:pt x="597" y="390"/>
                  <a:pt x="587" y="393"/>
                </a:cubicBezTo>
                <a:cubicBezTo>
                  <a:pt x="595" y="396"/>
                  <a:pt x="593" y="409"/>
                  <a:pt x="599" y="414"/>
                </a:cubicBezTo>
                <a:cubicBezTo>
                  <a:pt x="576" y="413"/>
                  <a:pt x="612" y="421"/>
                  <a:pt x="596" y="430"/>
                </a:cubicBezTo>
                <a:cubicBezTo>
                  <a:pt x="598" y="422"/>
                  <a:pt x="590" y="424"/>
                  <a:pt x="587" y="421"/>
                </a:cubicBezTo>
                <a:cubicBezTo>
                  <a:pt x="567" y="437"/>
                  <a:pt x="566" y="469"/>
                  <a:pt x="551" y="482"/>
                </a:cubicBezTo>
                <a:cubicBezTo>
                  <a:pt x="556" y="491"/>
                  <a:pt x="574" y="488"/>
                  <a:pt x="579" y="497"/>
                </a:cubicBezTo>
                <a:cubicBezTo>
                  <a:pt x="578" y="513"/>
                  <a:pt x="568" y="511"/>
                  <a:pt x="560" y="513"/>
                </a:cubicBezTo>
                <a:cubicBezTo>
                  <a:pt x="563" y="535"/>
                  <a:pt x="542" y="543"/>
                  <a:pt x="549" y="559"/>
                </a:cubicBezTo>
                <a:cubicBezTo>
                  <a:pt x="543" y="562"/>
                  <a:pt x="527" y="583"/>
                  <a:pt x="525" y="590"/>
                </a:cubicBezTo>
                <a:cubicBezTo>
                  <a:pt x="516" y="585"/>
                  <a:pt x="505" y="582"/>
                  <a:pt x="494" y="593"/>
                </a:cubicBezTo>
                <a:cubicBezTo>
                  <a:pt x="530" y="593"/>
                  <a:pt x="533" y="620"/>
                  <a:pt x="553" y="630"/>
                </a:cubicBezTo>
                <a:cubicBezTo>
                  <a:pt x="558" y="626"/>
                  <a:pt x="572" y="615"/>
                  <a:pt x="580" y="623"/>
                </a:cubicBezTo>
                <a:cubicBezTo>
                  <a:pt x="571" y="631"/>
                  <a:pt x="568" y="632"/>
                  <a:pt x="562" y="639"/>
                </a:cubicBezTo>
                <a:cubicBezTo>
                  <a:pt x="573" y="640"/>
                  <a:pt x="581" y="641"/>
                  <a:pt x="593" y="647"/>
                </a:cubicBezTo>
                <a:cubicBezTo>
                  <a:pt x="594" y="637"/>
                  <a:pt x="595" y="637"/>
                  <a:pt x="605" y="644"/>
                </a:cubicBezTo>
                <a:cubicBezTo>
                  <a:pt x="605" y="631"/>
                  <a:pt x="589" y="633"/>
                  <a:pt x="589" y="620"/>
                </a:cubicBezTo>
                <a:cubicBezTo>
                  <a:pt x="607" y="613"/>
                  <a:pt x="608" y="620"/>
                  <a:pt x="626" y="610"/>
                </a:cubicBezTo>
                <a:cubicBezTo>
                  <a:pt x="631" y="621"/>
                  <a:pt x="633" y="628"/>
                  <a:pt x="654" y="628"/>
                </a:cubicBezTo>
                <a:cubicBezTo>
                  <a:pt x="661" y="626"/>
                  <a:pt x="662" y="618"/>
                  <a:pt x="669" y="616"/>
                </a:cubicBezTo>
                <a:cubicBezTo>
                  <a:pt x="671" y="628"/>
                  <a:pt x="684" y="629"/>
                  <a:pt x="691" y="637"/>
                </a:cubicBezTo>
                <a:cubicBezTo>
                  <a:pt x="679" y="642"/>
                  <a:pt x="684" y="647"/>
                  <a:pt x="688" y="656"/>
                </a:cubicBezTo>
                <a:cubicBezTo>
                  <a:pt x="680" y="665"/>
                  <a:pt x="669" y="656"/>
                  <a:pt x="666" y="659"/>
                </a:cubicBezTo>
                <a:cubicBezTo>
                  <a:pt x="673" y="663"/>
                  <a:pt x="670" y="676"/>
                  <a:pt x="679" y="677"/>
                </a:cubicBezTo>
                <a:cubicBezTo>
                  <a:pt x="688" y="672"/>
                  <a:pt x="670" y="668"/>
                  <a:pt x="679" y="665"/>
                </a:cubicBezTo>
                <a:cubicBezTo>
                  <a:pt x="689" y="666"/>
                  <a:pt x="686" y="673"/>
                  <a:pt x="697" y="668"/>
                </a:cubicBezTo>
                <a:cubicBezTo>
                  <a:pt x="696" y="661"/>
                  <a:pt x="690" y="655"/>
                  <a:pt x="700" y="652"/>
                </a:cubicBezTo>
                <a:cubicBezTo>
                  <a:pt x="722" y="654"/>
                  <a:pt x="750" y="663"/>
                  <a:pt x="764" y="667"/>
                </a:cubicBezTo>
                <a:cubicBezTo>
                  <a:pt x="754" y="661"/>
                  <a:pt x="782" y="673"/>
                  <a:pt x="777" y="658"/>
                </a:cubicBezTo>
                <a:cubicBezTo>
                  <a:pt x="772" y="656"/>
                  <a:pt x="761" y="661"/>
                  <a:pt x="761" y="655"/>
                </a:cubicBezTo>
                <a:cubicBezTo>
                  <a:pt x="769" y="651"/>
                  <a:pt x="781" y="650"/>
                  <a:pt x="780" y="664"/>
                </a:cubicBezTo>
                <a:cubicBezTo>
                  <a:pt x="783" y="657"/>
                  <a:pt x="806" y="654"/>
                  <a:pt x="801" y="648"/>
                </a:cubicBezTo>
                <a:cubicBezTo>
                  <a:pt x="783" y="648"/>
                  <a:pt x="770" y="631"/>
                  <a:pt x="752" y="652"/>
                </a:cubicBezTo>
                <a:cubicBezTo>
                  <a:pt x="741" y="655"/>
                  <a:pt x="724" y="634"/>
                  <a:pt x="718" y="652"/>
                </a:cubicBezTo>
                <a:cubicBezTo>
                  <a:pt x="707" y="638"/>
                  <a:pt x="696" y="616"/>
                  <a:pt x="696" y="600"/>
                </a:cubicBezTo>
                <a:cubicBezTo>
                  <a:pt x="706" y="597"/>
                  <a:pt x="717" y="585"/>
                  <a:pt x="711" y="576"/>
                </a:cubicBezTo>
                <a:cubicBezTo>
                  <a:pt x="718" y="582"/>
                  <a:pt x="724" y="568"/>
                  <a:pt x="736" y="569"/>
                </a:cubicBezTo>
                <a:cubicBezTo>
                  <a:pt x="736" y="575"/>
                  <a:pt x="738" y="579"/>
                  <a:pt x="742" y="581"/>
                </a:cubicBezTo>
                <a:cubicBezTo>
                  <a:pt x="744" y="572"/>
                  <a:pt x="760" y="576"/>
                  <a:pt x="763" y="569"/>
                </a:cubicBezTo>
                <a:cubicBezTo>
                  <a:pt x="774" y="583"/>
                  <a:pt x="797" y="566"/>
                  <a:pt x="803" y="556"/>
                </a:cubicBezTo>
                <a:cubicBezTo>
                  <a:pt x="786" y="553"/>
                  <a:pt x="776" y="559"/>
                  <a:pt x="766" y="547"/>
                </a:cubicBezTo>
                <a:cubicBezTo>
                  <a:pt x="761" y="550"/>
                  <a:pt x="758" y="555"/>
                  <a:pt x="751" y="557"/>
                </a:cubicBezTo>
                <a:cubicBezTo>
                  <a:pt x="747" y="547"/>
                  <a:pt x="761" y="554"/>
                  <a:pt x="757" y="544"/>
                </a:cubicBezTo>
                <a:cubicBezTo>
                  <a:pt x="746" y="542"/>
                  <a:pt x="753" y="557"/>
                  <a:pt x="742" y="554"/>
                </a:cubicBezTo>
                <a:cubicBezTo>
                  <a:pt x="740" y="548"/>
                  <a:pt x="730" y="551"/>
                  <a:pt x="732" y="542"/>
                </a:cubicBezTo>
                <a:cubicBezTo>
                  <a:pt x="738" y="532"/>
                  <a:pt x="748" y="541"/>
                  <a:pt x="751" y="526"/>
                </a:cubicBezTo>
                <a:cubicBezTo>
                  <a:pt x="789" y="550"/>
                  <a:pt x="809" y="481"/>
                  <a:pt x="845" y="519"/>
                </a:cubicBezTo>
                <a:cubicBezTo>
                  <a:pt x="846" y="514"/>
                  <a:pt x="844" y="508"/>
                  <a:pt x="848" y="507"/>
                </a:cubicBezTo>
                <a:cubicBezTo>
                  <a:pt x="855" y="517"/>
                  <a:pt x="878" y="498"/>
                  <a:pt x="882" y="521"/>
                </a:cubicBezTo>
                <a:cubicBezTo>
                  <a:pt x="866" y="515"/>
                  <a:pt x="868" y="528"/>
                  <a:pt x="852" y="528"/>
                </a:cubicBezTo>
                <a:cubicBezTo>
                  <a:pt x="856" y="535"/>
                  <a:pt x="862" y="540"/>
                  <a:pt x="870" y="543"/>
                </a:cubicBezTo>
                <a:cubicBezTo>
                  <a:pt x="875" y="534"/>
                  <a:pt x="878" y="543"/>
                  <a:pt x="885" y="537"/>
                </a:cubicBezTo>
                <a:cubicBezTo>
                  <a:pt x="886" y="531"/>
                  <a:pt x="881" y="531"/>
                  <a:pt x="879" y="528"/>
                </a:cubicBezTo>
                <a:cubicBezTo>
                  <a:pt x="884" y="527"/>
                  <a:pt x="884" y="523"/>
                  <a:pt x="888" y="521"/>
                </a:cubicBezTo>
                <a:cubicBezTo>
                  <a:pt x="920" y="533"/>
                  <a:pt x="973" y="503"/>
                  <a:pt x="999" y="529"/>
                </a:cubicBezTo>
                <a:cubicBezTo>
                  <a:pt x="1045" y="522"/>
                  <a:pt x="1078" y="508"/>
                  <a:pt x="1112" y="528"/>
                </a:cubicBezTo>
                <a:cubicBezTo>
                  <a:pt x="1108" y="538"/>
                  <a:pt x="1092" y="537"/>
                  <a:pt x="1091" y="550"/>
                </a:cubicBezTo>
                <a:cubicBezTo>
                  <a:pt x="1088" y="550"/>
                  <a:pt x="1086" y="545"/>
                  <a:pt x="1085" y="550"/>
                </a:cubicBezTo>
                <a:cubicBezTo>
                  <a:pt x="1094" y="563"/>
                  <a:pt x="1127" y="550"/>
                  <a:pt x="1119" y="571"/>
                </a:cubicBezTo>
                <a:cubicBezTo>
                  <a:pt x="1112" y="572"/>
                  <a:pt x="1115" y="562"/>
                  <a:pt x="1109" y="562"/>
                </a:cubicBezTo>
                <a:cubicBezTo>
                  <a:pt x="1109" y="574"/>
                  <a:pt x="1127" y="585"/>
                  <a:pt x="1116" y="598"/>
                </a:cubicBezTo>
                <a:cubicBezTo>
                  <a:pt x="1102" y="598"/>
                  <a:pt x="1094" y="599"/>
                  <a:pt x="1079" y="599"/>
                </a:cubicBezTo>
                <a:cubicBezTo>
                  <a:pt x="1078" y="603"/>
                  <a:pt x="1083" y="615"/>
                  <a:pt x="1076" y="614"/>
                </a:cubicBezTo>
                <a:cubicBezTo>
                  <a:pt x="1062" y="610"/>
                  <a:pt x="1046" y="623"/>
                  <a:pt x="1034" y="630"/>
                </a:cubicBezTo>
                <a:cubicBezTo>
                  <a:pt x="1034" y="624"/>
                  <a:pt x="1031" y="624"/>
                  <a:pt x="1027" y="627"/>
                </a:cubicBezTo>
                <a:cubicBezTo>
                  <a:pt x="1028" y="623"/>
                  <a:pt x="1031" y="623"/>
                  <a:pt x="1030" y="618"/>
                </a:cubicBezTo>
                <a:cubicBezTo>
                  <a:pt x="1025" y="617"/>
                  <a:pt x="1024" y="621"/>
                  <a:pt x="1018" y="621"/>
                </a:cubicBezTo>
                <a:cubicBezTo>
                  <a:pt x="1021" y="630"/>
                  <a:pt x="1021" y="639"/>
                  <a:pt x="1018" y="642"/>
                </a:cubicBezTo>
                <a:cubicBezTo>
                  <a:pt x="1013" y="632"/>
                  <a:pt x="1009" y="638"/>
                  <a:pt x="1000" y="633"/>
                </a:cubicBezTo>
                <a:cubicBezTo>
                  <a:pt x="1002" y="648"/>
                  <a:pt x="1000" y="646"/>
                  <a:pt x="997" y="655"/>
                </a:cubicBezTo>
                <a:cubicBezTo>
                  <a:pt x="993" y="651"/>
                  <a:pt x="986" y="651"/>
                  <a:pt x="982" y="655"/>
                </a:cubicBezTo>
                <a:cubicBezTo>
                  <a:pt x="981" y="652"/>
                  <a:pt x="982" y="646"/>
                  <a:pt x="979" y="646"/>
                </a:cubicBezTo>
                <a:cubicBezTo>
                  <a:pt x="976" y="657"/>
                  <a:pt x="966" y="649"/>
                  <a:pt x="960" y="646"/>
                </a:cubicBezTo>
                <a:cubicBezTo>
                  <a:pt x="953" y="654"/>
                  <a:pt x="965" y="652"/>
                  <a:pt x="964" y="661"/>
                </a:cubicBezTo>
                <a:cubicBezTo>
                  <a:pt x="950" y="660"/>
                  <a:pt x="935" y="660"/>
                  <a:pt x="930" y="650"/>
                </a:cubicBezTo>
                <a:cubicBezTo>
                  <a:pt x="923" y="654"/>
                  <a:pt x="897" y="665"/>
                  <a:pt x="896" y="647"/>
                </a:cubicBezTo>
                <a:cubicBezTo>
                  <a:pt x="878" y="647"/>
                  <a:pt x="878" y="647"/>
                  <a:pt x="878" y="647"/>
                </a:cubicBezTo>
                <a:cubicBezTo>
                  <a:pt x="874" y="654"/>
                  <a:pt x="871" y="661"/>
                  <a:pt x="866" y="666"/>
                </a:cubicBezTo>
                <a:cubicBezTo>
                  <a:pt x="868" y="661"/>
                  <a:pt x="859" y="652"/>
                  <a:pt x="859" y="660"/>
                </a:cubicBezTo>
                <a:cubicBezTo>
                  <a:pt x="863" y="660"/>
                  <a:pt x="863" y="664"/>
                  <a:pt x="863" y="669"/>
                </a:cubicBezTo>
                <a:cubicBezTo>
                  <a:pt x="867" y="669"/>
                  <a:pt x="874" y="668"/>
                  <a:pt x="875" y="672"/>
                </a:cubicBezTo>
                <a:cubicBezTo>
                  <a:pt x="862" y="674"/>
                  <a:pt x="871" y="679"/>
                  <a:pt x="866" y="687"/>
                </a:cubicBezTo>
                <a:cubicBezTo>
                  <a:pt x="875" y="681"/>
                  <a:pt x="896" y="680"/>
                  <a:pt x="890" y="668"/>
                </a:cubicBezTo>
                <a:cubicBezTo>
                  <a:pt x="900" y="671"/>
                  <a:pt x="896" y="660"/>
                  <a:pt x="905" y="662"/>
                </a:cubicBezTo>
                <a:cubicBezTo>
                  <a:pt x="907" y="667"/>
                  <a:pt x="910" y="670"/>
                  <a:pt x="912" y="674"/>
                </a:cubicBezTo>
                <a:cubicBezTo>
                  <a:pt x="908" y="675"/>
                  <a:pt x="904" y="675"/>
                  <a:pt x="906" y="681"/>
                </a:cubicBezTo>
                <a:cubicBezTo>
                  <a:pt x="920" y="677"/>
                  <a:pt x="901" y="691"/>
                  <a:pt x="912" y="693"/>
                </a:cubicBezTo>
                <a:cubicBezTo>
                  <a:pt x="915" y="684"/>
                  <a:pt x="919" y="667"/>
                  <a:pt x="908" y="662"/>
                </a:cubicBezTo>
                <a:cubicBezTo>
                  <a:pt x="922" y="661"/>
                  <a:pt x="949" y="654"/>
                  <a:pt x="954" y="674"/>
                </a:cubicBezTo>
                <a:cubicBezTo>
                  <a:pt x="951" y="674"/>
                  <a:pt x="950" y="678"/>
                  <a:pt x="945" y="677"/>
                </a:cubicBezTo>
                <a:cubicBezTo>
                  <a:pt x="945" y="669"/>
                  <a:pt x="950" y="671"/>
                  <a:pt x="945" y="665"/>
                </a:cubicBezTo>
                <a:cubicBezTo>
                  <a:pt x="937" y="664"/>
                  <a:pt x="935" y="669"/>
                  <a:pt x="936" y="677"/>
                </a:cubicBezTo>
                <a:cubicBezTo>
                  <a:pt x="957" y="684"/>
                  <a:pt x="978" y="682"/>
                  <a:pt x="995" y="698"/>
                </a:cubicBezTo>
                <a:cubicBezTo>
                  <a:pt x="990" y="699"/>
                  <a:pt x="992" y="705"/>
                  <a:pt x="992" y="710"/>
                </a:cubicBezTo>
                <a:cubicBezTo>
                  <a:pt x="987" y="711"/>
                  <a:pt x="987" y="714"/>
                  <a:pt x="982" y="710"/>
                </a:cubicBezTo>
                <a:cubicBezTo>
                  <a:pt x="984" y="717"/>
                  <a:pt x="986" y="723"/>
                  <a:pt x="992" y="726"/>
                </a:cubicBezTo>
                <a:cubicBezTo>
                  <a:pt x="992" y="718"/>
                  <a:pt x="996" y="714"/>
                  <a:pt x="1004" y="713"/>
                </a:cubicBezTo>
                <a:cubicBezTo>
                  <a:pt x="1005" y="718"/>
                  <a:pt x="1000" y="721"/>
                  <a:pt x="1004" y="722"/>
                </a:cubicBezTo>
                <a:cubicBezTo>
                  <a:pt x="1009" y="719"/>
                  <a:pt x="1008" y="710"/>
                  <a:pt x="1016" y="710"/>
                </a:cubicBezTo>
                <a:cubicBezTo>
                  <a:pt x="1019" y="723"/>
                  <a:pt x="1038" y="723"/>
                  <a:pt x="1044" y="722"/>
                </a:cubicBezTo>
                <a:cubicBezTo>
                  <a:pt x="1039" y="729"/>
                  <a:pt x="1051" y="743"/>
                  <a:pt x="1035" y="743"/>
                </a:cubicBezTo>
                <a:cubicBezTo>
                  <a:pt x="1035" y="736"/>
                  <a:pt x="1030" y="732"/>
                  <a:pt x="1023" y="731"/>
                </a:cubicBezTo>
                <a:cubicBezTo>
                  <a:pt x="1022" y="734"/>
                  <a:pt x="1023" y="737"/>
                  <a:pt x="1020" y="737"/>
                </a:cubicBezTo>
                <a:cubicBezTo>
                  <a:pt x="1019" y="743"/>
                  <a:pt x="1024" y="743"/>
                  <a:pt x="1026" y="747"/>
                </a:cubicBezTo>
                <a:cubicBezTo>
                  <a:pt x="1014" y="749"/>
                  <a:pt x="1016" y="749"/>
                  <a:pt x="1004" y="747"/>
                </a:cubicBezTo>
                <a:cubicBezTo>
                  <a:pt x="1005" y="764"/>
                  <a:pt x="990" y="747"/>
                  <a:pt x="983" y="756"/>
                </a:cubicBezTo>
                <a:cubicBezTo>
                  <a:pt x="982" y="768"/>
                  <a:pt x="994" y="766"/>
                  <a:pt x="999" y="771"/>
                </a:cubicBezTo>
                <a:cubicBezTo>
                  <a:pt x="998" y="779"/>
                  <a:pt x="996" y="785"/>
                  <a:pt x="990" y="787"/>
                </a:cubicBezTo>
                <a:cubicBezTo>
                  <a:pt x="972" y="784"/>
                  <a:pt x="948" y="786"/>
                  <a:pt x="938" y="797"/>
                </a:cubicBezTo>
                <a:cubicBezTo>
                  <a:pt x="941" y="797"/>
                  <a:pt x="946" y="796"/>
                  <a:pt x="947" y="800"/>
                </a:cubicBezTo>
                <a:cubicBezTo>
                  <a:pt x="935" y="805"/>
                  <a:pt x="926" y="793"/>
                  <a:pt x="907" y="797"/>
                </a:cubicBezTo>
                <a:cubicBezTo>
                  <a:pt x="906" y="808"/>
                  <a:pt x="896" y="806"/>
                  <a:pt x="889" y="803"/>
                </a:cubicBezTo>
                <a:cubicBezTo>
                  <a:pt x="887" y="809"/>
                  <a:pt x="893" y="811"/>
                  <a:pt x="889" y="813"/>
                </a:cubicBezTo>
                <a:cubicBezTo>
                  <a:pt x="879" y="797"/>
                  <a:pt x="868" y="820"/>
                  <a:pt x="858" y="807"/>
                </a:cubicBezTo>
                <a:cubicBezTo>
                  <a:pt x="858" y="816"/>
                  <a:pt x="848" y="817"/>
                  <a:pt x="837" y="816"/>
                </a:cubicBezTo>
                <a:cubicBezTo>
                  <a:pt x="834" y="833"/>
                  <a:pt x="834" y="835"/>
                  <a:pt x="843" y="847"/>
                </a:cubicBezTo>
                <a:cubicBezTo>
                  <a:pt x="858" y="838"/>
                  <a:pt x="881" y="839"/>
                  <a:pt x="889" y="849"/>
                </a:cubicBezTo>
                <a:cubicBezTo>
                  <a:pt x="899" y="843"/>
                  <a:pt x="891" y="837"/>
                  <a:pt x="892" y="825"/>
                </a:cubicBezTo>
                <a:cubicBezTo>
                  <a:pt x="898" y="824"/>
                  <a:pt x="900" y="819"/>
                  <a:pt x="904" y="815"/>
                </a:cubicBezTo>
                <a:cubicBezTo>
                  <a:pt x="907" y="846"/>
                  <a:pt x="933" y="819"/>
                  <a:pt x="944" y="836"/>
                </a:cubicBezTo>
                <a:cubicBezTo>
                  <a:pt x="956" y="836"/>
                  <a:pt x="956" y="824"/>
                  <a:pt x="965" y="821"/>
                </a:cubicBezTo>
                <a:cubicBezTo>
                  <a:pt x="997" y="842"/>
                  <a:pt x="1038" y="814"/>
                  <a:pt x="1070" y="813"/>
                </a:cubicBezTo>
                <a:cubicBezTo>
                  <a:pt x="1062" y="813"/>
                  <a:pt x="1056" y="810"/>
                  <a:pt x="1054" y="804"/>
                </a:cubicBezTo>
                <a:cubicBezTo>
                  <a:pt x="1066" y="812"/>
                  <a:pt x="1073" y="804"/>
                  <a:pt x="1085" y="804"/>
                </a:cubicBezTo>
                <a:cubicBezTo>
                  <a:pt x="1100" y="830"/>
                  <a:pt x="1136" y="808"/>
                  <a:pt x="1161" y="800"/>
                </a:cubicBezTo>
                <a:cubicBezTo>
                  <a:pt x="1166" y="805"/>
                  <a:pt x="1176" y="806"/>
                  <a:pt x="1180" y="812"/>
                </a:cubicBezTo>
                <a:cubicBezTo>
                  <a:pt x="1175" y="818"/>
                  <a:pt x="1180" y="816"/>
                  <a:pt x="1180" y="824"/>
                </a:cubicBezTo>
                <a:cubicBezTo>
                  <a:pt x="1173" y="828"/>
                  <a:pt x="1171" y="823"/>
                  <a:pt x="1168" y="834"/>
                </a:cubicBezTo>
                <a:cubicBezTo>
                  <a:pt x="1171" y="834"/>
                  <a:pt x="1176" y="833"/>
                  <a:pt x="1177" y="837"/>
                </a:cubicBezTo>
                <a:cubicBezTo>
                  <a:pt x="1172" y="846"/>
                  <a:pt x="1175" y="849"/>
                  <a:pt x="1171" y="855"/>
                </a:cubicBezTo>
                <a:cubicBezTo>
                  <a:pt x="1145" y="855"/>
                  <a:pt x="1147" y="844"/>
                  <a:pt x="1119" y="847"/>
                </a:cubicBezTo>
                <a:cubicBezTo>
                  <a:pt x="1117" y="858"/>
                  <a:pt x="1105" y="859"/>
                  <a:pt x="1095" y="862"/>
                </a:cubicBezTo>
                <a:cubicBezTo>
                  <a:pt x="1093" y="858"/>
                  <a:pt x="1091" y="857"/>
                  <a:pt x="1094" y="853"/>
                </a:cubicBezTo>
                <a:cubicBezTo>
                  <a:pt x="1079" y="853"/>
                  <a:pt x="1079" y="853"/>
                  <a:pt x="1079" y="853"/>
                </a:cubicBezTo>
                <a:cubicBezTo>
                  <a:pt x="1079" y="858"/>
                  <a:pt x="1080" y="864"/>
                  <a:pt x="1076" y="865"/>
                </a:cubicBezTo>
                <a:cubicBezTo>
                  <a:pt x="1070" y="854"/>
                  <a:pt x="1059" y="865"/>
                  <a:pt x="1049" y="872"/>
                </a:cubicBezTo>
                <a:cubicBezTo>
                  <a:pt x="1042" y="863"/>
                  <a:pt x="1027" y="868"/>
                  <a:pt x="1040" y="875"/>
                </a:cubicBezTo>
                <a:cubicBezTo>
                  <a:pt x="1030" y="877"/>
                  <a:pt x="1030" y="869"/>
                  <a:pt x="1024" y="875"/>
                </a:cubicBezTo>
                <a:cubicBezTo>
                  <a:pt x="1024" y="870"/>
                  <a:pt x="1023" y="866"/>
                  <a:pt x="1021" y="863"/>
                </a:cubicBezTo>
                <a:cubicBezTo>
                  <a:pt x="1011" y="862"/>
                  <a:pt x="1010" y="869"/>
                  <a:pt x="1000" y="866"/>
                </a:cubicBezTo>
                <a:cubicBezTo>
                  <a:pt x="993" y="879"/>
                  <a:pt x="984" y="889"/>
                  <a:pt x="976" y="900"/>
                </a:cubicBezTo>
                <a:cubicBezTo>
                  <a:pt x="947" y="886"/>
                  <a:pt x="933" y="909"/>
                  <a:pt x="908" y="904"/>
                </a:cubicBezTo>
                <a:cubicBezTo>
                  <a:pt x="909" y="912"/>
                  <a:pt x="914" y="914"/>
                  <a:pt x="905" y="917"/>
                </a:cubicBezTo>
                <a:cubicBezTo>
                  <a:pt x="893" y="904"/>
                  <a:pt x="879" y="916"/>
                  <a:pt x="865" y="920"/>
                </a:cubicBezTo>
                <a:cubicBezTo>
                  <a:pt x="858" y="913"/>
                  <a:pt x="858" y="899"/>
                  <a:pt x="844" y="899"/>
                </a:cubicBezTo>
                <a:cubicBezTo>
                  <a:pt x="836" y="915"/>
                  <a:pt x="827" y="934"/>
                  <a:pt x="810" y="918"/>
                </a:cubicBezTo>
                <a:cubicBezTo>
                  <a:pt x="806" y="921"/>
                  <a:pt x="798" y="922"/>
                  <a:pt x="795" y="927"/>
                </a:cubicBezTo>
                <a:cubicBezTo>
                  <a:pt x="797" y="927"/>
                  <a:pt x="797" y="939"/>
                  <a:pt x="795" y="939"/>
                </a:cubicBezTo>
                <a:cubicBezTo>
                  <a:pt x="777" y="929"/>
                  <a:pt x="762" y="956"/>
                  <a:pt x="746" y="940"/>
                </a:cubicBezTo>
                <a:cubicBezTo>
                  <a:pt x="732" y="957"/>
                  <a:pt x="708" y="964"/>
                  <a:pt x="691" y="971"/>
                </a:cubicBezTo>
                <a:cubicBezTo>
                  <a:pt x="683" y="966"/>
                  <a:pt x="674" y="960"/>
                  <a:pt x="667" y="953"/>
                </a:cubicBezTo>
                <a:cubicBezTo>
                  <a:pt x="665" y="965"/>
                  <a:pt x="663" y="967"/>
                  <a:pt x="670" y="974"/>
                </a:cubicBezTo>
                <a:cubicBezTo>
                  <a:pt x="657" y="985"/>
                  <a:pt x="647" y="969"/>
                  <a:pt x="624" y="969"/>
                </a:cubicBezTo>
                <a:cubicBezTo>
                  <a:pt x="615" y="985"/>
                  <a:pt x="606" y="989"/>
                  <a:pt x="587" y="991"/>
                </a:cubicBezTo>
                <a:cubicBezTo>
                  <a:pt x="586" y="984"/>
                  <a:pt x="606" y="983"/>
                  <a:pt x="596" y="978"/>
                </a:cubicBezTo>
                <a:cubicBezTo>
                  <a:pt x="594" y="983"/>
                  <a:pt x="587" y="983"/>
                  <a:pt x="581" y="985"/>
                </a:cubicBezTo>
                <a:cubicBezTo>
                  <a:pt x="580" y="990"/>
                  <a:pt x="586" y="992"/>
                  <a:pt x="581" y="994"/>
                </a:cubicBezTo>
                <a:cubicBezTo>
                  <a:pt x="570" y="996"/>
                  <a:pt x="566" y="990"/>
                  <a:pt x="560" y="988"/>
                </a:cubicBezTo>
                <a:cubicBezTo>
                  <a:pt x="544" y="1004"/>
                  <a:pt x="500" y="1004"/>
                  <a:pt x="489" y="995"/>
                </a:cubicBezTo>
                <a:cubicBezTo>
                  <a:pt x="489" y="1002"/>
                  <a:pt x="482" y="1002"/>
                  <a:pt x="474" y="1001"/>
                </a:cubicBezTo>
                <a:cubicBezTo>
                  <a:pt x="474" y="1005"/>
                  <a:pt x="476" y="1008"/>
                  <a:pt x="477" y="1010"/>
                </a:cubicBezTo>
                <a:cubicBezTo>
                  <a:pt x="461" y="1017"/>
                  <a:pt x="446" y="1028"/>
                  <a:pt x="431" y="1020"/>
                </a:cubicBezTo>
                <a:cubicBezTo>
                  <a:pt x="399" y="1040"/>
                  <a:pt x="349" y="1069"/>
                  <a:pt x="319" y="1064"/>
                </a:cubicBezTo>
                <a:cubicBezTo>
                  <a:pt x="303" y="1082"/>
                  <a:pt x="281" y="1083"/>
                  <a:pt x="254" y="1083"/>
                </a:cubicBezTo>
                <a:cubicBezTo>
                  <a:pt x="253" y="1093"/>
                  <a:pt x="250" y="1101"/>
                  <a:pt x="239" y="1102"/>
                </a:cubicBezTo>
                <a:cubicBezTo>
                  <a:pt x="227" y="1091"/>
                  <a:pt x="223" y="1107"/>
                  <a:pt x="212" y="1096"/>
                </a:cubicBezTo>
                <a:cubicBezTo>
                  <a:pt x="213" y="1111"/>
                  <a:pt x="186" y="1105"/>
                  <a:pt x="197" y="1121"/>
                </a:cubicBezTo>
                <a:cubicBezTo>
                  <a:pt x="160" y="1127"/>
                  <a:pt x="120" y="1156"/>
                  <a:pt x="87" y="1147"/>
                </a:cubicBezTo>
                <a:cubicBezTo>
                  <a:pt x="83" y="1163"/>
                  <a:pt x="76" y="1156"/>
                  <a:pt x="62" y="1153"/>
                </a:cubicBezTo>
                <a:cubicBezTo>
                  <a:pt x="58" y="1169"/>
                  <a:pt x="43" y="1177"/>
                  <a:pt x="44" y="1190"/>
                </a:cubicBezTo>
                <a:cubicBezTo>
                  <a:pt x="37" y="1190"/>
                  <a:pt x="35" y="1185"/>
                  <a:pt x="26" y="1187"/>
                </a:cubicBezTo>
                <a:cubicBezTo>
                  <a:pt x="23" y="1204"/>
                  <a:pt x="29" y="1199"/>
                  <a:pt x="35" y="1202"/>
                </a:cubicBezTo>
                <a:cubicBezTo>
                  <a:pt x="33" y="1204"/>
                  <a:pt x="18" y="1209"/>
                  <a:pt x="26" y="1212"/>
                </a:cubicBezTo>
                <a:cubicBezTo>
                  <a:pt x="34" y="1211"/>
                  <a:pt x="35" y="1205"/>
                  <a:pt x="45" y="1212"/>
                </a:cubicBezTo>
                <a:cubicBezTo>
                  <a:pt x="46" y="1206"/>
                  <a:pt x="45" y="1198"/>
                  <a:pt x="54" y="1199"/>
                </a:cubicBezTo>
                <a:cubicBezTo>
                  <a:pt x="58" y="1211"/>
                  <a:pt x="45" y="1207"/>
                  <a:pt x="45" y="1215"/>
                </a:cubicBezTo>
                <a:cubicBezTo>
                  <a:pt x="52" y="1213"/>
                  <a:pt x="67" y="1218"/>
                  <a:pt x="69" y="1211"/>
                </a:cubicBezTo>
                <a:cubicBezTo>
                  <a:pt x="66" y="1211"/>
                  <a:pt x="65" y="1206"/>
                  <a:pt x="69" y="1205"/>
                </a:cubicBezTo>
                <a:cubicBezTo>
                  <a:pt x="71" y="1206"/>
                  <a:pt x="75" y="1205"/>
                  <a:pt x="75" y="1208"/>
                </a:cubicBezTo>
                <a:cubicBezTo>
                  <a:pt x="71" y="1218"/>
                  <a:pt x="66" y="1227"/>
                  <a:pt x="57" y="1233"/>
                </a:cubicBezTo>
                <a:cubicBezTo>
                  <a:pt x="63" y="1240"/>
                  <a:pt x="73" y="1226"/>
                  <a:pt x="76" y="1239"/>
                </a:cubicBezTo>
                <a:cubicBezTo>
                  <a:pt x="63" y="1238"/>
                  <a:pt x="62" y="1244"/>
                  <a:pt x="69" y="1248"/>
                </a:cubicBezTo>
                <a:cubicBezTo>
                  <a:pt x="60" y="1248"/>
                  <a:pt x="60" y="1248"/>
                  <a:pt x="60" y="1248"/>
                </a:cubicBezTo>
                <a:cubicBezTo>
                  <a:pt x="62" y="1258"/>
                  <a:pt x="58" y="1262"/>
                  <a:pt x="57" y="1270"/>
                </a:cubicBezTo>
                <a:cubicBezTo>
                  <a:pt x="70" y="1282"/>
                  <a:pt x="68" y="1294"/>
                  <a:pt x="86" y="1309"/>
                </a:cubicBezTo>
                <a:cubicBezTo>
                  <a:pt x="92" y="1310"/>
                  <a:pt x="92" y="1305"/>
                  <a:pt x="95" y="1303"/>
                </a:cubicBezTo>
                <a:cubicBezTo>
                  <a:pt x="98" y="1310"/>
                  <a:pt x="103" y="1314"/>
                  <a:pt x="95" y="1318"/>
                </a:cubicBezTo>
                <a:cubicBezTo>
                  <a:pt x="99" y="1324"/>
                  <a:pt x="111" y="1323"/>
                  <a:pt x="110" y="1333"/>
                </a:cubicBezTo>
                <a:cubicBezTo>
                  <a:pt x="118" y="1333"/>
                  <a:pt x="120" y="1327"/>
                  <a:pt x="126" y="1333"/>
                </a:cubicBezTo>
                <a:cubicBezTo>
                  <a:pt x="128" y="1321"/>
                  <a:pt x="128" y="1307"/>
                  <a:pt x="141" y="1305"/>
                </a:cubicBezTo>
                <a:cubicBezTo>
                  <a:pt x="152" y="1308"/>
                  <a:pt x="141" y="1316"/>
                  <a:pt x="147" y="1321"/>
                </a:cubicBezTo>
                <a:cubicBezTo>
                  <a:pt x="151" y="1320"/>
                  <a:pt x="154" y="1322"/>
                  <a:pt x="156" y="1324"/>
                </a:cubicBezTo>
                <a:cubicBezTo>
                  <a:pt x="178" y="1297"/>
                  <a:pt x="214" y="1285"/>
                  <a:pt x="229" y="1255"/>
                </a:cubicBezTo>
                <a:cubicBezTo>
                  <a:pt x="233" y="1247"/>
                  <a:pt x="223" y="1236"/>
                  <a:pt x="241" y="1237"/>
                </a:cubicBezTo>
                <a:cubicBezTo>
                  <a:pt x="245" y="1239"/>
                  <a:pt x="251" y="1241"/>
                  <a:pt x="250" y="1249"/>
                </a:cubicBezTo>
                <a:cubicBezTo>
                  <a:pt x="245" y="1267"/>
                  <a:pt x="234" y="1279"/>
                  <a:pt x="217" y="1286"/>
                </a:cubicBezTo>
                <a:cubicBezTo>
                  <a:pt x="213" y="1303"/>
                  <a:pt x="227" y="1299"/>
                  <a:pt x="220" y="1311"/>
                </a:cubicBezTo>
                <a:cubicBezTo>
                  <a:pt x="234" y="1308"/>
                  <a:pt x="243" y="1301"/>
                  <a:pt x="257" y="1313"/>
                </a:cubicBezTo>
                <a:cubicBezTo>
                  <a:pt x="264" y="1312"/>
                  <a:pt x="253" y="1305"/>
                  <a:pt x="260" y="1301"/>
                </a:cubicBezTo>
                <a:cubicBezTo>
                  <a:pt x="289" y="1305"/>
                  <a:pt x="275" y="1274"/>
                  <a:pt x="284" y="1252"/>
                </a:cubicBezTo>
                <a:cubicBezTo>
                  <a:pt x="278" y="1250"/>
                  <a:pt x="276" y="1245"/>
                  <a:pt x="269" y="1246"/>
                </a:cubicBezTo>
                <a:cubicBezTo>
                  <a:pt x="272" y="1255"/>
                  <a:pt x="262" y="1251"/>
                  <a:pt x="256" y="1252"/>
                </a:cubicBezTo>
                <a:cubicBezTo>
                  <a:pt x="257" y="1246"/>
                  <a:pt x="253" y="1245"/>
                  <a:pt x="253" y="1240"/>
                </a:cubicBezTo>
                <a:cubicBezTo>
                  <a:pt x="259" y="1240"/>
                  <a:pt x="260" y="1236"/>
                  <a:pt x="265" y="1237"/>
                </a:cubicBezTo>
                <a:cubicBezTo>
                  <a:pt x="274" y="1234"/>
                  <a:pt x="272" y="1243"/>
                  <a:pt x="278" y="1243"/>
                </a:cubicBezTo>
                <a:cubicBezTo>
                  <a:pt x="291" y="1221"/>
                  <a:pt x="260" y="1228"/>
                  <a:pt x="262" y="1209"/>
                </a:cubicBezTo>
                <a:cubicBezTo>
                  <a:pt x="221" y="1205"/>
                  <a:pt x="245" y="1137"/>
                  <a:pt x="286" y="1157"/>
                </a:cubicBezTo>
                <a:cubicBezTo>
                  <a:pt x="285" y="1136"/>
                  <a:pt x="313" y="1155"/>
                  <a:pt x="304" y="1135"/>
                </a:cubicBezTo>
                <a:cubicBezTo>
                  <a:pt x="315" y="1137"/>
                  <a:pt x="329" y="1126"/>
                  <a:pt x="338" y="1135"/>
                </a:cubicBezTo>
                <a:cubicBezTo>
                  <a:pt x="330" y="1140"/>
                  <a:pt x="329" y="1133"/>
                  <a:pt x="319" y="1138"/>
                </a:cubicBezTo>
                <a:cubicBezTo>
                  <a:pt x="308" y="1158"/>
                  <a:pt x="332" y="1160"/>
                  <a:pt x="332" y="1178"/>
                </a:cubicBezTo>
                <a:cubicBezTo>
                  <a:pt x="329" y="1187"/>
                  <a:pt x="313" y="1185"/>
                  <a:pt x="311" y="1196"/>
                </a:cubicBezTo>
                <a:cubicBezTo>
                  <a:pt x="335" y="1216"/>
                  <a:pt x="378" y="1216"/>
                  <a:pt x="385" y="1254"/>
                </a:cubicBezTo>
                <a:cubicBezTo>
                  <a:pt x="400" y="1257"/>
                  <a:pt x="405" y="1248"/>
                  <a:pt x="425" y="1244"/>
                </a:cubicBezTo>
                <a:cubicBezTo>
                  <a:pt x="421" y="1232"/>
                  <a:pt x="430" y="1233"/>
                  <a:pt x="434" y="1228"/>
                </a:cubicBezTo>
                <a:cubicBezTo>
                  <a:pt x="429" y="1223"/>
                  <a:pt x="410" y="1216"/>
                  <a:pt x="418" y="1207"/>
                </a:cubicBezTo>
                <a:cubicBezTo>
                  <a:pt x="428" y="1206"/>
                  <a:pt x="420" y="1222"/>
                  <a:pt x="431" y="1219"/>
                </a:cubicBezTo>
                <a:cubicBezTo>
                  <a:pt x="436" y="1219"/>
                  <a:pt x="432" y="1211"/>
                  <a:pt x="437" y="1210"/>
                </a:cubicBezTo>
                <a:cubicBezTo>
                  <a:pt x="446" y="1213"/>
                  <a:pt x="447" y="1219"/>
                  <a:pt x="443" y="1228"/>
                </a:cubicBezTo>
                <a:cubicBezTo>
                  <a:pt x="469" y="1228"/>
                  <a:pt x="489" y="1226"/>
                  <a:pt x="514" y="1228"/>
                </a:cubicBezTo>
                <a:cubicBezTo>
                  <a:pt x="524" y="1225"/>
                  <a:pt x="530" y="1215"/>
                  <a:pt x="526" y="1206"/>
                </a:cubicBezTo>
                <a:cubicBezTo>
                  <a:pt x="537" y="1202"/>
                  <a:pt x="536" y="1201"/>
                  <a:pt x="544" y="1190"/>
                </a:cubicBezTo>
                <a:cubicBezTo>
                  <a:pt x="550" y="1196"/>
                  <a:pt x="542" y="1196"/>
                  <a:pt x="544" y="1206"/>
                </a:cubicBezTo>
                <a:cubicBezTo>
                  <a:pt x="561" y="1208"/>
                  <a:pt x="579" y="1221"/>
                  <a:pt x="587" y="1208"/>
                </a:cubicBezTo>
                <a:cubicBezTo>
                  <a:pt x="581" y="1209"/>
                  <a:pt x="580" y="1205"/>
                  <a:pt x="581" y="1199"/>
                </a:cubicBezTo>
                <a:cubicBezTo>
                  <a:pt x="585" y="1199"/>
                  <a:pt x="585" y="1195"/>
                  <a:pt x="590" y="1196"/>
                </a:cubicBezTo>
                <a:cubicBezTo>
                  <a:pt x="586" y="1208"/>
                  <a:pt x="598" y="1204"/>
                  <a:pt x="602" y="1208"/>
                </a:cubicBezTo>
                <a:cubicBezTo>
                  <a:pt x="605" y="1198"/>
                  <a:pt x="592" y="1204"/>
                  <a:pt x="593" y="1196"/>
                </a:cubicBezTo>
                <a:cubicBezTo>
                  <a:pt x="605" y="1195"/>
                  <a:pt x="613" y="1192"/>
                  <a:pt x="614" y="1174"/>
                </a:cubicBezTo>
                <a:cubicBezTo>
                  <a:pt x="600" y="1175"/>
                  <a:pt x="596" y="1166"/>
                  <a:pt x="605" y="1159"/>
                </a:cubicBezTo>
                <a:cubicBezTo>
                  <a:pt x="596" y="1157"/>
                  <a:pt x="597" y="1163"/>
                  <a:pt x="589" y="1162"/>
                </a:cubicBezTo>
                <a:cubicBezTo>
                  <a:pt x="592" y="1154"/>
                  <a:pt x="580" y="1146"/>
                  <a:pt x="589" y="1141"/>
                </a:cubicBezTo>
                <a:cubicBezTo>
                  <a:pt x="596" y="1148"/>
                  <a:pt x="605" y="1152"/>
                  <a:pt x="614" y="1156"/>
                </a:cubicBezTo>
                <a:cubicBezTo>
                  <a:pt x="617" y="1148"/>
                  <a:pt x="601" y="1145"/>
                  <a:pt x="611" y="1141"/>
                </a:cubicBezTo>
                <a:cubicBezTo>
                  <a:pt x="622" y="1144"/>
                  <a:pt x="625" y="1157"/>
                  <a:pt x="632" y="1165"/>
                </a:cubicBezTo>
                <a:cubicBezTo>
                  <a:pt x="640" y="1166"/>
                  <a:pt x="639" y="1159"/>
                  <a:pt x="648" y="1162"/>
                </a:cubicBezTo>
                <a:cubicBezTo>
                  <a:pt x="652" y="1170"/>
                  <a:pt x="657" y="1182"/>
                  <a:pt x="648" y="1189"/>
                </a:cubicBezTo>
                <a:cubicBezTo>
                  <a:pt x="665" y="1189"/>
                  <a:pt x="661" y="1197"/>
                  <a:pt x="663" y="1207"/>
                </a:cubicBezTo>
                <a:cubicBezTo>
                  <a:pt x="673" y="1209"/>
                  <a:pt x="669" y="1209"/>
                  <a:pt x="679" y="1207"/>
                </a:cubicBezTo>
                <a:cubicBezTo>
                  <a:pt x="684" y="1212"/>
                  <a:pt x="683" y="1224"/>
                  <a:pt x="688" y="1229"/>
                </a:cubicBezTo>
                <a:cubicBezTo>
                  <a:pt x="692" y="1220"/>
                  <a:pt x="713" y="1213"/>
                  <a:pt x="722" y="1219"/>
                </a:cubicBezTo>
                <a:cubicBezTo>
                  <a:pt x="711" y="1226"/>
                  <a:pt x="722" y="1255"/>
                  <a:pt x="698" y="1250"/>
                </a:cubicBezTo>
                <a:cubicBezTo>
                  <a:pt x="701" y="1244"/>
                  <a:pt x="688" y="1241"/>
                  <a:pt x="673" y="1238"/>
                </a:cubicBezTo>
                <a:cubicBezTo>
                  <a:pt x="660" y="1252"/>
                  <a:pt x="653" y="1258"/>
                  <a:pt x="649" y="1278"/>
                </a:cubicBezTo>
                <a:cubicBezTo>
                  <a:pt x="640" y="1270"/>
                  <a:pt x="630" y="1266"/>
                  <a:pt x="618" y="1272"/>
                </a:cubicBezTo>
                <a:cubicBezTo>
                  <a:pt x="622" y="1288"/>
                  <a:pt x="607" y="1291"/>
                  <a:pt x="603" y="1309"/>
                </a:cubicBezTo>
                <a:cubicBezTo>
                  <a:pt x="616" y="1302"/>
                  <a:pt x="612" y="1316"/>
                  <a:pt x="622" y="1318"/>
                </a:cubicBezTo>
                <a:cubicBezTo>
                  <a:pt x="626" y="1307"/>
                  <a:pt x="613" y="1312"/>
                  <a:pt x="616" y="1303"/>
                </a:cubicBezTo>
                <a:cubicBezTo>
                  <a:pt x="638" y="1297"/>
                  <a:pt x="647" y="1309"/>
                  <a:pt x="644" y="1320"/>
                </a:cubicBezTo>
                <a:cubicBezTo>
                  <a:pt x="658" y="1310"/>
                  <a:pt x="681" y="1338"/>
                  <a:pt x="689" y="1327"/>
                </a:cubicBezTo>
                <a:cubicBezTo>
                  <a:pt x="687" y="1326"/>
                  <a:pt x="687" y="1315"/>
                  <a:pt x="689" y="1314"/>
                </a:cubicBezTo>
                <a:cubicBezTo>
                  <a:pt x="694" y="1314"/>
                  <a:pt x="691" y="1323"/>
                  <a:pt x="695" y="1323"/>
                </a:cubicBezTo>
                <a:cubicBezTo>
                  <a:pt x="694" y="1310"/>
                  <a:pt x="706" y="1315"/>
                  <a:pt x="704" y="1308"/>
                </a:cubicBezTo>
                <a:cubicBezTo>
                  <a:pt x="712" y="1309"/>
                  <a:pt x="706" y="1321"/>
                  <a:pt x="705" y="1323"/>
                </a:cubicBezTo>
                <a:cubicBezTo>
                  <a:pt x="718" y="1325"/>
                  <a:pt x="709" y="1306"/>
                  <a:pt x="717" y="1302"/>
                </a:cubicBezTo>
                <a:cubicBezTo>
                  <a:pt x="722" y="1309"/>
                  <a:pt x="725" y="1307"/>
                  <a:pt x="720" y="1299"/>
                </a:cubicBezTo>
                <a:cubicBezTo>
                  <a:pt x="737" y="1299"/>
                  <a:pt x="747" y="1293"/>
                  <a:pt x="766" y="1295"/>
                </a:cubicBezTo>
                <a:cubicBezTo>
                  <a:pt x="768" y="1281"/>
                  <a:pt x="756" y="1297"/>
                  <a:pt x="756" y="1289"/>
                </a:cubicBezTo>
                <a:cubicBezTo>
                  <a:pt x="759" y="1285"/>
                  <a:pt x="759" y="1278"/>
                  <a:pt x="765" y="1277"/>
                </a:cubicBezTo>
                <a:cubicBezTo>
                  <a:pt x="763" y="1288"/>
                  <a:pt x="769" y="1292"/>
                  <a:pt x="778" y="1292"/>
                </a:cubicBezTo>
                <a:cubicBezTo>
                  <a:pt x="780" y="1278"/>
                  <a:pt x="772" y="1294"/>
                  <a:pt x="772" y="1286"/>
                </a:cubicBezTo>
                <a:cubicBezTo>
                  <a:pt x="773" y="1282"/>
                  <a:pt x="775" y="1279"/>
                  <a:pt x="778" y="1277"/>
                </a:cubicBezTo>
                <a:cubicBezTo>
                  <a:pt x="780" y="1289"/>
                  <a:pt x="792" y="1273"/>
                  <a:pt x="793" y="1286"/>
                </a:cubicBezTo>
                <a:cubicBezTo>
                  <a:pt x="783" y="1289"/>
                  <a:pt x="782" y="1303"/>
                  <a:pt x="766" y="1301"/>
                </a:cubicBezTo>
                <a:cubicBezTo>
                  <a:pt x="761" y="1312"/>
                  <a:pt x="776" y="1303"/>
                  <a:pt x="775" y="1310"/>
                </a:cubicBezTo>
                <a:cubicBezTo>
                  <a:pt x="766" y="1309"/>
                  <a:pt x="780" y="1322"/>
                  <a:pt x="778" y="1313"/>
                </a:cubicBezTo>
                <a:cubicBezTo>
                  <a:pt x="767" y="1309"/>
                  <a:pt x="787" y="1313"/>
                  <a:pt x="784" y="1307"/>
                </a:cubicBezTo>
                <a:cubicBezTo>
                  <a:pt x="779" y="1300"/>
                  <a:pt x="798" y="1291"/>
                  <a:pt x="805" y="1279"/>
                </a:cubicBezTo>
                <a:cubicBezTo>
                  <a:pt x="804" y="1285"/>
                  <a:pt x="809" y="1285"/>
                  <a:pt x="812" y="1288"/>
                </a:cubicBezTo>
                <a:cubicBezTo>
                  <a:pt x="808" y="1289"/>
                  <a:pt x="804" y="1289"/>
                  <a:pt x="805" y="1295"/>
                </a:cubicBezTo>
                <a:cubicBezTo>
                  <a:pt x="812" y="1295"/>
                  <a:pt x="812" y="1295"/>
                  <a:pt x="812" y="1295"/>
                </a:cubicBezTo>
                <a:cubicBezTo>
                  <a:pt x="812" y="1296"/>
                  <a:pt x="814" y="1298"/>
                  <a:pt x="815" y="1294"/>
                </a:cubicBezTo>
                <a:cubicBezTo>
                  <a:pt x="808" y="1291"/>
                  <a:pt x="820" y="1280"/>
                  <a:pt x="830" y="1282"/>
                </a:cubicBezTo>
                <a:cubicBezTo>
                  <a:pt x="831" y="1302"/>
                  <a:pt x="835" y="1281"/>
                  <a:pt x="842" y="1282"/>
                </a:cubicBezTo>
                <a:cubicBezTo>
                  <a:pt x="842" y="1286"/>
                  <a:pt x="844" y="1289"/>
                  <a:pt x="845" y="1291"/>
                </a:cubicBezTo>
                <a:cubicBezTo>
                  <a:pt x="840" y="1296"/>
                  <a:pt x="830" y="1312"/>
                  <a:pt x="836" y="1319"/>
                </a:cubicBezTo>
                <a:cubicBezTo>
                  <a:pt x="850" y="1312"/>
                  <a:pt x="843" y="1285"/>
                  <a:pt x="860" y="1276"/>
                </a:cubicBezTo>
                <a:cubicBezTo>
                  <a:pt x="875" y="1272"/>
                  <a:pt x="890" y="1281"/>
                  <a:pt x="906" y="1272"/>
                </a:cubicBezTo>
                <a:cubicBezTo>
                  <a:pt x="912" y="1280"/>
                  <a:pt x="920" y="1287"/>
                  <a:pt x="928" y="1293"/>
                </a:cubicBezTo>
                <a:cubicBezTo>
                  <a:pt x="930" y="1284"/>
                  <a:pt x="920" y="1287"/>
                  <a:pt x="922" y="1278"/>
                </a:cubicBezTo>
                <a:cubicBezTo>
                  <a:pt x="932" y="1278"/>
                  <a:pt x="929" y="1265"/>
                  <a:pt x="940" y="1265"/>
                </a:cubicBezTo>
                <a:cubicBezTo>
                  <a:pt x="929" y="1275"/>
                  <a:pt x="944" y="1273"/>
                  <a:pt x="940" y="1290"/>
                </a:cubicBezTo>
                <a:cubicBezTo>
                  <a:pt x="964" y="1308"/>
                  <a:pt x="959" y="1273"/>
                  <a:pt x="977" y="1268"/>
                </a:cubicBezTo>
                <a:cubicBezTo>
                  <a:pt x="976" y="1272"/>
                  <a:pt x="972" y="1273"/>
                  <a:pt x="971" y="1277"/>
                </a:cubicBezTo>
                <a:cubicBezTo>
                  <a:pt x="980" y="1280"/>
                  <a:pt x="974" y="1267"/>
                  <a:pt x="986" y="1271"/>
                </a:cubicBezTo>
                <a:cubicBezTo>
                  <a:pt x="986" y="1274"/>
                  <a:pt x="984" y="1275"/>
                  <a:pt x="983" y="1277"/>
                </a:cubicBezTo>
                <a:cubicBezTo>
                  <a:pt x="989" y="1278"/>
                  <a:pt x="989" y="1273"/>
                  <a:pt x="992" y="1271"/>
                </a:cubicBezTo>
                <a:cubicBezTo>
                  <a:pt x="998" y="1274"/>
                  <a:pt x="997" y="1282"/>
                  <a:pt x="1005" y="1283"/>
                </a:cubicBezTo>
                <a:cubicBezTo>
                  <a:pt x="1008" y="1275"/>
                  <a:pt x="992" y="1274"/>
                  <a:pt x="1001" y="1271"/>
                </a:cubicBezTo>
                <a:cubicBezTo>
                  <a:pt x="1003" y="1275"/>
                  <a:pt x="1006" y="1278"/>
                  <a:pt x="1011" y="1280"/>
                </a:cubicBezTo>
                <a:cubicBezTo>
                  <a:pt x="1011" y="1259"/>
                  <a:pt x="1042" y="1287"/>
                  <a:pt x="1041" y="1273"/>
                </a:cubicBezTo>
                <a:cubicBezTo>
                  <a:pt x="1037" y="1273"/>
                  <a:pt x="1030" y="1275"/>
                  <a:pt x="1029" y="1271"/>
                </a:cubicBezTo>
                <a:cubicBezTo>
                  <a:pt x="1054" y="1265"/>
                  <a:pt x="1060" y="1264"/>
                  <a:pt x="1087" y="1273"/>
                </a:cubicBezTo>
                <a:cubicBezTo>
                  <a:pt x="1086" y="1263"/>
                  <a:pt x="1097" y="1264"/>
                  <a:pt x="1099" y="1257"/>
                </a:cubicBezTo>
                <a:cubicBezTo>
                  <a:pt x="1099" y="1266"/>
                  <a:pt x="1118" y="1255"/>
                  <a:pt x="1118" y="1263"/>
                </a:cubicBezTo>
                <a:cubicBezTo>
                  <a:pt x="1117" y="1269"/>
                  <a:pt x="1108" y="1266"/>
                  <a:pt x="1109" y="1273"/>
                </a:cubicBezTo>
                <a:cubicBezTo>
                  <a:pt x="1123" y="1269"/>
                  <a:pt x="1131" y="1271"/>
                  <a:pt x="1145" y="1278"/>
                </a:cubicBezTo>
                <a:cubicBezTo>
                  <a:pt x="1141" y="1271"/>
                  <a:pt x="1153" y="1267"/>
                  <a:pt x="1145" y="1266"/>
                </a:cubicBezTo>
                <a:cubicBezTo>
                  <a:pt x="1144" y="1270"/>
                  <a:pt x="1141" y="1272"/>
                  <a:pt x="1136" y="1272"/>
                </a:cubicBezTo>
                <a:cubicBezTo>
                  <a:pt x="1131" y="1266"/>
                  <a:pt x="1126" y="1260"/>
                  <a:pt x="1124" y="1251"/>
                </a:cubicBezTo>
                <a:cubicBezTo>
                  <a:pt x="1151" y="1238"/>
                  <a:pt x="1168" y="1235"/>
                  <a:pt x="1188" y="1256"/>
                </a:cubicBezTo>
                <a:cubicBezTo>
                  <a:pt x="1189" y="1241"/>
                  <a:pt x="1202" y="1258"/>
                  <a:pt x="1210" y="1256"/>
                </a:cubicBezTo>
                <a:cubicBezTo>
                  <a:pt x="1213" y="1246"/>
                  <a:pt x="1205" y="1249"/>
                  <a:pt x="1203" y="1244"/>
                </a:cubicBezTo>
                <a:cubicBezTo>
                  <a:pt x="1217" y="1241"/>
                  <a:pt x="1216" y="1246"/>
                  <a:pt x="1218" y="1232"/>
                </a:cubicBezTo>
                <a:cubicBezTo>
                  <a:pt x="1239" y="1252"/>
                  <a:pt x="1252" y="1264"/>
                  <a:pt x="1277" y="1268"/>
                </a:cubicBezTo>
                <a:cubicBezTo>
                  <a:pt x="1278" y="1260"/>
                  <a:pt x="1283" y="1255"/>
                  <a:pt x="1277" y="1249"/>
                </a:cubicBezTo>
                <a:cubicBezTo>
                  <a:pt x="1290" y="1249"/>
                  <a:pt x="1290" y="1236"/>
                  <a:pt x="1301" y="1234"/>
                </a:cubicBezTo>
                <a:cubicBezTo>
                  <a:pt x="1306" y="1240"/>
                  <a:pt x="1318" y="1239"/>
                  <a:pt x="1323" y="1246"/>
                </a:cubicBezTo>
                <a:cubicBezTo>
                  <a:pt x="1326" y="1255"/>
                  <a:pt x="1318" y="1253"/>
                  <a:pt x="1317" y="1258"/>
                </a:cubicBezTo>
                <a:cubicBezTo>
                  <a:pt x="1324" y="1260"/>
                  <a:pt x="1337" y="1272"/>
                  <a:pt x="1341" y="1267"/>
                </a:cubicBezTo>
                <a:cubicBezTo>
                  <a:pt x="1335" y="1268"/>
                  <a:pt x="1342" y="1258"/>
                  <a:pt x="1344" y="1258"/>
                </a:cubicBezTo>
                <a:cubicBezTo>
                  <a:pt x="1351" y="1264"/>
                  <a:pt x="1360" y="1269"/>
                  <a:pt x="1369" y="1273"/>
                </a:cubicBezTo>
                <a:cubicBezTo>
                  <a:pt x="1359" y="1254"/>
                  <a:pt x="1385" y="1276"/>
                  <a:pt x="1375" y="1257"/>
                </a:cubicBezTo>
                <a:cubicBezTo>
                  <a:pt x="1384" y="1254"/>
                  <a:pt x="1384" y="1254"/>
                  <a:pt x="1393" y="1257"/>
                </a:cubicBezTo>
                <a:cubicBezTo>
                  <a:pt x="1395" y="1246"/>
                  <a:pt x="1402" y="1239"/>
                  <a:pt x="1415" y="1238"/>
                </a:cubicBezTo>
                <a:cubicBezTo>
                  <a:pt x="1418" y="1246"/>
                  <a:pt x="1425" y="1250"/>
                  <a:pt x="1433" y="1254"/>
                </a:cubicBezTo>
                <a:cubicBezTo>
                  <a:pt x="1434" y="1249"/>
                  <a:pt x="1432" y="1242"/>
                  <a:pt x="1436" y="1241"/>
                </a:cubicBezTo>
                <a:cubicBezTo>
                  <a:pt x="1450" y="1245"/>
                  <a:pt x="1462" y="1250"/>
                  <a:pt x="1470" y="1238"/>
                </a:cubicBezTo>
                <a:cubicBezTo>
                  <a:pt x="1471" y="1242"/>
                  <a:pt x="1473" y="1243"/>
                  <a:pt x="1470" y="1247"/>
                </a:cubicBezTo>
                <a:cubicBezTo>
                  <a:pt x="1482" y="1249"/>
                  <a:pt x="1486" y="1250"/>
                  <a:pt x="1494" y="1244"/>
                </a:cubicBezTo>
                <a:cubicBezTo>
                  <a:pt x="1500" y="1247"/>
                  <a:pt x="1499" y="1258"/>
                  <a:pt x="1504" y="1262"/>
                </a:cubicBezTo>
                <a:cubicBezTo>
                  <a:pt x="1527" y="1225"/>
                  <a:pt x="1583" y="1271"/>
                  <a:pt x="1602" y="1242"/>
                </a:cubicBezTo>
                <a:cubicBezTo>
                  <a:pt x="1610" y="1248"/>
                  <a:pt x="1623" y="1249"/>
                  <a:pt x="1620" y="1267"/>
                </a:cubicBezTo>
                <a:cubicBezTo>
                  <a:pt x="1615" y="1261"/>
                  <a:pt x="1603" y="1258"/>
                  <a:pt x="1599" y="1267"/>
                </a:cubicBezTo>
                <a:cubicBezTo>
                  <a:pt x="1613" y="1274"/>
                  <a:pt x="1610" y="1268"/>
                  <a:pt x="1636" y="1276"/>
                </a:cubicBezTo>
                <a:cubicBezTo>
                  <a:pt x="1639" y="1266"/>
                  <a:pt x="1626" y="1273"/>
                  <a:pt x="1629" y="1264"/>
                </a:cubicBezTo>
                <a:cubicBezTo>
                  <a:pt x="1639" y="1266"/>
                  <a:pt x="1641" y="1260"/>
                  <a:pt x="1648" y="1260"/>
                </a:cubicBezTo>
                <a:cubicBezTo>
                  <a:pt x="1648" y="1264"/>
                  <a:pt x="1638" y="1272"/>
                  <a:pt x="1645" y="1273"/>
                </a:cubicBezTo>
                <a:cubicBezTo>
                  <a:pt x="1654" y="1263"/>
                  <a:pt x="1644" y="1279"/>
                  <a:pt x="1654" y="1279"/>
                </a:cubicBezTo>
                <a:cubicBezTo>
                  <a:pt x="1649" y="1268"/>
                  <a:pt x="1664" y="1277"/>
                  <a:pt x="1663" y="1269"/>
                </a:cubicBezTo>
                <a:cubicBezTo>
                  <a:pt x="1658" y="1269"/>
                  <a:pt x="1653" y="1270"/>
                  <a:pt x="1654" y="1263"/>
                </a:cubicBezTo>
                <a:cubicBezTo>
                  <a:pt x="1666" y="1259"/>
                  <a:pt x="1661" y="1272"/>
                  <a:pt x="1669" y="1272"/>
                </a:cubicBezTo>
                <a:cubicBezTo>
                  <a:pt x="1673" y="1255"/>
                  <a:pt x="1680" y="1260"/>
                  <a:pt x="1684" y="1244"/>
                </a:cubicBezTo>
                <a:cubicBezTo>
                  <a:pt x="1668" y="1245"/>
                  <a:pt x="1642" y="1242"/>
                  <a:pt x="1647" y="1230"/>
                </a:cubicBezTo>
                <a:cubicBezTo>
                  <a:pt x="1631" y="1241"/>
                  <a:pt x="1615" y="1219"/>
                  <a:pt x="1604" y="1218"/>
                </a:cubicBezTo>
                <a:cubicBezTo>
                  <a:pt x="1615" y="1209"/>
                  <a:pt x="1597" y="1216"/>
                  <a:pt x="1598" y="1212"/>
                </a:cubicBezTo>
                <a:cubicBezTo>
                  <a:pt x="1598" y="1203"/>
                  <a:pt x="1598" y="1203"/>
                  <a:pt x="1598" y="1203"/>
                </a:cubicBezTo>
                <a:cubicBezTo>
                  <a:pt x="1603" y="1203"/>
                  <a:pt x="1608" y="1202"/>
                  <a:pt x="1610" y="1199"/>
                </a:cubicBezTo>
                <a:cubicBezTo>
                  <a:pt x="1615" y="1203"/>
                  <a:pt x="1612" y="1214"/>
                  <a:pt x="1620" y="1215"/>
                </a:cubicBezTo>
                <a:cubicBezTo>
                  <a:pt x="1621" y="1209"/>
                  <a:pt x="1624" y="1215"/>
                  <a:pt x="1629" y="1214"/>
                </a:cubicBezTo>
                <a:cubicBezTo>
                  <a:pt x="1636" y="1207"/>
                  <a:pt x="1642" y="1208"/>
                  <a:pt x="1659" y="1202"/>
                </a:cubicBezTo>
                <a:cubicBezTo>
                  <a:pt x="1670" y="1224"/>
                  <a:pt x="1673" y="1204"/>
                  <a:pt x="1681" y="1220"/>
                </a:cubicBezTo>
                <a:cubicBezTo>
                  <a:pt x="1687" y="1215"/>
                  <a:pt x="1684" y="1210"/>
                  <a:pt x="1687" y="1208"/>
                </a:cubicBezTo>
                <a:cubicBezTo>
                  <a:pt x="1715" y="1210"/>
                  <a:pt x="1734" y="1217"/>
                  <a:pt x="1767" y="1222"/>
                </a:cubicBezTo>
                <a:cubicBezTo>
                  <a:pt x="1767" y="1216"/>
                  <a:pt x="1769" y="1212"/>
                  <a:pt x="1773" y="1210"/>
                </a:cubicBezTo>
                <a:cubicBezTo>
                  <a:pt x="1796" y="1233"/>
                  <a:pt x="1825" y="1212"/>
                  <a:pt x="1853" y="1239"/>
                </a:cubicBezTo>
                <a:cubicBezTo>
                  <a:pt x="1861" y="1215"/>
                  <a:pt x="1888" y="1232"/>
                  <a:pt x="1892" y="1214"/>
                </a:cubicBezTo>
                <a:cubicBezTo>
                  <a:pt x="1897" y="1223"/>
                  <a:pt x="1903" y="1230"/>
                  <a:pt x="1917" y="1230"/>
                </a:cubicBezTo>
                <a:cubicBezTo>
                  <a:pt x="1918" y="1224"/>
                  <a:pt x="1912" y="1222"/>
                  <a:pt x="1917" y="1220"/>
                </a:cubicBezTo>
                <a:cubicBezTo>
                  <a:pt x="1930" y="1235"/>
                  <a:pt x="1946" y="1227"/>
                  <a:pt x="1951" y="1247"/>
                </a:cubicBezTo>
                <a:cubicBezTo>
                  <a:pt x="1961" y="1240"/>
                  <a:pt x="1976" y="1231"/>
                  <a:pt x="1972" y="1220"/>
                </a:cubicBezTo>
                <a:cubicBezTo>
                  <a:pt x="1992" y="1229"/>
                  <a:pt x="1993" y="1244"/>
                  <a:pt x="2006" y="1253"/>
                </a:cubicBezTo>
                <a:cubicBezTo>
                  <a:pt x="2013" y="1252"/>
                  <a:pt x="2007" y="1239"/>
                  <a:pt x="2015" y="1241"/>
                </a:cubicBezTo>
                <a:cubicBezTo>
                  <a:pt x="2033" y="1266"/>
                  <a:pt x="2071" y="1259"/>
                  <a:pt x="2092" y="1267"/>
                </a:cubicBezTo>
                <a:cubicBezTo>
                  <a:pt x="2104" y="1261"/>
                  <a:pt x="2107" y="1264"/>
                  <a:pt x="2120" y="1261"/>
                </a:cubicBezTo>
                <a:cubicBezTo>
                  <a:pt x="2119" y="1268"/>
                  <a:pt x="2133" y="1282"/>
                  <a:pt x="2138" y="1279"/>
                </a:cubicBezTo>
                <a:cubicBezTo>
                  <a:pt x="2135" y="1271"/>
                  <a:pt x="2168" y="1273"/>
                  <a:pt x="2169" y="1260"/>
                </a:cubicBezTo>
                <a:cubicBezTo>
                  <a:pt x="2164" y="1260"/>
                  <a:pt x="2170" y="1249"/>
                  <a:pt x="2162" y="1245"/>
                </a:cubicBezTo>
                <a:cubicBezTo>
                  <a:pt x="2163" y="1253"/>
                  <a:pt x="2156" y="1253"/>
                  <a:pt x="2150" y="1254"/>
                </a:cubicBezTo>
                <a:cubicBezTo>
                  <a:pt x="2150" y="1251"/>
                  <a:pt x="2155" y="1250"/>
                  <a:pt x="2150" y="1248"/>
                </a:cubicBezTo>
                <a:cubicBezTo>
                  <a:pt x="2138" y="1265"/>
                  <a:pt x="2113" y="1236"/>
                  <a:pt x="2098" y="1246"/>
                </a:cubicBezTo>
                <a:cubicBezTo>
                  <a:pt x="2086" y="1228"/>
                  <a:pt x="2111" y="1219"/>
                  <a:pt x="2095" y="1215"/>
                </a:cubicBezTo>
                <a:cubicBezTo>
                  <a:pt x="2119" y="1220"/>
                  <a:pt x="2130" y="1213"/>
                  <a:pt x="2147" y="1218"/>
                </a:cubicBezTo>
                <a:cubicBezTo>
                  <a:pt x="2147" y="1207"/>
                  <a:pt x="2137" y="1207"/>
                  <a:pt x="2137" y="1196"/>
                </a:cubicBezTo>
                <a:cubicBezTo>
                  <a:pt x="2144" y="1201"/>
                  <a:pt x="2147" y="1209"/>
                  <a:pt x="2156" y="1211"/>
                </a:cubicBezTo>
                <a:cubicBezTo>
                  <a:pt x="2152" y="1213"/>
                  <a:pt x="2150" y="1215"/>
                  <a:pt x="2150" y="1221"/>
                </a:cubicBezTo>
                <a:cubicBezTo>
                  <a:pt x="2163" y="1212"/>
                  <a:pt x="2163" y="1233"/>
                  <a:pt x="2177" y="1217"/>
                </a:cubicBezTo>
                <a:cubicBezTo>
                  <a:pt x="2174" y="1217"/>
                  <a:pt x="2175" y="1214"/>
                  <a:pt x="2177" y="1211"/>
                </a:cubicBezTo>
                <a:cubicBezTo>
                  <a:pt x="2165" y="1207"/>
                  <a:pt x="2159" y="1194"/>
                  <a:pt x="2152" y="1184"/>
                </a:cubicBezTo>
                <a:cubicBezTo>
                  <a:pt x="2160" y="1185"/>
                  <a:pt x="2159" y="1178"/>
                  <a:pt x="2168" y="1181"/>
                </a:cubicBezTo>
                <a:cubicBezTo>
                  <a:pt x="2178" y="1143"/>
                  <a:pt x="2126" y="1167"/>
                  <a:pt x="2118" y="1138"/>
                </a:cubicBezTo>
                <a:cubicBezTo>
                  <a:pt x="2131" y="1133"/>
                  <a:pt x="2136" y="1125"/>
                  <a:pt x="2146" y="1126"/>
                </a:cubicBezTo>
                <a:cubicBezTo>
                  <a:pt x="2146" y="1113"/>
                  <a:pt x="2146" y="1113"/>
                  <a:pt x="2146" y="1113"/>
                </a:cubicBezTo>
                <a:cubicBezTo>
                  <a:pt x="2176" y="1103"/>
                  <a:pt x="2175" y="1095"/>
                  <a:pt x="2207" y="1104"/>
                </a:cubicBezTo>
                <a:cubicBezTo>
                  <a:pt x="2211" y="1095"/>
                  <a:pt x="2217" y="1089"/>
                  <a:pt x="2225" y="1085"/>
                </a:cubicBezTo>
                <a:cubicBezTo>
                  <a:pt x="2233" y="1089"/>
                  <a:pt x="2249" y="1101"/>
                  <a:pt x="2259" y="1094"/>
                </a:cubicBezTo>
                <a:cubicBezTo>
                  <a:pt x="2255" y="1093"/>
                  <a:pt x="2251" y="1089"/>
                  <a:pt x="2256" y="1088"/>
                </a:cubicBezTo>
                <a:cubicBezTo>
                  <a:pt x="2274" y="1097"/>
                  <a:pt x="2292" y="1107"/>
                  <a:pt x="2317" y="1096"/>
                </a:cubicBezTo>
                <a:cubicBezTo>
                  <a:pt x="2309" y="1094"/>
                  <a:pt x="2315" y="1081"/>
                  <a:pt x="2323" y="1084"/>
                </a:cubicBezTo>
                <a:cubicBezTo>
                  <a:pt x="2333" y="1090"/>
                  <a:pt x="2358" y="1113"/>
                  <a:pt x="2360" y="1099"/>
                </a:cubicBezTo>
                <a:cubicBezTo>
                  <a:pt x="2370" y="1110"/>
                  <a:pt x="2397" y="1116"/>
                  <a:pt x="2403" y="1098"/>
                </a:cubicBezTo>
                <a:cubicBezTo>
                  <a:pt x="2399" y="1098"/>
                  <a:pt x="2391" y="1086"/>
                  <a:pt x="2396" y="1086"/>
                </a:cubicBezTo>
                <a:cubicBezTo>
                  <a:pt x="2435" y="1088"/>
                  <a:pt x="2476" y="1087"/>
                  <a:pt x="2501" y="1100"/>
                </a:cubicBezTo>
                <a:cubicBezTo>
                  <a:pt x="2504" y="1097"/>
                  <a:pt x="2502" y="1089"/>
                  <a:pt x="2510" y="1091"/>
                </a:cubicBezTo>
                <a:cubicBezTo>
                  <a:pt x="2510" y="1095"/>
                  <a:pt x="2509" y="1098"/>
                  <a:pt x="2507" y="1100"/>
                </a:cubicBezTo>
                <a:cubicBezTo>
                  <a:pt x="2517" y="1103"/>
                  <a:pt x="2514" y="1100"/>
                  <a:pt x="2525" y="1100"/>
                </a:cubicBezTo>
                <a:cubicBezTo>
                  <a:pt x="2528" y="1093"/>
                  <a:pt x="2514" y="1087"/>
                  <a:pt x="2522" y="1085"/>
                </a:cubicBezTo>
                <a:cubicBezTo>
                  <a:pt x="2528" y="1091"/>
                  <a:pt x="2535" y="1094"/>
                  <a:pt x="2544" y="1090"/>
                </a:cubicBezTo>
                <a:cubicBezTo>
                  <a:pt x="2547" y="1080"/>
                  <a:pt x="2534" y="1088"/>
                  <a:pt x="2537" y="1078"/>
                </a:cubicBezTo>
                <a:cubicBezTo>
                  <a:pt x="2555" y="1083"/>
                  <a:pt x="2572" y="1089"/>
                  <a:pt x="2584" y="1099"/>
                </a:cubicBezTo>
                <a:cubicBezTo>
                  <a:pt x="2571" y="1070"/>
                  <a:pt x="2591" y="1089"/>
                  <a:pt x="2592" y="1075"/>
                </a:cubicBezTo>
                <a:cubicBezTo>
                  <a:pt x="2600" y="1087"/>
                  <a:pt x="2611" y="1080"/>
                  <a:pt x="2614" y="1093"/>
                </a:cubicBezTo>
                <a:cubicBezTo>
                  <a:pt x="2610" y="1093"/>
                  <a:pt x="2589" y="1092"/>
                  <a:pt x="2599" y="1096"/>
                </a:cubicBezTo>
                <a:cubicBezTo>
                  <a:pt x="2614" y="1105"/>
                  <a:pt x="2626" y="1093"/>
                  <a:pt x="2633" y="1102"/>
                </a:cubicBezTo>
                <a:cubicBezTo>
                  <a:pt x="2622" y="1099"/>
                  <a:pt x="2632" y="1118"/>
                  <a:pt x="2633" y="1123"/>
                </a:cubicBezTo>
                <a:cubicBezTo>
                  <a:pt x="2644" y="1125"/>
                  <a:pt x="2645" y="1116"/>
                  <a:pt x="2654" y="1117"/>
                </a:cubicBezTo>
                <a:cubicBezTo>
                  <a:pt x="2654" y="1109"/>
                  <a:pt x="2648" y="1107"/>
                  <a:pt x="2657" y="1104"/>
                </a:cubicBezTo>
                <a:cubicBezTo>
                  <a:pt x="2658" y="1119"/>
                  <a:pt x="2669" y="1108"/>
                  <a:pt x="2676" y="1120"/>
                </a:cubicBezTo>
                <a:cubicBezTo>
                  <a:pt x="2685" y="1115"/>
                  <a:pt x="2677" y="1107"/>
                  <a:pt x="2691" y="1104"/>
                </a:cubicBezTo>
                <a:cubicBezTo>
                  <a:pt x="2695" y="1105"/>
                  <a:pt x="2697" y="1108"/>
                  <a:pt x="2697" y="1113"/>
                </a:cubicBezTo>
                <a:cubicBezTo>
                  <a:pt x="2708" y="1115"/>
                  <a:pt x="2705" y="1102"/>
                  <a:pt x="2715" y="1104"/>
                </a:cubicBezTo>
                <a:cubicBezTo>
                  <a:pt x="2715" y="1118"/>
                  <a:pt x="2736" y="1112"/>
                  <a:pt x="2740" y="1122"/>
                </a:cubicBezTo>
                <a:cubicBezTo>
                  <a:pt x="2739" y="1117"/>
                  <a:pt x="2748" y="1119"/>
                  <a:pt x="2752" y="1119"/>
                </a:cubicBezTo>
                <a:cubicBezTo>
                  <a:pt x="2752" y="1114"/>
                  <a:pt x="2754" y="1112"/>
                  <a:pt x="2755" y="1109"/>
                </a:cubicBezTo>
                <a:cubicBezTo>
                  <a:pt x="2752" y="1104"/>
                  <a:pt x="2748" y="1099"/>
                  <a:pt x="2746" y="1091"/>
                </a:cubicBezTo>
                <a:cubicBezTo>
                  <a:pt x="2750" y="1091"/>
                  <a:pt x="2750" y="1087"/>
                  <a:pt x="2755" y="1088"/>
                </a:cubicBezTo>
                <a:cubicBezTo>
                  <a:pt x="2756" y="1096"/>
                  <a:pt x="2770" y="1091"/>
                  <a:pt x="2774" y="1097"/>
                </a:cubicBezTo>
                <a:cubicBezTo>
                  <a:pt x="2774" y="1106"/>
                  <a:pt x="2764" y="1106"/>
                  <a:pt x="2768" y="1118"/>
                </a:cubicBezTo>
                <a:cubicBezTo>
                  <a:pt x="2783" y="1123"/>
                  <a:pt x="2779" y="1109"/>
                  <a:pt x="2789" y="1109"/>
                </a:cubicBezTo>
                <a:cubicBezTo>
                  <a:pt x="2792" y="1124"/>
                  <a:pt x="2816" y="1137"/>
                  <a:pt x="2805" y="1152"/>
                </a:cubicBezTo>
                <a:cubicBezTo>
                  <a:pt x="2825" y="1162"/>
                  <a:pt x="2847" y="1170"/>
                  <a:pt x="2863" y="1185"/>
                </a:cubicBezTo>
                <a:cubicBezTo>
                  <a:pt x="2869" y="1217"/>
                  <a:pt x="2920" y="1212"/>
                  <a:pt x="2931" y="1239"/>
                </a:cubicBezTo>
                <a:cubicBezTo>
                  <a:pt x="2942" y="1239"/>
                  <a:pt x="2942" y="1229"/>
                  <a:pt x="2953" y="1230"/>
                </a:cubicBezTo>
                <a:cubicBezTo>
                  <a:pt x="2960" y="1244"/>
                  <a:pt x="2977" y="1244"/>
                  <a:pt x="2990" y="1238"/>
                </a:cubicBezTo>
                <a:cubicBezTo>
                  <a:pt x="2991" y="1248"/>
                  <a:pt x="3005" y="1246"/>
                  <a:pt x="3014" y="1247"/>
                </a:cubicBezTo>
                <a:cubicBezTo>
                  <a:pt x="3013" y="1252"/>
                  <a:pt x="3011" y="1253"/>
                  <a:pt x="3014" y="1257"/>
                </a:cubicBezTo>
                <a:cubicBezTo>
                  <a:pt x="3030" y="1249"/>
                  <a:pt x="3034" y="1269"/>
                  <a:pt x="3051" y="1259"/>
                </a:cubicBezTo>
                <a:cubicBezTo>
                  <a:pt x="3062" y="1276"/>
                  <a:pt x="3090" y="1270"/>
                  <a:pt x="3097" y="1283"/>
                </a:cubicBezTo>
                <a:cubicBezTo>
                  <a:pt x="3095" y="1284"/>
                  <a:pt x="3094" y="1286"/>
                  <a:pt x="3094" y="1289"/>
                </a:cubicBezTo>
                <a:cubicBezTo>
                  <a:pt x="3093" y="1288"/>
                  <a:pt x="3083" y="1282"/>
                  <a:pt x="3082" y="1289"/>
                </a:cubicBezTo>
                <a:cubicBezTo>
                  <a:pt x="3086" y="1297"/>
                  <a:pt x="3092" y="1295"/>
                  <a:pt x="3101" y="1292"/>
                </a:cubicBezTo>
                <a:cubicBezTo>
                  <a:pt x="3094" y="1309"/>
                  <a:pt x="3114" y="1308"/>
                  <a:pt x="3110" y="1323"/>
                </a:cubicBezTo>
                <a:cubicBezTo>
                  <a:pt x="3111" y="1319"/>
                  <a:pt x="3114" y="1318"/>
                  <a:pt x="3116" y="1317"/>
                </a:cubicBezTo>
                <a:cubicBezTo>
                  <a:pt x="3118" y="1318"/>
                  <a:pt x="3124" y="1331"/>
                  <a:pt x="3116" y="1332"/>
                </a:cubicBezTo>
                <a:cubicBezTo>
                  <a:pt x="3109" y="1325"/>
                  <a:pt x="3099" y="1321"/>
                  <a:pt x="3095" y="1311"/>
                </a:cubicBezTo>
                <a:cubicBezTo>
                  <a:pt x="3068" y="1322"/>
                  <a:pt x="3048" y="1301"/>
                  <a:pt x="3024" y="1305"/>
                </a:cubicBezTo>
                <a:cubicBezTo>
                  <a:pt x="3015" y="1291"/>
                  <a:pt x="2997" y="1290"/>
                  <a:pt x="2984" y="1294"/>
                </a:cubicBezTo>
                <a:cubicBezTo>
                  <a:pt x="2965" y="1286"/>
                  <a:pt x="2950" y="1280"/>
                  <a:pt x="2929" y="1276"/>
                </a:cubicBezTo>
                <a:cubicBezTo>
                  <a:pt x="2922" y="1265"/>
                  <a:pt x="2928" y="1255"/>
                  <a:pt x="2907" y="1255"/>
                </a:cubicBezTo>
                <a:cubicBezTo>
                  <a:pt x="2902" y="1281"/>
                  <a:pt x="2865" y="1261"/>
                  <a:pt x="2840" y="1259"/>
                </a:cubicBezTo>
                <a:cubicBezTo>
                  <a:pt x="2853" y="1275"/>
                  <a:pt x="2858" y="1284"/>
                  <a:pt x="2865" y="1304"/>
                </a:cubicBezTo>
                <a:cubicBezTo>
                  <a:pt x="2857" y="1323"/>
                  <a:pt x="2845" y="1341"/>
                  <a:pt x="2825" y="1326"/>
                </a:cubicBezTo>
                <a:cubicBezTo>
                  <a:pt x="2826" y="1338"/>
                  <a:pt x="2829" y="1335"/>
                  <a:pt x="2825" y="1345"/>
                </a:cubicBezTo>
                <a:cubicBezTo>
                  <a:pt x="2834" y="1341"/>
                  <a:pt x="2837" y="1343"/>
                  <a:pt x="2841" y="1350"/>
                </a:cubicBezTo>
                <a:cubicBezTo>
                  <a:pt x="2832" y="1351"/>
                  <a:pt x="2832" y="1351"/>
                  <a:pt x="2832" y="1351"/>
                </a:cubicBezTo>
                <a:cubicBezTo>
                  <a:pt x="2832" y="1383"/>
                  <a:pt x="2872" y="1362"/>
                  <a:pt x="2878" y="1384"/>
                </a:cubicBezTo>
                <a:cubicBezTo>
                  <a:pt x="2874" y="1383"/>
                  <a:pt x="2856" y="1384"/>
                  <a:pt x="2866" y="1387"/>
                </a:cubicBezTo>
                <a:cubicBezTo>
                  <a:pt x="2876" y="1384"/>
                  <a:pt x="2876" y="1391"/>
                  <a:pt x="2875" y="1399"/>
                </a:cubicBezTo>
                <a:cubicBezTo>
                  <a:pt x="2894" y="1404"/>
                  <a:pt x="2899" y="1409"/>
                  <a:pt x="2912" y="1417"/>
                </a:cubicBezTo>
                <a:cubicBezTo>
                  <a:pt x="2922" y="1405"/>
                  <a:pt x="2943" y="1419"/>
                  <a:pt x="2940" y="1426"/>
                </a:cubicBezTo>
                <a:cubicBezTo>
                  <a:pt x="2952" y="1425"/>
                  <a:pt x="2950" y="1410"/>
                  <a:pt x="2961" y="1407"/>
                </a:cubicBezTo>
                <a:cubicBezTo>
                  <a:pt x="2961" y="1426"/>
                  <a:pt x="2961" y="1426"/>
                  <a:pt x="2961" y="1426"/>
                </a:cubicBezTo>
                <a:cubicBezTo>
                  <a:pt x="2986" y="1430"/>
                  <a:pt x="2991" y="1454"/>
                  <a:pt x="3017" y="1437"/>
                </a:cubicBezTo>
                <a:cubicBezTo>
                  <a:pt x="3031" y="1456"/>
                  <a:pt x="3052" y="1445"/>
                  <a:pt x="3072" y="1443"/>
                </a:cubicBezTo>
                <a:cubicBezTo>
                  <a:pt x="3076" y="1452"/>
                  <a:pt x="3081" y="1461"/>
                  <a:pt x="3084" y="1470"/>
                </a:cubicBezTo>
                <a:cubicBezTo>
                  <a:pt x="3089" y="1470"/>
                  <a:pt x="3103" y="1469"/>
                  <a:pt x="3112" y="1464"/>
                </a:cubicBezTo>
                <a:cubicBezTo>
                  <a:pt x="3114" y="1468"/>
                  <a:pt x="3108" y="1480"/>
                  <a:pt x="3115" y="1479"/>
                </a:cubicBezTo>
                <a:cubicBezTo>
                  <a:pt x="3115" y="1474"/>
                  <a:pt x="3118" y="1472"/>
                  <a:pt x="3124" y="1473"/>
                </a:cubicBezTo>
                <a:cubicBezTo>
                  <a:pt x="3124" y="1479"/>
                  <a:pt x="3128" y="1480"/>
                  <a:pt x="3127" y="1485"/>
                </a:cubicBezTo>
                <a:cubicBezTo>
                  <a:pt x="3140" y="1480"/>
                  <a:pt x="3145" y="1486"/>
                  <a:pt x="3155" y="1482"/>
                </a:cubicBezTo>
                <a:cubicBezTo>
                  <a:pt x="3156" y="1486"/>
                  <a:pt x="3159" y="1487"/>
                  <a:pt x="3158" y="1494"/>
                </a:cubicBezTo>
                <a:cubicBezTo>
                  <a:pt x="3177" y="1491"/>
                  <a:pt x="3182" y="1497"/>
                  <a:pt x="3201" y="1490"/>
                </a:cubicBezTo>
                <a:cubicBezTo>
                  <a:pt x="3232" y="1498"/>
                  <a:pt x="3239" y="1530"/>
                  <a:pt x="3257" y="1551"/>
                </a:cubicBezTo>
                <a:cubicBezTo>
                  <a:pt x="3264" y="1550"/>
                  <a:pt x="3269" y="1547"/>
                  <a:pt x="3275" y="1545"/>
                </a:cubicBezTo>
                <a:cubicBezTo>
                  <a:pt x="3288" y="1563"/>
                  <a:pt x="3323" y="1559"/>
                  <a:pt x="3337" y="1578"/>
                </a:cubicBezTo>
                <a:cubicBezTo>
                  <a:pt x="3343" y="1578"/>
                  <a:pt x="3359" y="1573"/>
                  <a:pt x="3364" y="1577"/>
                </a:cubicBezTo>
                <a:cubicBezTo>
                  <a:pt x="3364" y="1582"/>
                  <a:pt x="3357" y="1580"/>
                  <a:pt x="3358" y="1587"/>
                </a:cubicBezTo>
                <a:cubicBezTo>
                  <a:pt x="3361" y="1593"/>
                  <a:pt x="3374" y="1589"/>
                  <a:pt x="3374" y="1599"/>
                </a:cubicBezTo>
                <a:cubicBezTo>
                  <a:pt x="3383" y="1593"/>
                  <a:pt x="3389" y="1599"/>
                  <a:pt x="3395" y="1595"/>
                </a:cubicBezTo>
                <a:cubicBezTo>
                  <a:pt x="3399" y="1606"/>
                  <a:pt x="3422" y="1623"/>
                  <a:pt x="3426" y="1613"/>
                </a:cubicBezTo>
                <a:cubicBezTo>
                  <a:pt x="3423" y="1609"/>
                  <a:pt x="3417" y="1606"/>
                  <a:pt x="3417" y="1598"/>
                </a:cubicBezTo>
                <a:cubicBezTo>
                  <a:pt x="3419" y="1594"/>
                  <a:pt x="3421" y="1588"/>
                  <a:pt x="3429" y="1589"/>
                </a:cubicBezTo>
                <a:cubicBezTo>
                  <a:pt x="3426" y="1600"/>
                  <a:pt x="3437" y="1597"/>
                  <a:pt x="3435" y="1607"/>
                </a:cubicBezTo>
                <a:cubicBezTo>
                  <a:pt x="3458" y="1610"/>
                  <a:pt x="3489" y="1583"/>
                  <a:pt x="3500" y="1612"/>
                </a:cubicBezTo>
                <a:cubicBezTo>
                  <a:pt x="3494" y="1617"/>
                  <a:pt x="3483" y="1616"/>
                  <a:pt x="3478" y="1622"/>
                </a:cubicBezTo>
                <a:cubicBezTo>
                  <a:pt x="3486" y="1635"/>
                  <a:pt x="3497" y="1628"/>
                  <a:pt x="3500" y="1643"/>
                </a:cubicBezTo>
                <a:cubicBezTo>
                  <a:pt x="3512" y="1644"/>
                  <a:pt x="3511" y="1633"/>
                  <a:pt x="3518" y="1631"/>
                </a:cubicBezTo>
                <a:cubicBezTo>
                  <a:pt x="3521" y="1644"/>
                  <a:pt x="3530" y="1650"/>
                  <a:pt x="3540" y="1655"/>
                </a:cubicBezTo>
                <a:cubicBezTo>
                  <a:pt x="3540" y="1649"/>
                  <a:pt x="3543" y="1648"/>
                  <a:pt x="3549" y="1649"/>
                </a:cubicBezTo>
                <a:cubicBezTo>
                  <a:pt x="3552" y="1639"/>
                  <a:pt x="3541" y="1642"/>
                  <a:pt x="3540" y="1636"/>
                </a:cubicBezTo>
                <a:cubicBezTo>
                  <a:pt x="3544" y="1632"/>
                  <a:pt x="3552" y="1630"/>
                  <a:pt x="3558" y="1627"/>
                </a:cubicBezTo>
                <a:cubicBezTo>
                  <a:pt x="3562" y="1634"/>
                  <a:pt x="3569" y="1639"/>
                  <a:pt x="3574" y="1645"/>
                </a:cubicBezTo>
                <a:cubicBezTo>
                  <a:pt x="3578" y="1643"/>
                  <a:pt x="3574" y="1633"/>
                  <a:pt x="3580" y="1633"/>
                </a:cubicBezTo>
                <a:cubicBezTo>
                  <a:pt x="3587" y="1640"/>
                  <a:pt x="3597" y="1655"/>
                  <a:pt x="3607" y="1642"/>
                </a:cubicBezTo>
                <a:cubicBezTo>
                  <a:pt x="3615" y="1648"/>
                  <a:pt x="3612" y="1664"/>
                  <a:pt x="3626" y="1663"/>
                </a:cubicBezTo>
                <a:cubicBezTo>
                  <a:pt x="3625" y="1652"/>
                  <a:pt x="3652" y="1661"/>
                  <a:pt x="3644" y="1672"/>
                </a:cubicBezTo>
                <a:cubicBezTo>
                  <a:pt x="3653" y="1669"/>
                  <a:pt x="3652" y="1676"/>
                  <a:pt x="3660" y="1675"/>
                </a:cubicBezTo>
                <a:cubicBezTo>
                  <a:pt x="3657" y="1662"/>
                  <a:pt x="3656" y="1661"/>
                  <a:pt x="3666" y="1656"/>
                </a:cubicBezTo>
                <a:cubicBezTo>
                  <a:pt x="3640" y="1639"/>
                  <a:pt x="3628" y="1606"/>
                  <a:pt x="3591" y="1593"/>
                </a:cubicBezTo>
                <a:cubicBezTo>
                  <a:pt x="3601" y="1594"/>
                  <a:pt x="3599" y="1585"/>
                  <a:pt x="3607" y="1584"/>
                </a:cubicBezTo>
                <a:cubicBezTo>
                  <a:pt x="3612" y="1591"/>
                  <a:pt x="3618" y="1597"/>
                  <a:pt x="3625" y="1602"/>
                </a:cubicBezTo>
                <a:cubicBezTo>
                  <a:pt x="3627" y="1592"/>
                  <a:pt x="3616" y="1595"/>
                  <a:pt x="3619" y="1583"/>
                </a:cubicBezTo>
                <a:cubicBezTo>
                  <a:pt x="3623" y="1587"/>
                  <a:pt x="3630" y="1587"/>
                  <a:pt x="3637" y="1586"/>
                </a:cubicBezTo>
                <a:cubicBezTo>
                  <a:pt x="3640" y="1571"/>
                  <a:pt x="3648" y="1562"/>
                  <a:pt x="3658" y="1562"/>
                </a:cubicBezTo>
                <a:cubicBezTo>
                  <a:pt x="3646" y="1510"/>
                  <a:pt x="3594" y="1511"/>
                  <a:pt x="3559" y="1474"/>
                </a:cubicBezTo>
                <a:cubicBezTo>
                  <a:pt x="3557" y="1485"/>
                  <a:pt x="3556" y="1488"/>
                  <a:pt x="3560" y="1495"/>
                </a:cubicBezTo>
                <a:cubicBezTo>
                  <a:pt x="3576" y="1494"/>
                  <a:pt x="3579" y="1506"/>
                  <a:pt x="3586" y="1515"/>
                </a:cubicBezTo>
                <a:cubicBezTo>
                  <a:pt x="3586" y="1515"/>
                  <a:pt x="3587" y="1516"/>
                  <a:pt x="3587" y="1516"/>
                </a:cubicBezTo>
                <a:cubicBezTo>
                  <a:pt x="3587" y="1516"/>
                  <a:pt x="3586" y="1515"/>
                  <a:pt x="3586" y="1515"/>
                </a:cubicBezTo>
                <a:cubicBezTo>
                  <a:pt x="3572" y="1502"/>
                  <a:pt x="3535" y="1522"/>
                  <a:pt x="3532" y="1493"/>
                </a:cubicBezTo>
                <a:cubicBezTo>
                  <a:pt x="3522" y="1494"/>
                  <a:pt x="3510" y="1515"/>
                  <a:pt x="3501" y="1499"/>
                </a:cubicBezTo>
                <a:cubicBezTo>
                  <a:pt x="3503" y="1495"/>
                  <a:pt x="3505" y="1492"/>
                  <a:pt x="3507" y="1490"/>
                </a:cubicBezTo>
                <a:cubicBezTo>
                  <a:pt x="3505" y="1498"/>
                  <a:pt x="3514" y="1496"/>
                  <a:pt x="3517" y="1499"/>
                </a:cubicBezTo>
                <a:cubicBezTo>
                  <a:pt x="3519" y="1492"/>
                  <a:pt x="3526" y="1490"/>
                  <a:pt x="3526" y="1480"/>
                </a:cubicBezTo>
                <a:cubicBezTo>
                  <a:pt x="3516" y="1473"/>
                  <a:pt x="3502" y="1470"/>
                  <a:pt x="3498" y="1456"/>
                </a:cubicBezTo>
                <a:cubicBezTo>
                  <a:pt x="3500" y="1441"/>
                  <a:pt x="3520" y="1444"/>
                  <a:pt x="3522" y="1428"/>
                </a:cubicBezTo>
                <a:cubicBezTo>
                  <a:pt x="3525" y="1434"/>
                  <a:pt x="3531" y="1436"/>
                  <a:pt x="3528" y="1447"/>
                </a:cubicBezTo>
                <a:cubicBezTo>
                  <a:pt x="3538" y="1446"/>
                  <a:pt x="3539" y="1455"/>
                  <a:pt x="3550" y="1453"/>
                </a:cubicBezTo>
                <a:cubicBezTo>
                  <a:pt x="3550" y="1432"/>
                  <a:pt x="3563" y="1459"/>
                  <a:pt x="3565" y="1440"/>
                </a:cubicBezTo>
                <a:cubicBezTo>
                  <a:pt x="3565" y="1449"/>
                  <a:pt x="3565" y="1449"/>
                  <a:pt x="3565" y="1449"/>
                </a:cubicBezTo>
                <a:cubicBezTo>
                  <a:pt x="3576" y="1446"/>
                  <a:pt x="3582" y="1454"/>
                  <a:pt x="3587" y="1449"/>
                </a:cubicBezTo>
                <a:cubicBezTo>
                  <a:pt x="3573" y="1435"/>
                  <a:pt x="3546" y="1435"/>
                  <a:pt x="3543" y="1410"/>
                </a:cubicBezTo>
                <a:cubicBezTo>
                  <a:pt x="3553" y="1412"/>
                  <a:pt x="3554" y="1406"/>
                  <a:pt x="3562" y="1406"/>
                </a:cubicBezTo>
                <a:cubicBezTo>
                  <a:pt x="3589" y="1434"/>
                  <a:pt x="3646" y="1453"/>
                  <a:pt x="3685" y="1479"/>
                </a:cubicBezTo>
                <a:cubicBezTo>
                  <a:pt x="3675" y="1476"/>
                  <a:pt x="3676" y="1483"/>
                  <a:pt x="3670" y="1485"/>
                </a:cubicBezTo>
                <a:cubicBezTo>
                  <a:pt x="3664" y="1479"/>
                  <a:pt x="3658" y="1472"/>
                  <a:pt x="3645" y="1473"/>
                </a:cubicBezTo>
                <a:cubicBezTo>
                  <a:pt x="3645" y="1477"/>
                  <a:pt x="3644" y="1480"/>
                  <a:pt x="3642" y="1482"/>
                </a:cubicBezTo>
                <a:cubicBezTo>
                  <a:pt x="3664" y="1477"/>
                  <a:pt x="3671" y="1502"/>
                  <a:pt x="3682" y="1497"/>
                </a:cubicBezTo>
                <a:cubicBezTo>
                  <a:pt x="3670" y="1484"/>
                  <a:pt x="3701" y="1481"/>
                  <a:pt x="3691" y="1469"/>
                </a:cubicBezTo>
                <a:cubicBezTo>
                  <a:pt x="3697" y="1469"/>
                  <a:pt x="3695" y="1478"/>
                  <a:pt x="3703" y="1475"/>
                </a:cubicBezTo>
                <a:cubicBezTo>
                  <a:pt x="3704" y="1460"/>
                  <a:pt x="3689" y="1461"/>
                  <a:pt x="3688" y="1448"/>
                </a:cubicBezTo>
                <a:cubicBezTo>
                  <a:pt x="3703" y="1448"/>
                  <a:pt x="3707" y="1460"/>
                  <a:pt x="3716" y="1466"/>
                </a:cubicBezTo>
                <a:cubicBezTo>
                  <a:pt x="3711" y="1457"/>
                  <a:pt x="3718" y="1455"/>
                  <a:pt x="3712" y="1448"/>
                </a:cubicBezTo>
                <a:cubicBezTo>
                  <a:pt x="3737" y="1444"/>
                  <a:pt x="3738" y="1429"/>
                  <a:pt x="3755" y="1429"/>
                </a:cubicBezTo>
                <a:cubicBezTo>
                  <a:pt x="3737" y="1417"/>
                  <a:pt x="3704" y="1392"/>
                  <a:pt x="3687" y="1399"/>
                </a:cubicBezTo>
                <a:close/>
                <a:moveTo>
                  <a:pt x="552" y="605"/>
                </a:moveTo>
                <a:cubicBezTo>
                  <a:pt x="548" y="604"/>
                  <a:pt x="551" y="596"/>
                  <a:pt x="546" y="596"/>
                </a:cubicBezTo>
                <a:cubicBezTo>
                  <a:pt x="548" y="592"/>
                  <a:pt x="553" y="590"/>
                  <a:pt x="558" y="590"/>
                </a:cubicBezTo>
                <a:cubicBezTo>
                  <a:pt x="558" y="597"/>
                  <a:pt x="563" y="599"/>
                  <a:pt x="568" y="602"/>
                </a:cubicBezTo>
                <a:cubicBezTo>
                  <a:pt x="565" y="613"/>
                  <a:pt x="550" y="589"/>
                  <a:pt x="552" y="605"/>
                </a:cubicBezTo>
                <a:close/>
                <a:moveTo>
                  <a:pt x="773" y="363"/>
                </a:moveTo>
                <a:cubicBezTo>
                  <a:pt x="772" y="356"/>
                  <a:pt x="773" y="352"/>
                  <a:pt x="776" y="348"/>
                </a:cubicBezTo>
                <a:cubicBezTo>
                  <a:pt x="766" y="356"/>
                  <a:pt x="755" y="347"/>
                  <a:pt x="748" y="342"/>
                </a:cubicBezTo>
                <a:cubicBezTo>
                  <a:pt x="747" y="347"/>
                  <a:pt x="745" y="342"/>
                  <a:pt x="745" y="339"/>
                </a:cubicBezTo>
                <a:cubicBezTo>
                  <a:pt x="771" y="339"/>
                  <a:pt x="790" y="345"/>
                  <a:pt x="806" y="332"/>
                </a:cubicBezTo>
                <a:cubicBezTo>
                  <a:pt x="813" y="333"/>
                  <a:pt x="815" y="338"/>
                  <a:pt x="819" y="341"/>
                </a:cubicBezTo>
                <a:cubicBezTo>
                  <a:pt x="826" y="342"/>
                  <a:pt x="829" y="339"/>
                  <a:pt x="828" y="332"/>
                </a:cubicBezTo>
                <a:cubicBezTo>
                  <a:pt x="838" y="335"/>
                  <a:pt x="836" y="331"/>
                  <a:pt x="843" y="335"/>
                </a:cubicBezTo>
                <a:cubicBezTo>
                  <a:pt x="847" y="345"/>
                  <a:pt x="845" y="343"/>
                  <a:pt x="840" y="350"/>
                </a:cubicBezTo>
                <a:cubicBezTo>
                  <a:pt x="840" y="357"/>
                  <a:pt x="851" y="352"/>
                  <a:pt x="856" y="353"/>
                </a:cubicBezTo>
                <a:cubicBezTo>
                  <a:pt x="835" y="371"/>
                  <a:pt x="799" y="368"/>
                  <a:pt x="773" y="363"/>
                </a:cubicBezTo>
                <a:close/>
                <a:moveTo>
                  <a:pt x="1001" y="692"/>
                </a:moveTo>
                <a:cubicBezTo>
                  <a:pt x="995" y="677"/>
                  <a:pt x="972" y="680"/>
                  <a:pt x="961" y="671"/>
                </a:cubicBezTo>
                <a:cubicBezTo>
                  <a:pt x="957" y="657"/>
                  <a:pt x="974" y="676"/>
                  <a:pt x="976" y="664"/>
                </a:cubicBezTo>
                <a:cubicBezTo>
                  <a:pt x="980" y="666"/>
                  <a:pt x="982" y="671"/>
                  <a:pt x="982" y="677"/>
                </a:cubicBezTo>
                <a:cubicBezTo>
                  <a:pt x="995" y="666"/>
                  <a:pt x="1016" y="682"/>
                  <a:pt x="1001" y="692"/>
                </a:cubicBezTo>
                <a:close/>
                <a:moveTo>
                  <a:pt x="1007" y="673"/>
                </a:moveTo>
                <a:cubicBezTo>
                  <a:pt x="1007" y="662"/>
                  <a:pt x="1017" y="661"/>
                  <a:pt x="1025" y="664"/>
                </a:cubicBezTo>
                <a:cubicBezTo>
                  <a:pt x="1022" y="670"/>
                  <a:pt x="1016" y="673"/>
                  <a:pt x="1007" y="673"/>
                </a:cubicBezTo>
                <a:close/>
                <a:moveTo>
                  <a:pt x="1068" y="654"/>
                </a:moveTo>
                <a:cubicBezTo>
                  <a:pt x="1058" y="654"/>
                  <a:pt x="1058" y="654"/>
                  <a:pt x="1058" y="654"/>
                </a:cubicBezTo>
                <a:cubicBezTo>
                  <a:pt x="1056" y="646"/>
                  <a:pt x="1064" y="648"/>
                  <a:pt x="1064" y="642"/>
                </a:cubicBezTo>
                <a:cubicBezTo>
                  <a:pt x="1073" y="644"/>
                  <a:pt x="1068" y="646"/>
                  <a:pt x="1068" y="654"/>
                </a:cubicBezTo>
                <a:close/>
                <a:moveTo>
                  <a:pt x="790" y="1270"/>
                </a:moveTo>
                <a:cubicBezTo>
                  <a:pt x="802" y="1270"/>
                  <a:pt x="802" y="1270"/>
                  <a:pt x="802" y="1270"/>
                </a:cubicBezTo>
                <a:cubicBezTo>
                  <a:pt x="805" y="1282"/>
                  <a:pt x="788" y="1282"/>
                  <a:pt x="790" y="1270"/>
                </a:cubicBezTo>
                <a:close/>
                <a:moveTo>
                  <a:pt x="805" y="1227"/>
                </a:moveTo>
                <a:cubicBezTo>
                  <a:pt x="789" y="1239"/>
                  <a:pt x="768" y="1220"/>
                  <a:pt x="743" y="1222"/>
                </a:cubicBezTo>
                <a:cubicBezTo>
                  <a:pt x="743" y="1197"/>
                  <a:pt x="723" y="1193"/>
                  <a:pt x="715" y="1176"/>
                </a:cubicBezTo>
                <a:cubicBezTo>
                  <a:pt x="711" y="1184"/>
                  <a:pt x="700" y="1173"/>
                  <a:pt x="700" y="1179"/>
                </a:cubicBezTo>
                <a:cubicBezTo>
                  <a:pt x="690" y="1176"/>
                  <a:pt x="699" y="1169"/>
                  <a:pt x="691" y="1161"/>
                </a:cubicBezTo>
                <a:cubicBezTo>
                  <a:pt x="682" y="1164"/>
                  <a:pt x="695" y="1169"/>
                  <a:pt x="691" y="1176"/>
                </a:cubicBezTo>
                <a:cubicBezTo>
                  <a:pt x="677" y="1166"/>
                  <a:pt x="677" y="1172"/>
                  <a:pt x="663" y="1171"/>
                </a:cubicBezTo>
                <a:cubicBezTo>
                  <a:pt x="672" y="1159"/>
                  <a:pt x="649" y="1151"/>
                  <a:pt x="641" y="1156"/>
                </a:cubicBezTo>
                <a:cubicBezTo>
                  <a:pt x="646" y="1142"/>
                  <a:pt x="641" y="1138"/>
                  <a:pt x="626" y="1137"/>
                </a:cubicBezTo>
                <a:cubicBezTo>
                  <a:pt x="626" y="1127"/>
                  <a:pt x="637" y="1128"/>
                  <a:pt x="647" y="1128"/>
                </a:cubicBezTo>
                <a:cubicBezTo>
                  <a:pt x="647" y="1136"/>
                  <a:pt x="652" y="1134"/>
                  <a:pt x="647" y="1140"/>
                </a:cubicBezTo>
                <a:cubicBezTo>
                  <a:pt x="650" y="1147"/>
                  <a:pt x="666" y="1148"/>
                  <a:pt x="672" y="1143"/>
                </a:cubicBezTo>
                <a:cubicBezTo>
                  <a:pt x="670" y="1135"/>
                  <a:pt x="666" y="1130"/>
                  <a:pt x="663" y="1125"/>
                </a:cubicBezTo>
                <a:cubicBezTo>
                  <a:pt x="671" y="1123"/>
                  <a:pt x="672" y="1117"/>
                  <a:pt x="681" y="1124"/>
                </a:cubicBezTo>
                <a:cubicBezTo>
                  <a:pt x="680" y="1113"/>
                  <a:pt x="660" y="1109"/>
                  <a:pt x="641" y="1103"/>
                </a:cubicBezTo>
                <a:cubicBezTo>
                  <a:pt x="636" y="1088"/>
                  <a:pt x="629" y="1074"/>
                  <a:pt x="622" y="1061"/>
                </a:cubicBezTo>
                <a:cubicBezTo>
                  <a:pt x="625" y="1052"/>
                  <a:pt x="635" y="1049"/>
                  <a:pt x="631" y="1033"/>
                </a:cubicBezTo>
                <a:cubicBezTo>
                  <a:pt x="642" y="1035"/>
                  <a:pt x="645" y="1029"/>
                  <a:pt x="655" y="1030"/>
                </a:cubicBezTo>
                <a:cubicBezTo>
                  <a:pt x="662" y="1044"/>
                  <a:pt x="673" y="1055"/>
                  <a:pt x="683" y="1066"/>
                </a:cubicBezTo>
                <a:cubicBezTo>
                  <a:pt x="690" y="1067"/>
                  <a:pt x="685" y="1055"/>
                  <a:pt x="686" y="1051"/>
                </a:cubicBezTo>
                <a:cubicBezTo>
                  <a:pt x="687" y="1054"/>
                  <a:pt x="701" y="1054"/>
                  <a:pt x="692" y="1051"/>
                </a:cubicBezTo>
                <a:cubicBezTo>
                  <a:pt x="699" y="1041"/>
                  <a:pt x="701" y="1060"/>
                  <a:pt x="711" y="1057"/>
                </a:cubicBezTo>
                <a:cubicBezTo>
                  <a:pt x="697" y="1064"/>
                  <a:pt x="713" y="1073"/>
                  <a:pt x="720" y="1078"/>
                </a:cubicBezTo>
                <a:cubicBezTo>
                  <a:pt x="726" y="1068"/>
                  <a:pt x="730" y="1078"/>
                  <a:pt x="739" y="1078"/>
                </a:cubicBezTo>
                <a:cubicBezTo>
                  <a:pt x="729" y="1082"/>
                  <a:pt x="725" y="1088"/>
                  <a:pt x="717" y="1087"/>
                </a:cubicBezTo>
                <a:cubicBezTo>
                  <a:pt x="709" y="1105"/>
                  <a:pt x="727" y="1100"/>
                  <a:pt x="727" y="1118"/>
                </a:cubicBezTo>
                <a:cubicBezTo>
                  <a:pt x="736" y="1118"/>
                  <a:pt x="742" y="1120"/>
                  <a:pt x="745" y="1127"/>
                </a:cubicBezTo>
                <a:cubicBezTo>
                  <a:pt x="749" y="1137"/>
                  <a:pt x="735" y="1129"/>
                  <a:pt x="739" y="1139"/>
                </a:cubicBezTo>
                <a:cubicBezTo>
                  <a:pt x="742" y="1147"/>
                  <a:pt x="751" y="1133"/>
                  <a:pt x="752" y="1145"/>
                </a:cubicBezTo>
                <a:cubicBezTo>
                  <a:pt x="757" y="1142"/>
                  <a:pt x="755" y="1133"/>
                  <a:pt x="767" y="1136"/>
                </a:cubicBezTo>
                <a:cubicBezTo>
                  <a:pt x="763" y="1149"/>
                  <a:pt x="773" y="1148"/>
                  <a:pt x="779" y="1151"/>
                </a:cubicBezTo>
                <a:cubicBezTo>
                  <a:pt x="770" y="1157"/>
                  <a:pt x="777" y="1166"/>
                  <a:pt x="773" y="1172"/>
                </a:cubicBezTo>
                <a:cubicBezTo>
                  <a:pt x="784" y="1168"/>
                  <a:pt x="799" y="1184"/>
                  <a:pt x="801" y="1169"/>
                </a:cubicBezTo>
                <a:cubicBezTo>
                  <a:pt x="811" y="1169"/>
                  <a:pt x="812" y="1178"/>
                  <a:pt x="816" y="1184"/>
                </a:cubicBezTo>
                <a:cubicBezTo>
                  <a:pt x="823" y="1180"/>
                  <a:pt x="820" y="1167"/>
                  <a:pt x="835" y="1172"/>
                </a:cubicBezTo>
                <a:cubicBezTo>
                  <a:pt x="837" y="1187"/>
                  <a:pt x="824" y="1187"/>
                  <a:pt x="832" y="1199"/>
                </a:cubicBezTo>
                <a:cubicBezTo>
                  <a:pt x="823" y="1199"/>
                  <a:pt x="823" y="1199"/>
                  <a:pt x="823" y="1199"/>
                </a:cubicBezTo>
                <a:cubicBezTo>
                  <a:pt x="823" y="1204"/>
                  <a:pt x="824" y="1211"/>
                  <a:pt x="820" y="1212"/>
                </a:cubicBezTo>
                <a:cubicBezTo>
                  <a:pt x="840" y="1221"/>
                  <a:pt x="855" y="1248"/>
                  <a:pt x="857" y="1266"/>
                </a:cubicBezTo>
                <a:cubicBezTo>
                  <a:pt x="842" y="1246"/>
                  <a:pt x="797" y="1260"/>
                  <a:pt x="805" y="1227"/>
                </a:cubicBezTo>
                <a:close/>
                <a:moveTo>
                  <a:pt x="979" y="1231"/>
                </a:moveTo>
                <a:cubicBezTo>
                  <a:pt x="959" y="1225"/>
                  <a:pt x="961" y="1216"/>
                  <a:pt x="951" y="1201"/>
                </a:cubicBezTo>
                <a:cubicBezTo>
                  <a:pt x="958" y="1202"/>
                  <a:pt x="958" y="1209"/>
                  <a:pt x="964" y="1210"/>
                </a:cubicBezTo>
                <a:cubicBezTo>
                  <a:pt x="972" y="1207"/>
                  <a:pt x="956" y="1204"/>
                  <a:pt x="961" y="1195"/>
                </a:cubicBezTo>
                <a:cubicBezTo>
                  <a:pt x="979" y="1203"/>
                  <a:pt x="997" y="1194"/>
                  <a:pt x="1007" y="1213"/>
                </a:cubicBezTo>
                <a:cubicBezTo>
                  <a:pt x="988" y="1210"/>
                  <a:pt x="975" y="1212"/>
                  <a:pt x="979" y="1231"/>
                </a:cubicBezTo>
                <a:close/>
                <a:moveTo>
                  <a:pt x="1053" y="1258"/>
                </a:moveTo>
                <a:cubicBezTo>
                  <a:pt x="1044" y="1256"/>
                  <a:pt x="1047" y="1256"/>
                  <a:pt x="1038" y="1258"/>
                </a:cubicBezTo>
                <a:cubicBezTo>
                  <a:pt x="1035" y="1248"/>
                  <a:pt x="1043" y="1249"/>
                  <a:pt x="1044" y="1243"/>
                </a:cubicBezTo>
                <a:cubicBezTo>
                  <a:pt x="1046" y="1244"/>
                  <a:pt x="1049" y="1246"/>
                  <a:pt x="1053" y="1246"/>
                </a:cubicBezTo>
                <a:cubicBezTo>
                  <a:pt x="1048" y="1252"/>
                  <a:pt x="1053" y="1250"/>
                  <a:pt x="1053" y="1258"/>
                </a:cubicBezTo>
                <a:close/>
                <a:moveTo>
                  <a:pt x="1117" y="902"/>
                </a:moveTo>
                <a:cubicBezTo>
                  <a:pt x="1118" y="899"/>
                  <a:pt x="1120" y="897"/>
                  <a:pt x="1119" y="893"/>
                </a:cubicBezTo>
                <a:cubicBezTo>
                  <a:pt x="1136" y="897"/>
                  <a:pt x="1133" y="893"/>
                  <a:pt x="1135" y="883"/>
                </a:cubicBezTo>
                <a:cubicBezTo>
                  <a:pt x="1146" y="885"/>
                  <a:pt x="1151" y="893"/>
                  <a:pt x="1159" y="898"/>
                </a:cubicBezTo>
                <a:cubicBezTo>
                  <a:pt x="1152" y="905"/>
                  <a:pt x="1126" y="905"/>
                  <a:pt x="1117" y="902"/>
                </a:cubicBezTo>
                <a:close/>
                <a:moveTo>
                  <a:pt x="1279" y="912"/>
                </a:moveTo>
                <a:cubicBezTo>
                  <a:pt x="1249" y="896"/>
                  <a:pt x="1212" y="923"/>
                  <a:pt x="1190" y="895"/>
                </a:cubicBezTo>
                <a:cubicBezTo>
                  <a:pt x="1190" y="879"/>
                  <a:pt x="1204" y="861"/>
                  <a:pt x="1226" y="870"/>
                </a:cubicBezTo>
                <a:cubicBezTo>
                  <a:pt x="1231" y="865"/>
                  <a:pt x="1235" y="860"/>
                  <a:pt x="1239" y="854"/>
                </a:cubicBezTo>
                <a:cubicBezTo>
                  <a:pt x="1241" y="856"/>
                  <a:pt x="1244" y="858"/>
                  <a:pt x="1248" y="857"/>
                </a:cubicBezTo>
                <a:cubicBezTo>
                  <a:pt x="1248" y="876"/>
                  <a:pt x="1248" y="876"/>
                  <a:pt x="1248" y="876"/>
                </a:cubicBezTo>
                <a:cubicBezTo>
                  <a:pt x="1259" y="857"/>
                  <a:pt x="1254" y="886"/>
                  <a:pt x="1279" y="878"/>
                </a:cubicBezTo>
                <a:cubicBezTo>
                  <a:pt x="1270" y="896"/>
                  <a:pt x="1280" y="902"/>
                  <a:pt x="1279" y="912"/>
                </a:cubicBezTo>
                <a:close/>
                <a:moveTo>
                  <a:pt x="1469" y="1180"/>
                </a:moveTo>
                <a:cubicBezTo>
                  <a:pt x="1465" y="1188"/>
                  <a:pt x="1456" y="1185"/>
                  <a:pt x="1451" y="1180"/>
                </a:cubicBezTo>
                <a:cubicBezTo>
                  <a:pt x="1452" y="1173"/>
                  <a:pt x="1467" y="1177"/>
                  <a:pt x="1469" y="1180"/>
                </a:cubicBezTo>
                <a:close/>
                <a:moveTo>
                  <a:pt x="1343" y="872"/>
                </a:moveTo>
                <a:cubicBezTo>
                  <a:pt x="1342" y="883"/>
                  <a:pt x="1333" y="886"/>
                  <a:pt x="1322" y="887"/>
                </a:cubicBezTo>
                <a:cubicBezTo>
                  <a:pt x="1321" y="870"/>
                  <a:pt x="1312" y="862"/>
                  <a:pt x="1300" y="857"/>
                </a:cubicBezTo>
                <a:cubicBezTo>
                  <a:pt x="1310" y="845"/>
                  <a:pt x="1315" y="864"/>
                  <a:pt x="1327" y="859"/>
                </a:cubicBezTo>
                <a:cubicBezTo>
                  <a:pt x="1327" y="852"/>
                  <a:pt x="1322" y="850"/>
                  <a:pt x="1327" y="844"/>
                </a:cubicBezTo>
                <a:cubicBezTo>
                  <a:pt x="1333" y="844"/>
                  <a:pt x="1334" y="848"/>
                  <a:pt x="1340" y="847"/>
                </a:cubicBezTo>
                <a:cubicBezTo>
                  <a:pt x="1336" y="852"/>
                  <a:pt x="1336" y="855"/>
                  <a:pt x="1343" y="856"/>
                </a:cubicBezTo>
                <a:cubicBezTo>
                  <a:pt x="1342" y="863"/>
                  <a:pt x="1335" y="863"/>
                  <a:pt x="1327" y="863"/>
                </a:cubicBezTo>
                <a:cubicBezTo>
                  <a:pt x="1328" y="870"/>
                  <a:pt x="1339" y="867"/>
                  <a:pt x="1343" y="872"/>
                </a:cubicBezTo>
                <a:close/>
                <a:moveTo>
                  <a:pt x="1349" y="853"/>
                </a:moveTo>
                <a:cubicBezTo>
                  <a:pt x="1360" y="853"/>
                  <a:pt x="1368" y="853"/>
                  <a:pt x="1370" y="856"/>
                </a:cubicBezTo>
                <a:cubicBezTo>
                  <a:pt x="1373" y="866"/>
                  <a:pt x="1348" y="861"/>
                  <a:pt x="1349" y="853"/>
                </a:cubicBezTo>
                <a:close/>
                <a:moveTo>
                  <a:pt x="1408" y="1211"/>
                </a:moveTo>
                <a:cubicBezTo>
                  <a:pt x="1404" y="1215"/>
                  <a:pt x="1404" y="1223"/>
                  <a:pt x="1396" y="1223"/>
                </a:cubicBezTo>
                <a:cubicBezTo>
                  <a:pt x="1388" y="1222"/>
                  <a:pt x="1392" y="1214"/>
                  <a:pt x="1384" y="1208"/>
                </a:cubicBezTo>
                <a:cubicBezTo>
                  <a:pt x="1377" y="1212"/>
                  <a:pt x="1382" y="1227"/>
                  <a:pt x="1375" y="1230"/>
                </a:cubicBezTo>
                <a:cubicBezTo>
                  <a:pt x="1365" y="1229"/>
                  <a:pt x="1367" y="1215"/>
                  <a:pt x="1365" y="1205"/>
                </a:cubicBezTo>
                <a:cubicBezTo>
                  <a:pt x="1382" y="1191"/>
                  <a:pt x="1392" y="1208"/>
                  <a:pt x="1408" y="1196"/>
                </a:cubicBezTo>
                <a:cubicBezTo>
                  <a:pt x="1413" y="1212"/>
                  <a:pt x="1439" y="1208"/>
                  <a:pt x="1442" y="1226"/>
                </a:cubicBezTo>
                <a:cubicBezTo>
                  <a:pt x="1424" y="1222"/>
                  <a:pt x="1420" y="1215"/>
                  <a:pt x="1408" y="1211"/>
                </a:cubicBezTo>
                <a:close/>
                <a:moveTo>
                  <a:pt x="1426" y="1195"/>
                </a:moveTo>
                <a:cubicBezTo>
                  <a:pt x="1428" y="1186"/>
                  <a:pt x="1420" y="1184"/>
                  <a:pt x="1426" y="1177"/>
                </a:cubicBezTo>
                <a:cubicBezTo>
                  <a:pt x="1436" y="1178"/>
                  <a:pt x="1443" y="1183"/>
                  <a:pt x="1454" y="1183"/>
                </a:cubicBezTo>
                <a:cubicBezTo>
                  <a:pt x="1454" y="1192"/>
                  <a:pt x="1454" y="1192"/>
                  <a:pt x="1454" y="1192"/>
                </a:cubicBezTo>
                <a:cubicBezTo>
                  <a:pt x="1442" y="1185"/>
                  <a:pt x="1440" y="1196"/>
                  <a:pt x="1426" y="1195"/>
                </a:cubicBezTo>
                <a:close/>
                <a:moveTo>
                  <a:pt x="1534" y="1243"/>
                </a:moveTo>
                <a:cubicBezTo>
                  <a:pt x="1525" y="1244"/>
                  <a:pt x="1517" y="1244"/>
                  <a:pt x="1519" y="1234"/>
                </a:cubicBezTo>
                <a:cubicBezTo>
                  <a:pt x="1526" y="1241"/>
                  <a:pt x="1538" y="1220"/>
                  <a:pt x="1549" y="1231"/>
                </a:cubicBezTo>
                <a:cubicBezTo>
                  <a:pt x="1547" y="1238"/>
                  <a:pt x="1530" y="1230"/>
                  <a:pt x="1534" y="1243"/>
                </a:cubicBezTo>
                <a:close/>
                <a:moveTo>
                  <a:pt x="1546" y="1225"/>
                </a:moveTo>
                <a:cubicBezTo>
                  <a:pt x="1543" y="1213"/>
                  <a:pt x="1531" y="1225"/>
                  <a:pt x="1528" y="1219"/>
                </a:cubicBezTo>
                <a:cubicBezTo>
                  <a:pt x="1520" y="1225"/>
                  <a:pt x="1519" y="1236"/>
                  <a:pt x="1503" y="1234"/>
                </a:cubicBezTo>
                <a:cubicBezTo>
                  <a:pt x="1505" y="1228"/>
                  <a:pt x="1501" y="1226"/>
                  <a:pt x="1500" y="1222"/>
                </a:cubicBezTo>
                <a:cubicBezTo>
                  <a:pt x="1498" y="1225"/>
                  <a:pt x="1492" y="1224"/>
                  <a:pt x="1491" y="1228"/>
                </a:cubicBezTo>
                <a:cubicBezTo>
                  <a:pt x="1482" y="1220"/>
                  <a:pt x="1472" y="1213"/>
                  <a:pt x="1454" y="1213"/>
                </a:cubicBezTo>
                <a:cubicBezTo>
                  <a:pt x="1460" y="1206"/>
                  <a:pt x="1490" y="1208"/>
                  <a:pt x="1494" y="1213"/>
                </a:cubicBezTo>
                <a:cubicBezTo>
                  <a:pt x="1502" y="1209"/>
                  <a:pt x="1489" y="1199"/>
                  <a:pt x="1491" y="1192"/>
                </a:cubicBezTo>
                <a:cubicBezTo>
                  <a:pt x="1488" y="1193"/>
                  <a:pt x="1485" y="1194"/>
                  <a:pt x="1485" y="1198"/>
                </a:cubicBezTo>
                <a:cubicBezTo>
                  <a:pt x="1475" y="1189"/>
                  <a:pt x="1487" y="1176"/>
                  <a:pt x="1497" y="1176"/>
                </a:cubicBezTo>
                <a:cubicBezTo>
                  <a:pt x="1502" y="1189"/>
                  <a:pt x="1531" y="1204"/>
                  <a:pt x="1521" y="1203"/>
                </a:cubicBezTo>
                <a:cubicBezTo>
                  <a:pt x="1523" y="1209"/>
                  <a:pt x="1523" y="1217"/>
                  <a:pt x="1531" y="1216"/>
                </a:cubicBezTo>
                <a:cubicBezTo>
                  <a:pt x="1537" y="1215"/>
                  <a:pt x="1531" y="1202"/>
                  <a:pt x="1540" y="1203"/>
                </a:cubicBezTo>
                <a:cubicBezTo>
                  <a:pt x="1552" y="1201"/>
                  <a:pt x="1546" y="1218"/>
                  <a:pt x="1558" y="1215"/>
                </a:cubicBezTo>
                <a:cubicBezTo>
                  <a:pt x="1558" y="1222"/>
                  <a:pt x="1547" y="1218"/>
                  <a:pt x="1546" y="1225"/>
                </a:cubicBezTo>
                <a:close/>
                <a:moveTo>
                  <a:pt x="1595" y="1230"/>
                </a:moveTo>
                <a:cubicBezTo>
                  <a:pt x="1576" y="1233"/>
                  <a:pt x="1574" y="1219"/>
                  <a:pt x="1561" y="1215"/>
                </a:cubicBezTo>
                <a:cubicBezTo>
                  <a:pt x="1573" y="1204"/>
                  <a:pt x="1583" y="1225"/>
                  <a:pt x="1595" y="1215"/>
                </a:cubicBezTo>
                <a:lnTo>
                  <a:pt x="1595" y="1230"/>
                </a:lnTo>
                <a:close/>
                <a:moveTo>
                  <a:pt x="1853" y="1215"/>
                </a:moveTo>
                <a:cubicBezTo>
                  <a:pt x="1832" y="1204"/>
                  <a:pt x="1798" y="1217"/>
                  <a:pt x="1785" y="1197"/>
                </a:cubicBezTo>
                <a:cubicBezTo>
                  <a:pt x="1795" y="1192"/>
                  <a:pt x="1797" y="1198"/>
                  <a:pt x="1809" y="1197"/>
                </a:cubicBezTo>
                <a:cubicBezTo>
                  <a:pt x="1812" y="1188"/>
                  <a:pt x="1805" y="1189"/>
                  <a:pt x="1806" y="1182"/>
                </a:cubicBezTo>
                <a:cubicBezTo>
                  <a:pt x="1822" y="1188"/>
                  <a:pt x="1836" y="1178"/>
                  <a:pt x="1840" y="1194"/>
                </a:cubicBezTo>
                <a:cubicBezTo>
                  <a:pt x="1849" y="1190"/>
                  <a:pt x="1857" y="1184"/>
                  <a:pt x="1865" y="1193"/>
                </a:cubicBezTo>
                <a:cubicBezTo>
                  <a:pt x="1863" y="1203"/>
                  <a:pt x="1851" y="1203"/>
                  <a:pt x="1853" y="1215"/>
                </a:cubicBezTo>
                <a:close/>
                <a:moveTo>
                  <a:pt x="2583" y="1010"/>
                </a:moveTo>
                <a:cubicBezTo>
                  <a:pt x="2574" y="1009"/>
                  <a:pt x="2565" y="1007"/>
                  <a:pt x="2567" y="995"/>
                </a:cubicBezTo>
                <a:cubicBezTo>
                  <a:pt x="2577" y="1001"/>
                  <a:pt x="2581" y="992"/>
                  <a:pt x="2589" y="998"/>
                </a:cubicBezTo>
                <a:cubicBezTo>
                  <a:pt x="2591" y="1006"/>
                  <a:pt x="2582" y="1004"/>
                  <a:pt x="2583" y="1010"/>
                </a:cubicBezTo>
                <a:close/>
                <a:moveTo>
                  <a:pt x="2745" y="1030"/>
                </a:moveTo>
                <a:cubicBezTo>
                  <a:pt x="2743" y="1033"/>
                  <a:pt x="2742" y="1035"/>
                  <a:pt x="2745" y="1036"/>
                </a:cubicBezTo>
                <a:cubicBezTo>
                  <a:pt x="2745" y="1042"/>
                  <a:pt x="2735" y="1038"/>
                  <a:pt x="2736" y="1045"/>
                </a:cubicBezTo>
                <a:cubicBezTo>
                  <a:pt x="2730" y="1043"/>
                  <a:pt x="2737" y="1028"/>
                  <a:pt x="2745" y="1030"/>
                </a:cubicBezTo>
                <a:close/>
                <a:moveTo>
                  <a:pt x="2789" y="1094"/>
                </a:moveTo>
                <a:cubicBezTo>
                  <a:pt x="2780" y="1080"/>
                  <a:pt x="2748" y="1055"/>
                  <a:pt x="2737" y="1076"/>
                </a:cubicBezTo>
                <a:cubicBezTo>
                  <a:pt x="2717" y="1076"/>
                  <a:pt x="2708" y="1069"/>
                  <a:pt x="2696" y="1055"/>
                </a:cubicBezTo>
                <a:cubicBezTo>
                  <a:pt x="2692" y="1056"/>
                  <a:pt x="2694" y="1063"/>
                  <a:pt x="2694" y="1067"/>
                </a:cubicBezTo>
                <a:cubicBezTo>
                  <a:pt x="2686" y="1059"/>
                  <a:pt x="2685" y="1061"/>
                  <a:pt x="2675" y="1058"/>
                </a:cubicBezTo>
                <a:cubicBezTo>
                  <a:pt x="2677" y="1055"/>
                  <a:pt x="2683" y="1054"/>
                  <a:pt x="2678" y="1052"/>
                </a:cubicBezTo>
                <a:cubicBezTo>
                  <a:pt x="2680" y="1043"/>
                  <a:pt x="2685" y="1055"/>
                  <a:pt x="2690" y="1052"/>
                </a:cubicBezTo>
                <a:cubicBezTo>
                  <a:pt x="2686" y="1045"/>
                  <a:pt x="2683" y="1037"/>
                  <a:pt x="2681" y="1028"/>
                </a:cubicBezTo>
                <a:cubicBezTo>
                  <a:pt x="2697" y="1032"/>
                  <a:pt x="2706" y="1038"/>
                  <a:pt x="2718" y="1039"/>
                </a:cubicBezTo>
                <a:cubicBezTo>
                  <a:pt x="2717" y="1043"/>
                  <a:pt x="2712" y="1042"/>
                  <a:pt x="2709" y="1043"/>
                </a:cubicBezTo>
                <a:cubicBezTo>
                  <a:pt x="2709" y="1049"/>
                  <a:pt x="2717" y="1046"/>
                  <a:pt x="2715" y="1055"/>
                </a:cubicBezTo>
                <a:cubicBezTo>
                  <a:pt x="2734" y="1054"/>
                  <a:pt x="2744" y="1065"/>
                  <a:pt x="2767" y="1054"/>
                </a:cubicBezTo>
                <a:cubicBezTo>
                  <a:pt x="2763" y="1068"/>
                  <a:pt x="2774" y="1067"/>
                  <a:pt x="2782" y="1069"/>
                </a:cubicBezTo>
                <a:cubicBezTo>
                  <a:pt x="2773" y="1080"/>
                  <a:pt x="2792" y="1080"/>
                  <a:pt x="2789" y="1094"/>
                </a:cubicBezTo>
                <a:close/>
                <a:moveTo>
                  <a:pt x="2859" y="1071"/>
                </a:moveTo>
                <a:cubicBezTo>
                  <a:pt x="2855" y="1065"/>
                  <a:pt x="2860" y="1060"/>
                  <a:pt x="2850" y="1056"/>
                </a:cubicBezTo>
                <a:cubicBezTo>
                  <a:pt x="2857" y="1044"/>
                  <a:pt x="2875" y="1068"/>
                  <a:pt x="2877" y="1053"/>
                </a:cubicBezTo>
                <a:cubicBezTo>
                  <a:pt x="2885" y="1054"/>
                  <a:pt x="2884" y="1064"/>
                  <a:pt x="2887" y="1071"/>
                </a:cubicBezTo>
                <a:cubicBezTo>
                  <a:pt x="2873" y="1062"/>
                  <a:pt x="2878" y="1072"/>
                  <a:pt x="2859" y="1071"/>
                </a:cubicBezTo>
                <a:close/>
                <a:moveTo>
                  <a:pt x="3007" y="1110"/>
                </a:moveTo>
                <a:cubicBezTo>
                  <a:pt x="3000" y="1102"/>
                  <a:pt x="2994" y="1120"/>
                  <a:pt x="2985" y="1110"/>
                </a:cubicBezTo>
                <a:cubicBezTo>
                  <a:pt x="2987" y="1112"/>
                  <a:pt x="2988" y="1115"/>
                  <a:pt x="2988" y="1119"/>
                </a:cubicBezTo>
                <a:cubicBezTo>
                  <a:pt x="2990" y="1122"/>
                  <a:pt x="3001" y="1118"/>
                  <a:pt x="3001" y="1131"/>
                </a:cubicBezTo>
                <a:cubicBezTo>
                  <a:pt x="2981" y="1125"/>
                  <a:pt x="2965" y="1103"/>
                  <a:pt x="2945" y="1092"/>
                </a:cubicBezTo>
                <a:cubicBezTo>
                  <a:pt x="2944" y="1102"/>
                  <a:pt x="2929" y="1099"/>
                  <a:pt x="2930" y="1110"/>
                </a:cubicBezTo>
                <a:cubicBezTo>
                  <a:pt x="2918" y="1108"/>
                  <a:pt x="2917" y="1095"/>
                  <a:pt x="2911" y="1086"/>
                </a:cubicBezTo>
                <a:cubicBezTo>
                  <a:pt x="2904" y="1089"/>
                  <a:pt x="2890" y="1092"/>
                  <a:pt x="2884" y="1086"/>
                </a:cubicBezTo>
                <a:cubicBezTo>
                  <a:pt x="2887" y="1074"/>
                  <a:pt x="2898" y="1073"/>
                  <a:pt x="2896" y="1062"/>
                </a:cubicBezTo>
                <a:cubicBezTo>
                  <a:pt x="2905" y="1064"/>
                  <a:pt x="2899" y="1066"/>
                  <a:pt x="2899" y="1074"/>
                </a:cubicBezTo>
                <a:cubicBezTo>
                  <a:pt x="2909" y="1070"/>
                  <a:pt x="2915" y="1072"/>
                  <a:pt x="2930" y="1074"/>
                </a:cubicBezTo>
                <a:cubicBezTo>
                  <a:pt x="2933" y="1078"/>
                  <a:pt x="2931" y="1078"/>
                  <a:pt x="2930" y="1083"/>
                </a:cubicBezTo>
                <a:cubicBezTo>
                  <a:pt x="2941" y="1078"/>
                  <a:pt x="2936" y="1091"/>
                  <a:pt x="2945" y="1089"/>
                </a:cubicBezTo>
                <a:cubicBezTo>
                  <a:pt x="2954" y="1080"/>
                  <a:pt x="2949" y="1074"/>
                  <a:pt x="2945" y="1064"/>
                </a:cubicBezTo>
                <a:cubicBezTo>
                  <a:pt x="2963" y="1071"/>
                  <a:pt x="2961" y="1067"/>
                  <a:pt x="2975" y="1064"/>
                </a:cubicBezTo>
                <a:cubicBezTo>
                  <a:pt x="2969" y="1067"/>
                  <a:pt x="2969" y="1076"/>
                  <a:pt x="2960" y="1076"/>
                </a:cubicBezTo>
                <a:cubicBezTo>
                  <a:pt x="2965" y="1088"/>
                  <a:pt x="2983" y="1086"/>
                  <a:pt x="2988" y="1097"/>
                </a:cubicBezTo>
                <a:cubicBezTo>
                  <a:pt x="2987" y="1092"/>
                  <a:pt x="2999" y="1088"/>
                  <a:pt x="3012" y="1088"/>
                </a:cubicBezTo>
                <a:cubicBezTo>
                  <a:pt x="3011" y="1100"/>
                  <a:pt x="3010" y="1097"/>
                  <a:pt x="3007" y="1110"/>
                </a:cubicBezTo>
                <a:close/>
                <a:moveTo>
                  <a:pt x="2964" y="1404"/>
                </a:moveTo>
                <a:cubicBezTo>
                  <a:pt x="2964" y="1392"/>
                  <a:pt x="2964" y="1392"/>
                  <a:pt x="2964" y="1392"/>
                </a:cubicBezTo>
                <a:cubicBezTo>
                  <a:pt x="2973" y="1394"/>
                  <a:pt x="2980" y="1399"/>
                  <a:pt x="2982" y="1407"/>
                </a:cubicBezTo>
                <a:cubicBezTo>
                  <a:pt x="2978" y="1412"/>
                  <a:pt x="2971" y="1406"/>
                  <a:pt x="2964" y="1404"/>
                </a:cubicBezTo>
                <a:close/>
                <a:moveTo>
                  <a:pt x="3108" y="1157"/>
                </a:moveTo>
                <a:cubicBezTo>
                  <a:pt x="3115" y="1150"/>
                  <a:pt x="3122" y="1168"/>
                  <a:pt x="3124" y="1176"/>
                </a:cubicBezTo>
                <a:cubicBezTo>
                  <a:pt x="3106" y="1178"/>
                  <a:pt x="3113" y="1162"/>
                  <a:pt x="3108" y="1157"/>
                </a:cubicBezTo>
                <a:close/>
                <a:moveTo>
                  <a:pt x="3495" y="1441"/>
                </a:moveTo>
                <a:cubicBezTo>
                  <a:pt x="3487" y="1441"/>
                  <a:pt x="3485" y="1436"/>
                  <a:pt x="3479" y="1435"/>
                </a:cubicBezTo>
                <a:cubicBezTo>
                  <a:pt x="3482" y="1432"/>
                  <a:pt x="3482" y="1428"/>
                  <a:pt x="3482" y="1423"/>
                </a:cubicBezTo>
                <a:cubicBezTo>
                  <a:pt x="3492" y="1420"/>
                  <a:pt x="3488" y="1431"/>
                  <a:pt x="3498" y="1429"/>
                </a:cubicBezTo>
                <a:cubicBezTo>
                  <a:pt x="3498" y="1434"/>
                  <a:pt x="3494" y="1435"/>
                  <a:pt x="3495" y="1441"/>
                </a:cubicBezTo>
                <a:close/>
                <a:moveTo>
                  <a:pt x="3013" y="389"/>
                </a:moveTo>
                <a:cubicBezTo>
                  <a:pt x="3020" y="403"/>
                  <a:pt x="3025" y="412"/>
                  <a:pt x="3017" y="426"/>
                </a:cubicBezTo>
                <a:cubicBezTo>
                  <a:pt x="3026" y="424"/>
                  <a:pt x="3023" y="434"/>
                  <a:pt x="3032" y="432"/>
                </a:cubicBezTo>
                <a:cubicBezTo>
                  <a:pt x="3050" y="421"/>
                  <a:pt x="3074" y="426"/>
                  <a:pt x="3097" y="425"/>
                </a:cubicBezTo>
                <a:cubicBezTo>
                  <a:pt x="3095" y="408"/>
                  <a:pt x="3131" y="405"/>
                  <a:pt x="3121" y="388"/>
                </a:cubicBezTo>
                <a:cubicBezTo>
                  <a:pt x="3123" y="395"/>
                  <a:pt x="3097" y="382"/>
                  <a:pt x="3099" y="370"/>
                </a:cubicBezTo>
                <a:cubicBezTo>
                  <a:pt x="3072" y="372"/>
                  <a:pt x="3035" y="371"/>
                  <a:pt x="3013" y="383"/>
                </a:cubicBezTo>
                <a:cubicBezTo>
                  <a:pt x="3023" y="382"/>
                  <a:pt x="3026" y="392"/>
                  <a:pt x="3013" y="389"/>
                </a:cubicBezTo>
                <a:close/>
                <a:moveTo>
                  <a:pt x="852" y="798"/>
                </a:moveTo>
                <a:cubicBezTo>
                  <a:pt x="852" y="799"/>
                  <a:pt x="854" y="801"/>
                  <a:pt x="855" y="798"/>
                </a:cubicBezTo>
                <a:cubicBezTo>
                  <a:pt x="849" y="795"/>
                  <a:pt x="847" y="789"/>
                  <a:pt x="836" y="792"/>
                </a:cubicBezTo>
                <a:cubicBezTo>
                  <a:pt x="837" y="797"/>
                  <a:pt x="833" y="799"/>
                  <a:pt x="827" y="798"/>
                </a:cubicBezTo>
                <a:cubicBezTo>
                  <a:pt x="827" y="813"/>
                  <a:pt x="827" y="813"/>
                  <a:pt x="827" y="813"/>
                </a:cubicBezTo>
                <a:cubicBezTo>
                  <a:pt x="845" y="818"/>
                  <a:pt x="838" y="798"/>
                  <a:pt x="852" y="798"/>
                </a:cubicBezTo>
                <a:close/>
                <a:moveTo>
                  <a:pt x="3787" y="1048"/>
                </a:moveTo>
                <a:cubicBezTo>
                  <a:pt x="3772" y="1048"/>
                  <a:pt x="3782" y="1031"/>
                  <a:pt x="3766" y="1027"/>
                </a:cubicBezTo>
                <a:cubicBezTo>
                  <a:pt x="3765" y="1029"/>
                  <a:pt x="3758" y="1039"/>
                  <a:pt x="3766" y="1039"/>
                </a:cubicBezTo>
                <a:cubicBezTo>
                  <a:pt x="3766" y="1037"/>
                  <a:pt x="3766" y="1033"/>
                  <a:pt x="3769" y="1033"/>
                </a:cubicBezTo>
                <a:cubicBezTo>
                  <a:pt x="3772" y="1041"/>
                  <a:pt x="3776" y="1049"/>
                  <a:pt x="3778" y="1058"/>
                </a:cubicBezTo>
                <a:cubicBezTo>
                  <a:pt x="3774" y="1053"/>
                  <a:pt x="3768" y="1055"/>
                  <a:pt x="3769" y="1064"/>
                </a:cubicBezTo>
                <a:cubicBezTo>
                  <a:pt x="3777" y="1062"/>
                  <a:pt x="3780" y="1065"/>
                  <a:pt x="3778" y="1073"/>
                </a:cubicBezTo>
                <a:cubicBezTo>
                  <a:pt x="3798" y="1065"/>
                  <a:pt x="3792" y="1080"/>
                  <a:pt x="3806" y="1085"/>
                </a:cubicBezTo>
                <a:cubicBezTo>
                  <a:pt x="3804" y="1070"/>
                  <a:pt x="3778" y="1066"/>
                  <a:pt x="3787" y="1048"/>
                </a:cubicBezTo>
                <a:close/>
                <a:moveTo>
                  <a:pt x="2337" y="1234"/>
                </a:moveTo>
                <a:cubicBezTo>
                  <a:pt x="2333" y="1218"/>
                  <a:pt x="2320" y="1232"/>
                  <a:pt x="2312" y="1222"/>
                </a:cubicBezTo>
                <a:cubicBezTo>
                  <a:pt x="2313" y="1227"/>
                  <a:pt x="2312" y="1231"/>
                  <a:pt x="2309" y="1234"/>
                </a:cubicBezTo>
                <a:cubicBezTo>
                  <a:pt x="2328" y="1234"/>
                  <a:pt x="2341" y="1237"/>
                  <a:pt x="2352" y="1234"/>
                </a:cubicBezTo>
                <a:cubicBezTo>
                  <a:pt x="2348" y="1232"/>
                  <a:pt x="2344" y="1229"/>
                  <a:pt x="2340" y="1228"/>
                </a:cubicBezTo>
                <a:cubicBezTo>
                  <a:pt x="2339" y="1230"/>
                  <a:pt x="2340" y="1234"/>
                  <a:pt x="2337" y="1234"/>
                </a:cubicBezTo>
                <a:close/>
                <a:moveTo>
                  <a:pt x="1890" y="1251"/>
                </a:moveTo>
                <a:cubicBezTo>
                  <a:pt x="1874" y="1246"/>
                  <a:pt x="1880" y="1262"/>
                  <a:pt x="1868" y="1261"/>
                </a:cubicBezTo>
                <a:cubicBezTo>
                  <a:pt x="1865" y="1260"/>
                  <a:pt x="1864" y="1257"/>
                  <a:pt x="1862" y="1255"/>
                </a:cubicBezTo>
                <a:cubicBezTo>
                  <a:pt x="1863" y="1250"/>
                  <a:pt x="1867" y="1249"/>
                  <a:pt x="1868" y="1245"/>
                </a:cubicBezTo>
                <a:cubicBezTo>
                  <a:pt x="1854" y="1258"/>
                  <a:pt x="1841" y="1248"/>
                  <a:pt x="1822" y="1249"/>
                </a:cubicBezTo>
                <a:cubicBezTo>
                  <a:pt x="1823" y="1270"/>
                  <a:pt x="1803" y="1252"/>
                  <a:pt x="1795" y="1265"/>
                </a:cubicBezTo>
                <a:cubicBezTo>
                  <a:pt x="1794" y="1259"/>
                  <a:pt x="1808" y="1252"/>
                  <a:pt x="1798" y="1246"/>
                </a:cubicBezTo>
                <a:cubicBezTo>
                  <a:pt x="1795" y="1248"/>
                  <a:pt x="1787" y="1259"/>
                  <a:pt x="1786" y="1252"/>
                </a:cubicBezTo>
                <a:cubicBezTo>
                  <a:pt x="1786" y="1248"/>
                  <a:pt x="1791" y="1250"/>
                  <a:pt x="1792" y="1246"/>
                </a:cubicBezTo>
                <a:cubicBezTo>
                  <a:pt x="1780" y="1251"/>
                  <a:pt x="1791" y="1233"/>
                  <a:pt x="1779" y="1237"/>
                </a:cubicBezTo>
                <a:cubicBezTo>
                  <a:pt x="1779" y="1242"/>
                  <a:pt x="1779" y="1247"/>
                  <a:pt x="1779" y="1253"/>
                </a:cubicBezTo>
                <a:cubicBezTo>
                  <a:pt x="1769" y="1249"/>
                  <a:pt x="1758" y="1257"/>
                  <a:pt x="1752" y="1244"/>
                </a:cubicBezTo>
                <a:cubicBezTo>
                  <a:pt x="1751" y="1246"/>
                  <a:pt x="1749" y="1247"/>
                  <a:pt x="1746" y="1247"/>
                </a:cubicBezTo>
                <a:cubicBezTo>
                  <a:pt x="1746" y="1268"/>
                  <a:pt x="1756" y="1244"/>
                  <a:pt x="1755" y="1262"/>
                </a:cubicBezTo>
                <a:cubicBezTo>
                  <a:pt x="1761" y="1263"/>
                  <a:pt x="1761" y="1258"/>
                  <a:pt x="1764" y="1256"/>
                </a:cubicBezTo>
                <a:cubicBezTo>
                  <a:pt x="1765" y="1270"/>
                  <a:pt x="1768" y="1260"/>
                  <a:pt x="1779" y="1256"/>
                </a:cubicBezTo>
                <a:cubicBezTo>
                  <a:pt x="1788" y="1260"/>
                  <a:pt x="1791" y="1269"/>
                  <a:pt x="1798" y="1274"/>
                </a:cubicBezTo>
                <a:cubicBezTo>
                  <a:pt x="1798" y="1270"/>
                  <a:pt x="1799" y="1267"/>
                  <a:pt x="1804" y="1268"/>
                </a:cubicBezTo>
                <a:cubicBezTo>
                  <a:pt x="1805" y="1272"/>
                  <a:pt x="1803" y="1279"/>
                  <a:pt x="1807" y="1280"/>
                </a:cubicBezTo>
                <a:cubicBezTo>
                  <a:pt x="1811" y="1274"/>
                  <a:pt x="1818" y="1270"/>
                  <a:pt x="1826" y="1267"/>
                </a:cubicBezTo>
                <a:cubicBezTo>
                  <a:pt x="1827" y="1272"/>
                  <a:pt x="1830" y="1275"/>
                  <a:pt x="1832" y="1280"/>
                </a:cubicBezTo>
                <a:cubicBezTo>
                  <a:pt x="1841" y="1282"/>
                  <a:pt x="1838" y="1271"/>
                  <a:pt x="1847" y="1273"/>
                </a:cubicBezTo>
                <a:cubicBezTo>
                  <a:pt x="1848" y="1280"/>
                  <a:pt x="1838" y="1277"/>
                  <a:pt x="1838" y="1283"/>
                </a:cubicBezTo>
                <a:cubicBezTo>
                  <a:pt x="1861" y="1279"/>
                  <a:pt x="1867" y="1270"/>
                  <a:pt x="1887" y="1282"/>
                </a:cubicBezTo>
                <a:cubicBezTo>
                  <a:pt x="1898" y="1271"/>
                  <a:pt x="1885" y="1263"/>
                  <a:pt x="1890" y="1251"/>
                </a:cubicBezTo>
                <a:close/>
                <a:moveTo>
                  <a:pt x="1997" y="1281"/>
                </a:moveTo>
                <a:cubicBezTo>
                  <a:pt x="1989" y="1277"/>
                  <a:pt x="1992" y="1264"/>
                  <a:pt x="2000" y="1271"/>
                </a:cubicBezTo>
                <a:cubicBezTo>
                  <a:pt x="2002" y="1264"/>
                  <a:pt x="1990" y="1253"/>
                  <a:pt x="1988" y="1259"/>
                </a:cubicBezTo>
                <a:cubicBezTo>
                  <a:pt x="1993" y="1266"/>
                  <a:pt x="1978" y="1278"/>
                  <a:pt x="1979" y="1290"/>
                </a:cubicBezTo>
                <a:cubicBezTo>
                  <a:pt x="1989" y="1293"/>
                  <a:pt x="1988" y="1285"/>
                  <a:pt x="1994" y="1284"/>
                </a:cubicBezTo>
                <a:cubicBezTo>
                  <a:pt x="1995" y="1288"/>
                  <a:pt x="1998" y="1288"/>
                  <a:pt x="1997" y="1293"/>
                </a:cubicBezTo>
                <a:cubicBezTo>
                  <a:pt x="1994" y="1293"/>
                  <a:pt x="1990" y="1288"/>
                  <a:pt x="1988" y="1293"/>
                </a:cubicBezTo>
                <a:cubicBezTo>
                  <a:pt x="1995" y="1300"/>
                  <a:pt x="2000" y="1289"/>
                  <a:pt x="2007" y="1296"/>
                </a:cubicBezTo>
                <a:cubicBezTo>
                  <a:pt x="2003" y="1286"/>
                  <a:pt x="2011" y="1288"/>
                  <a:pt x="2013" y="1284"/>
                </a:cubicBezTo>
                <a:cubicBezTo>
                  <a:pt x="2008" y="1283"/>
                  <a:pt x="2010" y="1277"/>
                  <a:pt x="2013" y="1274"/>
                </a:cubicBezTo>
                <a:cubicBezTo>
                  <a:pt x="1999" y="1273"/>
                  <a:pt x="1999" y="1277"/>
                  <a:pt x="1997" y="1281"/>
                </a:cubicBezTo>
                <a:close/>
                <a:moveTo>
                  <a:pt x="2798" y="1339"/>
                </a:moveTo>
                <a:cubicBezTo>
                  <a:pt x="2810" y="1334"/>
                  <a:pt x="2815" y="1324"/>
                  <a:pt x="2825" y="1317"/>
                </a:cubicBezTo>
                <a:cubicBezTo>
                  <a:pt x="2815" y="1305"/>
                  <a:pt x="2802" y="1332"/>
                  <a:pt x="2794" y="1317"/>
                </a:cubicBezTo>
                <a:cubicBezTo>
                  <a:pt x="2799" y="1322"/>
                  <a:pt x="2804" y="1320"/>
                  <a:pt x="2804" y="1311"/>
                </a:cubicBezTo>
                <a:cubicBezTo>
                  <a:pt x="2794" y="1312"/>
                  <a:pt x="2789" y="1308"/>
                  <a:pt x="2782" y="1305"/>
                </a:cubicBezTo>
                <a:cubicBezTo>
                  <a:pt x="2781" y="1308"/>
                  <a:pt x="2782" y="1311"/>
                  <a:pt x="2779" y="1311"/>
                </a:cubicBezTo>
                <a:cubicBezTo>
                  <a:pt x="2778" y="1309"/>
                  <a:pt x="2779" y="1305"/>
                  <a:pt x="2776" y="1305"/>
                </a:cubicBezTo>
                <a:cubicBezTo>
                  <a:pt x="2780" y="1313"/>
                  <a:pt x="2769" y="1320"/>
                  <a:pt x="2776" y="1321"/>
                </a:cubicBezTo>
                <a:cubicBezTo>
                  <a:pt x="2782" y="1315"/>
                  <a:pt x="2783" y="1343"/>
                  <a:pt x="2798" y="1339"/>
                </a:cubicBezTo>
                <a:close/>
                <a:moveTo>
                  <a:pt x="2792" y="1351"/>
                </a:moveTo>
                <a:cubicBezTo>
                  <a:pt x="2790" y="1365"/>
                  <a:pt x="2792" y="1373"/>
                  <a:pt x="2804" y="1363"/>
                </a:cubicBezTo>
                <a:cubicBezTo>
                  <a:pt x="2800" y="1387"/>
                  <a:pt x="2842" y="1395"/>
                  <a:pt x="2860" y="1384"/>
                </a:cubicBezTo>
                <a:cubicBezTo>
                  <a:pt x="2835" y="1369"/>
                  <a:pt x="2811" y="1372"/>
                  <a:pt x="2792" y="1351"/>
                </a:cubicBezTo>
                <a:close/>
                <a:moveTo>
                  <a:pt x="3125" y="1513"/>
                </a:moveTo>
                <a:cubicBezTo>
                  <a:pt x="3124" y="1507"/>
                  <a:pt x="3103" y="1497"/>
                  <a:pt x="3109" y="1504"/>
                </a:cubicBezTo>
                <a:cubicBezTo>
                  <a:pt x="3119" y="1512"/>
                  <a:pt x="3134" y="1523"/>
                  <a:pt x="3143" y="1515"/>
                </a:cubicBezTo>
                <a:cubicBezTo>
                  <a:pt x="3132" y="1513"/>
                  <a:pt x="3126" y="1500"/>
                  <a:pt x="3125" y="1513"/>
                </a:cubicBezTo>
                <a:close/>
                <a:moveTo>
                  <a:pt x="3109" y="1522"/>
                </a:moveTo>
                <a:cubicBezTo>
                  <a:pt x="3112" y="1540"/>
                  <a:pt x="3125" y="1527"/>
                  <a:pt x="3131" y="1540"/>
                </a:cubicBezTo>
                <a:cubicBezTo>
                  <a:pt x="3132" y="1535"/>
                  <a:pt x="3138" y="1538"/>
                  <a:pt x="3140" y="1540"/>
                </a:cubicBezTo>
                <a:cubicBezTo>
                  <a:pt x="3135" y="1529"/>
                  <a:pt x="3116" y="1532"/>
                  <a:pt x="3109" y="1522"/>
                </a:cubicBezTo>
                <a:close/>
                <a:moveTo>
                  <a:pt x="3235" y="1551"/>
                </a:moveTo>
                <a:cubicBezTo>
                  <a:pt x="3235" y="1565"/>
                  <a:pt x="3225" y="1546"/>
                  <a:pt x="3223" y="1542"/>
                </a:cubicBezTo>
                <a:cubicBezTo>
                  <a:pt x="3192" y="1561"/>
                  <a:pt x="3178" y="1518"/>
                  <a:pt x="3162" y="1528"/>
                </a:cubicBezTo>
                <a:cubicBezTo>
                  <a:pt x="3186" y="1533"/>
                  <a:pt x="3187" y="1563"/>
                  <a:pt x="3211" y="1570"/>
                </a:cubicBezTo>
                <a:cubicBezTo>
                  <a:pt x="3212" y="1565"/>
                  <a:pt x="3206" y="1562"/>
                  <a:pt x="3211" y="1561"/>
                </a:cubicBezTo>
                <a:cubicBezTo>
                  <a:pt x="3221" y="1563"/>
                  <a:pt x="3228" y="1567"/>
                  <a:pt x="3226" y="1573"/>
                </a:cubicBezTo>
                <a:cubicBezTo>
                  <a:pt x="3229" y="1558"/>
                  <a:pt x="3242" y="1570"/>
                  <a:pt x="3248" y="1563"/>
                </a:cubicBezTo>
                <a:cubicBezTo>
                  <a:pt x="3240" y="1563"/>
                  <a:pt x="3243" y="1551"/>
                  <a:pt x="3235" y="1551"/>
                </a:cubicBezTo>
                <a:close/>
                <a:moveTo>
                  <a:pt x="3390" y="1626"/>
                </a:moveTo>
                <a:cubicBezTo>
                  <a:pt x="3379" y="1608"/>
                  <a:pt x="3353" y="1612"/>
                  <a:pt x="3337" y="1605"/>
                </a:cubicBezTo>
                <a:cubicBezTo>
                  <a:pt x="3336" y="1604"/>
                  <a:pt x="3335" y="1596"/>
                  <a:pt x="3334" y="1596"/>
                </a:cubicBezTo>
                <a:cubicBezTo>
                  <a:pt x="3318" y="1589"/>
                  <a:pt x="3301" y="1586"/>
                  <a:pt x="3285" y="1584"/>
                </a:cubicBezTo>
                <a:cubicBezTo>
                  <a:pt x="3280" y="1571"/>
                  <a:pt x="3258" y="1564"/>
                  <a:pt x="3251" y="1572"/>
                </a:cubicBezTo>
                <a:cubicBezTo>
                  <a:pt x="3266" y="1577"/>
                  <a:pt x="3277" y="1587"/>
                  <a:pt x="3282" y="1603"/>
                </a:cubicBezTo>
                <a:cubicBezTo>
                  <a:pt x="3261" y="1595"/>
                  <a:pt x="3265" y="1591"/>
                  <a:pt x="3251" y="1582"/>
                </a:cubicBezTo>
                <a:cubicBezTo>
                  <a:pt x="3250" y="1601"/>
                  <a:pt x="3270" y="1598"/>
                  <a:pt x="3276" y="1609"/>
                </a:cubicBezTo>
                <a:cubicBezTo>
                  <a:pt x="3285" y="1608"/>
                  <a:pt x="3287" y="1599"/>
                  <a:pt x="3300" y="1603"/>
                </a:cubicBezTo>
                <a:cubicBezTo>
                  <a:pt x="3301" y="1607"/>
                  <a:pt x="3299" y="1614"/>
                  <a:pt x="3304" y="1615"/>
                </a:cubicBezTo>
                <a:cubicBezTo>
                  <a:pt x="3310" y="1599"/>
                  <a:pt x="3327" y="1625"/>
                  <a:pt x="3334" y="1608"/>
                </a:cubicBezTo>
                <a:cubicBezTo>
                  <a:pt x="3340" y="1630"/>
                  <a:pt x="3380" y="1620"/>
                  <a:pt x="3380" y="1638"/>
                </a:cubicBezTo>
                <a:cubicBezTo>
                  <a:pt x="3386" y="1639"/>
                  <a:pt x="3386" y="1634"/>
                  <a:pt x="3390" y="1632"/>
                </a:cubicBezTo>
                <a:cubicBezTo>
                  <a:pt x="3393" y="1640"/>
                  <a:pt x="3398" y="1643"/>
                  <a:pt x="3402" y="1635"/>
                </a:cubicBezTo>
                <a:cubicBezTo>
                  <a:pt x="3410" y="1647"/>
                  <a:pt x="3406" y="1640"/>
                  <a:pt x="3414" y="1650"/>
                </a:cubicBezTo>
                <a:cubicBezTo>
                  <a:pt x="3414" y="1640"/>
                  <a:pt x="3433" y="1648"/>
                  <a:pt x="3433" y="1638"/>
                </a:cubicBezTo>
                <a:cubicBezTo>
                  <a:pt x="3415" y="1639"/>
                  <a:pt x="3406" y="1617"/>
                  <a:pt x="3390" y="1626"/>
                </a:cubicBezTo>
                <a:close/>
                <a:moveTo>
                  <a:pt x="2016" y="1274"/>
                </a:moveTo>
                <a:cubicBezTo>
                  <a:pt x="2016" y="1283"/>
                  <a:pt x="2021" y="1287"/>
                  <a:pt x="2028" y="1289"/>
                </a:cubicBezTo>
                <a:cubicBezTo>
                  <a:pt x="2031" y="1284"/>
                  <a:pt x="2032" y="1275"/>
                  <a:pt x="2034" y="1268"/>
                </a:cubicBezTo>
                <a:cubicBezTo>
                  <a:pt x="2024" y="1267"/>
                  <a:pt x="2027" y="1277"/>
                  <a:pt x="2016" y="1274"/>
                </a:cubicBezTo>
                <a:close/>
              </a:path>
            </a:pathLst>
          </a:custGeom>
          <a:solidFill>
            <a:srgbClr val="9F6A3B"/>
          </a:solidFill>
          <a:ln>
            <a:noFill/>
          </a:ln>
        </p:spPr>
        <p:txBody>
          <a:bodyPr vert="horz" wrap="square" lIns="91440" tIns="45720" rIns="91440" bIns="45720" numCol="1" anchor="t" anchorCtr="0" compatLnSpc="1"/>
          <a:lstStyle/>
          <a:p>
            <a:endParaRPr lang="zh-CN" altLang="en-US"/>
          </a:p>
        </p:txBody>
      </p:sp>
      <p:grpSp>
        <p:nvGrpSpPr>
          <p:cNvPr id="20" name="组合 19"/>
          <p:cNvGrpSpPr/>
          <p:nvPr/>
        </p:nvGrpSpPr>
        <p:grpSpPr>
          <a:xfrm>
            <a:off x="1462313" y="1523597"/>
            <a:ext cx="779448" cy="779448"/>
            <a:chOff x="1524484" y="1829994"/>
            <a:chExt cx="779448" cy="779448"/>
          </a:xfrm>
        </p:grpSpPr>
        <p:sp>
          <p:nvSpPr>
            <p:cNvPr id="15" name="椭圆 14"/>
            <p:cNvSpPr/>
            <p:nvPr/>
          </p:nvSpPr>
          <p:spPr>
            <a:xfrm>
              <a:off x="1524484" y="1829994"/>
              <a:ext cx="779448" cy="779448"/>
            </a:xfrm>
            <a:prstGeom prst="ellipse">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616691" y="1927330"/>
              <a:ext cx="595035" cy="584775"/>
            </a:xfrm>
            <a:prstGeom prst="rect">
              <a:avLst/>
            </a:prstGeom>
            <a:noFill/>
          </p:spPr>
          <p:txBody>
            <a:bodyPr wrap="none" rtlCol="0">
              <a:spAutoFit/>
            </a:bodyPr>
            <a:lstStyle/>
            <a:p>
              <a:r>
                <a:rPr lang="zh-CN" altLang="en-US" sz="3200" b="1" dirty="0">
                  <a:solidFill>
                    <a:srgbClr val="F1DCB9"/>
                  </a:solidFill>
                  <a:latin typeface="微软雅黑" panose="020B0503020204020204" pitchFamily="34" charset="-122"/>
                  <a:ea typeface="微软雅黑" panose="020B0503020204020204" pitchFamily="34" charset="-122"/>
                </a:rPr>
                <a:t>总</a:t>
              </a:r>
              <a:endParaRPr lang="zh-CN" altLang="en-US" sz="3200" b="1" dirty="0">
                <a:solidFill>
                  <a:srgbClr val="F1DCB9"/>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1462313" y="2784507"/>
            <a:ext cx="779448" cy="779448"/>
            <a:chOff x="1524484" y="3339479"/>
            <a:chExt cx="779448" cy="779448"/>
          </a:xfrm>
        </p:grpSpPr>
        <p:sp>
          <p:nvSpPr>
            <p:cNvPr id="14" name="椭圆 13"/>
            <p:cNvSpPr/>
            <p:nvPr/>
          </p:nvSpPr>
          <p:spPr>
            <a:xfrm>
              <a:off x="1524484" y="3339479"/>
              <a:ext cx="779448" cy="779448"/>
            </a:xfrm>
            <a:prstGeom prst="ellipse">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616691" y="3436815"/>
              <a:ext cx="595035" cy="584775"/>
            </a:xfrm>
            <a:prstGeom prst="rect">
              <a:avLst/>
            </a:prstGeom>
            <a:noFill/>
          </p:spPr>
          <p:txBody>
            <a:bodyPr wrap="none" rtlCol="0">
              <a:spAutoFit/>
            </a:bodyPr>
            <a:lstStyle/>
            <a:p>
              <a:r>
                <a:rPr lang="zh-CN" altLang="en-US" sz="3200" b="1" dirty="0">
                  <a:solidFill>
                    <a:srgbClr val="F1DCB9"/>
                  </a:solidFill>
                  <a:latin typeface="微软雅黑" panose="020B0503020204020204" pitchFamily="34" charset="-122"/>
                  <a:ea typeface="微软雅黑" panose="020B0503020204020204" pitchFamily="34" charset="-122"/>
                </a:rPr>
                <a:t>结</a:t>
              </a:r>
              <a:endParaRPr lang="zh-CN" altLang="en-US" sz="3200" b="1" dirty="0">
                <a:solidFill>
                  <a:srgbClr val="F1DCB9"/>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4167052" y="1523597"/>
            <a:ext cx="5524500" cy="1815882"/>
          </a:xfrm>
          <a:prstGeom prst="rect">
            <a:avLst/>
          </a:prstGeom>
        </p:spPr>
        <p:txBody>
          <a:bodyPr wrap="square">
            <a:spAutoFit/>
          </a:bodyPr>
          <a:lstStyle/>
          <a:p>
            <a:pPr algn="just"/>
            <a:r>
              <a:rPr lang="zh-CN" altLang="en-US" sz="2800" b="1" dirty="0">
                <a:solidFill>
                  <a:srgbClr val="F1DCB9"/>
                </a:solidFill>
                <a:latin typeface="微软雅黑" panose="020B0503020204020204" pitchFamily="34" charset="-122"/>
                <a:ea typeface="微软雅黑" panose="020B0503020204020204" pitchFamily="34" charset="-122"/>
              </a:rPr>
              <a:t>“一带一路”战略倡议是中国对外战略的重要组成部分，是中国与世界的合作共赢之路，是推动全球经济发展和和平稳定的中国方案。</a:t>
            </a:r>
            <a:endParaRPr lang="zh-CN" altLang="en-US" sz="2800" b="1" dirty="0">
              <a:solidFill>
                <a:srgbClr val="F1DCB9"/>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500" fill="hold">
                                          <p:stCondLst>
                                            <p:cond delay="0"/>
                                          </p:stCondLst>
                                        </p:cTn>
                                        <p:tgtEl>
                                          <p:spTgt spid="20"/>
                                        </p:tgtEl>
                                        <p:attrNameLst>
                                          <p:attrName>style.visibility</p:attrName>
                                        </p:attrNameLst>
                                      </p:cBhvr>
                                      <p:to>
                                        <p:strVal val="visible"/>
                                      </p:to>
                                    </p:set>
                                    <p:animEffect transition="in" filter="wheel(1)">
                                      <p:cBhvr>
                                        <p:cTn id="7" dur="500"/>
                                        <p:tgtEl>
                                          <p:spTgt spid="20"/>
                                        </p:tgtEl>
                                      </p:cBhvr>
                                    </p:animEffect>
                                  </p:childTnLst>
                                </p:cTn>
                              </p:par>
                              <p:par>
                                <p:cTn id="8" presetID="21" presetClass="entr" presetSubtype="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2000"/>
                                        <p:tgtEl>
                                          <p:spTgt spid="2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500"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500" fill="hold">
                                          <p:stCondLst>
                                            <p:cond delay="0"/>
                                          </p:stCondLst>
                                        </p:cTn>
                                        <p:tgtEl>
                                          <p:spTgt spid="19"/>
                                        </p:tgtEl>
                                        <p:attrNameLst>
                                          <p:attrName>style.visibility</p:attrName>
                                        </p:attrNameLst>
                                      </p:cBhvr>
                                      <p:to>
                                        <p:strVal val="visible"/>
                                      </p:to>
                                    </p:set>
                                    <p:anim calcmode="lin" valueType="num">
                                      <p:cBhvr>
                                        <p:cTn id="18" dur="500" fill="hold"/>
                                        <p:tgtEl>
                                          <p:spTgt spid="19"/>
                                        </p:tgtEl>
                                        <p:attrNameLst>
                                          <p:attrName>ppt_w</p:attrName>
                                        </p:attrNameLst>
                                      </p:cBhvr>
                                      <p:tavLst>
                                        <p:tav tm="0">
                                          <p:val>
                                            <p:fltVal val="0"/>
                                          </p:val>
                                        </p:tav>
                                        <p:tav tm="100000">
                                          <p:val>
                                            <p:strVal val="#ppt_w"/>
                                          </p:val>
                                        </p:tav>
                                      </p:tavLst>
                                    </p:anim>
                                    <p:anim calcmode="lin" valueType="num">
                                      <p:cBhvr>
                                        <p:cTn id="19" dur="500" fill="hold"/>
                                        <p:tgtEl>
                                          <p:spTgt spid="19"/>
                                        </p:tgtEl>
                                        <p:attrNameLst>
                                          <p:attrName>ppt_h</p:attrName>
                                        </p:attrNameLst>
                                      </p:cBhvr>
                                      <p:tavLst>
                                        <p:tav tm="0">
                                          <p:val>
                                            <p:fltVal val="0"/>
                                          </p:val>
                                        </p:tav>
                                        <p:tav tm="100000">
                                          <p:val>
                                            <p:strVal val="#ppt_h"/>
                                          </p:val>
                                        </p:tav>
                                      </p:tavLst>
                                    </p:anim>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p:cNvSpPr>
            <a:spLocks noEditPoints="1"/>
          </p:cNvSpPr>
          <p:nvPr/>
        </p:nvSpPr>
        <p:spPr bwMode="auto">
          <a:xfrm rot="21090401">
            <a:off x="1940825" y="701249"/>
            <a:ext cx="7708674" cy="4403725"/>
          </a:xfrm>
          <a:custGeom>
            <a:avLst/>
            <a:gdLst>
              <a:gd name="T0" fmla="*/ 876 w 3806"/>
              <a:gd name="T1" fmla="*/ 292 h 1688"/>
              <a:gd name="T2" fmla="*/ 831 w 3806"/>
              <a:gd name="T3" fmla="*/ 562 h 1688"/>
              <a:gd name="T4" fmla="*/ 507 w 3806"/>
              <a:gd name="T5" fmla="*/ 624 h 1688"/>
              <a:gd name="T6" fmla="*/ 511 w 3806"/>
              <a:gd name="T7" fmla="*/ 982 h 1688"/>
              <a:gd name="T8" fmla="*/ 815 w 3806"/>
              <a:gd name="T9" fmla="*/ 829 h 1688"/>
              <a:gd name="T10" fmla="*/ 1052 w 3806"/>
              <a:gd name="T11" fmla="*/ 847 h 1688"/>
              <a:gd name="T12" fmla="*/ 96 w 3806"/>
              <a:gd name="T13" fmla="*/ 1125 h 1688"/>
              <a:gd name="T14" fmla="*/ 2226 w 3806"/>
              <a:gd name="T15" fmla="*/ 1168 h 1688"/>
              <a:gd name="T16" fmla="*/ 2242 w 3806"/>
              <a:gd name="T17" fmla="*/ 1229 h 1688"/>
              <a:gd name="T18" fmla="*/ 2690 w 3806"/>
              <a:gd name="T19" fmla="*/ 1291 h 1688"/>
              <a:gd name="T20" fmla="*/ 2903 w 3806"/>
              <a:gd name="T21" fmla="*/ 1448 h 1688"/>
              <a:gd name="T22" fmla="*/ 637 w 3806"/>
              <a:gd name="T23" fmla="*/ 1330 h 1688"/>
              <a:gd name="T24" fmla="*/ 3182 w 3806"/>
              <a:gd name="T25" fmla="*/ 1196 h 1688"/>
              <a:gd name="T26" fmla="*/ 3212 w 3806"/>
              <a:gd name="T27" fmla="*/ 1135 h 1688"/>
              <a:gd name="T28" fmla="*/ 3470 w 3806"/>
              <a:gd name="T29" fmla="*/ 1165 h 1688"/>
              <a:gd name="T30" fmla="*/ 3687 w 3806"/>
              <a:gd name="T31" fmla="*/ 1160 h 1688"/>
              <a:gd name="T32" fmla="*/ 3713 w 3806"/>
              <a:gd name="T33" fmla="*/ 970 h 1688"/>
              <a:gd name="T34" fmla="*/ 3526 w 3806"/>
              <a:gd name="T35" fmla="*/ 681 h 1688"/>
              <a:gd name="T36" fmla="*/ 2863 w 3806"/>
              <a:gd name="T37" fmla="*/ 382 h 1688"/>
              <a:gd name="T38" fmla="*/ 2291 w 3806"/>
              <a:gd name="T39" fmla="*/ 183 h 1688"/>
              <a:gd name="T40" fmla="*/ 1315 w 3806"/>
              <a:gd name="T41" fmla="*/ 97 h 1688"/>
              <a:gd name="T42" fmla="*/ 904 w 3806"/>
              <a:gd name="T43" fmla="*/ 307 h 1688"/>
              <a:gd name="T44" fmla="*/ 587 w 3806"/>
              <a:gd name="T45" fmla="*/ 393 h 1688"/>
              <a:gd name="T46" fmla="*/ 679 w 3806"/>
              <a:gd name="T47" fmla="*/ 677 h 1688"/>
              <a:gd name="T48" fmla="*/ 751 w 3806"/>
              <a:gd name="T49" fmla="*/ 526 h 1688"/>
              <a:gd name="T50" fmla="*/ 1018 w 3806"/>
              <a:gd name="T51" fmla="*/ 642 h 1688"/>
              <a:gd name="T52" fmla="*/ 945 w 3806"/>
              <a:gd name="T53" fmla="*/ 677 h 1688"/>
              <a:gd name="T54" fmla="*/ 889 w 3806"/>
              <a:gd name="T55" fmla="*/ 803 h 1688"/>
              <a:gd name="T56" fmla="*/ 1079 w 3806"/>
              <a:gd name="T57" fmla="*/ 853 h 1688"/>
              <a:gd name="T58" fmla="*/ 581 w 3806"/>
              <a:gd name="T59" fmla="*/ 985 h 1688"/>
              <a:gd name="T60" fmla="*/ 69 w 3806"/>
              <a:gd name="T61" fmla="*/ 1205 h 1688"/>
              <a:gd name="T62" fmla="*/ 284 w 3806"/>
              <a:gd name="T63" fmla="*/ 1252 h 1688"/>
              <a:gd name="T64" fmla="*/ 544 w 3806"/>
              <a:gd name="T65" fmla="*/ 1190 h 1688"/>
              <a:gd name="T66" fmla="*/ 649 w 3806"/>
              <a:gd name="T67" fmla="*/ 1278 h 1688"/>
              <a:gd name="T68" fmla="*/ 778 w 3806"/>
              <a:gd name="T69" fmla="*/ 1313 h 1688"/>
              <a:gd name="T70" fmla="*/ 1005 w 3806"/>
              <a:gd name="T71" fmla="*/ 1283 h 1688"/>
              <a:gd name="T72" fmla="*/ 1341 w 3806"/>
              <a:gd name="T73" fmla="*/ 1267 h 1688"/>
              <a:gd name="T74" fmla="*/ 1669 w 3806"/>
              <a:gd name="T75" fmla="*/ 1272 h 1688"/>
              <a:gd name="T76" fmla="*/ 2092 w 3806"/>
              <a:gd name="T77" fmla="*/ 1267 h 1688"/>
              <a:gd name="T78" fmla="*/ 2259 w 3806"/>
              <a:gd name="T79" fmla="*/ 1094 h 1688"/>
              <a:gd name="T80" fmla="*/ 2676 w 3806"/>
              <a:gd name="T81" fmla="*/ 1120 h 1688"/>
              <a:gd name="T82" fmla="*/ 3082 w 3806"/>
              <a:gd name="T83" fmla="*/ 1289 h 1688"/>
              <a:gd name="T84" fmla="*/ 2961 w 3806"/>
              <a:gd name="T85" fmla="*/ 1426 h 1688"/>
              <a:gd name="T86" fmla="*/ 3500 w 3806"/>
              <a:gd name="T87" fmla="*/ 1612 h 1688"/>
              <a:gd name="T88" fmla="*/ 3560 w 3806"/>
              <a:gd name="T89" fmla="*/ 1495 h 1688"/>
              <a:gd name="T90" fmla="*/ 3682 w 3806"/>
              <a:gd name="T91" fmla="*/ 1497 h 1688"/>
              <a:gd name="T92" fmla="*/ 856 w 3806"/>
              <a:gd name="T93" fmla="*/ 353 h 1688"/>
              <a:gd name="T94" fmla="*/ 691 w 3806"/>
              <a:gd name="T95" fmla="*/ 1176 h 1688"/>
              <a:gd name="T96" fmla="*/ 739 w 3806"/>
              <a:gd name="T97" fmla="*/ 1139 h 1688"/>
              <a:gd name="T98" fmla="*/ 1053 w 3806"/>
              <a:gd name="T99" fmla="*/ 1246 h 1688"/>
              <a:gd name="T100" fmla="*/ 1327 w 3806"/>
              <a:gd name="T101" fmla="*/ 844 h 1688"/>
              <a:gd name="T102" fmla="*/ 1519 w 3806"/>
              <a:gd name="T103" fmla="*/ 1234 h 1688"/>
              <a:gd name="T104" fmla="*/ 1853 w 3806"/>
              <a:gd name="T105" fmla="*/ 1215 h 1688"/>
              <a:gd name="T106" fmla="*/ 2681 w 3806"/>
              <a:gd name="T107" fmla="*/ 1028 h 1688"/>
              <a:gd name="T108" fmla="*/ 2930 w 3806"/>
              <a:gd name="T109" fmla="*/ 1074 h 1688"/>
              <a:gd name="T110" fmla="*/ 3017 w 3806"/>
              <a:gd name="T111" fmla="*/ 426 h 1688"/>
              <a:gd name="T112" fmla="*/ 2337 w 3806"/>
              <a:gd name="T113" fmla="*/ 1234 h 1688"/>
              <a:gd name="T114" fmla="*/ 1798 w 3806"/>
              <a:gd name="T115" fmla="*/ 1274 h 1688"/>
              <a:gd name="T116" fmla="*/ 2794 w 3806"/>
              <a:gd name="T117" fmla="*/ 1317 h 1688"/>
              <a:gd name="T118" fmla="*/ 3211 w 3806"/>
              <a:gd name="T119" fmla="*/ 1570 h 1688"/>
              <a:gd name="T120" fmla="*/ 2016 w 3806"/>
              <a:gd name="T121" fmla="*/ 1274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6" h="1688">
                <a:moveTo>
                  <a:pt x="1382" y="7"/>
                </a:moveTo>
                <a:cubicBezTo>
                  <a:pt x="1383" y="9"/>
                  <a:pt x="1384" y="10"/>
                  <a:pt x="1388" y="10"/>
                </a:cubicBezTo>
                <a:cubicBezTo>
                  <a:pt x="1391" y="0"/>
                  <a:pt x="1378" y="5"/>
                  <a:pt x="1373" y="4"/>
                </a:cubicBezTo>
                <a:cubicBezTo>
                  <a:pt x="1373" y="10"/>
                  <a:pt x="1373" y="10"/>
                  <a:pt x="1373" y="10"/>
                </a:cubicBezTo>
                <a:cubicBezTo>
                  <a:pt x="1376" y="10"/>
                  <a:pt x="1376" y="13"/>
                  <a:pt x="1379" y="13"/>
                </a:cubicBezTo>
                <a:cubicBezTo>
                  <a:pt x="1380" y="11"/>
                  <a:pt x="1379" y="7"/>
                  <a:pt x="1382" y="7"/>
                </a:cubicBezTo>
                <a:close/>
                <a:moveTo>
                  <a:pt x="1269" y="60"/>
                </a:moveTo>
                <a:cubicBezTo>
                  <a:pt x="1269" y="58"/>
                  <a:pt x="1269" y="57"/>
                  <a:pt x="1272" y="57"/>
                </a:cubicBezTo>
                <a:cubicBezTo>
                  <a:pt x="1273" y="61"/>
                  <a:pt x="1273" y="65"/>
                  <a:pt x="1278" y="63"/>
                </a:cubicBezTo>
                <a:cubicBezTo>
                  <a:pt x="1282" y="54"/>
                  <a:pt x="1273" y="56"/>
                  <a:pt x="1272" y="51"/>
                </a:cubicBezTo>
                <a:cubicBezTo>
                  <a:pt x="1274" y="51"/>
                  <a:pt x="1276" y="51"/>
                  <a:pt x="1275" y="48"/>
                </a:cubicBezTo>
                <a:cubicBezTo>
                  <a:pt x="1267" y="45"/>
                  <a:pt x="1262" y="59"/>
                  <a:pt x="1269" y="60"/>
                </a:cubicBezTo>
                <a:close/>
                <a:moveTo>
                  <a:pt x="1269" y="76"/>
                </a:moveTo>
                <a:cubicBezTo>
                  <a:pt x="1270" y="71"/>
                  <a:pt x="1276" y="73"/>
                  <a:pt x="1278" y="76"/>
                </a:cubicBezTo>
                <a:cubicBezTo>
                  <a:pt x="1282" y="63"/>
                  <a:pt x="1270" y="68"/>
                  <a:pt x="1266" y="63"/>
                </a:cubicBezTo>
                <a:cubicBezTo>
                  <a:pt x="1267" y="68"/>
                  <a:pt x="1265" y="75"/>
                  <a:pt x="1269" y="76"/>
                </a:cubicBezTo>
                <a:close/>
                <a:moveTo>
                  <a:pt x="744" y="260"/>
                </a:moveTo>
                <a:cubicBezTo>
                  <a:pt x="737" y="259"/>
                  <a:pt x="735" y="254"/>
                  <a:pt x="729" y="260"/>
                </a:cubicBezTo>
                <a:cubicBezTo>
                  <a:pt x="726" y="271"/>
                  <a:pt x="746" y="266"/>
                  <a:pt x="744" y="260"/>
                </a:cubicBezTo>
                <a:close/>
                <a:moveTo>
                  <a:pt x="889" y="282"/>
                </a:moveTo>
                <a:cubicBezTo>
                  <a:pt x="876" y="283"/>
                  <a:pt x="876" y="283"/>
                  <a:pt x="876" y="283"/>
                </a:cubicBezTo>
                <a:cubicBezTo>
                  <a:pt x="876" y="292"/>
                  <a:pt x="876" y="292"/>
                  <a:pt x="876" y="292"/>
                </a:cubicBezTo>
                <a:cubicBezTo>
                  <a:pt x="882" y="290"/>
                  <a:pt x="890" y="290"/>
                  <a:pt x="889" y="282"/>
                </a:cubicBezTo>
                <a:close/>
                <a:moveTo>
                  <a:pt x="2660" y="292"/>
                </a:moveTo>
                <a:cubicBezTo>
                  <a:pt x="2660" y="282"/>
                  <a:pt x="2646" y="286"/>
                  <a:pt x="2641" y="280"/>
                </a:cubicBezTo>
                <a:cubicBezTo>
                  <a:pt x="2642" y="290"/>
                  <a:pt x="2649" y="294"/>
                  <a:pt x="2660" y="292"/>
                </a:cubicBezTo>
                <a:close/>
                <a:moveTo>
                  <a:pt x="550" y="378"/>
                </a:moveTo>
                <a:cubicBezTo>
                  <a:pt x="540" y="377"/>
                  <a:pt x="539" y="369"/>
                  <a:pt x="525" y="372"/>
                </a:cubicBezTo>
                <a:cubicBezTo>
                  <a:pt x="530" y="389"/>
                  <a:pt x="507" y="379"/>
                  <a:pt x="507" y="391"/>
                </a:cubicBezTo>
                <a:cubicBezTo>
                  <a:pt x="520" y="402"/>
                  <a:pt x="538" y="379"/>
                  <a:pt x="550" y="378"/>
                </a:cubicBezTo>
                <a:close/>
                <a:moveTo>
                  <a:pt x="2842" y="367"/>
                </a:moveTo>
                <a:cubicBezTo>
                  <a:pt x="2847" y="365"/>
                  <a:pt x="2854" y="365"/>
                  <a:pt x="2857" y="361"/>
                </a:cubicBezTo>
                <a:cubicBezTo>
                  <a:pt x="2852" y="360"/>
                  <a:pt x="2854" y="353"/>
                  <a:pt x="2848" y="354"/>
                </a:cubicBezTo>
                <a:cubicBezTo>
                  <a:pt x="2850" y="363"/>
                  <a:pt x="2842" y="361"/>
                  <a:pt x="2842" y="367"/>
                </a:cubicBezTo>
                <a:close/>
                <a:moveTo>
                  <a:pt x="560" y="501"/>
                </a:moveTo>
                <a:cubicBezTo>
                  <a:pt x="542" y="504"/>
                  <a:pt x="529" y="494"/>
                  <a:pt x="514" y="486"/>
                </a:cubicBezTo>
                <a:cubicBezTo>
                  <a:pt x="509" y="506"/>
                  <a:pt x="493" y="509"/>
                  <a:pt x="499" y="529"/>
                </a:cubicBezTo>
                <a:cubicBezTo>
                  <a:pt x="523" y="523"/>
                  <a:pt x="534" y="504"/>
                  <a:pt x="560" y="501"/>
                </a:cubicBezTo>
                <a:close/>
                <a:moveTo>
                  <a:pt x="506" y="560"/>
                </a:moveTo>
                <a:cubicBezTo>
                  <a:pt x="521" y="565"/>
                  <a:pt x="529" y="566"/>
                  <a:pt x="524" y="547"/>
                </a:cubicBezTo>
                <a:cubicBezTo>
                  <a:pt x="511" y="544"/>
                  <a:pt x="509" y="552"/>
                  <a:pt x="506" y="560"/>
                </a:cubicBezTo>
                <a:close/>
                <a:moveTo>
                  <a:pt x="867" y="568"/>
                </a:moveTo>
                <a:cubicBezTo>
                  <a:pt x="870" y="558"/>
                  <a:pt x="865" y="556"/>
                  <a:pt x="861" y="552"/>
                </a:cubicBezTo>
                <a:cubicBezTo>
                  <a:pt x="853" y="567"/>
                  <a:pt x="835" y="540"/>
                  <a:pt x="831" y="562"/>
                </a:cubicBezTo>
                <a:cubicBezTo>
                  <a:pt x="827" y="560"/>
                  <a:pt x="802" y="556"/>
                  <a:pt x="809" y="562"/>
                </a:cubicBezTo>
                <a:cubicBezTo>
                  <a:pt x="835" y="570"/>
                  <a:pt x="839" y="568"/>
                  <a:pt x="867" y="568"/>
                </a:cubicBezTo>
                <a:close/>
                <a:moveTo>
                  <a:pt x="926" y="561"/>
                </a:moveTo>
                <a:cubicBezTo>
                  <a:pt x="933" y="565"/>
                  <a:pt x="942" y="567"/>
                  <a:pt x="950" y="570"/>
                </a:cubicBezTo>
                <a:cubicBezTo>
                  <a:pt x="949" y="556"/>
                  <a:pt x="929" y="563"/>
                  <a:pt x="922" y="555"/>
                </a:cubicBezTo>
                <a:cubicBezTo>
                  <a:pt x="920" y="562"/>
                  <a:pt x="912" y="563"/>
                  <a:pt x="910" y="570"/>
                </a:cubicBezTo>
                <a:cubicBezTo>
                  <a:pt x="918" y="566"/>
                  <a:pt x="923" y="579"/>
                  <a:pt x="926" y="570"/>
                </a:cubicBezTo>
                <a:cubicBezTo>
                  <a:pt x="922" y="570"/>
                  <a:pt x="922" y="562"/>
                  <a:pt x="926" y="561"/>
                </a:cubicBezTo>
                <a:close/>
                <a:moveTo>
                  <a:pt x="907" y="573"/>
                </a:moveTo>
                <a:cubicBezTo>
                  <a:pt x="904" y="558"/>
                  <a:pt x="891" y="572"/>
                  <a:pt x="883" y="561"/>
                </a:cubicBezTo>
                <a:cubicBezTo>
                  <a:pt x="882" y="580"/>
                  <a:pt x="895" y="567"/>
                  <a:pt x="907" y="573"/>
                </a:cubicBezTo>
                <a:close/>
                <a:moveTo>
                  <a:pt x="978" y="569"/>
                </a:moveTo>
                <a:cubicBezTo>
                  <a:pt x="979" y="559"/>
                  <a:pt x="957" y="557"/>
                  <a:pt x="956" y="567"/>
                </a:cubicBezTo>
                <a:cubicBezTo>
                  <a:pt x="966" y="565"/>
                  <a:pt x="971" y="568"/>
                  <a:pt x="978" y="569"/>
                </a:cubicBezTo>
                <a:close/>
                <a:moveTo>
                  <a:pt x="1067" y="574"/>
                </a:moveTo>
                <a:cubicBezTo>
                  <a:pt x="1077" y="569"/>
                  <a:pt x="1077" y="577"/>
                  <a:pt x="1085" y="580"/>
                </a:cubicBezTo>
                <a:cubicBezTo>
                  <a:pt x="1086" y="573"/>
                  <a:pt x="1079" y="574"/>
                  <a:pt x="1082" y="565"/>
                </a:cubicBezTo>
                <a:cubicBezTo>
                  <a:pt x="1074" y="566"/>
                  <a:pt x="1066" y="566"/>
                  <a:pt x="1067" y="574"/>
                </a:cubicBezTo>
                <a:close/>
                <a:moveTo>
                  <a:pt x="1097" y="568"/>
                </a:moveTo>
                <a:cubicBezTo>
                  <a:pt x="1096" y="575"/>
                  <a:pt x="1103" y="575"/>
                  <a:pt x="1101" y="583"/>
                </a:cubicBezTo>
                <a:cubicBezTo>
                  <a:pt x="1117" y="583"/>
                  <a:pt x="1104" y="571"/>
                  <a:pt x="1097" y="568"/>
                </a:cubicBezTo>
                <a:close/>
                <a:moveTo>
                  <a:pt x="507" y="624"/>
                </a:moveTo>
                <a:cubicBezTo>
                  <a:pt x="500" y="622"/>
                  <a:pt x="498" y="616"/>
                  <a:pt x="488" y="618"/>
                </a:cubicBezTo>
                <a:cubicBezTo>
                  <a:pt x="484" y="628"/>
                  <a:pt x="504" y="630"/>
                  <a:pt x="507" y="624"/>
                </a:cubicBezTo>
                <a:close/>
                <a:moveTo>
                  <a:pt x="832" y="645"/>
                </a:moveTo>
                <a:cubicBezTo>
                  <a:pt x="820" y="646"/>
                  <a:pt x="823" y="632"/>
                  <a:pt x="810" y="636"/>
                </a:cubicBezTo>
                <a:cubicBezTo>
                  <a:pt x="813" y="645"/>
                  <a:pt x="813" y="645"/>
                  <a:pt x="810" y="654"/>
                </a:cubicBezTo>
                <a:cubicBezTo>
                  <a:pt x="818" y="651"/>
                  <a:pt x="825" y="648"/>
                  <a:pt x="832" y="645"/>
                </a:cubicBezTo>
                <a:close/>
                <a:moveTo>
                  <a:pt x="639" y="659"/>
                </a:moveTo>
                <a:cubicBezTo>
                  <a:pt x="637" y="650"/>
                  <a:pt x="619" y="641"/>
                  <a:pt x="611" y="647"/>
                </a:cubicBezTo>
                <a:cubicBezTo>
                  <a:pt x="620" y="655"/>
                  <a:pt x="625" y="664"/>
                  <a:pt x="639" y="659"/>
                </a:cubicBezTo>
                <a:close/>
                <a:moveTo>
                  <a:pt x="642" y="662"/>
                </a:moveTo>
                <a:cubicBezTo>
                  <a:pt x="650" y="661"/>
                  <a:pt x="656" y="658"/>
                  <a:pt x="660" y="653"/>
                </a:cubicBezTo>
                <a:cubicBezTo>
                  <a:pt x="656" y="652"/>
                  <a:pt x="655" y="648"/>
                  <a:pt x="651" y="647"/>
                </a:cubicBezTo>
                <a:cubicBezTo>
                  <a:pt x="652" y="656"/>
                  <a:pt x="643" y="655"/>
                  <a:pt x="642" y="662"/>
                </a:cubicBezTo>
                <a:close/>
                <a:moveTo>
                  <a:pt x="863" y="681"/>
                </a:moveTo>
                <a:cubicBezTo>
                  <a:pt x="853" y="680"/>
                  <a:pt x="851" y="688"/>
                  <a:pt x="844" y="681"/>
                </a:cubicBezTo>
                <a:cubicBezTo>
                  <a:pt x="844" y="687"/>
                  <a:pt x="845" y="691"/>
                  <a:pt x="847" y="693"/>
                </a:cubicBezTo>
                <a:cubicBezTo>
                  <a:pt x="853" y="690"/>
                  <a:pt x="862" y="689"/>
                  <a:pt x="863" y="681"/>
                </a:cubicBezTo>
                <a:close/>
                <a:moveTo>
                  <a:pt x="422" y="987"/>
                </a:moveTo>
                <a:cubicBezTo>
                  <a:pt x="418" y="987"/>
                  <a:pt x="417" y="990"/>
                  <a:pt x="416" y="993"/>
                </a:cubicBezTo>
                <a:cubicBezTo>
                  <a:pt x="420" y="993"/>
                  <a:pt x="423" y="994"/>
                  <a:pt x="422" y="999"/>
                </a:cubicBezTo>
                <a:cubicBezTo>
                  <a:pt x="431" y="999"/>
                  <a:pt x="431" y="992"/>
                  <a:pt x="440" y="992"/>
                </a:cubicBezTo>
                <a:cubicBezTo>
                  <a:pt x="461" y="1022"/>
                  <a:pt x="484" y="972"/>
                  <a:pt x="511" y="982"/>
                </a:cubicBezTo>
                <a:cubicBezTo>
                  <a:pt x="508" y="966"/>
                  <a:pt x="515" y="972"/>
                  <a:pt x="526" y="973"/>
                </a:cubicBezTo>
                <a:cubicBezTo>
                  <a:pt x="532" y="962"/>
                  <a:pt x="526" y="950"/>
                  <a:pt x="516" y="946"/>
                </a:cubicBezTo>
                <a:cubicBezTo>
                  <a:pt x="515" y="949"/>
                  <a:pt x="513" y="953"/>
                  <a:pt x="510" y="955"/>
                </a:cubicBezTo>
                <a:cubicBezTo>
                  <a:pt x="508" y="948"/>
                  <a:pt x="493" y="954"/>
                  <a:pt x="495" y="943"/>
                </a:cubicBezTo>
                <a:cubicBezTo>
                  <a:pt x="510" y="938"/>
                  <a:pt x="519" y="945"/>
                  <a:pt x="529" y="933"/>
                </a:cubicBezTo>
                <a:cubicBezTo>
                  <a:pt x="539" y="942"/>
                  <a:pt x="553" y="939"/>
                  <a:pt x="562" y="942"/>
                </a:cubicBezTo>
                <a:cubicBezTo>
                  <a:pt x="562" y="930"/>
                  <a:pt x="581" y="938"/>
                  <a:pt x="587" y="932"/>
                </a:cubicBezTo>
                <a:cubicBezTo>
                  <a:pt x="594" y="935"/>
                  <a:pt x="597" y="943"/>
                  <a:pt x="602" y="948"/>
                </a:cubicBezTo>
                <a:cubicBezTo>
                  <a:pt x="603" y="933"/>
                  <a:pt x="613" y="909"/>
                  <a:pt x="623" y="929"/>
                </a:cubicBezTo>
                <a:cubicBezTo>
                  <a:pt x="626" y="920"/>
                  <a:pt x="619" y="921"/>
                  <a:pt x="620" y="914"/>
                </a:cubicBezTo>
                <a:cubicBezTo>
                  <a:pt x="630" y="910"/>
                  <a:pt x="634" y="916"/>
                  <a:pt x="642" y="907"/>
                </a:cubicBezTo>
                <a:cubicBezTo>
                  <a:pt x="645" y="911"/>
                  <a:pt x="645" y="919"/>
                  <a:pt x="648" y="923"/>
                </a:cubicBezTo>
                <a:cubicBezTo>
                  <a:pt x="666" y="918"/>
                  <a:pt x="670" y="923"/>
                  <a:pt x="685" y="925"/>
                </a:cubicBezTo>
                <a:cubicBezTo>
                  <a:pt x="684" y="914"/>
                  <a:pt x="694" y="912"/>
                  <a:pt x="703" y="910"/>
                </a:cubicBezTo>
                <a:cubicBezTo>
                  <a:pt x="705" y="901"/>
                  <a:pt x="698" y="902"/>
                  <a:pt x="700" y="894"/>
                </a:cubicBezTo>
                <a:cubicBezTo>
                  <a:pt x="710" y="899"/>
                  <a:pt x="716" y="892"/>
                  <a:pt x="712" y="882"/>
                </a:cubicBezTo>
                <a:cubicBezTo>
                  <a:pt x="731" y="885"/>
                  <a:pt x="733" y="870"/>
                  <a:pt x="752" y="872"/>
                </a:cubicBezTo>
                <a:cubicBezTo>
                  <a:pt x="754" y="876"/>
                  <a:pt x="756" y="881"/>
                  <a:pt x="755" y="888"/>
                </a:cubicBezTo>
                <a:cubicBezTo>
                  <a:pt x="768" y="884"/>
                  <a:pt x="768" y="892"/>
                  <a:pt x="776" y="893"/>
                </a:cubicBezTo>
                <a:cubicBezTo>
                  <a:pt x="785" y="874"/>
                  <a:pt x="827" y="898"/>
                  <a:pt x="837" y="874"/>
                </a:cubicBezTo>
                <a:cubicBezTo>
                  <a:pt x="833" y="869"/>
                  <a:pt x="829" y="862"/>
                  <a:pt x="822" y="859"/>
                </a:cubicBezTo>
                <a:cubicBezTo>
                  <a:pt x="844" y="847"/>
                  <a:pt x="824" y="841"/>
                  <a:pt x="815" y="829"/>
                </a:cubicBezTo>
                <a:cubicBezTo>
                  <a:pt x="808" y="828"/>
                  <a:pt x="809" y="834"/>
                  <a:pt x="800" y="832"/>
                </a:cubicBezTo>
                <a:cubicBezTo>
                  <a:pt x="786" y="788"/>
                  <a:pt x="726" y="883"/>
                  <a:pt x="720" y="827"/>
                </a:cubicBezTo>
                <a:cubicBezTo>
                  <a:pt x="702" y="827"/>
                  <a:pt x="686" y="851"/>
                  <a:pt x="671" y="837"/>
                </a:cubicBezTo>
                <a:cubicBezTo>
                  <a:pt x="666" y="844"/>
                  <a:pt x="655" y="849"/>
                  <a:pt x="656" y="855"/>
                </a:cubicBezTo>
                <a:cubicBezTo>
                  <a:pt x="649" y="852"/>
                  <a:pt x="641" y="850"/>
                  <a:pt x="632" y="849"/>
                </a:cubicBezTo>
                <a:cubicBezTo>
                  <a:pt x="631" y="863"/>
                  <a:pt x="623" y="869"/>
                  <a:pt x="617" y="877"/>
                </a:cubicBezTo>
                <a:cubicBezTo>
                  <a:pt x="605" y="877"/>
                  <a:pt x="594" y="875"/>
                  <a:pt x="589" y="868"/>
                </a:cubicBezTo>
                <a:cubicBezTo>
                  <a:pt x="591" y="890"/>
                  <a:pt x="579" y="868"/>
                  <a:pt x="571" y="884"/>
                </a:cubicBezTo>
                <a:cubicBezTo>
                  <a:pt x="573" y="888"/>
                  <a:pt x="581" y="888"/>
                  <a:pt x="580" y="896"/>
                </a:cubicBezTo>
                <a:cubicBezTo>
                  <a:pt x="566" y="896"/>
                  <a:pt x="578" y="908"/>
                  <a:pt x="571" y="911"/>
                </a:cubicBezTo>
                <a:cubicBezTo>
                  <a:pt x="557" y="914"/>
                  <a:pt x="554" y="906"/>
                  <a:pt x="544" y="905"/>
                </a:cubicBezTo>
                <a:cubicBezTo>
                  <a:pt x="541" y="917"/>
                  <a:pt x="522" y="923"/>
                  <a:pt x="507" y="921"/>
                </a:cubicBezTo>
                <a:cubicBezTo>
                  <a:pt x="503" y="927"/>
                  <a:pt x="499" y="932"/>
                  <a:pt x="495" y="937"/>
                </a:cubicBezTo>
                <a:cubicBezTo>
                  <a:pt x="477" y="939"/>
                  <a:pt x="484" y="916"/>
                  <a:pt x="473" y="912"/>
                </a:cubicBezTo>
                <a:cubicBezTo>
                  <a:pt x="471" y="925"/>
                  <a:pt x="461" y="929"/>
                  <a:pt x="458" y="940"/>
                </a:cubicBezTo>
                <a:cubicBezTo>
                  <a:pt x="455" y="935"/>
                  <a:pt x="442" y="945"/>
                  <a:pt x="437" y="946"/>
                </a:cubicBezTo>
                <a:cubicBezTo>
                  <a:pt x="434" y="938"/>
                  <a:pt x="424" y="937"/>
                  <a:pt x="418" y="931"/>
                </a:cubicBezTo>
                <a:cubicBezTo>
                  <a:pt x="415" y="942"/>
                  <a:pt x="408" y="950"/>
                  <a:pt x="397" y="953"/>
                </a:cubicBezTo>
                <a:cubicBezTo>
                  <a:pt x="406" y="964"/>
                  <a:pt x="404" y="970"/>
                  <a:pt x="407" y="984"/>
                </a:cubicBezTo>
                <a:cubicBezTo>
                  <a:pt x="411" y="985"/>
                  <a:pt x="422" y="980"/>
                  <a:pt x="422" y="987"/>
                </a:cubicBezTo>
                <a:close/>
                <a:moveTo>
                  <a:pt x="1036" y="838"/>
                </a:moveTo>
                <a:cubicBezTo>
                  <a:pt x="1036" y="847"/>
                  <a:pt x="1044" y="847"/>
                  <a:pt x="1052" y="847"/>
                </a:cubicBezTo>
                <a:cubicBezTo>
                  <a:pt x="1053" y="838"/>
                  <a:pt x="1045" y="838"/>
                  <a:pt x="1036" y="838"/>
                </a:cubicBezTo>
                <a:close/>
                <a:moveTo>
                  <a:pt x="1049" y="863"/>
                </a:moveTo>
                <a:cubicBezTo>
                  <a:pt x="1048" y="859"/>
                  <a:pt x="1050" y="856"/>
                  <a:pt x="1052" y="854"/>
                </a:cubicBezTo>
                <a:cubicBezTo>
                  <a:pt x="1045" y="847"/>
                  <a:pt x="1038" y="856"/>
                  <a:pt x="1033" y="860"/>
                </a:cubicBezTo>
                <a:cubicBezTo>
                  <a:pt x="1042" y="857"/>
                  <a:pt x="1041" y="864"/>
                  <a:pt x="1049" y="863"/>
                </a:cubicBezTo>
                <a:close/>
                <a:moveTo>
                  <a:pt x="3796" y="1002"/>
                </a:moveTo>
                <a:cubicBezTo>
                  <a:pt x="3794" y="995"/>
                  <a:pt x="3796" y="984"/>
                  <a:pt x="3787" y="984"/>
                </a:cubicBezTo>
                <a:cubicBezTo>
                  <a:pt x="3785" y="995"/>
                  <a:pt x="3789" y="1000"/>
                  <a:pt x="3796" y="1002"/>
                </a:cubicBezTo>
                <a:close/>
                <a:moveTo>
                  <a:pt x="3747" y="1055"/>
                </a:moveTo>
                <a:cubicBezTo>
                  <a:pt x="3751" y="1058"/>
                  <a:pt x="3758" y="1058"/>
                  <a:pt x="3766" y="1058"/>
                </a:cubicBezTo>
                <a:cubicBezTo>
                  <a:pt x="3766" y="1052"/>
                  <a:pt x="3766" y="1052"/>
                  <a:pt x="3766" y="1052"/>
                </a:cubicBezTo>
                <a:cubicBezTo>
                  <a:pt x="3763" y="1052"/>
                  <a:pt x="3762" y="1049"/>
                  <a:pt x="3760" y="1049"/>
                </a:cubicBezTo>
                <a:cubicBezTo>
                  <a:pt x="3762" y="1057"/>
                  <a:pt x="3745" y="1047"/>
                  <a:pt x="3747" y="1055"/>
                </a:cubicBezTo>
                <a:close/>
                <a:moveTo>
                  <a:pt x="120" y="1131"/>
                </a:moveTo>
                <a:cubicBezTo>
                  <a:pt x="122" y="1138"/>
                  <a:pt x="106" y="1129"/>
                  <a:pt x="111" y="1140"/>
                </a:cubicBezTo>
                <a:cubicBezTo>
                  <a:pt x="123" y="1141"/>
                  <a:pt x="129" y="1135"/>
                  <a:pt x="129" y="1125"/>
                </a:cubicBezTo>
                <a:cubicBezTo>
                  <a:pt x="119" y="1125"/>
                  <a:pt x="118" y="1116"/>
                  <a:pt x="105" y="1119"/>
                </a:cubicBezTo>
                <a:cubicBezTo>
                  <a:pt x="105" y="1131"/>
                  <a:pt x="105" y="1131"/>
                  <a:pt x="105" y="1131"/>
                </a:cubicBezTo>
                <a:cubicBezTo>
                  <a:pt x="113" y="1135"/>
                  <a:pt x="117" y="1122"/>
                  <a:pt x="120" y="1131"/>
                </a:cubicBezTo>
                <a:close/>
                <a:moveTo>
                  <a:pt x="93" y="1144"/>
                </a:moveTo>
                <a:cubicBezTo>
                  <a:pt x="93" y="1140"/>
                  <a:pt x="98" y="1141"/>
                  <a:pt x="99" y="1137"/>
                </a:cubicBezTo>
                <a:cubicBezTo>
                  <a:pt x="88" y="1137"/>
                  <a:pt x="106" y="1126"/>
                  <a:pt x="96" y="1125"/>
                </a:cubicBezTo>
                <a:cubicBezTo>
                  <a:pt x="93" y="1131"/>
                  <a:pt x="79" y="1140"/>
                  <a:pt x="93" y="1144"/>
                </a:cubicBezTo>
                <a:close/>
                <a:moveTo>
                  <a:pt x="2223" y="1149"/>
                </a:moveTo>
                <a:cubicBezTo>
                  <a:pt x="2230" y="1147"/>
                  <a:pt x="2234" y="1140"/>
                  <a:pt x="2247" y="1143"/>
                </a:cubicBezTo>
                <a:cubicBezTo>
                  <a:pt x="2246" y="1133"/>
                  <a:pt x="2232" y="1136"/>
                  <a:pt x="2222" y="1134"/>
                </a:cubicBezTo>
                <a:cubicBezTo>
                  <a:pt x="2223" y="1124"/>
                  <a:pt x="2215" y="1120"/>
                  <a:pt x="2204" y="1116"/>
                </a:cubicBezTo>
                <a:cubicBezTo>
                  <a:pt x="2204" y="1121"/>
                  <a:pt x="2203" y="1125"/>
                  <a:pt x="2201" y="1128"/>
                </a:cubicBezTo>
                <a:cubicBezTo>
                  <a:pt x="2206" y="1138"/>
                  <a:pt x="2229" y="1136"/>
                  <a:pt x="2223" y="1149"/>
                </a:cubicBezTo>
                <a:close/>
                <a:moveTo>
                  <a:pt x="2256" y="1149"/>
                </a:moveTo>
                <a:cubicBezTo>
                  <a:pt x="2258" y="1157"/>
                  <a:pt x="2255" y="1160"/>
                  <a:pt x="2247" y="1158"/>
                </a:cubicBezTo>
                <a:cubicBezTo>
                  <a:pt x="2248" y="1180"/>
                  <a:pt x="2274" y="1176"/>
                  <a:pt x="2275" y="1198"/>
                </a:cubicBezTo>
                <a:cubicBezTo>
                  <a:pt x="2288" y="1199"/>
                  <a:pt x="2283" y="1174"/>
                  <a:pt x="2293" y="1182"/>
                </a:cubicBezTo>
                <a:cubicBezTo>
                  <a:pt x="2295" y="1175"/>
                  <a:pt x="2288" y="1176"/>
                  <a:pt x="2290" y="1167"/>
                </a:cubicBezTo>
                <a:cubicBezTo>
                  <a:pt x="2305" y="1162"/>
                  <a:pt x="2335" y="1165"/>
                  <a:pt x="2330" y="1185"/>
                </a:cubicBezTo>
                <a:cubicBezTo>
                  <a:pt x="2341" y="1182"/>
                  <a:pt x="2342" y="1189"/>
                  <a:pt x="2352" y="1188"/>
                </a:cubicBezTo>
                <a:cubicBezTo>
                  <a:pt x="2337" y="1157"/>
                  <a:pt x="2297" y="1154"/>
                  <a:pt x="2256" y="1149"/>
                </a:cubicBezTo>
                <a:close/>
                <a:moveTo>
                  <a:pt x="2358" y="1166"/>
                </a:moveTo>
                <a:cubicBezTo>
                  <a:pt x="2365" y="1169"/>
                  <a:pt x="2372" y="1172"/>
                  <a:pt x="2376" y="1178"/>
                </a:cubicBezTo>
                <a:cubicBezTo>
                  <a:pt x="2382" y="1167"/>
                  <a:pt x="2393" y="1179"/>
                  <a:pt x="2397" y="1169"/>
                </a:cubicBezTo>
                <a:cubicBezTo>
                  <a:pt x="2387" y="1167"/>
                  <a:pt x="2369" y="1157"/>
                  <a:pt x="2358" y="1166"/>
                </a:cubicBezTo>
                <a:close/>
                <a:moveTo>
                  <a:pt x="2226" y="1168"/>
                </a:moveTo>
                <a:cubicBezTo>
                  <a:pt x="2226" y="1181"/>
                  <a:pt x="2238" y="1182"/>
                  <a:pt x="2241" y="1171"/>
                </a:cubicBezTo>
                <a:cubicBezTo>
                  <a:pt x="2238" y="1168"/>
                  <a:pt x="2233" y="1167"/>
                  <a:pt x="2226" y="1168"/>
                </a:cubicBezTo>
                <a:close/>
                <a:moveTo>
                  <a:pt x="1500" y="1198"/>
                </a:moveTo>
                <a:cubicBezTo>
                  <a:pt x="1494" y="1208"/>
                  <a:pt x="1511" y="1210"/>
                  <a:pt x="1512" y="1204"/>
                </a:cubicBezTo>
                <a:cubicBezTo>
                  <a:pt x="1507" y="1202"/>
                  <a:pt x="1510" y="1194"/>
                  <a:pt x="1500" y="1198"/>
                </a:cubicBezTo>
                <a:close/>
                <a:moveTo>
                  <a:pt x="642" y="1232"/>
                </a:moveTo>
                <a:cubicBezTo>
                  <a:pt x="637" y="1232"/>
                  <a:pt x="641" y="1224"/>
                  <a:pt x="636" y="1223"/>
                </a:cubicBezTo>
                <a:cubicBezTo>
                  <a:pt x="632" y="1229"/>
                  <a:pt x="630" y="1216"/>
                  <a:pt x="621" y="1223"/>
                </a:cubicBezTo>
                <a:cubicBezTo>
                  <a:pt x="621" y="1239"/>
                  <a:pt x="612" y="1245"/>
                  <a:pt x="606" y="1254"/>
                </a:cubicBezTo>
                <a:cubicBezTo>
                  <a:pt x="605" y="1262"/>
                  <a:pt x="611" y="1264"/>
                  <a:pt x="615" y="1266"/>
                </a:cubicBezTo>
                <a:cubicBezTo>
                  <a:pt x="612" y="1251"/>
                  <a:pt x="635" y="1251"/>
                  <a:pt x="642" y="1232"/>
                </a:cubicBezTo>
                <a:close/>
                <a:moveTo>
                  <a:pt x="2291" y="1219"/>
                </a:moveTo>
                <a:cubicBezTo>
                  <a:pt x="2293" y="1231"/>
                  <a:pt x="2266" y="1220"/>
                  <a:pt x="2254" y="1223"/>
                </a:cubicBezTo>
                <a:cubicBezTo>
                  <a:pt x="2260" y="1216"/>
                  <a:pt x="2254" y="1209"/>
                  <a:pt x="2248" y="1207"/>
                </a:cubicBezTo>
                <a:cubicBezTo>
                  <a:pt x="2250" y="1217"/>
                  <a:pt x="2245" y="1219"/>
                  <a:pt x="2242" y="1223"/>
                </a:cubicBezTo>
                <a:cubicBezTo>
                  <a:pt x="2248" y="1223"/>
                  <a:pt x="2244" y="1233"/>
                  <a:pt x="2251" y="1232"/>
                </a:cubicBezTo>
                <a:cubicBezTo>
                  <a:pt x="2255" y="1231"/>
                  <a:pt x="2266" y="1229"/>
                  <a:pt x="2279" y="1228"/>
                </a:cubicBezTo>
                <a:cubicBezTo>
                  <a:pt x="2279" y="1234"/>
                  <a:pt x="2281" y="1239"/>
                  <a:pt x="2285" y="1241"/>
                </a:cubicBezTo>
                <a:cubicBezTo>
                  <a:pt x="2288" y="1237"/>
                  <a:pt x="2291" y="1234"/>
                  <a:pt x="2294" y="1231"/>
                </a:cubicBezTo>
                <a:cubicBezTo>
                  <a:pt x="2295" y="1234"/>
                  <a:pt x="2297" y="1235"/>
                  <a:pt x="2300" y="1234"/>
                </a:cubicBezTo>
                <a:cubicBezTo>
                  <a:pt x="2302" y="1226"/>
                  <a:pt x="2296" y="1210"/>
                  <a:pt x="2291" y="1219"/>
                </a:cubicBezTo>
                <a:close/>
                <a:moveTo>
                  <a:pt x="2202" y="1223"/>
                </a:moveTo>
                <a:cubicBezTo>
                  <a:pt x="2191" y="1226"/>
                  <a:pt x="2195" y="1208"/>
                  <a:pt x="2187" y="1217"/>
                </a:cubicBezTo>
                <a:cubicBezTo>
                  <a:pt x="2188" y="1231"/>
                  <a:pt x="2233" y="1229"/>
                  <a:pt x="2242" y="1229"/>
                </a:cubicBezTo>
                <a:cubicBezTo>
                  <a:pt x="2238" y="1207"/>
                  <a:pt x="2215" y="1215"/>
                  <a:pt x="2202" y="1223"/>
                </a:cubicBezTo>
                <a:close/>
                <a:moveTo>
                  <a:pt x="1715" y="1238"/>
                </a:moveTo>
                <a:cubicBezTo>
                  <a:pt x="1712" y="1243"/>
                  <a:pt x="1703" y="1242"/>
                  <a:pt x="1706" y="1253"/>
                </a:cubicBezTo>
                <a:cubicBezTo>
                  <a:pt x="1714" y="1253"/>
                  <a:pt x="1717" y="1248"/>
                  <a:pt x="1721" y="1244"/>
                </a:cubicBezTo>
                <a:cubicBezTo>
                  <a:pt x="1717" y="1244"/>
                  <a:pt x="1718" y="1239"/>
                  <a:pt x="1715" y="1238"/>
                </a:cubicBezTo>
                <a:close/>
                <a:moveTo>
                  <a:pt x="5" y="1279"/>
                </a:moveTo>
                <a:cubicBezTo>
                  <a:pt x="2" y="1290"/>
                  <a:pt x="1" y="1290"/>
                  <a:pt x="0" y="1298"/>
                </a:cubicBezTo>
                <a:cubicBezTo>
                  <a:pt x="8" y="1300"/>
                  <a:pt x="12" y="1282"/>
                  <a:pt x="5" y="1279"/>
                </a:cubicBezTo>
                <a:close/>
                <a:moveTo>
                  <a:pt x="2478" y="1251"/>
                </a:moveTo>
                <a:cubicBezTo>
                  <a:pt x="2480" y="1259"/>
                  <a:pt x="2461" y="1248"/>
                  <a:pt x="2463" y="1257"/>
                </a:cubicBezTo>
                <a:cubicBezTo>
                  <a:pt x="2467" y="1260"/>
                  <a:pt x="2474" y="1260"/>
                  <a:pt x="2478" y="1263"/>
                </a:cubicBezTo>
                <a:cubicBezTo>
                  <a:pt x="2475" y="1257"/>
                  <a:pt x="2487" y="1252"/>
                  <a:pt x="2478" y="1251"/>
                </a:cubicBezTo>
                <a:close/>
                <a:moveTo>
                  <a:pt x="1908" y="1263"/>
                </a:moveTo>
                <a:cubicBezTo>
                  <a:pt x="1909" y="1273"/>
                  <a:pt x="1899" y="1256"/>
                  <a:pt x="1899" y="1266"/>
                </a:cubicBezTo>
                <a:cubicBezTo>
                  <a:pt x="1905" y="1267"/>
                  <a:pt x="1901" y="1277"/>
                  <a:pt x="1908" y="1276"/>
                </a:cubicBezTo>
                <a:cubicBezTo>
                  <a:pt x="1909" y="1274"/>
                  <a:pt x="1916" y="1264"/>
                  <a:pt x="1908" y="1263"/>
                </a:cubicBezTo>
                <a:close/>
                <a:moveTo>
                  <a:pt x="2052" y="1280"/>
                </a:moveTo>
                <a:cubicBezTo>
                  <a:pt x="2054" y="1287"/>
                  <a:pt x="2058" y="1291"/>
                  <a:pt x="2065" y="1292"/>
                </a:cubicBezTo>
                <a:cubicBezTo>
                  <a:pt x="2063" y="1280"/>
                  <a:pt x="2076" y="1282"/>
                  <a:pt x="2080" y="1277"/>
                </a:cubicBezTo>
                <a:cubicBezTo>
                  <a:pt x="2066" y="1280"/>
                  <a:pt x="2063" y="1275"/>
                  <a:pt x="2052" y="1280"/>
                </a:cubicBezTo>
                <a:close/>
                <a:moveTo>
                  <a:pt x="2687" y="1282"/>
                </a:moveTo>
                <a:cubicBezTo>
                  <a:pt x="2687" y="1286"/>
                  <a:pt x="2688" y="1289"/>
                  <a:pt x="2690" y="1291"/>
                </a:cubicBezTo>
                <a:cubicBezTo>
                  <a:pt x="2686" y="1296"/>
                  <a:pt x="2680" y="1303"/>
                  <a:pt x="2693" y="1303"/>
                </a:cubicBezTo>
                <a:cubicBezTo>
                  <a:pt x="2693" y="1290"/>
                  <a:pt x="2698" y="1286"/>
                  <a:pt x="2687" y="1282"/>
                </a:cubicBezTo>
                <a:close/>
                <a:moveTo>
                  <a:pt x="2724" y="1291"/>
                </a:moveTo>
                <a:cubicBezTo>
                  <a:pt x="2718" y="1299"/>
                  <a:pt x="2713" y="1291"/>
                  <a:pt x="2708" y="1297"/>
                </a:cubicBezTo>
                <a:cubicBezTo>
                  <a:pt x="2713" y="1297"/>
                  <a:pt x="2711" y="1304"/>
                  <a:pt x="2712" y="1309"/>
                </a:cubicBezTo>
                <a:cubicBezTo>
                  <a:pt x="2723" y="1300"/>
                  <a:pt x="2731" y="1301"/>
                  <a:pt x="2739" y="1293"/>
                </a:cubicBezTo>
                <a:cubicBezTo>
                  <a:pt x="2735" y="1286"/>
                  <a:pt x="2701" y="1280"/>
                  <a:pt x="2724" y="1291"/>
                </a:cubicBezTo>
                <a:close/>
                <a:moveTo>
                  <a:pt x="2745" y="1315"/>
                </a:moveTo>
                <a:cubicBezTo>
                  <a:pt x="2744" y="1326"/>
                  <a:pt x="2748" y="1331"/>
                  <a:pt x="2755" y="1333"/>
                </a:cubicBezTo>
                <a:cubicBezTo>
                  <a:pt x="2755" y="1328"/>
                  <a:pt x="2755" y="1324"/>
                  <a:pt x="2758" y="1321"/>
                </a:cubicBezTo>
                <a:cubicBezTo>
                  <a:pt x="2749" y="1323"/>
                  <a:pt x="2752" y="1315"/>
                  <a:pt x="2745" y="1315"/>
                </a:cubicBezTo>
                <a:close/>
                <a:moveTo>
                  <a:pt x="2663" y="1334"/>
                </a:moveTo>
                <a:cubicBezTo>
                  <a:pt x="2663" y="1337"/>
                  <a:pt x="2685" y="1335"/>
                  <a:pt x="2684" y="1328"/>
                </a:cubicBezTo>
                <a:cubicBezTo>
                  <a:pt x="2677" y="1330"/>
                  <a:pt x="2660" y="1323"/>
                  <a:pt x="2663" y="1334"/>
                </a:cubicBezTo>
                <a:close/>
                <a:moveTo>
                  <a:pt x="2697" y="1328"/>
                </a:moveTo>
                <a:cubicBezTo>
                  <a:pt x="2695" y="1343"/>
                  <a:pt x="2713" y="1337"/>
                  <a:pt x="2721" y="1343"/>
                </a:cubicBezTo>
                <a:cubicBezTo>
                  <a:pt x="2719" y="1332"/>
                  <a:pt x="2701" y="1337"/>
                  <a:pt x="2697" y="1328"/>
                </a:cubicBezTo>
                <a:close/>
                <a:moveTo>
                  <a:pt x="2780" y="1400"/>
                </a:moveTo>
                <a:cubicBezTo>
                  <a:pt x="2787" y="1403"/>
                  <a:pt x="2794" y="1405"/>
                  <a:pt x="2799" y="1409"/>
                </a:cubicBezTo>
                <a:cubicBezTo>
                  <a:pt x="2800" y="1400"/>
                  <a:pt x="2784" y="1393"/>
                  <a:pt x="2780" y="1400"/>
                </a:cubicBezTo>
                <a:close/>
                <a:moveTo>
                  <a:pt x="2900" y="1436"/>
                </a:moveTo>
                <a:cubicBezTo>
                  <a:pt x="2900" y="1441"/>
                  <a:pt x="2901" y="1445"/>
                  <a:pt x="2903" y="1448"/>
                </a:cubicBezTo>
                <a:cubicBezTo>
                  <a:pt x="2911" y="1441"/>
                  <a:pt x="2917" y="1442"/>
                  <a:pt x="2922" y="1454"/>
                </a:cubicBezTo>
                <a:cubicBezTo>
                  <a:pt x="2930" y="1454"/>
                  <a:pt x="2929" y="1445"/>
                  <a:pt x="2934" y="1441"/>
                </a:cubicBezTo>
                <a:cubicBezTo>
                  <a:pt x="2921" y="1441"/>
                  <a:pt x="2914" y="1434"/>
                  <a:pt x="2900" y="1436"/>
                </a:cubicBezTo>
                <a:close/>
                <a:moveTo>
                  <a:pt x="3005" y="1468"/>
                </a:moveTo>
                <a:cubicBezTo>
                  <a:pt x="3014" y="1478"/>
                  <a:pt x="3038" y="1485"/>
                  <a:pt x="3041" y="1477"/>
                </a:cubicBezTo>
                <a:cubicBezTo>
                  <a:pt x="3034" y="1471"/>
                  <a:pt x="3013" y="1463"/>
                  <a:pt x="3005" y="1468"/>
                </a:cubicBezTo>
                <a:close/>
                <a:moveTo>
                  <a:pt x="3611" y="1473"/>
                </a:moveTo>
                <a:cubicBezTo>
                  <a:pt x="3611" y="1481"/>
                  <a:pt x="3618" y="1481"/>
                  <a:pt x="3624" y="1482"/>
                </a:cubicBezTo>
                <a:cubicBezTo>
                  <a:pt x="3626" y="1471"/>
                  <a:pt x="3617" y="1467"/>
                  <a:pt x="3611" y="1473"/>
                </a:cubicBezTo>
                <a:close/>
                <a:moveTo>
                  <a:pt x="3467" y="1671"/>
                </a:moveTo>
                <a:cubicBezTo>
                  <a:pt x="3477" y="1666"/>
                  <a:pt x="3484" y="1666"/>
                  <a:pt x="3491" y="1665"/>
                </a:cubicBezTo>
                <a:cubicBezTo>
                  <a:pt x="3481" y="1661"/>
                  <a:pt x="3472" y="1657"/>
                  <a:pt x="3463" y="1653"/>
                </a:cubicBezTo>
                <a:cubicBezTo>
                  <a:pt x="3465" y="1665"/>
                  <a:pt x="3478" y="1661"/>
                  <a:pt x="3467" y="1671"/>
                </a:cubicBezTo>
                <a:close/>
                <a:moveTo>
                  <a:pt x="3592" y="1673"/>
                </a:moveTo>
                <a:cubicBezTo>
                  <a:pt x="3595" y="1686"/>
                  <a:pt x="3606" y="1679"/>
                  <a:pt x="3617" y="1688"/>
                </a:cubicBezTo>
                <a:cubicBezTo>
                  <a:pt x="3618" y="1674"/>
                  <a:pt x="3600" y="1678"/>
                  <a:pt x="3592" y="1673"/>
                </a:cubicBezTo>
                <a:close/>
                <a:moveTo>
                  <a:pt x="2740" y="1122"/>
                </a:moveTo>
                <a:cubicBezTo>
                  <a:pt x="2740" y="1123"/>
                  <a:pt x="2740" y="1124"/>
                  <a:pt x="2740" y="1125"/>
                </a:cubicBezTo>
                <a:cubicBezTo>
                  <a:pt x="2740" y="1124"/>
                  <a:pt x="2740" y="1123"/>
                  <a:pt x="2740" y="1122"/>
                </a:cubicBezTo>
                <a:close/>
                <a:moveTo>
                  <a:pt x="637" y="1330"/>
                </a:moveTo>
                <a:cubicBezTo>
                  <a:pt x="641" y="1327"/>
                  <a:pt x="643" y="1324"/>
                  <a:pt x="644" y="1320"/>
                </a:cubicBezTo>
                <a:cubicBezTo>
                  <a:pt x="641" y="1322"/>
                  <a:pt x="639" y="1325"/>
                  <a:pt x="637" y="1330"/>
                </a:cubicBezTo>
                <a:close/>
                <a:moveTo>
                  <a:pt x="2697" y="302"/>
                </a:moveTo>
                <a:cubicBezTo>
                  <a:pt x="2696" y="302"/>
                  <a:pt x="2695" y="301"/>
                  <a:pt x="2694" y="301"/>
                </a:cubicBezTo>
                <a:cubicBezTo>
                  <a:pt x="2695" y="302"/>
                  <a:pt x="2696" y="302"/>
                  <a:pt x="2697" y="302"/>
                </a:cubicBezTo>
                <a:close/>
                <a:moveTo>
                  <a:pt x="3687" y="1399"/>
                </a:moveTo>
                <a:cubicBezTo>
                  <a:pt x="3677" y="1381"/>
                  <a:pt x="3651" y="1378"/>
                  <a:pt x="3638" y="1363"/>
                </a:cubicBezTo>
                <a:cubicBezTo>
                  <a:pt x="3628" y="1361"/>
                  <a:pt x="3627" y="1366"/>
                  <a:pt x="3619" y="1366"/>
                </a:cubicBezTo>
                <a:cubicBezTo>
                  <a:pt x="3607" y="1353"/>
                  <a:pt x="3571" y="1325"/>
                  <a:pt x="3564" y="1345"/>
                </a:cubicBezTo>
                <a:cubicBezTo>
                  <a:pt x="3547" y="1325"/>
                  <a:pt x="3520" y="1304"/>
                  <a:pt x="3499" y="1306"/>
                </a:cubicBezTo>
                <a:cubicBezTo>
                  <a:pt x="3515" y="1317"/>
                  <a:pt x="3490" y="1305"/>
                  <a:pt x="3487" y="1312"/>
                </a:cubicBezTo>
                <a:cubicBezTo>
                  <a:pt x="3494" y="1312"/>
                  <a:pt x="3497" y="1315"/>
                  <a:pt x="3496" y="1321"/>
                </a:cubicBezTo>
                <a:cubicBezTo>
                  <a:pt x="3487" y="1320"/>
                  <a:pt x="3484" y="1326"/>
                  <a:pt x="3478" y="1328"/>
                </a:cubicBezTo>
                <a:cubicBezTo>
                  <a:pt x="3475" y="1310"/>
                  <a:pt x="3454" y="1311"/>
                  <a:pt x="3453" y="1291"/>
                </a:cubicBezTo>
                <a:cubicBezTo>
                  <a:pt x="3441" y="1291"/>
                  <a:pt x="3435" y="1293"/>
                  <a:pt x="3441" y="1282"/>
                </a:cubicBezTo>
                <a:cubicBezTo>
                  <a:pt x="3429" y="1298"/>
                  <a:pt x="3404" y="1265"/>
                  <a:pt x="3395" y="1289"/>
                </a:cubicBezTo>
                <a:cubicBezTo>
                  <a:pt x="3381" y="1270"/>
                  <a:pt x="3360" y="1242"/>
                  <a:pt x="3333" y="1247"/>
                </a:cubicBezTo>
                <a:cubicBezTo>
                  <a:pt x="3318" y="1221"/>
                  <a:pt x="3285" y="1213"/>
                  <a:pt x="3268" y="1189"/>
                </a:cubicBezTo>
                <a:cubicBezTo>
                  <a:pt x="3261" y="1192"/>
                  <a:pt x="3250" y="1191"/>
                  <a:pt x="3244" y="1196"/>
                </a:cubicBezTo>
                <a:cubicBezTo>
                  <a:pt x="3245" y="1178"/>
                  <a:pt x="3209" y="1201"/>
                  <a:pt x="3213" y="1175"/>
                </a:cubicBezTo>
                <a:cubicBezTo>
                  <a:pt x="3197" y="1177"/>
                  <a:pt x="3190" y="1169"/>
                  <a:pt x="3191" y="1163"/>
                </a:cubicBezTo>
                <a:cubicBezTo>
                  <a:pt x="3187" y="1176"/>
                  <a:pt x="3174" y="1162"/>
                  <a:pt x="3160" y="1166"/>
                </a:cubicBezTo>
                <a:cubicBezTo>
                  <a:pt x="3161" y="1170"/>
                  <a:pt x="3159" y="1173"/>
                  <a:pt x="3157" y="1175"/>
                </a:cubicBezTo>
                <a:cubicBezTo>
                  <a:pt x="3167" y="1178"/>
                  <a:pt x="3184" y="1174"/>
                  <a:pt x="3182" y="1196"/>
                </a:cubicBezTo>
                <a:cubicBezTo>
                  <a:pt x="3167" y="1197"/>
                  <a:pt x="3167" y="1197"/>
                  <a:pt x="3167" y="1197"/>
                </a:cubicBezTo>
                <a:cubicBezTo>
                  <a:pt x="3168" y="1187"/>
                  <a:pt x="3123" y="1180"/>
                  <a:pt x="3142" y="1160"/>
                </a:cubicBezTo>
                <a:cubicBezTo>
                  <a:pt x="3132" y="1162"/>
                  <a:pt x="3130" y="1153"/>
                  <a:pt x="3124" y="1160"/>
                </a:cubicBezTo>
                <a:cubicBezTo>
                  <a:pt x="3117" y="1155"/>
                  <a:pt x="3117" y="1143"/>
                  <a:pt x="3108" y="1139"/>
                </a:cubicBezTo>
                <a:cubicBezTo>
                  <a:pt x="3102" y="1145"/>
                  <a:pt x="3085" y="1135"/>
                  <a:pt x="3071" y="1139"/>
                </a:cubicBezTo>
                <a:cubicBezTo>
                  <a:pt x="3062" y="1145"/>
                  <a:pt x="3080" y="1149"/>
                  <a:pt x="3071" y="1152"/>
                </a:cubicBezTo>
                <a:cubicBezTo>
                  <a:pt x="3058" y="1152"/>
                  <a:pt x="3050" y="1144"/>
                  <a:pt x="3041" y="1134"/>
                </a:cubicBezTo>
                <a:cubicBezTo>
                  <a:pt x="3047" y="1138"/>
                  <a:pt x="3050" y="1132"/>
                  <a:pt x="3059" y="1136"/>
                </a:cubicBezTo>
                <a:cubicBezTo>
                  <a:pt x="3059" y="1128"/>
                  <a:pt x="3047" y="1129"/>
                  <a:pt x="3056" y="1121"/>
                </a:cubicBezTo>
                <a:cubicBezTo>
                  <a:pt x="3046" y="1118"/>
                  <a:pt x="3054" y="1131"/>
                  <a:pt x="3044" y="1127"/>
                </a:cubicBezTo>
                <a:cubicBezTo>
                  <a:pt x="3045" y="1120"/>
                  <a:pt x="3046" y="1112"/>
                  <a:pt x="3056" y="1112"/>
                </a:cubicBezTo>
                <a:cubicBezTo>
                  <a:pt x="3058" y="1102"/>
                  <a:pt x="3043" y="1108"/>
                  <a:pt x="3046" y="1097"/>
                </a:cubicBezTo>
                <a:cubicBezTo>
                  <a:pt x="3064" y="1101"/>
                  <a:pt x="3064" y="1122"/>
                  <a:pt x="3083" y="1124"/>
                </a:cubicBezTo>
                <a:cubicBezTo>
                  <a:pt x="3085" y="1114"/>
                  <a:pt x="3085" y="1118"/>
                  <a:pt x="3083" y="1109"/>
                </a:cubicBezTo>
                <a:cubicBezTo>
                  <a:pt x="3092" y="1106"/>
                  <a:pt x="3096" y="1099"/>
                  <a:pt x="3111" y="1102"/>
                </a:cubicBezTo>
                <a:cubicBezTo>
                  <a:pt x="3111" y="1106"/>
                  <a:pt x="3109" y="1109"/>
                  <a:pt x="3108" y="1111"/>
                </a:cubicBezTo>
                <a:cubicBezTo>
                  <a:pt x="3130" y="1100"/>
                  <a:pt x="3139" y="1109"/>
                  <a:pt x="3154" y="1111"/>
                </a:cubicBezTo>
                <a:cubicBezTo>
                  <a:pt x="3156" y="1116"/>
                  <a:pt x="3160" y="1135"/>
                  <a:pt x="3166" y="1126"/>
                </a:cubicBezTo>
                <a:cubicBezTo>
                  <a:pt x="3161" y="1127"/>
                  <a:pt x="3161" y="1109"/>
                  <a:pt x="3166" y="1111"/>
                </a:cubicBezTo>
                <a:cubicBezTo>
                  <a:pt x="3169" y="1119"/>
                  <a:pt x="3188" y="1120"/>
                  <a:pt x="3200" y="1113"/>
                </a:cubicBezTo>
                <a:cubicBezTo>
                  <a:pt x="3206" y="1120"/>
                  <a:pt x="3198" y="1119"/>
                  <a:pt x="3197" y="1126"/>
                </a:cubicBezTo>
                <a:cubicBezTo>
                  <a:pt x="3202" y="1128"/>
                  <a:pt x="3206" y="1133"/>
                  <a:pt x="3212" y="1135"/>
                </a:cubicBezTo>
                <a:cubicBezTo>
                  <a:pt x="3213" y="1129"/>
                  <a:pt x="3208" y="1127"/>
                  <a:pt x="3212" y="1126"/>
                </a:cubicBezTo>
                <a:cubicBezTo>
                  <a:pt x="3227" y="1136"/>
                  <a:pt x="3251" y="1145"/>
                  <a:pt x="3268" y="1162"/>
                </a:cubicBezTo>
                <a:cubicBezTo>
                  <a:pt x="3268" y="1153"/>
                  <a:pt x="3261" y="1152"/>
                  <a:pt x="3261" y="1143"/>
                </a:cubicBezTo>
                <a:cubicBezTo>
                  <a:pt x="3273" y="1145"/>
                  <a:pt x="3276" y="1137"/>
                  <a:pt x="3283" y="1134"/>
                </a:cubicBezTo>
                <a:cubicBezTo>
                  <a:pt x="3280" y="1154"/>
                  <a:pt x="3289" y="1138"/>
                  <a:pt x="3292" y="1143"/>
                </a:cubicBezTo>
                <a:cubicBezTo>
                  <a:pt x="3295" y="1149"/>
                  <a:pt x="3283" y="1153"/>
                  <a:pt x="3292" y="1155"/>
                </a:cubicBezTo>
                <a:cubicBezTo>
                  <a:pt x="3295" y="1152"/>
                  <a:pt x="3293" y="1144"/>
                  <a:pt x="3301" y="1146"/>
                </a:cubicBezTo>
                <a:cubicBezTo>
                  <a:pt x="3305" y="1150"/>
                  <a:pt x="3305" y="1154"/>
                  <a:pt x="3301" y="1158"/>
                </a:cubicBezTo>
                <a:cubicBezTo>
                  <a:pt x="3330" y="1158"/>
                  <a:pt x="3333" y="1136"/>
                  <a:pt x="3347" y="1142"/>
                </a:cubicBezTo>
                <a:cubicBezTo>
                  <a:pt x="3350" y="1133"/>
                  <a:pt x="3334" y="1127"/>
                  <a:pt x="3341" y="1124"/>
                </a:cubicBezTo>
                <a:cubicBezTo>
                  <a:pt x="3348" y="1130"/>
                  <a:pt x="3354" y="1136"/>
                  <a:pt x="3353" y="1142"/>
                </a:cubicBezTo>
                <a:cubicBezTo>
                  <a:pt x="3362" y="1139"/>
                  <a:pt x="3383" y="1149"/>
                  <a:pt x="3381" y="1166"/>
                </a:cubicBezTo>
                <a:cubicBezTo>
                  <a:pt x="3392" y="1161"/>
                  <a:pt x="3392" y="1165"/>
                  <a:pt x="3396" y="1172"/>
                </a:cubicBezTo>
                <a:cubicBezTo>
                  <a:pt x="3401" y="1168"/>
                  <a:pt x="3399" y="1156"/>
                  <a:pt x="3409" y="1157"/>
                </a:cubicBezTo>
                <a:cubicBezTo>
                  <a:pt x="3409" y="1160"/>
                  <a:pt x="3411" y="1161"/>
                  <a:pt x="3412" y="1163"/>
                </a:cubicBezTo>
                <a:cubicBezTo>
                  <a:pt x="3408" y="1162"/>
                  <a:pt x="3405" y="1158"/>
                  <a:pt x="3406" y="1166"/>
                </a:cubicBezTo>
                <a:cubicBezTo>
                  <a:pt x="3412" y="1169"/>
                  <a:pt x="3421" y="1168"/>
                  <a:pt x="3430" y="1163"/>
                </a:cubicBezTo>
                <a:cubicBezTo>
                  <a:pt x="3424" y="1170"/>
                  <a:pt x="3433" y="1181"/>
                  <a:pt x="3436" y="1175"/>
                </a:cubicBezTo>
                <a:cubicBezTo>
                  <a:pt x="3426" y="1166"/>
                  <a:pt x="3445" y="1172"/>
                  <a:pt x="3449" y="1175"/>
                </a:cubicBezTo>
                <a:cubicBezTo>
                  <a:pt x="3449" y="1169"/>
                  <a:pt x="3444" y="1169"/>
                  <a:pt x="3442" y="1166"/>
                </a:cubicBezTo>
                <a:cubicBezTo>
                  <a:pt x="3453" y="1161"/>
                  <a:pt x="3451" y="1157"/>
                  <a:pt x="3464" y="1150"/>
                </a:cubicBezTo>
                <a:cubicBezTo>
                  <a:pt x="3465" y="1156"/>
                  <a:pt x="3465" y="1163"/>
                  <a:pt x="3470" y="1165"/>
                </a:cubicBezTo>
                <a:cubicBezTo>
                  <a:pt x="3473" y="1161"/>
                  <a:pt x="3504" y="1163"/>
                  <a:pt x="3495" y="1180"/>
                </a:cubicBezTo>
                <a:cubicBezTo>
                  <a:pt x="3506" y="1181"/>
                  <a:pt x="3509" y="1173"/>
                  <a:pt x="3516" y="1168"/>
                </a:cubicBezTo>
                <a:cubicBezTo>
                  <a:pt x="3524" y="1179"/>
                  <a:pt x="3515" y="1176"/>
                  <a:pt x="3522" y="1192"/>
                </a:cubicBezTo>
                <a:cubicBezTo>
                  <a:pt x="3531" y="1178"/>
                  <a:pt x="3555" y="1198"/>
                  <a:pt x="3556" y="1186"/>
                </a:cubicBezTo>
                <a:cubicBezTo>
                  <a:pt x="3557" y="1193"/>
                  <a:pt x="3566" y="1187"/>
                  <a:pt x="3568" y="1186"/>
                </a:cubicBezTo>
                <a:cubicBezTo>
                  <a:pt x="3569" y="1189"/>
                  <a:pt x="3568" y="1194"/>
                  <a:pt x="3571" y="1195"/>
                </a:cubicBezTo>
                <a:cubicBezTo>
                  <a:pt x="3571" y="1188"/>
                  <a:pt x="3574" y="1185"/>
                  <a:pt x="3580" y="1186"/>
                </a:cubicBezTo>
                <a:cubicBezTo>
                  <a:pt x="3580" y="1195"/>
                  <a:pt x="3593" y="1191"/>
                  <a:pt x="3596" y="1198"/>
                </a:cubicBezTo>
                <a:cubicBezTo>
                  <a:pt x="3601" y="1188"/>
                  <a:pt x="3584" y="1185"/>
                  <a:pt x="3593" y="1182"/>
                </a:cubicBezTo>
                <a:cubicBezTo>
                  <a:pt x="3615" y="1178"/>
                  <a:pt x="3606" y="1216"/>
                  <a:pt x="3615" y="1216"/>
                </a:cubicBezTo>
                <a:cubicBezTo>
                  <a:pt x="3618" y="1208"/>
                  <a:pt x="3618" y="1203"/>
                  <a:pt x="3620" y="1194"/>
                </a:cubicBezTo>
                <a:cubicBezTo>
                  <a:pt x="3627" y="1194"/>
                  <a:pt x="3627" y="1194"/>
                  <a:pt x="3627" y="1194"/>
                </a:cubicBezTo>
                <a:cubicBezTo>
                  <a:pt x="3626" y="1202"/>
                  <a:pt x="3621" y="1204"/>
                  <a:pt x="3630" y="1206"/>
                </a:cubicBezTo>
                <a:cubicBezTo>
                  <a:pt x="3642" y="1205"/>
                  <a:pt x="3652" y="1201"/>
                  <a:pt x="3667" y="1206"/>
                </a:cubicBezTo>
                <a:cubicBezTo>
                  <a:pt x="3665" y="1206"/>
                  <a:pt x="3663" y="1209"/>
                  <a:pt x="3667" y="1209"/>
                </a:cubicBezTo>
                <a:cubicBezTo>
                  <a:pt x="3674" y="1205"/>
                  <a:pt x="3661" y="1200"/>
                  <a:pt x="3669" y="1197"/>
                </a:cubicBezTo>
                <a:cubicBezTo>
                  <a:pt x="3673" y="1199"/>
                  <a:pt x="3678" y="1201"/>
                  <a:pt x="3685" y="1200"/>
                </a:cubicBezTo>
                <a:cubicBezTo>
                  <a:pt x="3690" y="1182"/>
                  <a:pt x="3705" y="1184"/>
                  <a:pt x="3715" y="1184"/>
                </a:cubicBezTo>
                <a:cubicBezTo>
                  <a:pt x="3715" y="1179"/>
                  <a:pt x="3716" y="1174"/>
                  <a:pt x="3718" y="1172"/>
                </a:cubicBezTo>
                <a:cubicBezTo>
                  <a:pt x="3711" y="1163"/>
                  <a:pt x="3700" y="1173"/>
                  <a:pt x="3697" y="1163"/>
                </a:cubicBezTo>
                <a:cubicBezTo>
                  <a:pt x="3697" y="1159"/>
                  <a:pt x="3702" y="1160"/>
                  <a:pt x="3703" y="1157"/>
                </a:cubicBezTo>
                <a:cubicBezTo>
                  <a:pt x="3695" y="1149"/>
                  <a:pt x="3697" y="1161"/>
                  <a:pt x="3687" y="1160"/>
                </a:cubicBezTo>
                <a:cubicBezTo>
                  <a:pt x="3684" y="1152"/>
                  <a:pt x="3693" y="1142"/>
                  <a:pt x="3687" y="1141"/>
                </a:cubicBezTo>
                <a:cubicBezTo>
                  <a:pt x="3678" y="1153"/>
                  <a:pt x="3666" y="1145"/>
                  <a:pt x="3654" y="1151"/>
                </a:cubicBezTo>
                <a:cubicBezTo>
                  <a:pt x="3655" y="1134"/>
                  <a:pt x="3630" y="1128"/>
                  <a:pt x="3635" y="1118"/>
                </a:cubicBezTo>
                <a:cubicBezTo>
                  <a:pt x="3641" y="1117"/>
                  <a:pt x="3647" y="1134"/>
                  <a:pt x="3650" y="1127"/>
                </a:cubicBezTo>
                <a:cubicBezTo>
                  <a:pt x="3639" y="1114"/>
                  <a:pt x="3623" y="1101"/>
                  <a:pt x="3631" y="1084"/>
                </a:cubicBezTo>
                <a:cubicBezTo>
                  <a:pt x="3634" y="1093"/>
                  <a:pt x="3650" y="1088"/>
                  <a:pt x="3653" y="1096"/>
                </a:cubicBezTo>
                <a:cubicBezTo>
                  <a:pt x="3653" y="1099"/>
                  <a:pt x="3648" y="1103"/>
                  <a:pt x="3653" y="1105"/>
                </a:cubicBezTo>
                <a:cubicBezTo>
                  <a:pt x="3662" y="1094"/>
                  <a:pt x="3670" y="1133"/>
                  <a:pt x="3678" y="1114"/>
                </a:cubicBezTo>
                <a:cubicBezTo>
                  <a:pt x="3671" y="1107"/>
                  <a:pt x="3662" y="1103"/>
                  <a:pt x="3659" y="1093"/>
                </a:cubicBezTo>
                <a:cubicBezTo>
                  <a:pt x="3663" y="1093"/>
                  <a:pt x="3662" y="1087"/>
                  <a:pt x="3665" y="1087"/>
                </a:cubicBezTo>
                <a:cubicBezTo>
                  <a:pt x="3670" y="1091"/>
                  <a:pt x="3680" y="1099"/>
                  <a:pt x="3687" y="1092"/>
                </a:cubicBezTo>
                <a:cubicBezTo>
                  <a:pt x="3688" y="1105"/>
                  <a:pt x="3700" y="1106"/>
                  <a:pt x="3699" y="1098"/>
                </a:cubicBezTo>
                <a:cubicBezTo>
                  <a:pt x="3713" y="1108"/>
                  <a:pt x="3723" y="1107"/>
                  <a:pt x="3727" y="1123"/>
                </a:cubicBezTo>
                <a:cubicBezTo>
                  <a:pt x="3738" y="1112"/>
                  <a:pt x="3739" y="1137"/>
                  <a:pt x="3748" y="1125"/>
                </a:cubicBezTo>
                <a:cubicBezTo>
                  <a:pt x="3739" y="1119"/>
                  <a:pt x="3752" y="1109"/>
                  <a:pt x="3748" y="1098"/>
                </a:cubicBezTo>
                <a:cubicBezTo>
                  <a:pt x="3738" y="1093"/>
                  <a:pt x="3731" y="1085"/>
                  <a:pt x="3726" y="1074"/>
                </a:cubicBezTo>
                <a:cubicBezTo>
                  <a:pt x="3733" y="1080"/>
                  <a:pt x="3732" y="1072"/>
                  <a:pt x="3738" y="1070"/>
                </a:cubicBezTo>
                <a:cubicBezTo>
                  <a:pt x="3738" y="1051"/>
                  <a:pt x="3722" y="1054"/>
                  <a:pt x="3729" y="1034"/>
                </a:cubicBezTo>
                <a:cubicBezTo>
                  <a:pt x="3715" y="1029"/>
                  <a:pt x="3705" y="1021"/>
                  <a:pt x="3698" y="1010"/>
                </a:cubicBezTo>
                <a:cubicBezTo>
                  <a:pt x="3708" y="1007"/>
                  <a:pt x="3707" y="1014"/>
                  <a:pt x="3713" y="1015"/>
                </a:cubicBezTo>
                <a:cubicBezTo>
                  <a:pt x="3716" y="998"/>
                  <a:pt x="3720" y="1007"/>
                  <a:pt x="3729" y="1012"/>
                </a:cubicBezTo>
                <a:cubicBezTo>
                  <a:pt x="3730" y="991"/>
                  <a:pt x="3717" y="984"/>
                  <a:pt x="3713" y="970"/>
                </a:cubicBezTo>
                <a:cubicBezTo>
                  <a:pt x="3719" y="978"/>
                  <a:pt x="3723" y="970"/>
                  <a:pt x="3728" y="975"/>
                </a:cubicBezTo>
                <a:cubicBezTo>
                  <a:pt x="3723" y="990"/>
                  <a:pt x="3740" y="998"/>
                  <a:pt x="3753" y="1003"/>
                </a:cubicBezTo>
                <a:cubicBezTo>
                  <a:pt x="3741" y="988"/>
                  <a:pt x="3723" y="977"/>
                  <a:pt x="3740" y="957"/>
                </a:cubicBezTo>
                <a:cubicBezTo>
                  <a:pt x="3731" y="957"/>
                  <a:pt x="3722" y="955"/>
                  <a:pt x="3722" y="945"/>
                </a:cubicBezTo>
                <a:cubicBezTo>
                  <a:pt x="3728" y="938"/>
                  <a:pt x="3732" y="947"/>
                  <a:pt x="3743" y="945"/>
                </a:cubicBezTo>
                <a:cubicBezTo>
                  <a:pt x="3731" y="922"/>
                  <a:pt x="3698" y="913"/>
                  <a:pt x="3703" y="884"/>
                </a:cubicBezTo>
                <a:cubicBezTo>
                  <a:pt x="3689" y="888"/>
                  <a:pt x="3674" y="865"/>
                  <a:pt x="3653" y="875"/>
                </a:cubicBezTo>
                <a:cubicBezTo>
                  <a:pt x="3603" y="864"/>
                  <a:pt x="3555" y="841"/>
                  <a:pt x="3512" y="840"/>
                </a:cubicBezTo>
                <a:cubicBezTo>
                  <a:pt x="3511" y="829"/>
                  <a:pt x="3508" y="828"/>
                  <a:pt x="3503" y="816"/>
                </a:cubicBezTo>
                <a:cubicBezTo>
                  <a:pt x="3520" y="817"/>
                  <a:pt x="3513" y="804"/>
                  <a:pt x="3509" y="797"/>
                </a:cubicBezTo>
                <a:cubicBezTo>
                  <a:pt x="3519" y="805"/>
                  <a:pt x="3506" y="788"/>
                  <a:pt x="3521" y="788"/>
                </a:cubicBezTo>
                <a:cubicBezTo>
                  <a:pt x="3515" y="802"/>
                  <a:pt x="3535" y="793"/>
                  <a:pt x="3545" y="800"/>
                </a:cubicBezTo>
                <a:cubicBezTo>
                  <a:pt x="3546" y="797"/>
                  <a:pt x="3545" y="794"/>
                  <a:pt x="3548" y="794"/>
                </a:cubicBezTo>
                <a:cubicBezTo>
                  <a:pt x="3545" y="784"/>
                  <a:pt x="3540" y="776"/>
                  <a:pt x="3536" y="775"/>
                </a:cubicBezTo>
                <a:cubicBezTo>
                  <a:pt x="3533" y="766"/>
                  <a:pt x="3548" y="743"/>
                  <a:pt x="3532" y="733"/>
                </a:cubicBezTo>
                <a:cubicBezTo>
                  <a:pt x="3535" y="729"/>
                  <a:pt x="3544" y="732"/>
                  <a:pt x="3541" y="723"/>
                </a:cubicBezTo>
                <a:cubicBezTo>
                  <a:pt x="3533" y="714"/>
                  <a:pt x="3523" y="730"/>
                  <a:pt x="3511" y="718"/>
                </a:cubicBezTo>
                <a:cubicBezTo>
                  <a:pt x="3510" y="721"/>
                  <a:pt x="3511" y="726"/>
                  <a:pt x="3508" y="727"/>
                </a:cubicBezTo>
                <a:cubicBezTo>
                  <a:pt x="3509" y="722"/>
                  <a:pt x="3504" y="711"/>
                  <a:pt x="3511" y="711"/>
                </a:cubicBezTo>
                <a:cubicBezTo>
                  <a:pt x="3532" y="711"/>
                  <a:pt x="3532" y="711"/>
                  <a:pt x="3532" y="711"/>
                </a:cubicBezTo>
                <a:cubicBezTo>
                  <a:pt x="3539" y="698"/>
                  <a:pt x="3526" y="683"/>
                  <a:pt x="3519" y="684"/>
                </a:cubicBezTo>
                <a:cubicBezTo>
                  <a:pt x="3520" y="681"/>
                  <a:pt x="3522" y="680"/>
                  <a:pt x="3526" y="681"/>
                </a:cubicBezTo>
                <a:cubicBezTo>
                  <a:pt x="3512" y="659"/>
                  <a:pt x="3498" y="637"/>
                  <a:pt x="3485" y="614"/>
                </a:cubicBezTo>
                <a:cubicBezTo>
                  <a:pt x="3457" y="616"/>
                  <a:pt x="3443" y="602"/>
                  <a:pt x="3436" y="584"/>
                </a:cubicBezTo>
                <a:cubicBezTo>
                  <a:pt x="3426" y="590"/>
                  <a:pt x="3414" y="580"/>
                  <a:pt x="3405" y="590"/>
                </a:cubicBezTo>
                <a:cubicBezTo>
                  <a:pt x="3405" y="587"/>
                  <a:pt x="3402" y="586"/>
                  <a:pt x="3402" y="584"/>
                </a:cubicBezTo>
                <a:cubicBezTo>
                  <a:pt x="3402" y="579"/>
                  <a:pt x="3410" y="581"/>
                  <a:pt x="3408" y="575"/>
                </a:cubicBezTo>
                <a:cubicBezTo>
                  <a:pt x="3385" y="540"/>
                  <a:pt x="3333" y="554"/>
                  <a:pt x="3294" y="539"/>
                </a:cubicBezTo>
                <a:cubicBezTo>
                  <a:pt x="3295" y="533"/>
                  <a:pt x="3291" y="533"/>
                  <a:pt x="3291" y="527"/>
                </a:cubicBezTo>
                <a:cubicBezTo>
                  <a:pt x="3295" y="527"/>
                  <a:pt x="3295" y="531"/>
                  <a:pt x="3300" y="530"/>
                </a:cubicBezTo>
                <a:cubicBezTo>
                  <a:pt x="3300" y="518"/>
                  <a:pt x="3300" y="518"/>
                  <a:pt x="3300" y="518"/>
                </a:cubicBezTo>
                <a:cubicBezTo>
                  <a:pt x="3253" y="511"/>
                  <a:pt x="3206" y="476"/>
                  <a:pt x="3162" y="483"/>
                </a:cubicBezTo>
                <a:cubicBezTo>
                  <a:pt x="3164" y="483"/>
                  <a:pt x="3165" y="485"/>
                  <a:pt x="3165" y="489"/>
                </a:cubicBezTo>
                <a:cubicBezTo>
                  <a:pt x="3153" y="486"/>
                  <a:pt x="3150" y="493"/>
                  <a:pt x="3140" y="492"/>
                </a:cubicBezTo>
                <a:cubicBezTo>
                  <a:pt x="3140" y="472"/>
                  <a:pt x="3122" y="470"/>
                  <a:pt x="3112" y="459"/>
                </a:cubicBezTo>
                <a:cubicBezTo>
                  <a:pt x="3120" y="455"/>
                  <a:pt x="3125" y="467"/>
                  <a:pt x="3128" y="458"/>
                </a:cubicBezTo>
                <a:cubicBezTo>
                  <a:pt x="3110" y="441"/>
                  <a:pt x="3088" y="463"/>
                  <a:pt x="3069" y="462"/>
                </a:cubicBezTo>
                <a:cubicBezTo>
                  <a:pt x="3059" y="462"/>
                  <a:pt x="3044" y="453"/>
                  <a:pt x="3033" y="450"/>
                </a:cubicBezTo>
                <a:cubicBezTo>
                  <a:pt x="3020" y="448"/>
                  <a:pt x="2995" y="439"/>
                  <a:pt x="2971" y="433"/>
                </a:cubicBezTo>
                <a:cubicBezTo>
                  <a:pt x="2961" y="450"/>
                  <a:pt x="2942" y="427"/>
                  <a:pt x="2937" y="418"/>
                </a:cubicBezTo>
                <a:cubicBezTo>
                  <a:pt x="2918" y="423"/>
                  <a:pt x="2906" y="401"/>
                  <a:pt x="2897" y="415"/>
                </a:cubicBezTo>
                <a:cubicBezTo>
                  <a:pt x="2891" y="414"/>
                  <a:pt x="2892" y="407"/>
                  <a:pt x="2882" y="409"/>
                </a:cubicBezTo>
                <a:cubicBezTo>
                  <a:pt x="2889" y="403"/>
                  <a:pt x="2880" y="398"/>
                  <a:pt x="2870" y="400"/>
                </a:cubicBezTo>
                <a:cubicBezTo>
                  <a:pt x="2874" y="387"/>
                  <a:pt x="2854" y="391"/>
                  <a:pt x="2863" y="382"/>
                </a:cubicBezTo>
                <a:cubicBezTo>
                  <a:pt x="2836" y="398"/>
                  <a:pt x="2822" y="373"/>
                  <a:pt x="2811" y="355"/>
                </a:cubicBezTo>
                <a:cubicBezTo>
                  <a:pt x="2826" y="357"/>
                  <a:pt x="2836" y="369"/>
                  <a:pt x="2845" y="355"/>
                </a:cubicBezTo>
                <a:cubicBezTo>
                  <a:pt x="2829" y="345"/>
                  <a:pt x="2795" y="350"/>
                  <a:pt x="2789" y="337"/>
                </a:cubicBezTo>
                <a:cubicBezTo>
                  <a:pt x="2786" y="330"/>
                  <a:pt x="2782" y="318"/>
                  <a:pt x="2786" y="322"/>
                </a:cubicBezTo>
                <a:cubicBezTo>
                  <a:pt x="2775" y="312"/>
                  <a:pt x="2748" y="303"/>
                  <a:pt x="2734" y="301"/>
                </a:cubicBezTo>
                <a:cubicBezTo>
                  <a:pt x="2723" y="299"/>
                  <a:pt x="2708" y="306"/>
                  <a:pt x="2697" y="302"/>
                </a:cubicBezTo>
                <a:cubicBezTo>
                  <a:pt x="2703" y="305"/>
                  <a:pt x="2707" y="310"/>
                  <a:pt x="2706" y="319"/>
                </a:cubicBezTo>
                <a:cubicBezTo>
                  <a:pt x="2698" y="316"/>
                  <a:pt x="2675" y="302"/>
                  <a:pt x="2666" y="320"/>
                </a:cubicBezTo>
                <a:cubicBezTo>
                  <a:pt x="2645" y="308"/>
                  <a:pt x="2623" y="269"/>
                  <a:pt x="2602" y="293"/>
                </a:cubicBezTo>
                <a:cubicBezTo>
                  <a:pt x="2610" y="285"/>
                  <a:pt x="2595" y="284"/>
                  <a:pt x="2595" y="275"/>
                </a:cubicBezTo>
                <a:cubicBezTo>
                  <a:pt x="2590" y="274"/>
                  <a:pt x="2589" y="278"/>
                  <a:pt x="2583" y="278"/>
                </a:cubicBezTo>
                <a:cubicBezTo>
                  <a:pt x="2577" y="272"/>
                  <a:pt x="2584" y="272"/>
                  <a:pt x="2586" y="266"/>
                </a:cubicBezTo>
                <a:cubicBezTo>
                  <a:pt x="2560" y="263"/>
                  <a:pt x="2555" y="278"/>
                  <a:pt x="2531" y="285"/>
                </a:cubicBezTo>
                <a:cubicBezTo>
                  <a:pt x="2551" y="269"/>
                  <a:pt x="2507" y="267"/>
                  <a:pt x="2518" y="251"/>
                </a:cubicBezTo>
                <a:cubicBezTo>
                  <a:pt x="2506" y="253"/>
                  <a:pt x="2496" y="258"/>
                  <a:pt x="2491" y="267"/>
                </a:cubicBezTo>
                <a:cubicBezTo>
                  <a:pt x="2492" y="244"/>
                  <a:pt x="2460" y="255"/>
                  <a:pt x="2454" y="240"/>
                </a:cubicBezTo>
                <a:cubicBezTo>
                  <a:pt x="2451" y="250"/>
                  <a:pt x="2420" y="237"/>
                  <a:pt x="2408" y="246"/>
                </a:cubicBezTo>
                <a:cubicBezTo>
                  <a:pt x="2402" y="234"/>
                  <a:pt x="2365" y="239"/>
                  <a:pt x="2356" y="228"/>
                </a:cubicBezTo>
                <a:cubicBezTo>
                  <a:pt x="2360" y="228"/>
                  <a:pt x="2363" y="227"/>
                  <a:pt x="2362" y="222"/>
                </a:cubicBezTo>
                <a:cubicBezTo>
                  <a:pt x="2345" y="216"/>
                  <a:pt x="2337" y="223"/>
                  <a:pt x="2319" y="223"/>
                </a:cubicBezTo>
                <a:cubicBezTo>
                  <a:pt x="2327" y="213"/>
                  <a:pt x="2312" y="216"/>
                  <a:pt x="2319" y="204"/>
                </a:cubicBezTo>
                <a:cubicBezTo>
                  <a:pt x="2303" y="204"/>
                  <a:pt x="2303" y="187"/>
                  <a:pt x="2291" y="183"/>
                </a:cubicBezTo>
                <a:cubicBezTo>
                  <a:pt x="2281" y="182"/>
                  <a:pt x="2299" y="192"/>
                  <a:pt x="2288" y="192"/>
                </a:cubicBezTo>
                <a:cubicBezTo>
                  <a:pt x="2274" y="180"/>
                  <a:pt x="2267" y="175"/>
                  <a:pt x="2239" y="175"/>
                </a:cubicBezTo>
                <a:cubicBezTo>
                  <a:pt x="2236" y="161"/>
                  <a:pt x="2225" y="156"/>
                  <a:pt x="2214" y="150"/>
                </a:cubicBezTo>
                <a:cubicBezTo>
                  <a:pt x="2179" y="168"/>
                  <a:pt x="2142" y="167"/>
                  <a:pt x="2107" y="155"/>
                </a:cubicBezTo>
                <a:cubicBezTo>
                  <a:pt x="2106" y="158"/>
                  <a:pt x="2107" y="163"/>
                  <a:pt x="2104" y="164"/>
                </a:cubicBezTo>
                <a:cubicBezTo>
                  <a:pt x="2059" y="155"/>
                  <a:pt x="1999" y="167"/>
                  <a:pt x="1950" y="135"/>
                </a:cubicBezTo>
                <a:cubicBezTo>
                  <a:pt x="1934" y="142"/>
                  <a:pt x="1912" y="138"/>
                  <a:pt x="1892" y="130"/>
                </a:cubicBezTo>
                <a:cubicBezTo>
                  <a:pt x="1891" y="133"/>
                  <a:pt x="1889" y="137"/>
                  <a:pt x="1886" y="139"/>
                </a:cubicBezTo>
                <a:cubicBezTo>
                  <a:pt x="1884" y="125"/>
                  <a:pt x="1874" y="132"/>
                  <a:pt x="1864" y="133"/>
                </a:cubicBezTo>
                <a:cubicBezTo>
                  <a:pt x="1843" y="135"/>
                  <a:pt x="1807" y="122"/>
                  <a:pt x="1785" y="125"/>
                </a:cubicBezTo>
                <a:cubicBezTo>
                  <a:pt x="1763" y="128"/>
                  <a:pt x="1723" y="109"/>
                  <a:pt x="1723" y="129"/>
                </a:cubicBezTo>
                <a:cubicBezTo>
                  <a:pt x="1706" y="118"/>
                  <a:pt x="1684" y="130"/>
                  <a:pt x="1668" y="126"/>
                </a:cubicBezTo>
                <a:cubicBezTo>
                  <a:pt x="1638" y="119"/>
                  <a:pt x="1603" y="110"/>
                  <a:pt x="1573" y="106"/>
                </a:cubicBezTo>
                <a:cubicBezTo>
                  <a:pt x="1568" y="105"/>
                  <a:pt x="1566" y="112"/>
                  <a:pt x="1561" y="112"/>
                </a:cubicBezTo>
                <a:cubicBezTo>
                  <a:pt x="1558" y="112"/>
                  <a:pt x="1555" y="103"/>
                  <a:pt x="1551" y="103"/>
                </a:cubicBezTo>
                <a:cubicBezTo>
                  <a:pt x="1541" y="102"/>
                  <a:pt x="1523" y="116"/>
                  <a:pt x="1518" y="100"/>
                </a:cubicBezTo>
                <a:cubicBezTo>
                  <a:pt x="1517" y="107"/>
                  <a:pt x="1510" y="107"/>
                  <a:pt x="1506" y="110"/>
                </a:cubicBezTo>
                <a:cubicBezTo>
                  <a:pt x="1486" y="97"/>
                  <a:pt x="1457" y="111"/>
                  <a:pt x="1435" y="92"/>
                </a:cubicBezTo>
                <a:cubicBezTo>
                  <a:pt x="1423" y="106"/>
                  <a:pt x="1391" y="98"/>
                  <a:pt x="1383" y="108"/>
                </a:cubicBezTo>
                <a:cubicBezTo>
                  <a:pt x="1377" y="103"/>
                  <a:pt x="1370" y="98"/>
                  <a:pt x="1361" y="96"/>
                </a:cubicBezTo>
                <a:cubicBezTo>
                  <a:pt x="1350" y="105"/>
                  <a:pt x="1335" y="100"/>
                  <a:pt x="1328" y="109"/>
                </a:cubicBezTo>
                <a:cubicBezTo>
                  <a:pt x="1326" y="102"/>
                  <a:pt x="1322" y="98"/>
                  <a:pt x="1315" y="97"/>
                </a:cubicBezTo>
                <a:cubicBezTo>
                  <a:pt x="1303" y="106"/>
                  <a:pt x="1268" y="92"/>
                  <a:pt x="1257" y="110"/>
                </a:cubicBezTo>
                <a:cubicBezTo>
                  <a:pt x="1252" y="95"/>
                  <a:pt x="1231" y="99"/>
                  <a:pt x="1217" y="101"/>
                </a:cubicBezTo>
                <a:cubicBezTo>
                  <a:pt x="1184" y="104"/>
                  <a:pt x="1140" y="103"/>
                  <a:pt x="1114" y="123"/>
                </a:cubicBezTo>
                <a:cubicBezTo>
                  <a:pt x="1113" y="120"/>
                  <a:pt x="1113" y="116"/>
                  <a:pt x="1107" y="117"/>
                </a:cubicBezTo>
                <a:cubicBezTo>
                  <a:pt x="1083" y="137"/>
                  <a:pt x="1068" y="166"/>
                  <a:pt x="1022" y="164"/>
                </a:cubicBezTo>
                <a:cubicBezTo>
                  <a:pt x="1018" y="172"/>
                  <a:pt x="1014" y="179"/>
                  <a:pt x="1010" y="186"/>
                </a:cubicBezTo>
                <a:cubicBezTo>
                  <a:pt x="1001" y="179"/>
                  <a:pt x="989" y="193"/>
                  <a:pt x="992" y="198"/>
                </a:cubicBezTo>
                <a:cubicBezTo>
                  <a:pt x="981" y="189"/>
                  <a:pt x="970" y="194"/>
                  <a:pt x="970" y="205"/>
                </a:cubicBezTo>
                <a:cubicBezTo>
                  <a:pt x="952" y="193"/>
                  <a:pt x="939" y="212"/>
                  <a:pt x="918" y="202"/>
                </a:cubicBezTo>
                <a:cubicBezTo>
                  <a:pt x="911" y="213"/>
                  <a:pt x="892" y="224"/>
                  <a:pt x="879" y="218"/>
                </a:cubicBezTo>
                <a:cubicBezTo>
                  <a:pt x="878" y="232"/>
                  <a:pt x="853" y="221"/>
                  <a:pt x="851" y="234"/>
                </a:cubicBezTo>
                <a:cubicBezTo>
                  <a:pt x="871" y="240"/>
                  <a:pt x="920" y="223"/>
                  <a:pt x="919" y="251"/>
                </a:cubicBezTo>
                <a:cubicBezTo>
                  <a:pt x="926" y="250"/>
                  <a:pt x="931" y="252"/>
                  <a:pt x="934" y="254"/>
                </a:cubicBezTo>
                <a:cubicBezTo>
                  <a:pt x="935" y="223"/>
                  <a:pt x="976" y="232"/>
                  <a:pt x="980" y="254"/>
                </a:cubicBezTo>
                <a:cubicBezTo>
                  <a:pt x="990" y="255"/>
                  <a:pt x="987" y="244"/>
                  <a:pt x="999" y="247"/>
                </a:cubicBezTo>
                <a:cubicBezTo>
                  <a:pt x="1001" y="253"/>
                  <a:pt x="1004" y="259"/>
                  <a:pt x="1005" y="266"/>
                </a:cubicBezTo>
                <a:cubicBezTo>
                  <a:pt x="985" y="259"/>
                  <a:pt x="980" y="270"/>
                  <a:pt x="959" y="269"/>
                </a:cubicBezTo>
                <a:cubicBezTo>
                  <a:pt x="974" y="293"/>
                  <a:pt x="1019" y="293"/>
                  <a:pt x="1012" y="324"/>
                </a:cubicBezTo>
                <a:cubicBezTo>
                  <a:pt x="982" y="317"/>
                  <a:pt x="971" y="331"/>
                  <a:pt x="944" y="319"/>
                </a:cubicBezTo>
                <a:cubicBezTo>
                  <a:pt x="944" y="323"/>
                  <a:pt x="945" y="330"/>
                  <a:pt x="941" y="331"/>
                </a:cubicBezTo>
                <a:cubicBezTo>
                  <a:pt x="938" y="331"/>
                  <a:pt x="938" y="333"/>
                  <a:pt x="935" y="334"/>
                </a:cubicBezTo>
                <a:cubicBezTo>
                  <a:pt x="927" y="325"/>
                  <a:pt x="915" y="320"/>
                  <a:pt x="904" y="307"/>
                </a:cubicBezTo>
                <a:cubicBezTo>
                  <a:pt x="904" y="316"/>
                  <a:pt x="914" y="315"/>
                  <a:pt x="911" y="328"/>
                </a:cubicBezTo>
                <a:cubicBezTo>
                  <a:pt x="908" y="328"/>
                  <a:pt x="907" y="331"/>
                  <a:pt x="905" y="331"/>
                </a:cubicBezTo>
                <a:cubicBezTo>
                  <a:pt x="899" y="326"/>
                  <a:pt x="886" y="328"/>
                  <a:pt x="883" y="319"/>
                </a:cubicBezTo>
                <a:cubicBezTo>
                  <a:pt x="887" y="319"/>
                  <a:pt x="886" y="314"/>
                  <a:pt x="889" y="313"/>
                </a:cubicBezTo>
                <a:cubicBezTo>
                  <a:pt x="889" y="318"/>
                  <a:pt x="891" y="321"/>
                  <a:pt x="895" y="322"/>
                </a:cubicBezTo>
                <a:cubicBezTo>
                  <a:pt x="894" y="312"/>
                  <a:pt x="900" y="309"/>
                  <a:pt x="898" y="298"/>
                </a:cubicBezTo>
                <a:cubicBezTo>
                  <a:pt x="888" y="297"/>
                  <a:pt x="893" y="311"/>
                  <a:pt x="880" y="307"/>
                </a:cubicBezTo>
                <a:cubicBezTo>
                  <a:pt x="882" y="325"/>
                  <a:pt x="868" y="325"/>
                  <a:pt x="855" y="329"/>
                </a:cubicBezTo>
                <a:cubicBezTo>
                  <a:pt x="816" y="308"/>
                  <a:pt x="760" y="326"/>
                  <a:pt x="717" y="309"/>
                </a:cubicBezTo>
                <a:cubicBezTo>
                  <a:pt x="692" y="310"/>
                  <a:pt x="669" y="316"/>
                  <a:pt x="647" y="307"/>
                </a:cubicBezTo>
                <a:cubicBezTo>
                  <a:pt x="673" y="292"/>
                  <a:pt x="702" y="288"/>
                  <a:pt x="726" y="266"/>
                </a:cubicBezTo>
                <a:cubicBezTo>
                  <a:pt x="718" y="260"/>
                  <a:pt x="701" y="285"/>
                  <a:pt x="689" y="276"/>
                </a:cubicBezTo>
                <a:cubicBezTo>
                  <a:pt x="688" y="269"/>
                  <a:pt x="710" y="270"/>
                  <a:pt x="702" y="266"/>
                </a:cubicBezTo>
                <a:cubicBezTo>
                  <a:pt x="663" y="273"/>
                  <a:pt x="637" y="286"/>
                  <a:pt x="607" y="298"/>
                </a:cubicBezTo>
                <a:cubicBezTo>
                  <a:pt x="593" y="303"/>
                  <a:pt x="580" y="301"/>
                  <a:pt x="567" y="311"/>
                </a:cubicBezTo>
                <a:cubicBezTo>
                  <a:pt x="560" y="317"/>
                  <a:pt x="565" y="332"/>
                  <a:pt x="549" y="326"/>
                </a:cubicBezTo>
                <a:cubicBezTo>
                  <a:pt x="549" y="330"/>
                  <a:pt x="551" y="333"/>
                  <a:pt x="552" y="335"/>
                </a:cubicBezTo>
                <a:cubicBezTo>
                  <a:pt x="541" y="340"/>
                  <a:pt x="532" y="333"/>
                  <a:pt x="522" y="342"/>
                </a:cubicBezTo>
                <a:cubicBezTo>
                  <a:pt x="526" y="343"/>
                  <a:pt x="529" y="347"/>
                  <a:pt x="531" y="351"/>
                </a:cubicBezTo>
                <a:cubicBezTo>
                  <a:pt x="523" y="350"/>
                  <a:pt x="512" y="362"/>
                  <a:pt x="522" y="369"/>
                </a:cubicBezTo>
                <a:cubicBezTo>
                  <a:pt x="540" y="340"/>
                  <a:pt x="571" y="382"/>
                  <a:pt x="595" y="365"/>
                </a:cubicBezTo>
                <a:cubicBezTo>
                  <a:pt x="600" y="376"/>
                  <a:pt x="597" y="390"/>
                  <a:pt x="587" y="393"/>
                </a:cubicBezTo>
                <a:cubicBezTo>
                  <a:pt x="595" y="396"/>
                  <a:pt x="593" y="409"/>
                  <a:pt x="599" y="414"/>
                </a:cubicBezTo>
                <a:cubicBezTo>
                  <a:pt x="576" y="413"/>
                  <a:pt x="612" y="421"/>
                  <a:pt x="596" y="430"/>
                </a:cubicBezTo>
                <a:cubicBezTo>
                  <a:pt x="598" y="422"/>
                  <a:pt x="590" y="424"/>
                  <a:pt x="587" y="421"/>
                </a:cubicBezTo>
                <a:cubicBezTo>
                  <a:pt x="567" y="437"/>
                  <a:pt x="566" y="469"/>
                  <a:pt x="551" y="482"/>
                </a:cubicBezTo>
                <a:cubicBezTo>
                  <a:pt x="556" y="491"/>
                  <a:pt x="574" y="488"/>
                  <a:pt x="579" y="497"/>
                </a:cubicBezTo>
                <a:cubicBezTo>
                  <a:pt x="578" y="513"/>
                  <a:pt x="568" y="511"/>
                  <a:pt x="560" y="513"/>
                </a:cubicBezTo>
                <a:cubicBezTo>
                  <a:pt x="563" y="535"/>
                  <a:pt x="542" y="543"/>
                  <a:pt x="549" y="559"/>
                </a:cubicBezTo>
                <a:cubicBezTo>
                  <a:pt x="543" y="562"/>
                  <a:pt x="527" y="583"/>
                  <a:pt x="525" y="590"/>
                </a:cubicBezTo>
                <a:cubicBezTo>
                  <a:pt x="516" y="585"/>
                  <a:pt x="505" y="582"/>
                  <a:pt x="494" y="593"/>
                </a:cubicBezTo>
                <a:cubicBezTo>
                  <a:pt x="530" y="593"/>
                  <a:pt x="533" y="620"/>
                  <a:pt x="553" y="630"/>
                </a:cubicBezTo>
                <a:cubicBezTo>
                  <a:pt x="558" y="626"/>
                  <a:pt x="572" y="615"/>
                  <a:pt x="580" y="623"/>
                </a:cubicBezTo>
                <a:cubicBezTo>
                  <a:pt x="571" y="631"/>
                  <a:pt x="568" y="632"/>
                  <a:pt x="562" y="639"/>
                </a:cubicBezTo>
                <a:cubicBezTo>
                  <a:pt x="573" y="640"/>
                  <a:pt x="581" y="641"/>
                  <a:pt x="593" y="647"/>
                </a:cubicBezTo>
                <a:cubicBezTo>
                  <a:pt x="594" y="637"/>
                  <a:pt x="595" y="637"/>
                  <a:pt x="605" y="644"/>
                </a:cubicBezTo>
                <a:cubicBezTo>
                  <a:pt x="605" y="631"/>
                  <a:pt x="589" y="633"/>
                  <a:pt x="589" y="620"/>
                </a:cubicBezTo>
                <a:cubicBezTo>
                  <a:pt x="607" y="613"/>
                  <a:pt x="608" y="620"/>
                  <a:pt x="626" y="610"/>
                </a:cubicBezTo>
                <a:cubicBezTo>
                  <a:pt x="631" y="621"/>
                  <a:pt x="633" y="628"/>
                  <a:pt x="654" y="628"/>
                </a:cubicBezTo>
                <a:cubicBezTo>
                  <a:pt x="661" y="626"/>
                  <a:pt x="662" y="618"/>
                  <a:pt x="669" y="616"/>
                </a:cubicBezTo>
                <a:cubicBezTo>
                  <a:pt x="671" y="628"/>
                  <a:pt x="684" y="629"/>
                  <a:pt x="691" y="637"/>
                </a:cubicBezTo>
                <a:cubicBezTo>
                  <a:pt x="679" y="642"/>
                  <a:pt x="684" y="647"/>
                  <a:pt x="688" y="656"/>
                </a:cubicBezTo>
                <a:cubicBezTo>
                  <a:pt x="680" y="665"/>
                  <a:pt x="669" y="656"/>
                  <a:pt x="666" y="659"/>
                </a:cubicBezTo>
                <a:cubicBezTo>
                  <a:pt x="673" y="663"/>
                  <a:pt x="670" y="676"/>
                  <a:pt x="679" y="677"/>
                </a:cubicBezTo>
                <a:cubicBezTo>
                  <a:pt x="688" y="672"/>
                  <a:pt x="670" y="668"/>
                  <a:pt x="679" y="665"/>
                </a:cubicBezTo>
                <a:cubicBezTo>
                  <a:pt x="689" y="666"/>
                  <a:pt x="686" y="673"/>
                  <a:pt x="697" y="668"/>
                </a:cubicBezTo>
                <a:cubicBezTo>
                  <a:pt x="696" y="661"/>
                  <a:pt x="690" y="655"/>
                  <a:pt x="700" y="652"/>
                </a:cubicBezTo>
                <a:cubicBezTo>
                  <a:pt x="722" y="654"/>
                  <a:pt x="750" y="663"/>
                  <a:pt x="764" y="667"/>
                </a:cubicBezTo>
                <a:cubicBezTo>
                  <a:pt x="754" y="661"/>
                  <a:pt x="782" y="673"/>
                  <a:pt x="777" y="658"/>
                </a:cubicBezTo>
                <a:cubicBezTo>
                  <a:pt x="772" y="656"/>
                  <a:pt x="761" y="661"/>
                  <a:pt x="761" y="655"/>
                </a:cubicBezTo>
                <a:cubicBezTo>
                  <a:pt x="769" y="651"/>
                  <a:pt x="781" y="650"/>
                  <a:pt x="780" y="664"/>
                </a:cubicBezTo>
                <a:cubicBezTo>
                  <a:pt x="783" y="657"/>
                  <a:pt x="806" y="654"/>
                  <a:pt x="801" y="648"/>
                </a:cubicBezTo>
                <a:cubicBezTo>
                  <a:pt x="783" y="648"/>
                  <a:pt x="770" y="631"/>
                  <a:pt x="752" y="652"/>
                </a:cubicBezTo>
                <a:cubicBezTo>
                  <a:pt x="741" y="655"/>
                  <a:pt x="724" y="634"/>
                  <a:pt x="718" y="652"/>
                </a:cubicBezTo>
                <a:cubicBezTo>
                  <a:pt x="707" y="638"/>
                  <a:pt x="696" y="616"/>
                  <a:pt x="696" y="600"/>
                </a:cubicBezTo>
                <a:cubicBezTo>
                  <a:pt x="706" y="597"/>
                  <a:pt x="717" y="585"/>
                  <a:pt x="711" y="576"/>
                </a:cubicBezTo>
                <a:cubicBezTo>
                  <a:pt x="718" y="582"/>
                  <a:pt x="724" y="568"/>
                  <a:pt x="736" y="569"/>
                </a:cubicBezTo>
                <a:cubicBezTo>
                  <a:pt x="736" y="575"/>
                  <a:pt x="738" y="579"/>
                  <a:pt x="742" y="581"/>
                </a:cubicBezTo>
                <a:cubicBezTo>
                  <a:pt x="744" y="572"/>
                  <a:pt x="760" y="576"/>
                  <a:pt x="763" y="569"/>
                </a:cubicBezTo>
                <a:cubicBezTo>
                  <a:pt x="774" y="583"/>
                  <a:pt x="797" y="566"/>
                  <a:pt x="803" y="556"/>
                </a:cubicBezTo>
                <a:cubicBezTo>
                  <a:pt x="786" y="553"/>
                  <a:pt x="776" y="559"/>
                  <a:pt x="766" y="547"/>
                </a:cubicBezTo>
                <a:cubicBezTo>
                  <a:pt x="761" y="550"/>
                  <a:pt x="758" y="555"/>
                  <a:pt x="751" y="557"/>
                </a:cubicBezTo>
                <a:cubicBezTo>
                  <a:pt x="747" y="547"/>
                  <a:pt x="761" y="554"/>
                  <a:pt x="757" y="544"/>
                </a:cubicBezTo>
                <a:cubicBezTo>
                  <a:pt x="746" y="542"/>
                  <a:pt x="753" y="557"/>
                  <a:pt x="742" y="554"/>
                </a:cubicBezTo>
                <a:cubicBezTo>
                  <a:pt x="740" y="548"/>
                  <a:pt x="730" y="551"/>
                  <a:pt x="732" y="542"/>
                </a:cubicBezTo>
                <a:cubicBezTo>
                  <a:pt x="738" y="532"/>
                  <a:pt x="748" y="541"/>
                  <a:pt x="751" y="526"/>
                </a:cubicBezTo>
                <a:cubicBezTo>
                  <a:pt x="789" y="550"/>
                  <a:pt x="809" y="481"/>
                  <a:pt x="845" y="519"/>
                </a:cubicBezTo>
                <a:cubicBezTo>
                  <a:pt x="846" y="514"/>
                  <a:pt x="844" y="508"/>
                  <a:pt x="848" y="507"/>
                </a:cubicBezTo>
                <a:cubicBezTo>
                  <a:pt x="855" y="517"/>
                  <a:pt x="878" y="498"/>
                  <a:pt x="882" y="521"/>
                </a:cubicBezTo>
                <a:cubicBezTo>
                  <a:pt x="866" y="515"/>
                  <a:pt x="868" y="528"/>
                  <a:pt x="852" y="528"/>
                </a:cubicBezTo>
                <a:cubicBezTo>
                  <a:pt x="856" y="535"/>
                  <a:pt x="862" y="540"/>
                  <a:pt x="870" y="543"/>
                </a:cubicBezTo>
                <a:cubicBezTo>
                  <a:pt x="875" y="534"/>
                  <a:pt x="878" y="543"/>
                  <a:pt x="885" y="537"/>
                </a:cubicBezTo>
                <a:cubicBezTo>
                  <a:pt x="886" y="531"/>
                  <a:pt x="881" y="531"/>
                  <a:pt x="879" y="528"/>
                </a:cubicBezTo>
                <a:cubicBezTo>
                  <a:pt x="884" y="527"/>
                  <a:pt x="884" y="523"/>
                  <a:pt x="888" y="521"/>
                </a:cubicBezTo>
                <a:cubicBezTo>
                  <a:pt x="920" y="533"/>
                  <a:pt x="973" y="503"/>
                  <a:pt x="999" y="529"/>
                </a:cubicBezTo>
                <a:cubicBezTo>
                  <a:pt x="1045" y="522"/>
                  <a:pt x="1078" y="508"/>
                  <a:pt x="1112" y="528"/>
                </a:cubicBezTo>
                <a:cubicBezTo>
                  <a:pt x="1108" y="538"/>
                  <a:pt x="1092" y="537"/>
                  <a:pt x="1091" y="550"/>
                </a:cubicBezTo>
                <a:cubicBezTo>
                  <a:pt x="1088" y="550"/>
                  <a:pt x="1086" y="545"/>
                  <a:pt x="1085" y="550"/>
                </a:cubicBezTo>
                <a:cubicBezTo>
                  <a:pt x="1094" y="563"/>
                  <a:pt x="1127" y="550"/>
                  <a:pt x="1119" y="571"/>
                </a:cubicBezTo>
                <a:cubicBezTo>
                  <a:pt x="1112" y="572"/>
                  <a:pt x="1115" y="562"/>
                  <a:pt x="1109" y="562"/>
                </a:cubicBezTo>
                <a:cubicBezTo>
                  <a:pt x="1109" y="574"/>
                  <a:pt x="1127" y="585"/>
                  <a:pt x="1116" y="598"/>
                </a:cubicBezTo>
                <a:cubicBezTo>
                  <a:pt x="1102" y="598"/>
                  <a:pt x="1094" y="599"/>
                  <a:pt x="1079" y="599"/>
                </a:cubicBezTo>
                <a:cubicBezTo>
                  <a:pt x="1078" y="603"/>
                  <a:pt x="1083" y="615"/>
                  <a:pt x="1076" y="614"/>
                </a:cubicBezTo>
                <a:cubicBezTo>
                  <a:pt x="1062" y="610"/>
                  <a:pt x="1046" y="623"/>
                  <a:pt x="1034" y="630"/>
                </a:cubicBezTo>
                <a:cubicBezTo>
                  <a:pt x="1034" y="624"/>
                  <a:pt x="1031" y="624"/>
                  <a:pt x="1027" y="627"/>
                </a:cubicBezTo>
                <a:cubicBezTo>
                  <a:pt x="1028" y="623"/>
                  <a:pt x="1031" y="623"/>
                  <a:pt x="1030" y="618"/>
                </a:cubicBezTo>
                <a:cubicBezTo>
                  <a:pt x="1025" y="617"/>
                  <a:pt x="1024" y="621"/>
                  <a:pt x="1018" y="621"/>
                </a:cubicBezTo>
                <a:cubicBezTo>
                  <a:pt x="1021" y="630"/>
                  <a:pt x="1021" y="639"/>
                  <a:pt x="1018" y="642"/>
                </a:cubicBezTo>
                <a:cubicBezTo>
                  <a:pt x="1013" y="632"/>
                  <a:pt x="1009" y="638"/>
                  <a:pt x="1000" y="633"/>
                </a:cubicBezTo>
                <a:cubicBezTo>
                  <a:pt x="1002" y="648"/>
                  <a:pt x="1000" y="646"/>
                  <a:pt x="997" y="655"/>
                </a:cubicBezTo>
                <a:cubicBezTo>
                  <a:pt x="993" y="651"/>
                  <a:pt x="986" y="651"/>
                  <a:pt x="982" y="655"/>
                </a:cubicBezTo>
                <a:cubicBezTo>
                  <a:pt x="981" y="652"/>
                  <a:pt x="982" y="646"/>
                  <a:pt x="979" y="646"/>
                </a:cubicBezTo>
                <a:cubicBezTo>
                  <a:pt x="976" y="657"/>
                  <a:pt x="966" y="649"/>
                  <a:pt x="960" y="646"/>
                </a:cubicBezTo>
                <a:cubicBezTo>
                  <a:pt x="953" y="654"/>
                  <a:pt x="965" y="652"/>
                  <a:pt x="964" y="661"/>
                </a:cubicBezTo>
                <a:cubicBezTo>
                  <a:pt x="950" y="660"/>
                  <a:pt x="935" y="660"/>
                  <a:pt x="930" y="650"/>
                </a:cubicBezTo>
                <a:cubicBezTo>
                  <a:pt x="923" y="654"/>
                  <a:pt x="897" y="665"/>
                  <a:pt x="896" y="647"/>
                </a:cubicBezTo>
                <a:cubicBezTo>
                  <a:pt x="878" y="647"/>
                  <a:pt x="878" y="647"/>
                  <a:pt x="878" y="647"/>
                </a:cubicBezTo>
                <a:cubicBezTo>
                  <a:pt x="874" y="654"/>
                  <a:pt x="871" y="661"/>
                  <a:pt x="866" y="666"/>
                </a:cubicBezTo>
                <a:cubicBezTo>
                  <a:pt x="868" y="661"/>
                  <a:pt x="859" y="652"/>
                  <a:pt x="859" y="660"/>
                </a:cubicBezTo>
                <a:cubicBezTo>
                  <a:pt x="863" y="660"/>
                  <a:pt x="863" y="664"/>
                  <a:pt x="863" y="669"/>
                </a:cubicBezTo>
                <a:cubicBezTo>
                  <a:pt x="867" y="669"/>
                  <a:pt x="874" y="668"/>
                  <a:pt x="875" y="672"/>
                </a:cubicBezTo>
                <a:cubicBezTo>
                  <a:pt x="862" y="674"/>
                  <a:pt x="871" y="679"/>
                  <a:pt x="866" y="687"/>
                </a:cubicBezTo>
                <a:cubicBezTo>
                  <a:pt x="875" y="681"/>
                  <a:pt x="896" y="680"/>
                  <a:pt x="890" y="668"/>
                </a:cubicBezTo>
                <a:cubicBezTo>
                  <a:pt x="900" y="671"/>
                  <a:pt x="896" y="660"/>
                  <a:pt x="905" y="662"/>
                </a:cubicBezTo>
                <a:cubicBezTo>
                  <a:pt x="907" y="667"/>
                  <a:pt x="910" y="670"/>
                  <a:pt x="912" y="674"/>
                </a:cubicBezTo>
                <a:cubicBezTo>
                  <a:pt x="908" y="675"/>
                  <a:pt x="904" y="675"/>
                  <a:pt x="906" y="681"/>
                </a:cubicBezTo>
                <a:cubicBezTo>
                  <a:pt x="920" y="677"/>
                  <a:pt x="901" y="691"/>
                  <a:pt x="912" y="693"/>
                </a:cubicBezTo>
                <a:cubicBezTo>
                  <a:pt x="915" y="684"/>
                  <a:pt x="919" y="667"/>
                  <a:pt x="908" y="662"/>
                </a:cubicBezTo>
                <a:cubicBezTo>
                  <a:pt x="922" y="661"/>
                  <a:pt x="949" y="654"/>
                  <a:pt x="954" y="674"/>
                </a:cubicBezTo>
                <a:cubicBezTo>
                  <a:pt x="951" y="674"/>
                  <a:pt x="950" y="678"/>
                  <a:pt x="945" y="677"/>
                </a:cubicBezTo>
                <a:cubicBezTo>
                  <a:pt x="945" y="669"/>
                  <a:pt x="950" y="671"/>
                  <a:pt x="945" y="665"/>
                </a:cubicBezTo>
                <a:cubicBezTo>
                  <a:pt x="937" y="664"/>
                  <a:pt x="935" y="669"/>
                  <a:pt x="936" y="677"/>
                </a:cubicBezTo>
                <a:cubicBezTo>
                  <a:pt x="957" y="684"/>
                  <a:pt x="978" y="682"/>
                  <a:pt x="995" y="698"/>
                </a:cubicBezTo>
                <a:cubicBezTo>
                  <a:pt x="990" y="699"/>
                  <a:pt x="992" y="705"/>
                  <a:pt x="992" y="710"/>
                </a:cubicBezTo>
                <a:cubicBezTo>
                  <a:pt x="987" y="711"/>
                  <a:pt x="987" y="714"/>
                  <a:pt x="982" y="710"/>
                </a:cubicBezTo>
                <a:cubicBezTo>
                  <a:pt x="984" y="717"/>
                  <a:pt x="986" y="723"/>
                  <a:pt x="992" y="726"/>
                </a:cubicBezTo>
                <a:cubicBezTo>
                  <a:pt x="992" y="718"/>
                  <a:pt x="996" y="714"/>
                  <a:pt x="1004" y="713"/>
                </a:cubicBezTo>
                <a:cubicBezTo>
                  <a:pt x="1005" y="718"/>
                  <a:pt x="1000" y="721"/>
                  <a:pt x="1004" y="722"/>
                </a:cubicBezTo>
                <a:cubicBezTo>
                  <a:pt x="1009" y="719"/>
                  <a:pt x="1008" y="710"/>
                  <a:pt x="1016" y="710"/>
                </a:cubicBezTo>
                <a:cubicBezTo>
                  <a:pt x="1019" y="723"/>
                  <a:pt x="1038" y="723"/>
                  <a:pt x="1044" y="722"/>
                </a:cubicBezTo>
                <a:cubicBezTo>
                  <a:pt x="1039" y="729"/>
                  <a:pt x="1051" y="743"/>
                  <a:pt x="1035" y="743"/>
                </a:cubicBezTo>
                <a:cubicBezTo>
                  <a:pt x="1035" y="736"/>
                  <a:pt x="1030" y="732"/>
                  <a:pt x="1023" y="731"/>
                </a:cubicBezTo>
                <a:cubicBezTo>
                  <a:pt x="1022" y="734"/>
                  <a:pt x="1023" y="737"/>
                  <a:pt x="1020" y="737"/>
                </a:cubicBezTo>
                <a:cubicBezTo>
                  <a:pt x="1019" y="743"/>
                  <a:pt x="1024" y="743"/>
                  <a:pt x="1026" y="747"/>
                </a:cubicBezTo>
                <a:cubicBezTo>
                  <a:pt x="1014" y="749"/>
                  <a:pt x="1016" y="749"/>
                  <a:pt x="1004" y="747"/>
                </a:cubicBezTo>
                <a:cubicBezTo>
                  <a:pt x="1005" y="764"/>
                  <a:pt x="990" y="747"/>
                  <a:pt x="983" y="756"/>
                </a:cubicBezTo>
                <a:cubicBezTo>
                  <a:pt x="982" y="768"/>
                  <a:pt x="994" y="766"/>
                  <a:pt x="999" y="771"/>
                </a:cubicBezTo>
                <a:cubicBezTo>
                  <a:pt x="998" y="779"/>
                  <a:pt x="996" y="785"/>
                  <a:pt x="990" y="787"/>
                </a:cubicBezTo>
                <a:cubicBezTo>
                  <a:pt x="972" y="784"/>
                  <a:pt x="948" y="786"/>
                  <a:pt x="938" y="797"/>
                </a:cubicBezTo>
                <a:cubicBezTo>
                  <a:pt x="941" y="797"/>
                  <a:pt x="946" y="796"/>
                  <a:pt x="947" y="800"/>
                </a:cubicBezTo>
                <a:cubicBezTo>
                  <a:pt x="935" y="805"/>
                  <a:pt x="926" y="793"/>
                  <a:pt x="907" y="797"/>
                </a:cubicBezTo>
                <a:cubicBezTo>
                  <a:pt x="906" y="808"/>
                  <a:pt x="896" y="806"/>
                  <a:pt x="889" y="803"/>
                </a:cubicBezTo>
                <a:cubicBezTo>
                  <a:pt x="887" y="809"/>
                  <a:pt x="893" y="811"/>
                  <a:pt x="889" y="813"/>
                </a:cubicBezTo>
                <a:cubicBezTo>
                  <a:pt x="879" y="797"/>
                  <a:pt x="868" y="820"/>
                  <a:pt x="858" y="807"/>
                </a:cubicBezTo>
                <a:cubicBezTo>
                  <a:pt x="858" y="816"/>
                  <a:pt x="848" y="817"/>
                  <a:pt x="837" y="816"/>
                </a:cubicBezTo>
                <a:cubicBezTo>
                  <a:pt x="834" y="833"/>
                  <a:pt x="834" y="835"/>
                  <a:pt x="843" y="847"/>
                </a:cubicBezTo>
                <a:cubicBezTo>
                  <a:pt x="858" y="838"/>
                  <a:pt x="881" y="839"/>
                  <a:pt x="889" y="849"/>
                </a:cubicBezTo>
                <a:cubicBezTo>
                  <a:pt x="899" y="843"/>
                  <a:pt x="891" y="837"/>
                  <a:pt x="892" y="825"/>
                </a:cubicBezTo>
                <a:cubicBezTo>
                  <a:pt x="898" y="824"/>
                  <a:pt x="900" y="819"/>
                  <a:pt x="904" y="815"/>
                </a:cubicBezTo>
                <a:cubicBezTo>
                  <a:pt x="907" y="846"/>
                  <a:pt x="933" y="819"/>
                  <a:pt x="944" y="836"/>
                </a:cubicBezTo>
                <a:cubicBezTo>
                  <a:pt x="956" y="836"/>
                  <a:pt x="956" y="824"/>
                  <a:pt x="965" y="821"/>
                </a:cubicBezTo>
                <a:cubicBezTo>
                  <a:pt x="997" y="842"/>
                  <a:pt x="1038" y="814"/>
                  <a:pt x="1070" y="813"/>
                </a:cubicBezTo>
                <a:cubicBezTo>
                  <a:pt x="1062" y="813"/>
                  <a:pt x="1056" y="810"/>
                  <a:pt x="1054" y="804"/>
                </a:cubicBezTo>
                <a:cubicBezTo>
                  <a:pt x="1066" y="812"/>
                  <a:pt x="1073" y="804"/>
                  <a:pt x="1085" y="804"/>
                </a:cubicBezTo>
                <a:cubicBezTo>
                  <a:pt x="1100" y="830"/>
                  <a:pt x="1136" y="808"/>
                  <a:pt x="1161" y="800"/>
                </a:cubicBezTo>
                <a:cubicBezTo>
                  <a:pt x="1166" y="805"/>
                  <a:pt x="1176" y="806"/>
                  <a:pt x="1180" y="812"/>
                </a:cubicBezTo>
                <a:cubicBezTo>
                  <a:pt x="1175" y="818"/>
                  <a:pt x="1180" y="816"/>
                  <a:pt x="1180" y="824"/>
                </a:cubicBezTo>
                <a:cubicBezTo>
                  <a:pt x="1173" y="828"/>
                  <a:pt x="1171" y="823"/>
                  <a:pt x="1168" y="834"/>
                </a:cubicBezTo>
                <a:cubicBezTo>
                  <a:pt x="1171" y="834"/>
                  <a:pt x="1176" y="833"/>
                  <a:pt x="1177" y="837"/>
                </a:cubicBezTo>
                <a:cubicBezTo>
                  <a:pt x="1172" y="846"/>
                  <a:pt x="1175" y="849"/>
                  <a:pt x="1171" y="855"/>
                </a:cubicBezTo>
                <a:cubicBezTo>
                  <a:pt x="1145" y="855"/>
                  <a:pt x="1147" y="844"/>
                  <a:pt x="1119" y="847"/>
                </a:cubicBezTo>
                <a:cubicBezTo>
                  <a:pt x="1117" y="858"/>
                  <a:pt x="1105" y="859"/>
                  <a:pt x="1095" y="862"/>
                </a:cubicBezTo>
                <a:cubicBezTo>
                  <a:pt x="1093" y="858"/>
                  <a:pt x="1091" y="857"/>
                  <a:pt x="1094" y="853"/>
                </a:cubicBezTo>
                <a:cubicBezTo>
                  <a:pt x="1079" y="853"/>
                  <a:pt x="1079" y="853"/>
                  <a:pt x="1079" y="853"/>
                </a:cubicBezTo>
                <a:cubicBezTo>
                  <a:pt x="1079" y="858"/>
                  <a:pt x="1080" y="864"/>
                  <a:pt x="1076" y="865"/>
                </a:cubicBezTo>
                <a:cubicBezTo>
                  <a:pt x="1070" y="854"/>
                  <a:pt x="1059" y="865"/>
                  <a:pt x="1049" y="872"/>
                </a:cubicBezTo>
                <a:cubicBezTo>
                  <a:pt x="1042" y="863"/>
                  <a:pt x="1027" y="868"/>
                  <a:pt x="1040" y="875"/>
                </a:cubicBezTo>
                <a:cubicBezTo>
                  <a:pt x="1030" y="877"/>
                  <a:pt x="1030" y="869"/>
                  <a:pt x="1024" y="875"/>
                </a:cubicBezTo>
                <a:cubicBezTo>
                  <a:pt x="1024" y="870"/>
                  <a:pt x="1023" y="866"/>
                  <a:pt x="1021" y="863"/>
                </a:cubicBezTo>
                <a:cubicBezTo>
                  <a:pt x="1011" y="862"/>
                  <a:pt x="1010" y="869"/>
                  <a:pt x="1000" y="866"/>
                </a:cubicBezTo>
                <a:cubicBezTo>
                  <a:pt x="993" y="879"/>
                  <a:pt x="984" y="889"/>
                  <a:pt x="976" y="900"/>
                </a:cubicBezTo>
                <a:cubicBezTo>
                  <a:pt x="947" y="886"/>
                  <a:pt x="933" y="909"/>
                  <a:pt x="908" y="904"/>
                </a:cubicBezTo>
                <a:cubicBezTo>
                  <a:pt x="909" y="912"/>
                  <a:pt x="914" y="914"/>
                  <a:pt x="905" y="917"/>
                </a:cubicBezTo>
                <a:cubicBezTo>
                  <a:pt x="893" y="904"/>
                  <a:pt x="879" y="916"/>
                  <a:pt x="865" y="920"/>
                </a:cubicBezTo>
                <a:cubicBezTo>
                  <a:pt x="858" y="913"/>
                  <a:pt x="858" y="899"/>
                  <a:pt x="844" y="899"/>
                </a:cubicBezTo>
                <a:cubicBezTo>
                  <a:pt x="836" y="915"/>
                  <a:pt x="827" y="934"/>
                  <a:pt x="810" y="918"/>
                </a:cubicBezTo>
                <a:cubicBezTo>
                  <a:pt x="806" y="921"/>
                  <a:pt x="798" y="922"/>
                  <a:pt x="795" y="927"/>
                </a:cubicBezTo>
                <a:cubicBezTo>
                  <a:pt x="797" y="927"/>
                  <a:pt x="797" y="939"/>
                  <a:pt x="795" y="939"/>
                </a:cubicBezTo>
                <a:cubicBezTo>
                  <a:pt x="777" y="929"/>
                  <a:pt x="762" y="956"/>
                  <a:pt x="746" y="940"/>
                </a:cubicBezTo>
                <a:cubicBezTo>
                  <a:pt x="732" y="957"/>
                  <a:pt x="708" y="964"/>
                  <a:pt x="691" y="971"/>
                </a:cubicBezTo>
                <a:cubicBezTo>
                  <a:pt x="683" y="966"/>
                  <a:pt x="674" y="960"/>
                  <a:pt x="667" y="953"/>
                </a:cubicBezTo>
                <a:cubicBezTo>
                  <a:pt x="665" y="965"/>
                  <a:pt x="663" y="967"/>
                  <a:pt x="670" y="974"/>
                </a:cubicBezTo>
                <a:cubicBezTo>
                  <a:pt x="657" y="985"/>
                  <a:pt x="647" y="969"/>
                  <a:pt x="624" y="969"/>
                </a:cubicBezTo>
                <a:cubicBezTo>
                  <a:pt x="615" y="985"/>
                  <a:pt x="606" y="989"/>
                  <a:pt x="587" y="991"/>
                </a:cubicBezTo>
                <a:cubicBezTo>
                  <a:pt x="586" y="984"/>
                  <a:pt x="606" y="983"/>
                  <a:pt x="596" y="978"/>
                </a:cubicBezTo>
                <a:cubicBezTo>
                  <a:pt x="594" y="983"/>
                  <a:pt x="587" y="983"/>
                  <a:pt x="581" y="985"/>
                </a:cubicBezTo>
                <a:cubicBezTo>
                  <a:pt x="580" y="990"/>
                  <a:pt x="586" y="992"/>
                  <a:pt x="581" y="994"/>
                </a:cubicBezTo>
                <a:cubicBezTo>
                  <a:pt x="570" y="996"/>
                  <a:pt x="566" y="990"/>
                  <a:pt x="560" y="988"/>
                </a:cubicBezTo>
                <a:cubicBezTo>
                  <a:pt x="544" y="1004"/>
                  <a:pt x="500" y="1004"/>
                  <a:pt x="489" y="995"/>
                </a:cubicBezTo>
                <a:cubicBezTo>
                  <a:pt x="489" y="1002"/>
                  <a:pt x="482" y="1002"/>
                  <a:pt x="474" y="1001"/>
                </a:cubicBezTo>
                <a:cubicBezTo>
                  <a:pt x="474" y="1005"/>
                  <a:pt x="476" y="1008"/>
                  <a:pt x="477" y="1010"/>
                </a:cubicBezTo>
                <a:cubicBezTo>
                  <a:pt x="461" y="1017"/>
                  <a:pt x="446" y="1028"/>
                  <a:pt x="431" y="1020"/>
                </a:cubicBezTo>
                <a:cubicBezTo>
                  <a:pt x="399" y="1040"/>
                  <a:pt x="349" y="1069"/>
                  <a:pt x="319" y="1064"/>
                </a:cubicBezTo>
                <a:cubicBezTo>
                  <a:pt x="303" y="1082"/>
                  <a:pt x="281" y="1083"/>
                  <a:pt x="254" y="1083"/>
                </a:cubicBezTo>
                <a:cubicBezTo>
                  <a:pt x="253" y="1093"/>
                  <a:pt x="250" y="1101"/>
                  <a:pt x="239" y="1102"/>
                </a:cubicBezTo>
                <a:cubicBezTo>
                  <a:pt x="227" y="1091"/>
                  <a:pt x="223" y="1107"/>
                  <a:pt x="212" y="1096"/>
                </a:cubicBezTo>
                <a:cubicBezTo>
                  <a:pt x="213" y="1111"/>
                  <a:pt x="186" y="1105"/>
                  <a:pt x="197" y="1121"/>
                </a:cubicBezTo>
                <a:cubicBezTo>
                  <a:pt x="160" y="1127"/>
                  <a:pt x="120" y="1156"/>
                  <a:pt x="87" y="1147"/>
                </a:cubicBezTo>
                <a:cubicBezTo>
                  <a:pt x="83" y="1163"/>
                  <a:pt x="76" y="1156"/>
                  <a:pt x="62" y="1153"/>
                </a:cubicBezTo>
                <a:cubicBezTo>
                  <a:pt x="58" y="1169"/>
                  <a:pt x="43" y="1177"/>
                  <a:pt x="44" y="1190"/>
                </a:cubicBezTo>
                <a:cubicBezTo>
                  <a:pt x="37" y="1190"/>
                  <a:pt x="35" y="1185"/>
                  <a:pt x="26" y="1187"/>
                </a:cubicBezTo>
                <a:cubicBezTo>
                  <a:pt x="23" y="1204"/>
                  <a:pt x="29" y="1199"/>
                  <a:pt x="35" y="1202"/>
                </a:cubicBezTo>
                <a:cubicBezTo>
                  <a:pt x="33" y="1204"/>
                  <a:pt x="18" y="1209"/>
                  <a:pt x="26" y="1212"/>
                </a:cubicBezTo>
                <a:cubicBezTo>
                  <a:pt x="34" y="1211"/>
                  <a:pt x="35" y="1205"/>
                  <a:pt x="45" y="1212"/>
                </a:cubicBezTo>
                <a:cubicBezTo>
                  <a:pt x="46" y="1206"/>
                  <a:pt x="45" y="1198"/>
                  <a:pt x="54" y="1199"/>
                </a:cubicBezTo>
                <a:cubicBezTo>
                  <a:pt x="58" y="1211"/>
                  <a:pt x="45" y="1207"/>
                  <a:pt x="45" y="1215"/>
                </a:cubicBezTo>
                <a:cubicBezTo>
                  <a:pt x="52" y="1213"/>
                  <a:pt x="67" y="1218"/>
                  <a:pt x="69" y="1211"/>
                </a:cubicBezTo>
                <a:cubicBezTo>
                  <a:pt x="66" y="1211"/>
                  <a:pt x="65" y="1206"/>
                  <a:pt x="69" y="1205"/>
                </a:cubicBezTo>
                <a:cubicBezTo>
                  <a:pt x="71" y="1206"/>
                  <a:pt x="75" y="1205"/>
                  <a:pt x="75" y="1208"/>
                </a:cubicBezTo>
                <a:cubicBezTo>
                  <a:pt x="71" y="1218"/>
                  <a:pt x="66" y="1227"/>
                  <a:pt x="57" y="1233"/>
                </a:cubicBezTo>
                <a:cubicBezTo>
                  <a:pt x="63" y="1240"/>
                  <a:pt x="73" y="1226"/>
                  <a:pt x="76" y="1239"/>
                </a:cubicBezTo>
                <a:cubicBezTo>
                  <a:pt x="63" y="1238"/>
                  <a:pt x="62" y="1244"/>
                  <a:pt x="69" y="1248"/>
                </a:cubicBezTo>
                <a:cubicBezTo>
                  <a:pt x="60" y="1248"/>
                  <a:pt x="60" y="1248"/>
                  <a:pt x="60" y="1248"/>
                </a:cubicBezTo>
                <a:cubicBezTo>
                  <a:pt x="62" y="1258"/>
                  <a:pt x="58" y="1262"/>
                  <a:pt x="57" y="1270"/>
                </a:cubicBezTo>
                <a:cubicBezTo>
                  <a:pt x="70" y="1282"/>
                  <a:pt x="68" y="1294"/>
                  <a:pt x="86" y="1309"/>
                </a:cubicBezTo>
                <a:cubicBezTo>
                  <a:pt x="92" y="1310"/>
                  <a:pt x="92" y="1305"/>
                  <a:pt x="95" y="1303"/>
                </a:cubicBezTo>
                <a:cubicBezTo>
                  <a:pt x="98" y="1310"/>
                  <a:pt x="103" y="1314"/>
                  <a:pt x="95" y="1318"/>
                </a:cubicBezTo>
                <a:cubicBezTo>
                  <a:pt x="99" y="1324"/>
                  <a:pt x="111" y="1323"/>
                  <a:pt x="110" y="1333"/>
                </a:cubicBezTo>
                <a:cubicBezTo>
                  <a:pt x="118" y="1333"/>
                  <a:pt x="120" y="1327"/>
                  <a:pt x="126" y="1333"/>
                </a:cubicBezTo>
                <a:cubicBezTo>
                  <a:pt x="128" y="1321"/>
                  <a:pt x="128" y="1307"/>
                  <a:pt x="141" y="1305"/>
                </a:cubicBezTo>
                <a:cubicBezTo>
                  <a:pt x="152" y="1308"/>
                  <a:pt x="141" y="1316"/>
                  <a:pt x="147" y="1321"/>
                </a:cubicBezTo>
                <a:cubicBezTo>
                  <a:pt x="151" y="1320"/>
                  <a:pt x="154" y="1322"/>
                  <a:pt x="156" y="1324"/>
                </a:cubicBezTo>
                <a:cubicBezTo>
                  <a:pt x="178" y="1297"/>
                  <a:pt x="214" y="1285"/>
                  <a:pt x="229" y="1255"/>
                </a:cubicBezTo>
                <a:cubicBezTo>
                  <a:pt x="233" y="1247"/>
                  <a:pt x="223" y="1236"/>
                  <a:pt x="241" y="1237"/>
                </a:cubicBezTo>
                <a:cubicBezTo>
                  <a:pt x="245" y="1239"/>
                  <a:pt x="251" y="1241"/>
                  <a:pt x="250" y="1249"/>
                </a:cubicBezTo>
                <a:cubicBezTo>
                  <a:pt x="245" y="1267"/>
                  <a:pt x="234" y="1279"/>
                  <a:pt x="217" y="1286"/>
                </a:cubicBezTo>
                <a:cubicBezTo>
                  <a:pt x="213" y="1303"/>
                  <a:pt x="227" y="1299"/>
                  <a:pt x="220" y="1311"/>
                </a:cubicBezTo>
                <a:cubicBezTo>
                  <a:pt x="234" y="1308"/>
                  <a:pt x="243" y="1301"/>
                  <a:pt x="257" y="1313"/>
                </a:cubicBezTo>
                <a:cubicBezTo>
                  <a:pt x="264" y="1312"/>
                  <a:pt x="253" y="1305"/>
                  <a:pt x="260" y="1301"/>
                </a:cubicBezTo>
                <a:cubicBezTo>
                  <a:pt x="289" y="1305"/>
                  <a:pt x="275" y="1274"/>
                  <a:pt x="284" y="1252"/>
                </a:cubicBezTo>
                <a:cubicBezTo>
                  <a:pt x="278" y="1250"/>
                  <a:pt x="276" y="1245"/>
                  <a:pt x="269" y="1246"/>
                </a:cubicBezTo>
                <a:cubicBezTo>
                  <a:pt x="272" y="1255"/>
                  <a:pt x="262" y="1251"/>
                  <a:pt x="256" y="1252"/>
                </a:cubicBezTo>
                <a:cubicBezTo>
                  <a:pt x="257" y="1246"/>
                  <a:pt x="253" y="1245"/>
                  <a:pt x="253" y="1240"/>
                </a:cubicBezTo>
                <a:cubicBezTo>
                  <a:pt x="259" y="1240"/>
                  <a:pt x="260" y="1236"/>
                  <a:pt x="265" y="1237"/>
                </a:cubicBezTo>
                <a:cubicBezTo>
                  <a:pt x="274" y="1234"/>
                  <a:pt x="272" y="1243"/>
                  <a:pt x="278" y="1243"/>
                </a:cubicBezTo>
                <a:cubicBezTo>
                  <a:pt x="291" y="1221"/>
                  <a:pt x="260" y="1228"/>
                  <a:pt x="262" y="1209"/>
                </a:cubicBezTo>
                <a:cubicBezTo>
                  <a:pt x="221" y="1205"/>
                  <a:pt x="245" y="1137"/>
                  <a:pt x="286" y="1157"/>
                </a:cubicBezTo>
                <a:cubicBezTo>
                  <a:pt x="285" y="1136"/>
                  <a:pt x="313" y="1155"/>
                  <a:pt x="304" y="1135"/>
                </a:cubicBezTo>
                <a:cubicBezTo>
                  <a:pt x="315" y="1137"/>
                  <a:pt x="329" y="1126"/>
                  <a:pt x="338" y="1135"/>
                </a:cubicBezTo>
                <a:cubicBezTo>
                  <a:pt x="330" y="1140"/>
                  <a:pt x="329" y="1133"/>
                  <a:pt x="319" y="1138"/>
                </a:cubicBezTo>
                <a:cubicBezTo>
                  <a:pt x="308" y="1158"/>
                  <a:pt x="332" y="1160"/>
                  <a:pt x="332" y="1178"/>
                </a:cubicBezTo>
                <a:cubicBezTo>
                  <a:pt x="329" y="1187"/>
                  <a:pt x="313" y="1185"/>
                  <a:pt x="311" y="1196"/>
                </a:cubicBezTo>
                <a:cubicBezTo>
                  <a:pt x="335" y="1216"/>
                  <a:pt x="378" y="1216"/>
                  <a:pt x="385" y="1254"/>
                </a:cubicBezTo>
                <a:cubicBezTo>
                  <a:pt x="400" y="1257"/>
                  <a:pt x="405" y="1248"/>
                  <a:pt x="425" y="1244"/>
                </a:cubicBezTo>
                <a:cubicBezTo>
                  <a:pt x="421" y="1232"/>
                  <a:pt x="430" y="1233"/>
                  <a:pt x="434" y="1228"/>
                </a:cubicBezTo>
                <a:cubicBezTo>
                  <a:pt x="429" y="1223"/>
                  <a:pt x="410" y="1216"/>
                  <a:pt x="418" y="1207"/>
                </a:cubicBezTo>
                <a:cubicBezTo>
                  <a:pt x="428" y="1206"/>
                  <a:pt x="420" y="1222"/>
                  <a:pt x="431" y="1219"/>
                </a:cubicBezTo>
                <a:cubicBezTo>
                  <a:pt x="436" y="1219"/>
                  <a:pt x="432" y="1211"/>
                  <a:pt x="437" y="1210"/>
                </a:cubicBezTo>
                <a:cubicBezTo>
                  <a:pt x="446" y="1213"/>
                  <a:pt x="447" y="1219"/>
                  <a:pt x="443" y="1228"/>
                </a:cubicBezTo>
                <a:cubicBezTo>
                  <a:pt x="469" y="1228"/>
                  <a:pt x="489" y="1226"/>
                  <a:pt x="514" y="1228"/>
                </a:cubicBezTo>
                <a:cubicBezTo>
                  <a:pt x="524" y="1225"/>
                  <a:pt x="530" y="1215"/>
                  <a:pt x="526" y="1206"/>
                </a:cubicBezTo>
                <a:cubicBezTo>
                  <a:pt x="537" y="1202"/>
                  <a:pt x="536" y="1201"/>
                  <a:pt x="544" y="1190"/>
                </a:cubicBezTo>
                <a:cubicBezTo>
                  <a:pt x="550" y="1196"/>
                  <a:pt x="542" y="1196"/>
                  <a:pt x="544" y="1206"/>
                </a:cubicBezTo>
                <a:cubicBezTo>
                  <a:pt x="561" y="1208"/>
                  <a:pt x="579" y="1221"/>
                  <a:pt x="587" y="1208"/>
                </a:cubicBezTo>
                <a:cubicBezTo>
                  <a:pt x="581" y="1209"/>
                  <a:pt x="580" y="1205"/>
                  <a:pt x="581" y="1199"/>
                </a:cubicBezTo>
                <a:cubicBezTo>
                  <a:pt x="585" y="1199"/>
                  <a:pt x="585" y="1195"/>
                  <a:pt x="590" y="1196"/>
                </a:cubicBezTo>
                <a:cubicBezTo>
                  <a:pt x="586" y="1208"/>
                  <a:pt x="598" y="1204"/>
                  <a:pt x="602" y="1208"/>
                </a:cubicBezTo>
                <a:cubicBezTo>
                  <a:pt x="605" y="1198"/>
                  <a:pt x="592" y="1204"/>
                  <a:pt x="593" y="1196"/>
                </a:cubicBezTo>
                <a:cubicBezTo>
                  <a:pt x="605" y="1195"/>
                  <a:pt x="613" y="1192"/>
                  <a:pt x="614" y="1174"/>
                </a:cubicBezTo>
                <a:cubicBezTo>
                  <a:pt x="600" y="1175"/>
                  <a:pt x="596" y="1166"/>
                  <a:pt x="605" y="1159"/>
                </a:cubicBezTo>
                <a:cubicBezTo>
                  <a:pt x="596" y="1157"/>
                  <a:pt x="597" y="1163"/>
                  <a:pt x="589" y="1162"/>
                </a:cubicBezTo>
                <a:cubicBezTo>
                  <a:pt x="592" y="1154"/>
                  <a:pt x="580" y="1146"/>
                  <a:pt x="589" y="1141"/>
                </a:cubicBezTo>
                <a:cubicBezTo>
                  <a:pt x="596" y="1148"/>
                  <a:pt x="605" y="1152"/>
                  <a:pt x="614" y="1156"/>
                </a:cubicBezTo>
                <a:cubicBezTo>
                  <a:pt x="617" y="1148"/>
                  <a:pt x="601" y="1145"/>
                  <a:pt x="611" y="1141"/>
                </a:cubicBezTo>
                <a:cubicBezTo>
                  <a:pt x="622" y="1144"/>
                  <a:pt x="625" y="1157"/>
                  <a:pt x="632" y="1165"/>
                </a:cubicBezTo>
                <a:cubicBezTo>
                  <a:pt x="640" y="1166"/>
                  <a:pt x="639" y="1159"/>
                  <a:pt x="648" y="1162"/>
                </a:cubicBezTo>
                <a:cubicBezTo>
                  <a:pt x="652" y="1170"/>
                  <a:pt x="657" y="1182"/>
                  <a:pt x="648" y="1189"/>
                </a:cubicBezTo>
                <a:cubicBezTo>
                  <a:pt x="665" y="1189"/>
                  <a:pt x="661" y="1197"/>
                  <a:pt x="663" y="1207"/>
                </a:cubicBezTo>
                <a:cubicBezTo>
                  <a:pt x="673" y="1209"/>
                  <a:pt x="669" y="1209"/>
                  <a:pt x="679" y="1207"/>
                </a:cubicBezTo>
                <a:cubicBezTo>
                  <a:pt x="684" y="1212"/>
                  <a:pt x="683" y="1224"/>
                  <a:pt x="688" y="1229"/>
                </a:cubicBezTo>
                <a:cubicBezTo>
                  <a:pt x="692" y="1220"/>
                  <a:pt x="713" y="1213"/>
                  <a:pt x="722" y="1219"/>
                </a:cubicBezTo>
                <a:cubicBezTo>
                  <a:pt x="711" y="1226"/>
                  <a:pt x="722" y="1255"/>
                  <a:pt x="698" y="1250"/>
                </a:cubicBezTo>
                <a:cubicBezTo>
                  <a:pt x="701" y="1244"/>
                  <a:pt x="688" y="1241"/>
                  <a:pt x="673" y="1238"/>
                </a:cubicBezTo>
                <a:cubicBezTo>
                  <a:pt x="660" y="1252"/>
                  <a:pt x="653" y="1258"/>
                  <a:pt x="649" y="1278"/>
                </a:cubicBezTo>
                <a:cubicBezTo>
                  <a:pt x="640" y="1270"/>
                  <a:pt x="630" y="1266"/>
                  <a:pt x="618" y="1272"/>
                </a:cubicBezTo>
                <a:cubicBezTo>
                  <a:pt x="622" y="1288"/>
                  <a:pt x="607" y="1291"/>
                  <a:pt x="603" y="1309"/>
                </a:cubicBezTo>
                <a:cubicBezTo>
                  <a:pt x="616" y="1302"/>
                  <a:pt x="612" y="1316"/>
                  <a:pt x="622" y="1318"/>
                </a:cubicBezTo>
                <a:cubicBezTo>
                  <a:pt x="626" y="1307"/>
                  <a:pt x="613" y="1312"/>
                  <a:pt x="616" y="1303"/>
                </a:cubicBezTo>
                <a:cubicBezTo>
                  <a:pt x="638" y="1297"/>
                  <a:pt x="647" y="1309"/>
                  <a:pt x="644" y="1320"/>
                </a:cubicBezTo>
                <a:cubicBezTo>
                  <a:pt x="658" y="1310"/>
                  <a:pt x="681" y="1338"/>
                  <a:pt x="689" y="1327"/>
                </a:cubicBezTo>
                <a:cubicBezTo>
                  <a:pt x="687" y="1326"/>
                  <a:pt x="687" y="1315"/>
                  <a:pt x="689" y="1314"/>
                </a:cubicBezTo>
                <a:cubicBezTo>
                  <a:pt x="694" y="1314"/>
                  <a:pt x="691" y="1323"/>
                  <a:pt x="695" y="1323"/>
                </a:cubicBezTo>
                <a:cubicBezTo>
                  <a:pt x="694" y="1310"/>
                  <a:pt x="706" y="1315"/>
                  <a:pt x="704" y="1308"/>
                </a:cubicBezTo>
                <a:cubicBezTo>
                  <a:pt x="712" y="1309"/>
                  <a:pt x="706" y="1321"/>
                  <a:pt x="705" y="1323"/>
                </a:cubicBezTo>
                <a:cubicBezTo>
                  <a:pt x="718" y="1325"/>
                  <a:pt x="709" y="1306"/>
                  <a:pt x="717" y="1302"/>
                </a:cubicBezTo>
                <a:cubicBezTo>
                  <a:pt x="722" y="1309"/>
                  <a:pt x="725" y="1307"/>
                  <a:pt x="720" y="1299"/>
                </a:cubicBezTo>
                <a:cubicBezTo>
                  <a:pt x="737" y="1299"/>
                  <a:pt x="747" y="1293"/>
                  <a:pt x="766" y="1295"/>
                </a:cubicBezTo>
                <a:cubicBezTo>
                  <a:pt x="768" y="1281"/>
                  <a:pt x="756" y="1297"/>
                  <a:pt x="756" y="1289"/>
                </a:cubicBezTo>
                <a:cubicBezTo>
                  <a:pt x="759" y="1285"/>
                  <a:pt x="759" y="1278"/>
                  <a:pt x="765" y="1277"/>
                </a:cubicBezTo>
                <a:cubicBezTo>
                  <a:pt x="763" y="1288"/>
                  <a:pt x="769" y="1292"/>
                  <a:pt x="778" y="1292"/>
                </a:cubicBezTo>
                <a:cubicBezTo>
                  <a:pt x="780" y="1278"/>
                  <a:pt x="772" y="1294"/>
                  <a:pt x="772" y="1286"/>
                </a:cubicBezTo>
                <a:cubicBezTo>
                  <a:pt x="773" y="1282"/>
                  <a:pt x="775" y="1279"/>
                  <a:pt x="778" y="1277"/>
                </a:cubicBezTo>
                <a:cubicBezTo>
                  <a:pt x="780" y="1289"/>
                  <a:pt x="792" y="1273"/>
                  <a:pt x="793" y="1286"/>
                </a:cubicBezTo>
                <a:cubicBezTo>
                  <a:pt x="783" y="1289"/>
                  <a:pt x="782" y="1303"/>
                  <a:pt x="766" y="1301"/>
                </a:cubicBezTo>
                <a:cubicBezTo>
                  <a:pt x="761" y="1312"/>
                  <a:pt x="776" y="1303"/>
                  <a:pt x="775" y="1310"/>
                </a:cubicBezTo>
                <a:cubicBezTo>
                  <a:pt x="766" y="1309"/>
                  <a:pt x="780" y="1322"/>
                  <a:pt x="778" y="1313"/>
                </a:cubicBezTo>
                <a:cubicBezTo>
                  <a:pt x="767" y="1309"/>
                  <a:pt x="787" y="1313"/>
                  <a:pt x="784" y="1307"/>
                </a:cubicBezTo>
                <a:cubicBezTo>
                  <a:pt x="779" y="1300"/>
                  <a:pt x="798" y="1291"/>
                  <a:pt x="805" y="1279"/>
                </a:cubicBezTo>
                <a:cubicBezTo>
                  <a:pt x="804" y="1285"/>
                  <a:pt x="809" y="1285"/>
                  <a:pt x="812" y="1288"/>
                </a:cubicBezTo>
                <a:cubicBezTo>
                  <a:pt x="808" y="1289"/>
                  <a:pt x="804" y="1289"/>
                  <a:pt x="805" y="1295"/>
                </a:cubicBezTo>
                <a:cubicBezTo>
                  <a:pt x="812" y="1295"/>
                  <a:pt x="812" y="1295"/>
                  <a:pt x="812" y="1295"/>
                </a:cubicBezTo>
                <a:cubicBezTo>
                  <a:pt x="812" y="1296"/>
                  <a:pt x="814" y="1298"/>
                  <a:pt x="815" y="1294"/>
                </a:cubicBezTo>
                <a:cubicBezTo>
                  <a:pt x="808" y="1291"/>
                  <a:pt x="820" y="1280"/>
                  <a:pt x="830" y="1282"/>
                </a:cubicBezTo>
                <a:cubicBezTo>
                  <a:pt x="831" y="1302"/>
                  <a:pt x="835" y="1281"/>
                  <a:pt x="842" y="1282"/>
                </a:cubicBezTo>
                <a:cubicBezTo>
                  <a:pt x="842" y="1286"/>
                  <a:pt x="844" y="1289"/>
                  <a:pt x="845" y="1291"/>
                </a:cubicBezTo>
                <a:cubicBezTo>
                  <a:pt x="840" y="1296"/>
                  <a:pt x="830" y="1312"/>
                  <a:pt x="836" y="1319"/>
                </a:cubicBezTo>
                <a:cubicBezTo>
                  <a:pt x="850" y="1312"/>
                  <a:pt x="843" y="1285"/>
                  <a:pt x="860" y="1276"/>
                </a:cubicBezTo>
                <a:cubicBezTo>
                  <a:pt x="875" y="1272"/>
                  <a:pt x="890" y="1281"/>
                  <a:pt x="906" y="1272"/>
                </a:cubicBezTo>
                <a:cubicBezTo>
                  <a:pt x="912" y="1280"/>
                  <a:pt x="920" y="1287"/>
                  <a:pt x="928" y="1293"/>
                </a:cubicBezTo>
                <a:cubicBezTo>
                  <a:pt x="930" y="1284"/>
                  <a:pt x="920" y="1287"/>
                  <a:pt x="922" y="1278"/>
                </a:cubicBezTo>
                <a:cubicBezTo>
                  <a:pt x="932" y="1278"/>
                  <a:pt x="929" y="1265"/>
                  <a:pt x="940" y="1265"/>
                </a:cubicBezTo>
                <a:cubicBezTo>
                  <a:pt x="929" y="1275"/>
                  <a:pt x="944" y="1273"/>
                  <a:pt x="940" y="1290"/>
                </a:cubicBezTo>
                <a:cubicBezTo>
                  <a:pt x="964" y="1308"/>
                  <a:pt x="959" y="1273"/>
                  <a:pt x="977" y="1268"/>
                </a:cubicBezTo>
                <a:cubicBezTo>
                  <a:pt x="976" y="1272"/>
                  <a:pt x="972" y="1273"/>
                  <a:pt x="971" y="1277"/>
                </a:cubicBezTo>
                <a:cubicBezTo>
                  <a:pt x="980" y="1280"/>
                  <a:pt x="974" y="1267"/>
                  <a:pt x="986" y="1271"/>
                </a:cubicBezTo>
                <a:cubicBezTo>
                  <a:pt x="986" y="1274"/>
                  <a:pt x="984" y="1275"/>
                  <a:pt x="983" y="1277"/>
                </a:cubicBezTo>
                <a:cubicBezTo>
                  <a:pt x="989" y="1278"/>
                  <a:pt x="989" y="1273"/>
                  <a:pt x="992" y="1271"/>
                </a:cubicBezTo>
                <a:cubicBezTo>
                  <a:pt x="998" y="1274"/>
                  <a:pt x="997" y="1282"/>
                  <a:pt x="1005" y="1283"/>
                </a:cubicBezTo>
                <a:cubicBezTo>
                  <a:pt x="1008" y="1275"/>
                  <a:pt x="992" y="1274"/>
                  <a:pt x="1001" y="1271"/>
                </a:cubicBezTo>
                <a:cubicBezTo>
                  <a:pt x="1003" y="1275"/>
                  <a:pt x="1006" y="1278"/>
                  <a:pt x="1011" y="1280"/>
                </a:cubicBezTo>
                <a:cubicBezTo>
                  <a:pt x="1011" y="1259"/>
                  <a:pt x="1042" y="1287"/>
                  <a:pt x="1041" y="1273"/>
                </a:cubicBezTo>
                <a:cubicBezTo>
                  <a:pt x="1037" y="1273"/>
                  <a:pt x="1030" y="1275"/>
                  <a:pt x="1029" y="1271"/>
                </a:cubicBezTo>
                <a:cubicBezTo>
                  <a:pt x="1054" y="1265"/>
                  <a:pt x="1060" y="1264"/>
                  <a:pt x="1087" y="1273"/>
                </a:cubicBezTo>
                <a:cubicBezTo>
                  <a:pt x="1086" y="1263"/>
                  <a:pt x="1097" y="1264"/>
                  <a:pt x="1099" y="1257"/>
                </a:cubicBezTo>
                <a:cubicBezTo>
                  <a:pt x="1099" y="1266"/>
                  <a:pt x="1118" y="1255"/>
                  <a:pt x="1118" y="1263"/>
                </a:cubicBezTo>
                <a:cubicBezTo>
                  <a:pt x="1117" y="1269"/>
                  <a:pt x="1108" y="1266"/>
                  <a:pt x="1109" y="1273"/>
                </a:cubicBezTo>
                <a:cubicBezTo>
                  <a:pt x="1123" y="1269"/>
                  <a:pt x="1131" y="1271"/>
                  <a:pt x="1145" y="1278"/>
                </a:cubicBezTo>
                <a:cubicBezTo>
                  <a:pt x="1141" y="1271"/>
                  <a:pt x="1153" y="1267"/>
                  <a:pt x="1145" y="1266"/>
                </a:cubicBezTo>
                <a:cubicBezTo>
                  <a:pt x="1144" y="1270"/>
                  <a:pt x="1141" y="1272"/>
                  <a:pt x="1136" y="1272"/>
                </a:cubicBezTo>
                <a:cubicBezTo>
                  <a:pt x="1131" y="1266"/>
                  <a:pt x="1126" y="1260"/>
                  <a:pt x="1124" y="1251"/>
                </a:cubicBezTo>
                <a:cubicBezTo>
                  <a:pt x="1151" y="1238"/>
                  <a:pt x="1168" y="1235"/>
                  <a:pt x="1188" y="1256"/>
                </a:cubicBezTo>
                <a:cubicBezTo>
                  <a:pt x="1189" y="1241"/>
                  <a:pt x="1202" y="1258"/>
                  <a:pt x="1210" y="1256"/>
                </a:cubicBezTo>
                <a:cubicBezTo>
                  <a:pt x="1213" y="1246"/>
                  <a:pt x="1205" y="1249"/>
                  <a:pt x="1203" y="1244"/>
                </a:cubicBezTo>
                <a:cubicBezTo>
                  <a:pt x="1217" y="1241"/>
                  <a:pt x="1216" y="1246"/>
                  <a:pt x="1218" y="1232"/>
                </a:cubicBezTo>
                <a:cubicBezTo>
                  <a:pt x="1239" y="1252"/>
                  <a:pt x="1252" y="1264"/>
                  <a:pt x="1277" y="1268"/>
                </a:cubicBezTo>
                <a:cubicBezTo>
                  <a:pt x="1278" y="1260"/>
                  <a:pt x="1283" y="1255"/>
                  <a:pt x="1277" y="1249"/>
                </a:cubicBezTo>
                <a:cubicBezTo>
                  <a:pt x="1290" y="1249"/>
                  <a:pt x="1290" y="1236"/>
                  <a:pt x="1301" y="1234"/>
                </a:cubicBezTo>
                <a:cubicBezTo>
                  <a:pt x="1306" y="1240"/>
                  <a:pt x="1318" y="1239"/>
                  <a:pt x="1323" y="1246"/>
                </a:cubicBezTo>
                <a:cubicBezTo>
                  <a:pt x="1326" y="1255"/>
                  <a:pt x="1318" y="1253"/>
                  <a:pt x="1317" y="1258"/>
                </a:cubicBezTo>
                <a:cubicBezTo>
                  <a:pt x="1324" y="1260"/>
                  <a:pt x="1337" y="1272"/>
                  <a:pt x="1341" y="1267"/>
                </a:cubicBezTo>
                <a:cubicBezTo>
                  <a:pt x="1335" y="1268"/>
                  <a:pt x="1342" y="1258"/>
                  <a:pt x="1344" y="1258"/>
                </a:cubicBezTo>
                <a:cubicBezTo>
                  <a:pt x="1351" y="1264"/>
                  <a:pt x="1360" y="1269"/>
                  <a:pt x="1369" y="1273"/>
                </a:cubicBezTo>
                <a:cubicBezTo>
                  <a:pt x="1359" y="1254"/>
                  <a:pt x="1385" y="1276"/>
                  <a:pt x="1375" y="1257"/>
                </a:cubicBezTo>
                <a:cubicBezTo>
                  <a:pt x="1384" y="1254"/>
                  <a:pt x="1384" y="1254"/>
                  <a:pt x="1393" y="1257"/>
                </a:cubicBezTo>
                <a:cubicBezTo>
                  <a:pt x="1395" y="1246"/>
                  <a:pt x="1402" y="1239"/>
                  <a:pt x="1415" y="1238"/>
                </a:cubicBezTo>
                <a:cubicBezTo>
                  <a:pt x="1418" y="1246"/>
                  <a:pt x="1425" y="1250"/>
                  <a:pt x="1433" y="1254"/>
                </a:cubicBezTo>
                <a:cubicBezTo>
                  <a:pt x="1434" y="1249"/>
                  <a:pt x="1432" y="1242"/>
                  <a:pt x="1436" y="1241"/>
                </a:cubicBezTo>
                <a:cubicBezTo>
                  <a:pt x="1450" y="1245"/>
                  <a:pt x="1462" y="1250"/>
                  <a:pt x="1470" y="1238"/>
                </a:cubicBezTo>
                <a:cubicBezTo>
                  <a:pt x="1471" y="1242"/>
                  <a:pt x="1473" y="1243"/>
                  <a:pt x="1470" y="1247"/>
                </a:cubicBezTo>
                <a:cubicBezTo>
                  <a:pt x="1482" y="1249"/>
                  <a:pt x="1486" y="1250"/>
                  <a:pt x="1494" y="1244"/>
                </a:cubicBezTo>
                <a:cubicBezTo>
                  <a:pt x="1500" y="1247"/>
                  <a:pt x="1499" y="1258"/>
                  <a:pt x="1504" y="1262"/>
                </a:cubicBezTo>
                <a:cubicBezTo>
                  <a:pt x="1527" y="1225"/>
                  <a:pt x="1583" y="1271"/>
                  <a:pt x="1602" y="1242"/>
                </a:cubicBezTo>
                <a:cubicBezTo>
                  <a:pt x="1610" y="1248"/>
                  <a:pt x="1623" y="1249"/>
                  <a:pt x="1620" y="1267"/>
                </a:cubicBezTo>
                <a:cubicBezTo>
                  <a:pt x="1615" y="1261"/>
                  <a:pt x="1603" y="1258"/>
                  <a:pt x="1599" y="1267"/>
                </a:cubicBezTo>
                <a:cubicBezTo>
                  <a:pt x="1613" y="1274"/>
                  <a:pt x="1610" y="1268"/>
                  <a:pt x="1636" y="1276"/>
                </a:cubicBezTo>
                <a:cubicBezTo>
                  <a:pt x="1639" y="1266"/>
                  <a:pt x="1626" y="1273"/>
                  <a:pt x="1629" y="1264"/>
                </a:cubicBezTo>
                <a:cubicBezTo>
                  <a:pt x="1639" y="1266"/>
                  <a:pt x="1641" y="1260"/>
                  <a:pt x="1648" y="1260"/>
                </a:cubicBezTo>
                <a:cubicBezTo>
                  <a:pt x="1648" y="1264"/>
                  <a:pt x="1638" y="1272"/>
                  <a:pt x="1645" y="1273"/>
                </a:cubicBezTo>
                <a:cubicBezTo>
                  <a:pt x="1654" y="1263"/>
                  <a:pt x="1644" y="1279"/>
                  <a:pt x="1654" y="1279"/>
                </a:cubicBezTo>
                <a:cubicBezTo>
                  <a:pt x="1649" y="1268"/>
                  <a:pt x="1664" y="1277"/>
                  <a:pt x="1663" y="1269"/>
                </a:cubicBezTo>
                <a:cubicBezTo>
                  <a:pt x="1658" y="1269"/>
                  <a:pt x="1653" y="1270"/>
                  <a:pt x="1654" y="1263"/>
                </a:cubicBezTo>
                <a:cubicBezTo>
                  <a:pt x="1666" y="1259"/>
                  <a:pt x="1661" y="1272"/>
                  <a:pt x="1669" y="1272"/>
                </a:cubicBezTo>
                <a:cubicBezTo>
                  <a:pt x="1673" y="1255"/>
                  <a:pt x="1680" y="1260"/>
                  <a:pt x="1684" y="1244"/>
                </a:cubicBezTo>
                <a:cubicBezTo>
                  <a:pt x="1668" y="1245"/>
                  <a:pt x="1642" y="1242"/>
                  <a:pt x="1647" y="1230"/>
                </a:cubicBezTo>
                <a:cubicBezTo>
                  <a:pt x="1631" y="1241"/>
                  <a:pt x="1615" y="1219"/>
                  <a:pt x="1604" y="1218"/>
                </a:cubicBezTo>
                <a:cubicBezTo>
                  <a:pt x="1615" y="1209"/>
                  <a:pt x="1597" y="1216"/>
                  <a:pt x="1598" y="1212"/>
                </a:cubicBezTo>
                <a:cubicBezTo>
                  <a:pt x="1598" y="1203"/>
                  <a:pt x="1598" y="1203"/>
                  <a:pt x="1598" y="1203"/>
                </a:cubicBezTo>
                <a:cubicBezTo>
                  <a:pt x="1603" y="1203"/>
                  <a:pt x="1608" y="1202"/>
                  <a:pt x="1610" y="1199"/>
                </a:cubicBezTo>
                <a:cubicBezTo>
                  <a:pt x="1615" y="1203"/>
                  <a:pt x="1612" y="1214"/>
                  <a:pt x="1620" y="1215"/>
                </a:cubicBezTo>
                <a:cubicBezTo>
                  <a:pt x="1621" y="1209"/>
                  <a:pt x="1624" y="1215"/>
                  <a:pt x="1629" y="1214"/>
                </a:cubicBezTo>
                <a:cubicBezTo>
                  <a:pt x="1636" y="1207"/>
                  <a:pt x="1642" y="1208"/>
                  <a:pt x="1659" y="1202"/>
                </a:cubicBezTo>
                <a:cubicBezTo>
                  <a:pt x="1670" y="1224"/>
                  <a:pt x="1673" y="1204"/>
                  <a:pt x="1681" y="1220"/>
                </a:cubicBezTo>
                <a:cubicBezTo>
                  <a:pt x="1687" y="1215"/>
                  <a:pt x="1684" y="1210"/>
                  <a:pt x="1687" y="1208"/>
                </a:cubicBezTo>
                <a:cubicBezTo>
                  <a:pt x="1715" y="1210"/>
                  <a:pt x="1734" y="1217"/>
                  <a:pt x="1767" y="1222"/>
                </a:cubicBezTo>
                <a:cubicBezTo>
                  <a:pt x="1767" y="1216"/>
                  <a:pt x="1769" y="1212"/>
                  <a:pt x="1773" y="1210"/>
                </a:cubicBezTo>
                <a:cubicBezTo>
                  <a:pt x="1796" y="1233"/>
                  <a:pt x="1825" y="1212"/>
                  <a:pt x="1853" y="1239"/>
                </a:cubicBezTo>
                <a:cubicBezTo>
                  <a:pt x="1861" y="1215"/>
                  <a:pt x="1888" y="1232"/>
                  <a:pt x="1892" y="1214"/>
                </a:cubicBezTo>
                <a:cubicBezTo>
                  <a:pt x="1897" y="1223"/>
                  <a:pt x="1903" y="1230"/>
                  <a:pt x="1917" y="1230"/>
                </a:cubicBezTo>
                <a:cubicBezTo>
                  <a:pt x="1918" y="1224"/>
                  <a:pt x="1912" y="1222"/>
                  <a:pt x="1917" y="1220"/>
                </a:cubicBezTo>
                <a:cubicBezTo>
                  <a:pt x="1930" y="1235"/>
                  <a:pt x="1946" y="1227"/>
                  <a:pt x="1951" y="1247"/>
                </a:cubicBezTo>
                <a:cubicBezTo>
                  <a:pt x="1961" y="1240"/>
                  <a:pt x="1976" y="1231"/>
                  <a:pt x="1972" y="1220"/>
                </a:cubicBezTo>
                <a:cubicBezTo>
                  <a:pt x="1992" y="1229"/>
                  <a:pt x="1993" y="1244"/>
                  <a:pt x="2006" y="1253"/>
                </a:cubicBezTo>
                <a:cubicBezTo>
                  <a:pt x="2013" y="1252"/>
                  <a:pt x="2007" y="1239"/>
                  <a:pt x="2015" y="1241"/>
                </a:cubicBezTo>
                <a:cubicBezTo>
                  <a:pt x="2033" y="1266"/>
                  <a:pt x="2071" y="1259"/>
                  <a:pt x="2092" y="1267"/>
                </a:cubicBezTo>
                <a:cubicBezTo>
                  <a:pt x="2104" y="1261"/>
                  <a:pt x="2107" y="1264"/>
                  <a:pt x="2120" y="1261"/>
                </a:cubicBezTo>
                <a:cubicBezTo>
                  <a:pt x="2119" y="1268"/>
                  <a:pt x="2133" y="1282"/>
                  <a:pt x="2138" y="1279"/>
                </a:cubicBezTo>
                <a:cubicBezTo>
                  <a:pt x="2135" y="1271"/>
                  <a:pt x="2168" y="1273"/>
                  <a:pt x="2169" y="1260"/>
                </a:cubicBezTo>
                <a:cubicBezTo>
                  <a:pt x="2164" y="1260"/>
                  <a:pt x="2170" y="1249"/>
                  <a:pt x="2162" y="1245"/>
                </a:cubicBezTo>
                <a:cubicBezTo>
                  <a:pt x="2163" y="1253"/>
                  <a:pt x="2156" y="1253"/>
                  <a:pt x="2150" y="1254"/>
                </a:cubicBezTo>
                <a:cubicBezTo>
                  <a:pt x="2150" y="1251"/>
                  <a:pt x="2155" y="1250"/>
                  <a:pt x="2150" y="1248"/>
                </a:cubicBezTo>
                <a:cubicBezTo>
                  <a:pt x="2138" y="1265"/>
                  <a:pt x="2113" y="1236"/>
                  <a:pt x="2098" y="1246"/>
                </a:cubicBezTo>
                <a:cubicBezTo>
                  <a:pt x="2086" y="1228"/>
                  <a:pt x="2111" y="1219"/>
                  <a:pt x="2095" y="1215"/>
                </a:cubicBezTo>
                <a:cubicBezTo>
                  <a:pt x="2119" y="1220"/>
                  <a:pt x="2130" y="1213"/>
                  <a:pt x="2147" y="1218"/>
                </a:cubicBezTo>
                <a:cubicBezTo>
                  <a:pt x="2147" y="1207"/>
                  <a:pt x="2137" y="1207"/>
                  <a:pt x="2137" y="1196"/>
                </a:cubicBezTo>
                <a:cubicBezTo>
                  <a:pt x="2144" y="1201"/>
                  <a:pt x="2147" y="1209"/>
                  <a:pt x="2156" y="1211"/>
                </a:cubicBezTo>
                <a:cubicBezTo>
                  <a:pt x="2152" y="1213"/>
                  <a:pt x="2150" y="1215"/>
                  <a:pt x="2150" y="1221"/>
                </a:cubicBezTo>
                <a:cubicBezTo>
                  <a:pt x="2163" y="1212"/>
                  <a:pt x="2163" y="1233"/>
                  <a:pt x="2177" y="1217"/>
                </a:cubicBezTo>
                <a:cubicBezTo>
                  <a:pt x="2174" y="1217"/>
                  <a:pt x="2175" y="1214"/>
                  <a:pt x="2177" y="1211"/>
                </a:cubicBezTo>
                <a:cubicBezTo>
                  <a:pt x="2165" y="1207"/>
                  <a:pt x="2159" y="1194"/>
                  <a:pt x="2152" y="1184"/>
                </a:cubicBezTo>
                <a:cubicBezTo>
                  <a:pt x="2160" y="1185"/>
                  <a:pt x="2159" y="1178"/>
                  <a:pt x="2168" y="1181"/>
                </a:cubicBezTo>
                <a:cubicBezTo>
                  <a:pt x="2178" y="1143"/>
                  <a:pt x="2126" y="1167"/>
                  <a:pt x="2118" y="1138"/>
                </a:cubicBezTo>
                <a:cubicBezTo>
                  <a:pt x="2131" y="1133"/>
                  <a:pt x="2136" y="1125"/>
                  <a:pt x="2146" y="1126"/>
                </a:cubicBezTo>
                <a:cubicBezTo>
                  <a:pt x="2146" y="1113"/>
                  <a:pt x="2146" y="1113"/>
                  <a:pt x="2146" y="1113"/>
                </a:cubicBezTo>
                <a:cubicBezTo>
                  <a:pt x="2176" y="1103"/>
                  <a:pt x="2175" y="1095"/>
                  <a:pt x="2207" y="1104"/>
                </a:cubicBezTo>
                <a:cubicBezTo>
                  <a:pt x="2211" y="1095"/>
                  <a:pt x="2217" y="1089"/>
                  <a:pt x="2225" y="1085"/>
                </a:cubicBezTo>
                <a:cubicBezTo>
                  <a:pt x="2233" y="1089"/>
                  <a:pt x="2249" y="1101"/>
                  <a:pt x="2259" y="1094"/>
                </a:cubicBezTo>
                <a:cubicBezTo>
                  <a:pt x="2255" y="1093"/>
                  <a:pt x="2251" y="1089"/>
                  <a:pt x="2256" y="1088"/>
                </a:cubicBezTo>
                <a:cubicBezTo>
                  <a:pt x="2274" y="1097"/>
                  <a:pt x="2292" y="1107"/>
                  <a:pt x="2317" y="1096"/>
                </a:cubicBezTo>
                <a:cubicBezTo>
                  <a:pt x="2309" y="1094"/>
                  <a:pt x="2315" y="1081"/>
                  <a:pt x="2323" y="1084"/>
                </a:cubicBezTo>
                <a:cubicBezTo>
                  <a:pt x="2333" y="1090"/>
                  <a:pt x="2358" y="1113"/>
                  <a:pt x="2360" y="1099"/>
                </a:cubicBezTo>
                <a:cubicBezTo>
                  <a:pt x="2370" y="1110"/>
                  <a:pt x="2397" y="1116"/>
                  <a:pt x="2403" y="1098"/>
                </a:cubicBezTo>
                <a:cubicBezTo>
                  <a:pt x="2399" y="1098"/>
                  <a:pt x="2391" y="1086"/>
                  <a:pt x="2396" y="1086"/>
                </a:cubicBezTo>
                <a:cubicBezTo>
                  <a:pt x="2435" y="1088"/>
                  <a:pt x="2476" y="1087"/>
                  <a:pt x="2501" y="1100"/>
                </a:cubicBezTo>
                <a:cubicBezTo>
                  <a:pt x="2504" y="1097"/>
                  <a:pt x="2502" y="1089"/>
                  <a:pt x="2510" y="1091"/>
                </a:cubicBezTo>
                <a:cubicBezTo>
                  <a:pt x="2510" y="1095"/>
                  <a:pt x="2509" y="1098"/>
                  <a:pt x="2507" y="1100"/>
                </a:cubicBezTo>
                <a:cubicBezTo>
                  <a:pt x="2517" y="1103"/>
                  <a:pt x="2514" y="1100"/>
                  <a:pt x="2525" y="1100"/>
                </a:cubicBezTo>
                <a:cubicBezTo>
                  <a:pt x="2528" y="1093"/>
                  <a:pt x="2514" y="1087"/>
                  <a:pt x="2522" y="1085"/>
                </a:cubicBezTo>
                <a:cubicBezTo>
                  <a:pt x="2528" y="1091"/>
                  <a:pt x="2535" y="1094"/>
                  <a:pt x="2544" y="1090"/>
                </a:cubicBezTo>
                <a:cubicBezTo>
                  <a:pt x="2547" y="1080"/>
                  <a:pt x="2534" y="1088"/>
                  <a:pt x="2537" y="1078"/>
                </a:cubicBezTo>
                <a:cubicBezTo>
                  <a:pt x="2555" y="1083"/>
                  <a:pt x="2572" y="1089"/>
                  <a:pt x="2584" y="1099"/>
                </a:cubicBezTo>
                <a:cubicBezTo>
                  <a:pt x="2571" y="1070"/>
                  <a:pt x="2591" y="1089"/>
                  <a:pt x="2592" y="1075"/>
                </a:cubicBezTo>
                <a:cubicBezTo>
                  <a:pt x="2600" y="1087"/>
                  <a:pt x="2611" y="1080"/>
                  <a:pt x="2614" y="1093"/>
                </a:cubicBezTo>
                <a:cubicBezTo>
                  <a:pt x="2610" y="1093"/>
                  <a:pt x="2589" y="1092"/>
                  <a:pt x="2599" y="1096"/>
                </a:cubicBezTo>
                <a:cubicBezTo>
                  <a:pt x="2614" y="1105"/>
                  <a:pt x="2626" y="1093"/>
                  <a:pt x="2633" y="1102"/>
                </a:cubicBezTo>
                <a:cubicBezTo>
                  <a:pt x="2622" y="1099"/>
                  <a:pt x="2632" y="1118"/>
                  <a:pt x="2633" y="1123"/>
                </a:cubicBezTo>
                <a:cubicBezTo>
                  <a:pt x="2644" y="1125"/>
                  <a:pt x="2645" y="1116"/>
                  <a:pt x="2654" y="1117"/>
                </a:cubicBezTo>
                <a:cubicBezTo>
                  <a:pt x="2654" y="1109"/>
                  <a:pt x="2648" y="1107"/>
                  <a:pt x="2657" y="1104"/>
                </a:cubicBezTo>
                <a:cubicBezTo>
                  <a:pt x="2658" y="1119"/>
                  <a:pt x="2669" y="1108"/>
                  <a:pt x="2676" y="1120"/>
                </a:cubicBezTo>
                <a:cubicBezTo>
                  <a:pt x="2685" y="1115"/>
                  <a:pt x="2677" y="1107"/>
                  <a:pt x="2691" y="1104"/>
                </a:cubicBezTo>
                <a:cubicBezTo>
                  <a:pt x="2695" y="1105"/>
                  <a:pt x="2697" y="1108"/>
                  <a:pt x="2697" y="1113"/>
                </a:cubicBezTo>
                <a:cubicBezTo>
                  <a:pt x="2708" y="1115"/>
                  <a:pt x="2705" y="1102"/>
                  <a:pt x="2715" y="1104"/>
                </a:cubicBezTo>
                <a:cubicBezTo>
                  <a:pt x="2715" y="1118"/>
                  <a:pt x="2736" y="1112"/>
                  <a:pt x="2740" y="1122"/>
                </a:cubicBezTo>
                <a:cubicBezTo>
                  <a:pt x="2739" y="1117"/>
                  <a:pt x="2748" y="1119"/>
                  <a:pt x="2752" y="1119"/>
                </a:cubicBezTo>
                <a:cubicBezTo>
                  <a:pt x="2752" y="1114"/>
                  <a:pt x="2754" y="1112"/>
                  <a:pt x="2755" y="1109"/>
                </a:cubicBezTo>
                <a:cubicBezTo>
                  <a:pt x="2752" y="1104"/>
                  <a:pt x="2748" y="1099"/>
                  <a:pt x="2746" y="1091"/>
                </a:cubicBezTo>
                <a:cubicBezTo>
                  <a:pt x="2750" y="1091"/>
                  <a:pt x="2750" y="1087"/>
                  <a:pt x="2755" y="1088"/>
                </a:cubicBezTo>
                <a:cubicBezTo>
                  <a:pt x="2756" y="1096"/>
                  <a:pt x="2770" y="1091"/>
                  <a:pt x="2774" y="1097"/>
                </a:cubicBezTo>
                <a:cubicBezTo>
                  <a:pt x="2774" y="1106"/>
                  <a:pt x="2764" y="1106"/>
                  <a:pt x="2768" y="1118"/>
                </a:cubicBezTo>
                <a:cubicBezTo>
                  <a:pt x="2783" y="1123"/>
                  <a:pt x="2779" y="1109"/>
                  <a:pt x="2789" y="1109"/>
                </a:cubicBezTo>
                <a:cubicBezTo>
                  <a:pt x="2792" y="1124"/>
                  <a:pt x="2816" y="1137"/>
                  <a:pt x="2805" y="1152"/>
                </a:cubicBezTo>
                <a:cubicBezTo>
                  <a:pt x="2825" y="1162"/>
                  <a:pt x="2847" y="1170"/>
                  <a:pt x="2863" y="1185"/>
                </a:cubicBezTo>
                <a:cubicBezTo>
                  <a:pt x="2869" y="1217"/>
                  <a:pt x="2920" y="1212"/>
                  <a:pt x="2931" y="1239"/>
                </a:cubicBezTo>
                <a:cubicBezTo>
                  <a:pt x="2942" y="1239"/>
                  <a:pt x="2942" y="1229"/>
                  <a:pt x="2953" y="1230"/>
                </a:cubicBezTo>
                <a:cubicBezTo>
                  <a:pt x="2960" y="1244"/>
                  <a:pt x="2977" y="1244"/>
                  <a:pt x="2990" y="1238"/>
                </a:cubicBezTo>
                <a:cubicBezTo>
                  <a:pt x="2991" y="1248"/>
                  <a:pt x="3005" y="1246"/>
                  <a:pt x="3014" y="1247"/>
                </a:cubicBezTo>
                <a:cubicBezTo>
                  <a:pt x="3013" y="1252"/>
                  <a:pt x="3011" y="1253"/>
                  <a:pt x="3014" y="1257"/>
                </a:cubicBezTo>
                <a:cubicBezTo>
                  <a:pt x="3030" y="1249"/>
                  <a:pt x="3034" y="1269"/>
                  <a:pt x="3051" y="1259"/>
                </a:cubicBezTo>
                <a:cubicBezTo>
                  <a:pt x="3062" y="1276"/>
                  <a:pt x="3090" y="1270"/>
                  <a:pt x="3097" y="1283"/>
                </a:cubicBezTo>
                <a:cubicBezTo>
                  <a:pt x="3095" y="1284"/>
                  <a:pt x="3094" y="1286"/>
                  <a:pt x="3094" y="1289"/>
                </a:cubicBezTo>
                <a:cubicBezTo>
                  <a:pt x="3093" y="1288"/>
                  <a:pt x="3083" y="1282"/>
                  <a:pt x="3082" y="1289"/>
                </a:cubicBezTo>
                <a:cubicBezTo>
                  <a:pt x="3086" y="1297"/>
                  <a:pt x="3092" y="1295"/>
                  <a:pt x="3101" y="1292"/>
                </a:cubicBezTo>
                <a:cubicBezTo>
                  <a:pt x="3094" y="1309"/>
                  <a:pt x="3114" y="1308"/>
                  <a:pt x="3110" y="1323"/>
                </a:cubicBezTo>
                <a:cubicBezTo>
                  <a:pt x="3111" y="1319"/>
                  <a:pt x="3114" y="1318"/>
                  <a:pt x="3116" y="1317"/>
                </a:cubicBezTo>
                <a:cubicBezTo>
                  <a:pt x="3118" y="1318"/>
                  <a:pt x="3124" y="1331"/>
                  <a:pt x="3116" y="1332"/>
                </a:cubicBezTo>
                <a:cubicBezTo>
                  <a:pt x="3109" y="1325"/>
                  <a:pt x="3099" y="1321"/>
                  <a:pt x="3095" y="1311"/>
                </a:cubicBezTo>
                <a:cubicBezTo>
                  <a:pt x="3068" y="1322"/>
                  <a:pt x="3048" y="1301"/>
                  <a:pt x="3024" y="1305"/>
                </a:cubicBezTo>
                <a:cubicBezTo>
                  <a:pt x="3015" y="1291"/>
                  <a:pt x="2997" y="1290"/>
                  <a:pt x="2984" y="1294"/>
                </a:cubicBezTo>
                <a:cubicBezTo>
                  <a:pt x="2965" y="1286"/>
                  <a:pt x="2950" y="1280"/>
                  <a:pt x="2929" y="1276"/>
                </a:cubicBezTo>
                <a:cubicBezTo>
                  <a:pt x="2922" y="1265"/>
                  <a:pt x="2928" y="1255"/>
                  <a:pt x="2907" y="1255"/>
                </a:cubicBezTo>
                <a:cubicBezTo>
                  <a:pt x="2902" y="1281"/>
                  <a:pt x="2865" y="1261"/>
                  <a:pt x="2840" y="1259"/>
                </a:cubicBezTo>
                <a:cubicBezTo>
                  <a:pt x="2853" y="1275"/>
                  <a:pt x="2858" y="1284"/>
                  <a:pt x="2865" y="1304"/>
                </a:cubicBezTo>
                <a:cubicBezTo>
                  <a:pt x="2857" y="1323"/>
                  <a:pt x="2845" y="1341"/>
                  <a:pt x="2825" y="1326"/>
                </a:cubicBezTo>
                <a:cubicBezTo>
                  <a:pt x="2826" y="1338"/>
                  <a:pt x="2829" y="1335"/>
                  <a:pt x="2825" y="1345"/>
                </a:cubicBezTo>
                <a:cubicBezTo>
                  <a:pt x="2834" y="1341"/>
                  <a:pt x="2837" y="1343"/>
                  <a:pt x="2841" y="1350"/>
                </a:cubicBezTo>
                <a:cubicBezTo>
                  <a:pt x="2832" y="1351"/>
                  <a:pt x="2832" y="1351"/>
                  <a:pt x="2832" y="1351"/>
                </a:cubicBezTo>
                <a:cubicBezTo>
                  <a:pt x="2832" y="1383"/>
                  <a:pt x="2872" y="1362"/>
                  <a:pt x="2878" y="1384"/>
                </a:cubicBezTo>
                <a:cubicBezTo>
                  <a:pt x="2874" y="1383"/>
                  <a:pt x="2856" y="1384"/>
                  <a:pt x="2866" y="1387"/>
                </a:cubicBezTo>
                <a:cubicBezTo>
                  <a:pt x="2876" y="1384"/>
                  <a:pt x="2876" y="1391"/>
                  <a:pt x="2875" y="1399"/>
                </a:cubicBezTo>
                <a:cubicBezTo>
                  <a:pt x="2894" y="1404"/>
                  <a:pt x="2899" y="1409"/>
                  <a:pt x="2912" y="1417"/>
                </a:cubicBezTo>
                <a:cubicBezTo>
                  <a:pt x="2922" y="1405"/>
                  <a:pt x="2943" y="1419"/>
                  <a:pt x="2940" y="1426"/>
                </a:cubicBezTo>
                <a:cubicBezTo>
                  <a:pt x="2952" y="1425"/>
                  <a:pt x="2950" y="1410"/>
                  <a:pt x="2961" y="1407"/>
                </a:cubicBezTo>
                <a:cubicBezTo>
                  <a:pt x="2961" y="1426"/>
                  <a:pt x="2961" y="1426"/>
                  <a:pt x="2961" y="1426"/>
                </a:cubicBezTo>
                <a:cubicBezTo>
                  <a:pt x="2986" y="1430"/>
                  <a:pt x="2991" y="1454"/>
                  <a:pt x="3017" y="1437"/>
                </a:cubicBezTo>
                <a:cubicBezTo>
                  <a:pt x="3031" y="1456"/>
                  <a:pt x="3052" y="1445"/>
                  <a:pt x="3072" y="1443"/>
                </a:cubicBezTo>
                <a:cubicBezTo>
                  <a:pt x="3076" y="1452"/>
                  <a:pt x="3081" y="1461"/>
                  <a:pt x="3084" y="1470"/>
                </a:cubicBezTo>
                <a:cubicBezTo>
                  <a:pt x="3089" y="1470"/>
                  <a:pt x="3103" y="1469"/>
                  <a:pt x="3112" y="1464"/>
                </a:cubicBezTo>
                <a:cubicBezTo>
                  <a:pt x="3114" y="1468"/>
                  <a:pt x="3108" y="1480"/>
                  <a:pt x="3115" y="1479"/>
                </a:cubicBezTo>
                <a:cubicBezTo>
                  <a:pt x="3115" y="1474"/>
                  <a:pt x="3118" y="1472"/>
                  <a:pt x="3124" y="1473"/>
                </a:cubicBezTo>
                <a:cubicBezTo>
                  <a:pt x="3124" y="1479"/>
                  <a:pt x="3128" y="1480"/>
                  <a:pt x="3127" y="1485"/>
                </a:cubicBezTo>
                <a:cubicBezTo>
                  <a:pt x="3140" y="1480"/>
                  <a:pt x="3145" y="1486"/>
                  <a:pt x="3155" y="1482"/>
                </a:cubicBezTo>
                <a:cubicBezTo>
                  <a:pt x="3156" y="1486"/>
                  <a:pt x="3159" y="1487"/>
                  <a:pt x="3158" y="1494"/>
                </a:cubicBezTo>
                <a:cubicBezTo>
                  <a:pt x="3177" y="1491"/>
                  <a:pt x="3182" y="1497"/>
                  <a:pt x="3201" y="1490"/>
                </a:cubicBezTo>
                <a:cubicBezTo>
                  <a:pt x="3232" y="1498"/>
                  <a:pt x="3239" y="1530"/>
                  <a:pt x="3257" y="1551"/>
                </a:cubicBezTo>
                <a:cubicBezTo>
                  <a:pt x="3264" y="1550"/>
                  <a:pt x="3269" y="1547"/>
                  <a:pt x="3275" y="1545"/>
                </a:cubicBezTo>
                <a:cubicBezTo>
                  <a:pt x="3288" y="1563"/>
                  <a:pt x="3323" y="1559"/>
                  <a:pt x="3337" y="1578"/>
                </a:cubicBezTo>
                <a:cubicBezTo>
                  <a:pt x="3343" y="1578"/>
                  <a:pt x="3359" y="1573"/>
                  <a:pt x="3364" y="1577"/>
                </a:cubicBezTo>
                <a:cubicBezTo>
                  <a:pt x="3364" y="1582"/>
                  <a:pt x="3357" y="1580"/>
                  <a:pt x="3358" y="1587"/>
                </a:cubicBezTo>
                <a:cubicBezTo>
                  <a:pt x="3361" y="1593"/>
                  <a:pt x="3374" y="1589"/>
                  <a:pt x="3374" y="1599"/>
                </a:cubicBezTo>
                <a:cubicBezTo>
                  <a:pt x="3383" y="1593"/>
                  <a:pt x="3389" y="1599"/>
                  <a:pt x="3395" y="1595"/>
                </a:cubicBezTo>
                <a:cubicBezTo>
                  <a:pt x="3399" y="1606"/>
                  <a:pt x="3422" y="1623"/>
                  <a:pt x="3426" y="1613"/>
                </a:cubicBezTo>
                <a:cubicBezTo>
                  <a:pt x="3423" y="1609"/>
                  <a:pt x="3417" y="1606"/>
                  <a:pt x="3417" y="1598"/>
                </a:cubicBezTo>
                <a:cubicBezTo>
                  <a:pt x="3419" y="1594"/>
                  <a:pt x="3421" y="1588"/>
                  <a:pt x="3429" y="1589"/>
                </a:cubicBezTo>
                <a:cubicBezTo>
                  <a:pt x="3426" y="1600"/>
                  <a:pt x="3437" y="1597"/>
                  <a:pt x="3435" y="1607"/>
                </a:cubicBezTo>
                <a:cubicBezTo>
                  <a:pt x="3458" y="1610"/>
                  <a:pt x="3489" y="1583"/>
                  <a:pt x="3500" y="1612"/>
                </a:cubicBezTo>
                <a:cubicBezTo>
                  <a:pt x="3494" y="1617"/>
                  <a:pt x="3483" y="1616"/>
                  <a:pt x="3478" y="1622"/>
                </a:cubicBezTo>
                <a:cubicBezTo>
                  <a:pt x="3486" y="1635"/>
                  <a:pt x="3497" y="1628"/>
                  <a:pt x="3500" y="1643"/>
                </a:cubicBezTo>
                <a:cubicBezTo>
                  <a:pt x="3512" y="1644"/>
                  <a:pt x="3511" y="1633"/>
                  <a:pt x="3518" y="1631"/>
                </a:cubicBezTo>
                <a:cubicBezTo>
                  <a:pt x="3521" y="1644"/>
                  <a:pt x="3530" y="1650"/>
                  <a:pt x="3540" y="1655"/>
                </a:cubicBezTo>
                <a:cubicBezTo>
                  <a:pt x="3540" y="1649"/>
                  <a:pt x="3543" y="1648"/>
                  <a:pt x="3549" y="1649"/>
                </a:cubicBezTo>
                <a:cubicBezTo>
                  <a:pt x="3552" y="1639"/>
                  <a:pt x="3541" y="1642"/>
                  <a:pt x="3540" y="1636"/>
                </a:cubicBezTo>
                <a:cubicBezTo>
                  <a:pt x="3544" y="1632"/>
                  <a:pt x="3552" y="1630"/>
                  <a:pt x="3558" y="1627"/>
                </a:cubicBezTo>
                <a:cubicBezTo>
                  <a:pt x="3562" y="1634"/>
                  <a:pt x="3569" y="1639"/>
                  <a:pt x="3574" y="1645"/>
                </a:cubicBezTo>
                <a:cubicBezTo>
                  <a:pt x="3578" y="1643"/>
                  <a:pt x="3574" y="1633"/>
                  <a:pt x="3580" y="1633"/>
                </a:cubicBezTo>
                <a:cubicBezTo>
                  <a:pt x="3587" y="1640"/>
                  <a:pt x="3597" y="1655"/>
                  <a:pt x="3607" y="1642"/>
                </a:cubicBezTo>
                <a:cubicBezTo>
                  <a:pt x="3615" y="1648"/>
                  <a:pt x="3612" y="1664"/>
                  <a:pt x="3626" y="1663"/>
                </a:cubicBezTo>
                <a:cubicBezTo>
                  <a:pt x="3625" y="1652"/>
                  <a:pt x="3652" y="1661"/>
                  <a:pt x="3644" y="1672"/>
                </a:cubicBezTo>
                <a:cubicBezTo>
                  <a:pt x="3653" y="1669"/>
                  <a:pt x="3652" y="1676"/>
                  <a:pt x="3660" y="1675"/>
                </a:cubicBezTo>
                <a:cubicBezTo>
                  <a:pt x="3657" y="1662"/>
                  <a:pt x="3656" y="1661"/>
                  <a:pt x="3666" y="1656"/>
                </a:cubicBezTo>
                <a:cubicBezTo>
                  <a:pt x="3640" y="1639"/>
                  <a:pt x="3628" y="1606"/>
                  <a:pt x="3591" y="1593"/>
                </a:cubicBezTo>
                <a:cubicBezTo>
                  <a:pt x="3601" y="1594"/>
                  <a:pt x="3599" y="1585"/>
                  <a:pt x="3607" y="1584"/>
                </a:cubicBezTo>
                <a:cubicBezTo>
                  <a:pt x="3612" y="1591"/>
                  <a:pt x="3618" y="1597"/>
                  <a:pt x="3625" y="1602"/>
                </a:cubicBezTo>
                <a:cubicBezTo>
                  <a:pt x="3627" y="1592"/>
                  <a:pt x="3616" y="1595"/>
                  <a:pt x="3619" y="1583"/>
                </a:cubicBezTo>
                <a:cubicBezTo>
                  <a:pt x="3623" y="1587"/>
                  <a:pt x="3630" y="1587"/>
                  <a:pt x="3637" y="1586"/>
                </a:cubicBezTo>
                <a:cubicBezTo>
                  <a:pt x="3640" y="1571"/>
                  <a:pt x="3648" y="1562"/>
                  <a:pt x="3658" y="1562"/>
                </a:cubicBezTo>
                <a:cubicBezTo>
                  <a:pt x="3646" y="1510"/>
                  <a:pt x="3594" y="1511"/>
                  <a:pt x="3559" y="1474"/>
                </a:cubicBezTo>
                <a:cubicBezTo>
                  <a:pt x="3557" y="1485"/>
                  <a:pt x="3556" y="1488"/>
                  <a:pt x="3560" y="1495"/>
                </a:cubicBezTo>
                <a:cubicBezTo>
                  <a:pt x="3576" y="1494"/>
                  <a:pt x="3579" y="1506"/>
                  <a:pt x="3586" y="1515"/>
                </a:cubicBezTo>
                <a:cubicBezTo>
                  <a:pt x="3586" y="1515"/>
                  <a:pt x="3587" y="1516"/>
                  <a:pt x="3587" y="1516"/>
                </a:cubicBezTo>
                <a:cubicBezTo>
                  <a:pt x="3587" y="1516"/>
                  <a:pt x="3586" y="1515"/>
                  <a:pt x="3586" y="1515"/>
                </a:cubicBezTo>
                <a:cubicBezTo>
                  <a:pt x="3572" y="1502"/>
                  <a:pt x="3535" y="1522"/>
                  <a:pt x="3532" y="1493"/>
                </a:cubicBezTo>
                <a:cubicBezTo>
                  <a:pt x="3522" y="1494"/>
                  <a:pt x="3510" y="1515"/>
                  <a:pt x="3501" y="1499"/>
                </a:cubicBezTo>
                <a:cubicBezTo>
                  <a:pt x="3503" y="1495"/>
                  <a:pt x="3505" y="1492"/>
                  <a:pt x="3507" y="1490"/>
                </a:cubicBezTo>
                <a:cubicBezTo>
                  <a:pt x="3505" y="1498"/>
                  <a:pt x="3514" y="1496"/>
                  <a:pt x="3517" y="1499"/>
                </a:cubicBezTo>
                <a:cubicBezTo>
                  <a:pt x="3519" y="1492"/>
                  <a:pt x="3526" y="1490"/>
                  <a:pt x="3526" y="1480"/>
                </a:cubicBezTo>
                <a:cubicBezTo>
                  <a:pt x="3516" y="1473"/>
                  <a:pt x="3502" y="1470"/>
                  <a:pt x="3498" y="1456"/>
                </a:cubicBezTo>
                <a:cubicBezTo>
                  <a:pt x="3500" y="1441"/>
                  <a:pt x="3520" y="1444"/>
                  <a:pt x="3522" y="1428"/>
                </a:cubicBezTo>
                <a:cubicBezTo>
                  <a:pt x="3525" y="1434"/>
                  <a:pt x="3531" y="1436"/>
                  <a:pt x="3528" y="1447"/>
                </a:cubicBezTo>
                <a:cubicBezTo>
                  <a:pt x="3538" y="1446"/>
                  <a:pt x="3539" y="1455"/>
                  <a:pt x="3550" y="1453"/>
                </a:cubicBezTo>
                <a:cubicBezTo>
                  <a:pt x="3550" y="1432"/>
                  <a:pt x="3563" y="1459"/>
                  <a:pt x="3565" y="1440"/>
                </a:cubicBezTo>
                <a:cubicBezTo>
                  <a:pt x="3565" y="1449"/>
                  <a:pt x="3565" y="1449"/>
                  <a:pt x="3565" y="1449"/>
                </a:cubicBezTo>
                <a:cubicBezTo>
                  <a:pt x="3576" y="1446"/>
                  <a:pt x="3582" y="1454"/>
                  <a:pt x="3587" y="1449"/>
                </a:cubicBezTo>
                <a:cubicBezTo>
                  <a:pt x="3573" y="1435"/>
                  <a:pt x="3546" y="1435"/>
                  <a:pt x="3543" y="1410"/>
                </a:cubicBezTo>
                <a:cubicBezTo>
                  <a:pt x="3553" y="1412"/>
                  <a:pt x="3554" y="1406"/>
                  <a:pt x="3562" y="1406"/>
                </a:cubicBezTo>
                <a:cubicBezTo>
                  <a:pt x="3589" y="1434"/>
                  <a:pt x="3646" y="1453"/>
                  <a:pt x="3685" y="1479"/>
                </a:cubicBezTo>
                <a:cubicBezTo>
                  <a:pt x="3675" y="1476"/>
                  <a:pt x="3676" y="1483"/>
                  <a:pt x="3670" y="1485"/>
                </a:cubicBezTo>
                <a:cubicBezTo>
                  <a:pt x="3664" y="1479"/>
                  <a:pt x="3658" y="1472"/>
                  <a:pt x="3645" y="1473"/>
                </a:cubicBezTo>
                <a:cubicBezTo>
                  <a:pt x="3645" y="1477"/>
                  <a:pt x="3644" y="1480"/>
                  <a:pt x="3642" y="1482"/>
                </a:cubicBezTo>
                <a:cubicBezTo>
                  <a:pt x="3664" y="1477"/>
                  <a:pt x="3671" y="1502"/>
                  <a:pt x="3682" y="1497"/>
                </a:cubicBezTo>
                <a:cubicBezTo>
                  <a:pt x="3670" y="1484"/>
                  <a:pt x="3701" y="1481"/>
                  <a:pt x="3691" y="1469"/>
                </a:cubicBezTo>
                <a:cubicBezTo>
                  <a:pt x="3697" y="1469"/>
                  <a:pt x="3695" y="1478"/>
                  <a:pt x="3703" y="1475"/>
                </a:cubicBezTo>
                <a:cubicBezTo>
                  <a:pt x="3704" y="1460"/>
                  <a:pt x="3689" y="1461"/>
                  <a:pt x="3688" y="1448"/>
                </a:cubicBezTo>
                <a:cubicBezTo>
                  <a:pt x="3703" y="1448"/>
                  <a:pt x="3707" y="1460"/>
                  <a:pt x="3716" y="1466"/>
                </a:cubicBezTo>
                <a:cubicBezTo>
                  <a:pt x="3711" y="1457"/>
                  <a:pt x="3718" y="1455"/>
                  <a:pt x="3712" y="1448"/>
                </a:cubicBezTo>
                <a:cubicBezTo>
                  <a:pt x="3737" y="1444"/>
                  <a:pt x="3738" y="1429"/>
                  <a:pt x="3755" y="1429"/>
                </a:cubicBezTo>
                <a:cubicBezTo>
                  <a:pt x="3737" y="1417"/>
                  <a:pt x="3704" y="1392"/>
                  <a:pt x="3687" y="1399"/>
                </a:cubicBezTo>
                <a:close/>
                <a:moveTo>
                  <a:pt x="552" y="605"/>
                </a:moveTo>
                <a:cubicBezTo>
                  <a:pt x="548" y="604"/>
                  <a:pt x="551" y="596"/>
                  <a:pt x="546" y="596"/>
                </a:cubicBezTo>
                <a:cubicBezTo>
                  <a:pt x="548" y="592"/>
                  <a:pt x="553" y="590"/>
                  <a:pt x="558" y="590"/>
                </a:cubicBezTo>
                <a:cubicBezTo>
                  <a:pt x="558" y="597"/>
                  <a:pt x="563" y="599"/>
                  <a:pt x="568" y="602"/>
                </a:cubicBezTo>
                <a:cubicBezTo>
                  <a:pt x="565" y="613"/>
                  <a:pt x="550" y="589"/>
                  <a:pt x="552" y="605"/>
                </a:cubicBezTo>
                <a:close/>
                <a:moveTo>
                  <a:pt x="773" y="363"/>
                </a:moveTo>
                <a:cubicBezTo>
                  <a:pt x="772" y="356"/>
                  <a:pt x="773" y="352"/>
                  <a:pt x="776" y="348"/>
                </a:cubicBezTo>
                <a:cubicBezTo>
                  <a:pt x="766" y="356"/>
                  <a:pt x="755" y="347"/>
                  <a:pt x="748" y="342"/>
                </a:cubicBezTo>
                <a:cubicBezTo>
                  <a:pt x="747" y="347"/>
                  <a:pt x="745" y="342"/>
                  <a:pt x="745" y="339"/>
                </a:cubicBezTo>
                <a:cubicBezTo>
                  <a:pt x="771" y="339"/>
                  <a:pt x="790" y="345"/>
                  <a:pt x="806" y="332"/>
                </a:cubicBezTo>
                <a:cubicBezTo>
                  <a:pt x="813" y="333"/>
                  <a:pt x="815" y="338"/>
                  <a:pt x="819" y="341"/>
                </a:cubicBezTo>
                <a:cubicBezTo>
                  <a:pt x="826" y="342"/>
                  <a:pt x="829" y="339"/>
                  <a:pt x="828" y="332"/>
                </a:cubicBezTo>
                <a:cubicBezTo>
                  <a:pt x="838" y="335"/>
                  <a:pt x="836" y="331"/>
                  <a:pt x="843" y="335"/>
                </a:cubicBezTo>
                <a:cubicBezTo>
                  <a:pt x="847" y="345"/>
                  <a:pt x="845" y="343"/>
                  <a:pt x="840" y="350"/>
                </a:cubicBezTo>
                <a:cubicBezTo>
                  <a:pt x="840" y="357"/>
                  <a:pt x="851" y="352"/>
                  <a:pt x="856" y="353"/>
                </a:cubicBezTo>
                <a:cubicBezTo>
                  <a:pt x="835" y="371"/>
                  <a:pt x="799" y="368"/>
                  <a:pt x="773" y="363"/>
                </a:cubicBezTo>
                <a:close/>
                <a:moveTo>
                  <a:pt x="1001" y="692"/>
                </a:moveTo>
                <a:cubicBezTo>
                  <a:pt x="995" y="677"/>
                  <a:pt x="972" y="680"/>
                  <a:pt x="961" y="671"/>
                </a:cubicBezTo>
                <a:cubicBezTo>
                  <a:pt x="957" y="657"/>
                  <a:pt x="974" y="676"/>
                  <a:pt x="976" y="664"/>
                </a:cubicBezTo>
                <a:cubicBezTo>
                  <a:pt x="980" y="666"/>
                  <a:pt x="982" y="671"/>
                  <a:pt x="982" y="677"/>
                </a:cubicBezTo>
                <a:cubicBezTo>
                  <a:pt x="995" y="666"/>
                  <a:pt x="1016" y="682"/>
                  <a:pt x="1001" y="692"/>
                </a:cubicBezTo>
                <a:close/>
                <a:moveTo>
                  <a:pt x="1007" y="673"/>
                </a:moveTo>
                <a:cubicBezTo>
                  <a:pt x="1007" y="662"/>
                  <a:pt x="1017" y="661"/>
                  <a:pt x="1025" y="664"/>
                </a:cubicBezTo>
                <a:cubicBezTo>
                  <a:pt x="1022" y="670"/>
                  <a:pt x="1016" y="673"/>
                  <a:pt x="1007" y="673"/>
                </a:cubicBezTo>
                <a:close/>
                <a:moveTo>
                  <a:pt x="1068" y="654"/>
                </a:moveTo>
                <a:cubicBezTo>
                  <a:pt x="1058" y="654"/>
                  <a:pt x="1058" y="654"/>
                  <a:pt x="1058" y="654"/>
                </a:cubicBezTo>
                <a:cubicBezTo>
                  <a:pt x="1056" y="646"/>
                  <a:pt x="1064" y="648"/>
                  <a:pt x="1064" y="642"/>
                </a:cubicBezTo>
                <a:cubicBezTo>
                  <a:pt x="1073" y="644"/>
                  <a:pt x="1068" y="646"/>
                  <a:pt x="1068" y="654"/>
                </a:cubicBezTo>
                <a:close/>
                <a:moveTo>
                  <a:pt x="790" y="1270"/>
                </a:moveTo>
                <a:cubicBezTo>
                  <a:pt x="802" y="1270"/>
                  <a:pt x="802" y="1270"/>
                  <a:pt x="802" y="1270"/>
                </a:cubicBezTo>
                <a:cubicBezTo>
                  <a:pt x="805" y="1282"/>
                  <a:pt x="788" y="1282"/>
                  <a:pt x="790" y="1270"/>
                </a:cubicBezTo>
                <a:close/>
                <a:moveTo>
                  <a:pt x="805" y="1227"/>
                </a:moveTo>
                <a:cubicBezTo>
                  <a:pt x="789" y="1239"/>
                  <a:pt x="768" y="1220"/>
                  <a:pt x="743" y="1222"/>
                </a:cubicBezTo>
                <a:cubicBezTo>
                  <a:pt x="743" y="1197"/>
                  <a:pt x="723" y="1193"/>
                  <a:pt x="715" y="1176"/>
                </a:cubicBezTo>
                <a:cubicBezTo>
                  <a:pt x="711" y="1184"/>
                  <a:pt x="700" y="1173"/>
                  <a:pt x="700" y="1179"/>
                </a:cubicBezTo>
                <a:cubicBezTo>
                  <a:pt x="690" y="1176"/>
                  <a:pt x="699" y="1169"/>
                  <a:pt x="691" y="1161"/>
                </a:cubicBezTo>
                <a:cubicBezTo>
                  <a:pt x="682" y="1164"/>
                  <a:pt x="695" y="1169"/>
                  <a:pt x="691" y="1176"/>
                </a:cubicBezTo>
                <a:cubicBezTo>
                  <a:pt x="677" y="1166"/>
                  <a:pt x="677" y="1172"/>
                  <a:pt x="663" y="1171"/>
                </a:cubicBezTo>
                <a:cubicBezTo>
                  <a:pt x="672" y="1159"/>
                  <a:pt x="649" y="1151"/>
                  <a:pt x="641" y="1156"/>
                </a:cubicBezTo>
                <a:cubicBezTo>
                  <a:pt x="646" y="1142"/>
                  <a:pt x="641" y="1138"/>
                  <a:pt x="626" y="1137"/>
                </a:cubicBezTo>
                <a:cubicBezTo>
                  <a:pt x="626" y="1127"/>
                  <a:pt x="637" y="1128"/>
                  <a:pt x="647" y="1128"/>
                </a:cubicBezTo>
                <a:cubicBezTo>
                  <a:pt x="647" y="1136"/>
                  <a:pt x="652" y="1134"/>
                  <a:pt x="647" y="1140"/>
                </a:cubicBezTo>
                <a:cubicBezTo>
                  <a:pt x="650" y="1147"/>
                  <a:pt x="666" y="1148"/>
                  <a:pt x="672" y="1143"/>
                </a:cubicBezTo>
                <a:cubicBezTo>
                  <a:pt x="670" y="1135"/>
                  <a:pt x="666" y="1130"/>
                  <a:pt x="663" y="1125"/>
                </a:cubicBezTo>
                <a:cubicBezTo>
                  <a:pt x="671" y="1123"/>
                  <a:pt x="672" y="1117"/>
                  <a:pt x="681" y="1124"/>
                </a:cubicBezTo>
                <a:cubicBezTo>
                  <a:pt x="680" y="1113"/>
                  <a:pt x="660" y="1109"/>
                  <a:pt x="641" y="1103"/>
                </a:cubicBezTo>
                <a:cubicBezTo>
                  <a:pt x="636" y="1088"/>
                  <a:pt x="629" y="1074"/>
                  <a:pt x="622" y="1061"/>
                </a:cubicBezTo>
                <a:cubicBezTo>
                  <a:pt x="625" y="1052"/>
                  <a:pt x="635" y="1049"/>
                  <a:pt x="631" y="1033"/>
                </a:cubicBezTo>
                <a:cubicBezTo>
                  <a:pt x="642" y="1035"/>
                  <a:pt x="645" y="1029"/>
                  <a:pt x="655" y="1030"/>
                </a:cubicBezTo>
                <a:cubicBezTo>
                  <a:pt x="662" y="1044"/>
                  <a:pt x="673" y="1055"/>
                  <a:pt x="683" y="1066"/>
                </a:cubicBezTo>
                <a:cubicBezTo>
                  <a:pt x="690" y="1067"/>
                  <a:pt x="685" y="1055"/>
                  <a:pt x="686" y="1051"/>
                </a:cubicBezTo>
                <a:cubicBezTo>
                  <a:pt x="687" y="1054"/>
                  <a:pt x="701" y="1054"/>
                  <a:pt x="692" y="1051"/>
                </a:cubicBezTo>
                <a:cubicBezTo>
                  <a:pt x="699" y="1041"/>
                  <a:pt x="701" y="1060"/>
                  <a:pt x="711" y="1057"/>
                </a:cubicBezTo>
                <a:cubicBezTo>
                  <a:pt x="697" y="1064"/>
                  <a:pt x="713" y="1073"/>
                  <a:pt x="720" y="1078"/>
                </a:cubicBezTo>
                <a:cubicBezTo>
                  <a:pt x="726" y="1068"/>
                  <a:pt x="730" y="1078"/>
                  <a:pt x="739" y="1078"/>
                </a:cubicBezTo>
                <a:cubicBezTo>
                  <a:pt x="729" y="1082"/>
                  <a:pt x="725" y="1088"/>
                  <a:pt x="717" y="1087"/>
                </a:cubicBezTo>
                <a:cubicBezTo>
                  <a:pt x="709" y="1105"/>
                  <a:pt x="727" y="1100"/>
                  <a:pt x="727" y="1118"/>
                </a:cubicBezTo>
                <a:cubicBezTo>
                  <a:pt x="736" y="1118"/>
                  <a:pt x="742" y="1120"/>
                  <a:pt x="745" y="1127"/>
                </a:cubicBezTo>
                <a:cubicBezTo>
                  <a:pt x="749" y="1137"/>
                  <a:pt x="735" y="1129"/>
                  <a:pt x="739" y="1139"/>
                </a:cubicBezTo>
                <a:cubicBezTo>
                  <a:pt x="742" y="1147"/>
                  <a:pt x="751" y="1133"/>
                  <a:pt x="752" y="1145"/>
                </a:cubicBezTo>
                <a:cubicBezTo>
                  <a:pt x="757" y="1142"/>
                  <a:pt x="755" y="1133"/>
                  <a:pt x="767" y="1136"/>
                </a:cubicBezTo>
                <a:cubicBezTo>
                  <a:pt x="763" y="1149"/>
                  <a:pt x="773" y="1148"/>
                  <a:pt x="779" y="1151"/>
                </a:cubicBezTo>
                <a:cubicBezTo>
                  <a:pt x="770" y="1157"/>
                  <a:pt x="777" y="1166"/>
                  <a:pt x="773" y="1172"/>
                </a:cubicBezTo>
                <a:cubicBezTo>
                  <a:pt x="784" y="1168"/>
                  <a:pt x="799" y="1184"/>
                  <a:pt x="801" y="1169"/>
                </a:cubicBezTo>
                <a:cubicBezTo>
                  <a:pt x="811" y="1169"/>
                  <a:pt x="812" y="1178"/>
                  <a:pt x="816" y="1184"/>
                </a:cubicBezTo>
                <a:cubicBezTo>
                  <a:pt x="823" y="1180"/>
                  <a:pt x="820" y="1167"/>
                  <a:pt x="835" y="1172"/>
                </a:cubicBezTo>
                <a:cubicBezTo>
                  <a:pt x="837" y="1187"/>
                  <a:pt x="824" y="1187"/>
                  <a:pt x="832" y="1199"/>
                </a:cubicBezTo>
                <a:cubicBezTo>
                  <a:pt x="823" y="1199"/>
                  <a:pt x="823" y="1199"/>
                  <a:pt x="823" y="1199"/>
                </a:cubicBezTo>
                <a:cubicBezTo>
                  <a:pt x="823" y="1204"/>
                  <a:pt x="824" y="1211"/>
                  <a:pt x="820" y="1212"/>
                </a:cubicBezTo>
                <a:cubicBezTo>
                  <a:pt x="840" y="1221"/>
                  <a:pt x="855" y="1248"/>
                  <a:pt x="857" y="1266"/>
                </a:cubicBezTo>
                <a:cubicBezTo>
                  <a:pt x="842" y="1246"/>
                  <a:pt x="797" y="1260"/>
                  <a:pt x="805" y="1227"/>
                </a:cubicBezTo>
                <a:close/>
                <a:moveTo>
                  <a:pt x="979" y="1231"/>
                </a:moveTo>
                <a:cubicBezTo>
                  <a:pt x="959" y="1225"/>
                  <a:pt x="961" y="1216"/>
                  <a:pt x="951" y="1201"/>
                </a:cubicBezTo>
                <a:cubicBezTo>
                  <a:pt x="958" y="1202"/>
                  <a:pt x="958" y="1209"/>
                  <a:pt x="964" y="1210"/>
                </a:cubicBezTo>
                <a:cubicBezTo>
                  <a:pt x="972" y="1207"/>
                  <a:pt x="956" y="1204"/>
                  <a:pt x="961" y="1195"/>
                </a:cubicBezTo>
                <a:cubicBezTo>
                  <a:pt x="979" y="1203"/>
                  <a:pt x="997" y="1194"/>
                  <a:pt x="1007" y="1213"/>
                </a:cubicBezTo>
                <a:cubicBezTo>
                  <a:pt x="988" y="1210"/>
                  <a:pt x="975" y="1212"/>
                  <a:pt x="979" y="1231"/>
                </a:cubicBezTo>
                <a:close/>
                <a:moveTo>
                  <a:pt x="1053" y="1258"/>
                </a:moveTo>
                <a:cubicBezTo>
                  <a:pt x="1044" y="1256"/>
                  <a:pt x="1047" y="1256"/>
                  <a:pt x="1038" y="1258"/>
                </a:cubicBezTo>
                <a:cubicBezTo>
                  <a:pt x="1035" y="1248"/>
                  <a:pt x="1043" y="1249"/>
                  <a:pt x="1044" y="1243"/>
                </a:cubicBezTo>
                <a:cubicBezTo>
                  <a:pt x="1046" y="1244"/>
                  <a:pt x="1049" y="1246"/>
                  <a:pt x="1053" y="1246"/>
                </a:cubicBezTo>
                <a:cubicBezTo>
                  <a:pt x="1048" y="1252"/>
                  <a:pt x="1053" y="1250"/>
                  <a:pt x="1053" y="1258"/>
                </a:cubicBezTo>
                <a:close/>
                <a:moveTo>
                  <a:pt x="1117" y="902"/>
                </a:moveTo>
                <a:cubicBezTo>
                  <a:pt x="1118" y="899"/>
                  <a:pt x="1120" y="897"/>
                  <a:pt x="1119" y="893"/>
                </a:cubicBezTo>
                <a:cubicBezTo>
                  <a:pt x="1136" y="897"/>
                  <a:pt x="1133" y="893"/>
                  <a:pt x="1135" y="883"/>
                </a:cubicBezTo>
                <a:cubicBezTo>
                  <a:pt x="1146" y="885"/>
                  <a:pt x="1151" y="893"/>
                  <a:pt x="1159" y="898"/>
                </a:cubicBezTo>
                <a:cubicBezTo>
                  <a:pt x="1152" y="905"/>
                  <a:pt x="1126" y="905"/>
                  <a:pt x="1117" y="902"/>
                </a:cubicBezTo>
                <a:close/>
                <a:moveTo>
                  <a:pt x="1279" y="912"/>
                </a:moveTo>
                <a:cubicBezTo>
                  <a:pt x="1249" y="896"/>
                  <a:pt x="1212" y="923"/>
                  <a:pt x="1190" y="895"/>
                </a:cubicBezTo>
                <a:cubicBezTo>
                  <a:pt x="1190" y="879"/>
                  <a:pt x="1204" y="861"/>
                  <a:pt x="1226" y="870"/>
                </a:cubicBezTo>
                <a:cubicBezTo>
                  <a:pt x="1231" y="865"/>
                  <a:pt x="1235" y="860"/>
                  <a:pt x="1239" y="854"/>
                </a:cubicBezTo>
                <a:cubicBezTo>
                  <a:pt x="1241" y="856"/>
                  <a:pt x="1244" y="858"/>
                  <a:pt x="1248" y="857"/>
                </a:cubicBezTo>
                <a:cubicBezTo>
                  <a:pt x="1248" y="876"/>
                  <a:pt x="1248" y="876"/>
                  <a:pt x="1248" y="876"/>
                </a:cubicBezTo>
                <a:cubicBezTo>
                  <a:pt x="1259" y="857"/>
                  <a:pt x="1254" y="886"/>
                  <a:pt x="1279" y="878"/>
                </a:cubicBezTo>
                <a:cubicBezTo>
                  <a:pt x="1270" y="896"/>
                  <a:pt x="1280" y="902"/>
                  <a:pt x="1279" y="912"/>
                </a:cubicBezTo>
                <a:close/>
                <a:moveTo>
                  <a:pt x="1469" y="1180"/>
                </a:moveTo>
                <a:cubicBezTo>
                  <a:pt x="1465" y="1188"/>
                  <a:pt x="1456" y="1185"/>
                  <a:pt x="1451" y="1180"/>
                </a:cubicBezTo>
                <a:cubicBezTo>
                  <a:pt x="1452" y="1173"/>
                  <a:pt x="1467" y="1177"/>
                  <a:pt x="1469" y="1180"/>
                </a:cubicBezTo>
                <a:close/>
                <a:moveTo>
                  <a:pt x="1343" y="872"/>
                </a:moveTo>
                <a:cubicBezTo>
                  <a:pt x="1342" y="883"/>
                  <a:pt x="1333" y="886"/>
                  <a:pt x="1322" y="887"/>
                </a:cubicBezTo>
                <a:cubicBezTo>
                  <a:pt x="1321" y="870"/>
                  <a:pt x="1312" y="862"/>
                  <a:pt x="1300" y="857"/>
                </a:cubicBezTo>
                <a:cubicBezTo>
                  <a:pt x="1310" y="845"/>
                  <a:pt x="1315" y="864"/>
                  <a:pt x="1327" y="859"/>
                </a:cubicBezTo>
                <a:cubicBezTo>
                  <a:pt x="1327" y="852"/>
                  <a:pt x="1322" y="850"/>
                  <a:pt x="1327" y="844"/>
                </a:cubicBezTo>
                <a:cubicBezTo>
                  <a:pt x="1333" y="844"/>
                  <a:pt x="1334" y="848"/>
                  <a:pt x="1340" y="847"/>
                </a:cubicBezTo>
                <a:cubicBezTo>
                  <a:pt x="1336" y="852"/>
                  <a:pt x="1336" y="855"/>
                  <a:pt x="1343" y="856"/>
                </a:cubicBezTo>
                <a:cubicBezTo>
                  <a:pt x="1342" y="863"/>
                  <a:pt x="1335" y="863"/>
                  <a:pt x="1327" y="863"/>
                </a:cubicBezTo>
                <a:cubicBezTo>
                  <a:pt x="1328" y="870"/>
                  <a:pt x="1339" y="867"/>
                  <a:pt x="1343" y="872"/>
                </a:cubicBezTo>
                <a:close/>
                <a:moveTo>
                  <a:pt x="1349" y="853"/>
                </a:moveTo>
                <a:cubicBezTo>
                  <a:pt x="1360" y="853"/>
                  <a:pt x="1368" y="853"/>
                  <a:pt x="1370" y="856"/>
                </a:cubicBezTo>
                <a:cubicBezTo>
                  <a:pt x="1373" y="866"/>
                  <a:pt x="1348" y="861"/>
                  <a:pt x="1349" y="853"/>
                </a:cubicBezTo>
                <a:close/>
                <a:moveTo>
                  <a:pt x="1408" y="1211"/>
                </a:moveTo>
                <a:cubicBezTo>
                  <a:pt x="1404" y="1215"/>
                  <a:pt x="1404" y="1223"/>
                  <a:pt x="1396" y="1223"/>
                </a:cubicBezTo>
                <a:cubicBezTo>
                  <a:pt x="1388" y="1222"/>
                  <a:pt x="1392" y="1214"/>
                  <a:pt x="1384" y="1208"/>
                </a:cubicBezTo>
                <a:cubicBezTo>
                  <a:pt x="1377" y="1212"/>
                  <a:pt x="1382" y="1227"/>
                  <a:pt x="1375" y="1230"/>
                </a:cubicBezTo>
                <a:cubicBezTo>
                  <a:pt x="1365" y="1229"/>
                  <a:pt x="1367" y="1215"/>
                  <a:pt x="1365" y="1205"/>
                </a:cubicBezTo>
                <a:cubicBezTo>
                  <a:pt x="1382" y="1191"/>
                  <a:pt x="1392" y="1208"/>
                  <a:pt x="1408" y="1196"/>
                </a:cubicBezTo>
                <a:cubicBezTo>
                  <a:pt x="1413" y="1212"/>
                  <a:pt x="1439" y="1208"/>
                  <a:pt x="1442" y="1226"/>
                </a:cubicBezTo>
                <a:cubicBezTo>
                  <a:pt x="1424" y="1222"/>
                  <a:pt x="1420" y="1215"/>
                  <a:pt x="1408" y="1211"/>
                </a:cubicBezTo>
                <a:close/>
                <a:moveTo>
                  <a:pt x="1426" y="1195"/>
                </a:moveTo>
                <a:cubicBezTo>
                  <a:pt x="1428" y="1186"/>
                  <a:pt x="1420" y="1184"/>
                  <a:pt x="1426" y="1177"/>
                </a:cubicBezTo>
                <a:cubicBezTo>
                  <a:pt x="1436" y="1178"/>
                  <a:pt x="1443" y="1183"/>
                  <a:pt x="1454" y="1183"/>
                </a:cubicBezTo>
                <a:cubicBezTo>
                  <a:pt x="1454" y="1192"/>
                  <a:pt x="1454" y="1192"/>
                  <a:pt x="1454" y="1192"/>
                </a:cubicBezTo>
                <a:cubicBezTo>
                  <a:pt x="1442" y="1185"/>
                  <a:pt x="1440" y="1196"/>
                  <a:pt x="1426" y="1195"/>
                </a:cubicBezTo>
                <a:close/>
                <a:moveTo>
                  <a:pt x="1534" y="1243"/>
                </a:moveTo>
                <a:cubicBezTo>
                  <a:pt x="1525" y="1244"/>
                  <a:pt x="1517" y="1244"/>
                  <a:pt x="1519" y="1234"/>
                </a:cubicBezTo>
                <a:cubicBezTo>
                  <a:pt x="1526" y="1241"/>
                  <a:pt x="1538" y="1220"/>
                  <a:pt x="1549" y="1231"/>
                </a:cubicBezTo>
                <a:cubicBezTo>
                  <a:pt x="1547" y="1238"/>
                  <a:pt x="1530" y="1230"/>
                  <a:pt x="1534" y="1243"/>
                </a:cubicBezTo>
                <a:close/>
                <a:moveTo>
                  <a:pt x="1546" y="1225"/>
                </a:moveTo>
                <a:cubicBezTo>
                  <a:pt x="1543" y="1213"/>
                  <a:pt x="1531" y="1225"/>
                  <a:pt x="1528" y="1219"/>
                </a:cubicBezTo>
                <a:cubicBezTo>
                  <a:pt x="1520" y="1225"/>
                  <a:pt x="1519" y="1236"/>
                  <a:pt x="1503" y="1234"/>
                </a:cubicBezTo>
                <a:cubicBezTo>
                  <a:pt x="1505" y="1228"/>
                  <a:pt x="1501" y="1226"/>
                  <a:pt x="1500" y="1222"/>
                </a:cubicBezTo>
                <a:cubicBezTo>
                  <a:pt x="1498" y="1225"/>
                  <a:pt x="1492" y="1224"/>
                  <a:pt x="1491" y="1228"/>
                </a:cubicBezTo>
                <a:cubicBezTo>
                  <a:pt x="1482" y="1220"/>
                  <a:pt x="1472" y="1213"/>
                  <a:pt x="1454" y="1213"/>
                </a:cubicBezTo>
                <a:cubicBezTo>
                  <a:pt x="1460" y="1206"/>
                  <a:pt x="1490" y="1208"/>
                  <a:pt x="1494" y="1213"/>
                </a:cubicBezTo>
                <a:cubicBezTo>
                  <a:pt x="1502" y="1209"/>
                  <a:pt x="1489" y="1199"/>
                  <a:pt x="1491" y="1192"/>
                </a:cubicBezTo>
                <a:cubicBezTo>
                  <a:pt x="1488" y="1193"/>
                  <a:pt x="1485" y="1194"/>
                  <a:pt x="1485" y="1198"/>
                </a:cubicBezTo>
                <a:cubicBezTo>
                  <a:pt x="1475" y="1189"/>
                  <a:pt x="1487" y="1176"/>
                  <a:pt x="1497" y="1176"/>
                </a:cubicBezTo>
                <a:cubicBezTo>
                  <a:pt x="1502" y="1189"/>
                  <a:pt x="1531" y="1204"/>
                  <a:pt x="1521" y="1203"/>
                </a:cubicBezTo>
                <a:cubicBezTo>
                  <a:pt x="1523" y="1209"/>
                  <a:pt x="1523" y="1217"/>
                  <a:pt x="1531" y="1216"/>
                </a:cubicBezTo>
                <a:cubicBezTo>
                  <a:pt x="1537" y="1215"/>
                  <a:pt x="1531" y="1202"/>
                  <a:pt x="1540" y="1203"/>
                </a:cubicBezTo>
                <a:cubicBezTo>
                  <a:pt x="1552" y="1201"/>
                  <a:pt x="1546" y="1218"/>
                  <a:pt x="1558" y="1215"/>
                </a:cubicBezTo>
                <a:cubicBezTo>
                  <a:pt x="1558" y="1222"/>
                  <a:pt x="1547" y="1218"/>
                  <a:pt x="1546" y="1225"/>
                </a:cubicBezTo>
                <a:close/>
                <a:moveTo>
                  <a:pt x="1595" y="1230"/>
                </a:moveTo>
                <a:cubicBezTo>
                  <a:pt x="1576" y="1233"/>
                  <a:pt x="1574" y="1219"/>
                  <a:pt x="1561" y="1215"/>
                </a:cubicBezTo>
                <a:cubicBezTo>
                  <a:pt x="1573" y="1204"/>
                  <a:pt x="1583" y="1225"/>
                  <a:pt x="1595" y="1215"/>
                </a:cubicBezTo>
                <a:lnTo>
                  <a:pt x="1595" y="1230"/>
                </a:lnTo>
                <a:close/>
                <a:moveTo>
                  <a:pt x="1853" y="1215"/>
                </a:moveTo>
                <a:cubicBezTo>
                  <a:pt x="1832" y="1204"/>
                  <a:pt x="1798" y="1217"/>
                  <a:pt x="1785" y="1197"/>
                </a:cubicBezTo>
                <a:cubicBezTo>
                  <a:pt x="1795" y="1192"/>
                  <a:pt x="1797" y="1198"/>
                  <a:pt x="1809" y="1197"/>
                </a:cubicBezTo>
                <a:cubicBezTo>
                  <a:pt x="1812" y="1188"/>
                  <a:pt x="1805" y="1189"/>
                  <a:pt x="1806" y="1182"/>
                </a:cubicBezTo>
                <a:cubicBezTo>
                  <a:pt x="1822" y="1188"/>
                  <a:pt x="1836" y="1178"/>
                  <a:pt x="1840" y="1194"/>
                </a:cubicBezTo>
                <a:cubicBezTo>
                  <a:pt x="1849" y="1190"/>
                  <a:pt x="1857" y="1184"/>
                  <a:pt x="1865" y="1193"/>
                </a:cubicBezTo>
                <a:cubicBezTo>
                  <a:pt x="1863" y="1203"/>
                  <a:pt x="1851" y="1203"/>
                  <a:pt x="1853" y="1215"/>
                </a:cubicBezTo>
                <a:close/>
                <a:moveTo>
                  <a:pt x="2583" y="1010"/>
                </a:moveTo>
                <a:cubicBezTo>
                  <a:pt x="2574" y="1009"/>
                  <a:pt x="2565" y="1007"/>
                  <a:pt x="2567" y="995"/>
                </a:cubicBezTo>
                <a:cubicBezTo>
                  <a:pt x="2577" y="1001"/>
                  <a:pt x="2581" y="992"/>
                  <a:pt x="2589" y="998"/>
                </a:cubicBezTo>
                <a:cubicBezTo>
                  <a:pt x="2591" y="1006"/>
                  <a:pt x="2582" y="1004"/>
                  <a:pt x="2583" y="1010"/>
                </a:cubicBezTo>
                <a:close/>
                <a:moveTo>
                  <a:pt x="2745" y="1030"/>
                </a:moveTo>
                <a:cubicBezTo>
                  <a:pt x="2743" y="1033"/>
                  <a:pt x="2742" y="1035"/>
                  <a:pt x="2745" y="1036"/>
                </a:cubicBezTo>
                <a:cubicBezTo>
                  <a:pt x="2745" y="1042"/>
                  <a:pt x="2735" y="1038"/>
                  <a:pt x="2736" y="1045"/>
                </a:cubicBezTo>
                <a:cubicBezTo>
                  <a:pt x="2730" y="1043"/>
                  <a:pt x="2737" y="1028"/>
                  <a:pt x="2745" y="1030"/>
                </a:cubicBezTo>
                <a:close/>
                <a:moveTo>
                  <a:pt x="2789" y="1094"/>
                </a:moveTo>
                <a:cubicBezTo>
                  <a:pt x="2780" y="1080"/>
                  <a:pt x="2748" y="1055"/>
                  <a:pt x="2737" y="1076"/>
                </a:cubicBezTo>
                <a:cubicBezTo>
                  <a:pt x="2717" y="1076"/>
                  <a:pt x="2708" y="1069"/>
                  <a:pt x="2696" y="1055"/>
                </a:cubicBezTo>
                <a:cubicBezTo>
                  <a:pt x="2692" y="1056"/>
                  <a:pt x="2694" y="1063"/>
                  <a:pt x="2694" y="1067"/>
                </a:cubicBezTo>
                <a:cubicBezTo>
                  <a:pt x="2686" y="1059"/>
                  <a:pt x="2685" y="1061"/>
                  <a:pt x="2675" y="1058"/>
                </a:cubicBezTo>
                <a:cubicBezTo>
                  <a:pt x="2677" y="1055"/>
                  <a:pt x="2683" y="1054"/>
                  <a:pt x="2678" y="1052"/>
                </a:cubicBezTo>
                <a:cubicBezTo>
                  <a:pt x="2680" y="1043"/>
                  <a:pt x="2685" y="1055"/>
                  <a:pt x="2690" y="1052"/>
                </a:cubicBezTo>
                <a:cubicBezTo>
                  <a:pt x="2686" y="1045"/>
                  <a:pt x="2683" y="1037"/>
                  <a:pt x="2681" y="1028"/>
                </a:cubicBezTo>
                <a:cubicBezTo>
                  <a:pt x="2697" y="1032"/>
                  <a:pt x="2706" y="1038"/>
                  <a:pt x="2718" y="1039"/>
                </a:cubicBezTo>
                <a:cubicBezTo>
                  <a:pt x="2717" y="1043"/>
                  <a:pt x="2712" y="1042"/>
                  <a:pt x="2709" y="1043"/>
                </a:cubicBezTo>
                <a:cubicBezTo>
                  <a:pt x="2709" y="1049"/>
                  <a:pt x="2717" y="1046"/>
                  <a:pt x="2715" y="1055"/>
                </a:cubicBezTo>
                <a:cubicBezTo>
                  <a:pt x="2734" y="1054"/>
                  <a:pt x="2744" y="1065"/>
                  <a:pt x="2767" y="1054"/>
                </a:cubicBezTo>
                <a:cubicBezTo>
                  <a:pt x="2763" y="1068"/>
                  <a:pt x="2774" y="1067"/>
                  <a:pt x="2782" y="1069"/>
                </a:cubicBezTo>
                <a:cubicBezTo>
                  <a:pt x="2773" y="1080"/>
                  <a:pt x="2792" y="1080"/>
                  <a:pt x="2789" y="1094"/>
                </a:cubicBezTo>
                <a:close/>
                <a:moveTo>
                  <a:pt x="2859" y="1071"/>
                </a:moveTo>
                <a:cubicBezTo>
                  <a:pt x="2855" y="1065"/>
                  <a:pt x="2860" y="1060"/>
                  <a:pt x="2850" y="1056"/>
                </a:cubicBezTo>
                <a:cubicBezTo>
                  <a:pt x="2857" y="1044"/>
                  <a:pt x="2875" y="1068"/>
                  <a:pt x="2877" y="1053"/>
                </a:cubicBezTo>
                <a:cubicBezTo>
                  <a:pt x="2885" y="1054"/>
                  <a:pt x="2884" y="1064"/>
                  <a:pt x="2887" y="1071"/>
                </a:cubicBezTo>
                <a:cubicBezTo>
                  <a:pt x="2873" y="1062"/>
                  <a:pt x="2878" y="1072"/>
                  <a:pt x="2859" y="1071"/>
                </a:cubicBezTo>
                <a:close/>
                <a:moveTo>
                  <a:pt x="3007" y="1110"/>
                </a:moveTo>
                <a:cubicBezTo>
                  <a:pt x="3000" y="1102"/>
                  <a:pt x="2994" y="1120"/>
                  <a:pt x="2985" y="1110"/>
                </a:cubicBezTo>
                <a:cubicBezTo>
                  <a:pt x="2987" y="1112"/>
                  <a:pt x="2988" y="1115"/>
                  <a:pt x="2988" y="1119"/>
                </a:cubicBezTo>
                <a:cubicBezTo>
                  <a:pt x="2990" y="1122"/>
                  <a:pt x="3001" y="1118"/>
                  <a:pt x="3001" y="1131"/>
                </a:cubicBezTo>
                <a:cubicBezTo>
                  <a:pt x="2981" y="1125"/>
                  <a:pt x="2965" y="1103"/>
                  <a:pt x="2945" y="1092"/>
                </a:cubicBezTo>
                <a:cubicBezTo>
                  <a:pt x="2944" y="1102"/>
                  <a:pt x="2929" y="1099"/>
                  <a:pt x="2930" y="1110"/>
                </a:cubicBezTo>
                <a:cubicBezTo>
                  <a:pt x="2918" y="1108"/>
                  <a:pt x="2917" y="1095"/>
                  <a:pt x="2911" y="1086"/>
                </a:cubicBezTo>
                <a:cubicBezTo>
                  <a:pt x="2904" y="1089"/>
                  <a:pt x="2890" y="1092"/>
                  <a:pt x="2884" y="1086"/>
                </a:cubicBezTo>
                <a:cubicBezTo>
                  <a:pt x="2887" y="1074"/>
                  <a:pt x="2898" y="1073"/>
                  <a:pt x="2896" y="1062"/>
                </a:cubicBezTo>
                <a:cubicBezTo>
                  <a:pt x="2905" y="1064"/>
                  <a:pt x="2899" y="1066"/>
                  <a:pt x="2899" y="1074"/>
                </a:cubicBezTo>
                <a:cubicBezTo>
                  <a:pt x="2909" y="1070"/>
                  <a:pt x="2915" y="1072"/>
                  <a:pt x="2930" y="1074"/>
                </a:cubicBezTo>
                <a:cubicBezTo>
                  <a:pt x="2933" y="1078"/>
                  <a:pt x="2931" y="1078"/>
                  <a:pt x="2930" y="1083"/>
                </a:cubicBezTo>
                <a:cubicBezTo>
                  <a:pt x="2941" y="1078"/>
                  <a:pt x="2936" y="1091"/>
                  <a:pt x="2945" y="1089"/>
                </a:cubicBezTo>
                <a:cubicBezTo>
                  <a:pt x="2954" y="1080"/>
                  <a:pt x="2949" y="1074"/>
                  <a:pt x="2945" y="1064"/>
                </a:cubicBezTo>
                <a:cubicBezTo>
                  <a:pt x="2963" y="1071"/>
                  <a:pt x="2961" y="1067"/>
                  <a:pt x="2975" y="1064"/>
                </a:cubicBezTo>
                <a:cubicBezTo>
                  <a:pt x="2969" y="1067"/>
                  <a:pt x="2969" y="1076"/>
                  <a:pt x="2960" y="1076"/>
                </a:cubicBezTo>
                <a:cubicBezTo>
                  <a:pt x="2965" y="1088"/>
                  <a:pt x="2983" y="1086"/>
                  <a:pt x="2988" y="1097"/>
                </a:cubicBezTo>
                <a:cubicBezTo>
                  <a:pt x="2987" y="1092"/>
                  <a:pt x="2999" y="1088"/>
                  <a:pt x="3012" y="1088"/>
                </a:cubicBezTo>
                <a:cubicBezTo>
                  <a:pt x="3011" y="1100"/>
                  <a:pt x="3010" y="1097"/>
                  <a:pt x="3007" y="1110"/>
                </a:cubicBezTo>
                <a:close/>
                <a:moveTo>
                  <a:pt x="2964" y="1404"/>
                </a:moveTo>
                <a:cubicBezTo>
                  <a:pt x="2964" y="1392"/>
                  <a:pt x="2964" y="1392"/>
                  <a:pt x="2964" y="1392"/>
                </a:cubicBezTo>
                <a:cubicBezTo>
                  <a:pt x="2973" y="1394"/>
                  <a:pt x="2980" y="1399"/>
                  <a:pt x="2982" y="1407"/>
                </a:cubicBezTo>
                <a:cubicBezTo>
                  <a:pt x="2978" y="1412"/>
                  <a:pt x="2971" y="1406"/>
                  <a:pt x="2964" y="1404"/>
                </a:cubicBezTo>
                <a:close/>
                <a:moveTo>
                  <a:pt x="3108" y="1157"/>
                </a:moveTo>
                <a:cubicBezTo>
                  <a:pt x="3115" y="1150"/>
                  <a:pt x="3122" y="1168"/>
                  <a:pt x="3124" y="1176"/>
                </a:cubicBezTo>
                <a:cubicBezTo>
                  <a:pt x="3106" y="1178"/>
                  <a:pt x="3113" y="1162"/>
                  <a:pt x="3108" y="1157"/>
                </a:cubicBezTo>
                <a:close/>
                <a:moveTo>
                  <a:pt x="3495" y="1441"/>
                </a:moveTo>
                <a:cubicBezTo>
                  <a:pt x="3487" y="1441"/>
                  <a:pt x="3485" y="1436"/>
                  <a:pt x="3479" y="1435"/>
                </a:cubicBezTo>
                <a:cubicBezTo>
                  <a:pt x="3482" y="1432"/>
                  <a:pt x="3482" y="1428"/>
                  <a:pt x="3482" y="1423"/>
                </a:cubicBezTo>
                <a:cubicBezTo>
                  <a:pt x="3492" y="1420"/>
                  <a:pt x="3488" y="1431"/>
                  <a:pt x="3498" y="1429"/>
                </a:cubicBezTo>
                <a:cubicBezTo>
                  <a:pt x="3498" y="1434"/>
                  <a:pt x="3494" y="1435"/>
                  <a:pt x="3495" y="1441"/>
                </a:cubicBezTo>
                <a:close/>
                <a:moveTo>
                  <a:pt x="3013" y="389"/>
                </a:moveTo>
                <a:cubicBezTo>
                  <a:pt x="3020" y="403"/>
                  <a:pt x="3025" y="412"/>
                  <a:pt x="3017" y="426"/>
                </a:cubicBezTo>
                <a:cubicBezTo>
                  <a:pt x="3026" y="424"/>
                  <a:pt x="3023" y="434"/>
                  <a:pt x="3032" y="432"/>
                </a:cubicBezTo>
                <a:cubicBezTo>
                  <a:pt x="3050" y="421"/>
                  <a:pt x="3074" y="426"/>
                  <a:pt x="3097" y="425"/>
                </a:cubicBezTo>
                <a:cubicBezTo>
                  <a:pt x="3095" y="408"/>
                  <a:pt x="3131" y="405"/>
                  <a:pt x="3121" y="388"/>
                </a:cubicBezTo>
                <a:cubicBezTo>
                  <a:pt x="3123" y="395"/>
                  <a:pt x="3097" y="382"/>
                  <a:pt x="3099" y="370"/>
                </a:cubicBezTo>
                <a:cubicBezTo>
                  <a:pt x="3072" y="372"/>
                  <a:pt x="3035" y="371"/>
                  <a:pt x="3013" y="383"/>
                </a:cubicBezTo>
                <a:cubicBezTo>
                  <a:pt x="3023" y="382"/>
                  <a:pt x="3026" y="392"/>
                  <a:pt x="3013" y="389"/>
                </a:cubicBezTo>
                <a:close/>
                <a:moveTo>
                  <a:pt x="852" y="798"/>
                </a:moveTo>
                <a:cubicBezTo>
                  <a:pt x="852" y="799"/>
                  <a:pt x="854" y="801"/>
                  <a:pt x="855" y="798"/>
                </a:cubicBezTo>
                <a:cubicBezTo>
                  <a:pt x="849" y="795"/>
                  <a:pt x="847" y="789"/>
                  <a:pt x="836" y="792"/>
                </a:cubicBezTo>
                <a:cubicBezTo>
                  <a:pt x="837" y="797"/>
                  <a:pt x="833" y="799"/>
                  <a:pt x="827" y="798"/>
                </a:cubicBezTo>
                <a:cubicBezTo>
                  <a:pt x="827" y="813"/>
                  <a:pt x="827" y="813"/>
                  <a:pt x="827" y="813"/>
                </a:cubicBezTo>
                <a:cubicBezTo>
                  <a:pt x="845" y="818"/>
                  <a:pt x="838" y="798"/>
                  <a:pt x="852" y="798"/>
                </a:cubicBezTo>
                <a:close/>
                <a:moveTo>
                  <a:pt x="3787" y="1048"/>
                </a:moveTo>
                <a:cubicBezTo>
                  <a:pt x="3772" y="1048"/>
                  <a:pt x="3782" y="1031"/>
                  <a:pt x="3766" y="1027"/>
                </a:cubicBezTo>
                <a:cubicBezTo>
                  <a:pt x="3765" y="1029"/>
                  <a:pt x="3758" y="1039"/>
                  <a:pt x="3766" y="1039"/>
                </a:cubicBezTo>
                <a:cubicBezTo>
                  <a:pt x="3766" y="1037"/>
                  <a:pt x="3766" y="1033"/>
                  <a:pt x="3769" y="1033"/>
                </a:cubicBezTo>
                <a:cubicBezTo>
                  <a:pt x="3772" y="1041"/>
                  <a:pt x="3776" y="1049"/>
                  <a:pt x="3778" y="1058"/>
                </a:cubicBezTo>
                <a:cubicBezTo>
                  <a:pt x="3774" y="1053"/>
                  <a:pt x="3768" y="1055"/>
                  <a:pt x="3769" y="1064"/>
                </a:cubicBezTo>
                <a:cubicBezTo>
                  <a:pt x="3777" y="1062"/>
                  <a:pt x="3780" y="1065"/>
                  <a:pt x="3778" y="1073"/>
                </a:cubicBezTo>
                <a:cubicBezTo>
                  <a:pt x="3798" y="1065"/>
                  <a:pt x="3792" y="1080"/>
                  <a:pt x="3806" y="1085"/>
                </a:cubicBezTo>
                <a:cubicBezTo>
                  <a:pt x="3804" y="1070"/>
                  <a:pt x="3778" y="1066"/>
                  <a:pt x="3787" y="1048"/>
                </a:cubicBezTo>
                <a:close/>
                <a:moveTo>
                  <a:pt x="2337" y="1234"/>
                </a:moveTo>
                <a:cubicBezTo>
                  <a:pt x="2333" y="1218"/>
                  <a:pt x="2320" y="1232"/>
                  <a:pt x="2312" y="1222"/>
                </a:cubicBezTo>
                <a:cubicBezTo>
                  <a:pt x="2313" y="1227"/>
                  <a:pt x="2312" y="1231"/>
                  <a:pt x="2309" y="1234"/>
                </a:cubicBezTo>
                <a:cubicBezTo>
                  <a:pt x="2328" y="1234"/>
                  <a:pt x="2341" y="1237"/>
                  <a:pt x="2352" y="1234"/>
                </a:cubicBezTo>
                <a:cubicBezTo>
                  <a:pt x="2348" y="1232"/>
                  <a:pt x="2344" y="1229"/>
                  <a:pt x="2340" y="1228"/>
                </a:cubicBezTo>
                <a:cubicBezTo>
                  <a:pt x="2339" y="1230"/>
                  <a:pt x="2340" y="1234"/>
                  <a:pt x="2337" y="1234"/>
                </a:cubicBezTo>
                <a:close/>
                <a:moveTo>
                  <a:pt x="1890" y="1251"/>
                </a:moveTo>
                <a:cubicBezTo>
                  <a:pt x="1874" y="1246"/>
                  <a:pt x="1880" y="1262"/>
                  <a:pt x="1868" y="1261"/>
                </a:cubicBezTo>
                <a:cubicBezTo>
                  <a:pt x="1865" y="1260"/>
                  <a:pt x="1864" y="1257"/>
                  <a:pt x="1862" y="1255"/>
                </a:cubicBezTo>
                <a:cubicBezTo>
                  <a:pt x="1863" y="1250"/>
                  <a:pt x="1867" y="1249"/>
                  <a:pt x="1868" y="1245"/>
                </a:cubicBezTo>
                <a:cubicBezTo>
                  <a:pt x="1854" y="1258"/>
                  <a:pt x="1841" y="1248"/>
                  <a:pt x="1822" y="1249"/>
                </a:cubicBezTo>
                <a:cubicBezTo>
                  <a:pt x="1823" y="1270"/>
                  <a:pt x="1803" y="1252"/>
                  <a:pt x="1795" y="1265"/>
                </a:cubicBezTo>
                <a:cubicBezTo>
                  <a:pt x="1794" y="1259"/>
                  <a:pt x="1808" y="1252"/>
                  <a:pt x="1798" y="1246"/>
                </a:cubicBezTo>
                <a:cubicBezTo>
                  <a:pt x="1795" y="1248"/>
                  <a:pt x="1787" y="1259"/>
                  <a:pt x="1786" y="1252"/>
                </a:cubicBezTo>
                <a:cubicBezTo>
                  <a:pt x="1786" y="1248"/>
                  <a:pt x="1791" y="1250"/>
                  <a:pt x="1792" y="1246"/>
                </a:cubicBezTo>
                <a:cubicBezTo>
                  <a:pt x="1780" y="1251"/>
                  <a:pt x="1791" y="1233"/>
                  <a:pt x="1779" y="1237"/>
                </a:cubicBezTo>
                <a:cubicBezTo>
                  <a:pt x="1779" y="1242"/>
                  <a:pt x="1779" y="1247"/>
                  <a:pt x="1779" y="1253"/>
                </a:cubicBezTo>
                <a:cubicBezTo>
                  <a:pt x="1769" y="1249"/>
                  <a:pt x="1758" y="1257"/>
                  <a:pt x="1752" y="1244"/>
                </a:cubicBezTo>
                <a:cubicBezTo>
                  <a:pt x="1751" y="1246"/>
                  <a:pt x="1749" y="1247"/>
                  <a:pt x="1746" y="1247"/>
                </a:cubicBezTo>
                <a:cubicBezTo>
                  <a:pt x="1746" y="1268"/>
                  <a:pt x="1756" y="1244"/>
                  <a:pt x="1755" y="1262"/>
                </a:cubicBezTo>
                <a:cubicBezTo>
                  <a:pt x="1761" y="1263"/>
                  <a:pt x="1761" y="1258"/>
                  <a:pt x="1764" y="1256"/>
                </a:cubicBezTo>
                <a:cubicBezTo>
                  <a:pt x="1765" y="1270"/>
                  <a:pt x="1768" y="1260"/>
                  <a:pt x="1779" y="1256"/>
                </a:cubicBezTo>
                <a:cubicBezTo>
                  <a:pt x="1788" y="1260"/>
                  <a:pt x="1791" y="1269"/>
                  <a:pt x="1798" y="1274"/>
                </a:cubicBezTo>
                <a:cubicBezTo>
                  <a:pt x="1798" y="1270"/>
                  <a:pt x="1799" y="1267"/>
                  <a:pt x="1804" y="1268"/>
                </a:cubicBezTo>
                <a:cubicBezTo>
                  <a:pt x="1805" y="1272"/>
                  <a:pt x="1803" y="1279"/>
                  <a:pt x="1807" y="1280"/>
                </a:cubicBezTo>
                <a:cubicBezTo>
                  <a:pt x="1811" y="1274"/>
                  <a:pt x="1818" y="1270"/>
                  <a:pt x="1826" y="1267"/>
                </a:cubicBezTo>
                <a:cubicBezTo>
                  <a:pt x="1827" y="1272"/>
                  <a:pt x="1830" y="1275"/>
                  <a:pt x="1832" y="1280"/>
                </a:cubicBezTo>
                <a:cubicBezTo>
                  <a:pt x="1841" y="1282"/>
                  <a:pt x="1838" y="1271"/>
                  <a:pt x="1847" y="1273"/>
                </a:cubicBezTo>
                <a:cubicBezTo>
                  <a:pt x="1848" y="1280"/>
                  <a:pt x="1838" y="1277"/>
                  <a:pt x="1838" y="1283"/>
                </a:cubicBezTo>
                <a:cubicBezTo>
                  <a:pt x="1861" y="1279"/>
                  <a:pt x="1867" y="1270"/>
                  <a:pt x="1887" y="1282"/>
                </a:cubicBezTo>
                <a:cubicBezTo>
                  <a:pt x="1898" y="1271"/>
                  <a:pt x="1885" y="1263"/>
                  <a:pt x="1890" y="1251"/>
                </a:cubicBezTo>
                <a:close/>
                <a:moveTo>
                  <a:pt x="1997" y="1281"/>
                </a:moveTo>
                <a:cubicBezTo>
                  <a:pt x="1989" y="1277"/>
                  <a:pt x="1992" y="1264"/>
                  <a:pt x="2000" y="1271"/>
                </a:cubicBezTo>
                <a:cubicBezTo>
                  <a:pt x="2002" y="1264"/>
                  <a:pt x="1990" y="1253"/>
                  <a:pt x="1988" y="1259"/>
                </a:cubicBezTo>
                <a:cubicBezTo>
                  <a:pt x="1993" y="1266"/>
                  <a:pt x="1978" y="1278"/>
                  <a:pt x="1979" y="1290"/>
                </a:cubicBezTo>
                <a:cubicBezTo>
                  <a:pt x="1989" y="1293"/>
                  <a:pt x="1988" y="1285"/>
                  <a:pt x="1994" y="1284"/>
                </a:cubicBezTo>
                <a:cubicBezTo>
                  <a:pt x="1995" y="1288"/>
                  <a:pt x="1998" y="1288"/>
                  <a:pt x="1997" y="1293"/>
                </a:cubicBezTo>
                <a:cubicBezTo>
                  <a:pt x="1994" y="1293"/>
                  <a:pt x="1990" y="1288"/>
                  <a:pt x="1988" y="1293"/>
                </a:cubicBezTo>
                <a:cubicBezTo>
                  <a:pt x="1995" y="1300"/>
                  <a:pt x="2000" y="1289"/>
                  <a:pt x="2007" y="1296"/>
                </a:cubicBezTo>
                <a:cubicBezTo>
                  <a:pt x="2003" y="1286"/>
                  <a:pt x="2011" y="1288"/>
                  <a:pt x="2013" y="1284"/>
                </a:cubicBezTo>
                <a:cubicBezTo>
                  <a:pt x="2008" y="1283"/>
                  <a:pt x="2010" y="1277"/>
                  <a:pt x="2013" y="1274"/>
                </a:cubicBezTo>
                <a:cubicBezTo>
                  <a:pt x="1999" y="1273"/>
                  <a:pt x="1999" y="1277"/>
                  <a:pt x="1997" y="1281"/>
                </a:cubicBezTo>
                <a:close/>
                <a:moveTo>
                  <a:pt x="2798" y="1339"/>
                </a:moveTo>
                <a:cubicBezTo>
                  <a:pt x="2810" y="1334"/>
                  <a:pt x="2815" y="1324"/>
                  <a:pt x="2825" y="1317"/>
                </a:cubicBezTo>
                <a:cubicBezTo>
                  <a:pt x="2815" y="1305"/>
                  <a:pt x="2802" y="1332"/>
                  <a:pt x="2794" y="1317"/>
                </a:cubicBezTo>
                <a:cubicBezTo>
                  <a:pt x="2799" y="1322"/>
                  <a:pt x="2804" y="1320"/>
                  <a:pt x="2804" y="1311"/>
                </a:cubicBezTo>
                <a:cubicBezTo>
                  <a:pt x="2794" y="1312"/>
                  <a:pt x="2789" y="1308"/>
                  <a:pt x="2782" y="1305"/>
                </a:cubicBezTo>
                <a:cubicBezTo>
                  <a:pt x="2781" y="1308"/>
                  <a:pt x="2782" y="1311"/>
                  <a:pt x="2779" y="1311"/>
                </a:cubicBezTo>
                <a:cubicBezTo>
                  <a:pt x="2778" y="1309"/>
                  <a:pt x="2779" y="1305"/>
                  <a:pt x="2776" y="1305"/>
                </a:cubicBezTo>
                <a:cubicBezTo>
                  <a:pt x="2780" y="1313"/>
                  <a:pt x="2769" y="1320"/>
                  <a:pt x="2776" y="1321"/>
                </a:cubicBezTo>
                <a:cubicBezTo>
                  <a:pt x="2782" y="1315"/>
                  <a:pt x="2783" y="1343"/>
                  <a:pt x="2798" y="1339"/>
                </a:cubicBezTo>
                <a:close/>
                <a:moveTo>
                  <a:pt x="2792" y="1351"/>
                </a:moveTo>
                <a:cubicBezTo>
                  <a:pt x="2790" y="1365"/>
                  <a:pt x="2792" y="1373"/>
                  <a:pt x="2804" y="1363"/>
                </a:cubicBezTo>
                <a:cubicBezTo>
                  <a:pt x="2800" y="1387"/>
                  <a:pt x="2842" y="1395"/>
                  <a:pt x="2860" y="1384"/>
                </a:cubicBezTo>
                <a:cubicBezTo>
                  <a:pt x="2835" y="1369"/>
                  <a:pt x="2811" y="1372"/>
                  <a:pt x="2792" y="1351"/>
                </a:cubicBezTo>
                <a:close/>
                <a:moveTo>
                  <a:pt x="3125" y="1513"/>
                </a:moveTo>
                <a:cubicBezTo>
                  <a:pt x="3124" y="1507"/>
                  <a:pt x="3103" y="1497"/>
                  <a:pt x="3109" y="1504"/>
                </a:cubicBezTo>
                <a:cubicBezTo>
                  <a:pt x="3119" y="1512"/>
                  <a:pt x="3134" y="1523"/>
                  <a:pt x="3143" y="1515"/>
                </a:cubicBezTo>
                <a:cubicBezTo>
                  <a:pt x="3132" y="1513"/>
                  <a:pt x="3126" y="1500"/>
                  <a:pt x="3125" y="1513"/>
                </a:cubicBezTo>
                <a:close/>
                <a:moveTo>
                  <a:pt x="3109" y="1522"/>
                </a:moveTo>
                <a:cubicBezTo>
                  <a:pt x="3112" y="1540"/>
                  <a:pt x="3125" y="1527"/>
                  <a:pt x="3131" y="1540"/>
                </a:cubicBezTo>
                <a:cubicBezTo>
                  <a:pt x="3132" y="1535"/>
                  <a:pt x="3138" y="1538"/>
                  <a:pt x="3140" y="1540"/>
                </a:cubicBezTo>
                <a:cubicBezTo>
                  <a:pt x="3135" y="1529"/>
                  <a:pt x="3116" y="1532"/>
                  <a:pt x="3109" y="1522"/>
                </a:cubicBezTo>
                <a:close/>
                <a:moveTo>
                  <a:pt x="3235" y="1551"/>
                </a:moveTo>
                <a:cubicBezTo>
                  <a:pt x="3235" y="1565"/>
                  <a:pt x="3225" y="1546"/>
                  <a:pt x="3223" y="1542"/>
                </a:cubicBezTo>
                <a:cubicBezTo>
                  <a:pt x="3192" y="1561"/>
                  <a:pt x="3178" y="1518"/>
                  <a:pt x="3162" y="1528"/>
                </a:cubicBezTo>
                <a:cubicBezTo>
                  <a:pt x="3186" y="1533"/>
                  <a:pt x="3187" y="1563"/>
                  <a:pt x="3211" y="1570"/>
                </a:cubicBezTo>
                <a:cubicBezTo>
                  <a:pt x="3212" y="1565"/>
                  <a:pt x="3206" y="1562"/>
                  <a:pt x="3211" y="1561"/>
                </a:cubicBezTo>
                <a:cubicBezTo>
                  <a:pt x="3221" y="1563"/>
                  <a:pt x="3228" y="1567"/>
                  <a:pt x="3226" y="1573"/>
                </a:cubicBezTo>
                <a:cubicBezTo>
                  <a:pt x="3229" y="1558"/>
                  <a:pt x="3242" y="1570"/>
                  <a:pt x="3248" y="1563"/>
                </a:cubicBezTo>
                <a:cubicBezTo>
                  <a:pt x="3240" y="1563"/>
                  <a:pt x="3243" y="1551"/>
                  <a:pt x="3235" y="1551"/>
                </a:cubicBezTo>
                <a:close/>
                <a:moveTo>
                  <a:pt x="3390" y="1626"/>
                </a:moveTo>
                <a:cubicBezTo>
                  <a:pt x="3379" y="1608"/>
                  <a:pt x="3353" y="1612"/>
                  <a:pt x="3337" y="1605"/>
                </a:cubicBezTo>
                <a:cubicBezTo>
                  <a:pt x="3336" y="1604"/>
                  <a:pt x="3335" y="1596"/>
                  <a:pt x="3334" y="1596"/>
                </a:cubicBezTo>
                <a:cubicBezTo>
                  <a:pt x="3318" y="1589"/>
                  <a:pt x="3301" y="1586"/>
                  <a:pt x="3285" y="1584"/>
                </a:cubicBezTo>
                <a:cubicBezTo>
                  <a:pt x="3280" y="1571"/>
                  <a:pt x="3258" y="1564"/>
                  <a:pt x="3251" y="1572"/>
                </a:cubicBezTo>
                <a:cubicBezTo>
                  <a:pt x="3266" y="1577"/>
                  <a:pt x="3277" y="1587"/>
                  <a:pt x="3282" y="1603"/>
                </a:cubicBezTo>
                <a:cubicBezTo>
                  <a:pt x="3261" y="1595"/>
                  <a:pt x="3265" y="1591"/>
                  <a:pt x="3251" y="1582"/>
                </a:cubicBezTo>
                <a:cubicBezTo>
                  <a:pt x="3250" y="1601"/>
                  <a:pt x="3270" y="1598"/>
                  <a:pt x="3276" y="1609"/>
                </a:cubicBezTo>
                <a:cubicBezTo>
                  <a:pt x="3285" y="1608"/>
                  <a:pt x="3287" y="1599"/>
                  <a:pt x="3300" y="1603"/>
                </a:cubicBezTo>
                <a:cubicBezTo>
                  <a:pt x="3301" y="1607"/>
                  <a:pt x="3299" y="1614"/>
                  <a:pt x="3304" y="1615"/>
                </a:cubicBezTo>
                <a:cubicBezTo>
                  <a:pt x="3310" y="1599"/>
                  <a:pt x="3327" y="1625"/>
                  <a:pt x="3334" y="1608"/>
                </a:cubicBezTo>
                <a:cubicBezTo>
                  <a:pt x="3340" y="1630"/>
                  <a:pt x="3380" y="1620"/>
                  <a:pt x="3380" y="1638"/>
                </a:cubicBezTo>
                <a:cubicBezTo>
                  <a:pt x="3386" y="1639"/>
                  <a:pt x="3386" y="1634"/>
                  <a:pt x="3390" y="1632"/>
                </a:cubicBezTo>
                <a:cubicBezTo>
                  <a:pt x="3393" y="1640"/>
                  <a:pt x="3398" y="1643"/>
                  <a:pt x="3402" y="1635"/>
                </a:cubicBezTo>
                <a:cubicBezTo>
                  <a:pt x="3410" y="1647"/>
                  <a:pt x="3406" y="1640"/>
                  <a:pt x="3414" y="1650"/>
                </a:cubicBezTo>
                <a:cubicBezTo>
                  <a:pt x="3414" y="1640"/>
                  <a:pt x="3433" y="1648"/>
                  <a:pt x="3433" y="1638"/>
                </a:cubicBezTo>
                <a:cubicBezTo>
                  <a:pt x="3415" y="1639"/>
                  <a:pt x="3406" y="1617"/>
                  <a:pt x="3390" y="1626"/>
                </a:cubicBezTo>
                <a:close/>
                <a:moveTo>
                  <a:pt x="2016" y="1274"/>
                </a:moveTo>
                <a:cubicBezTo>
                  <a:pt x="2016" y="1283"/>
                  <a:pt x="2021" y="1287"/>
                  <a:pt x="2028" y="1289"/>
                </a:cubicBezTo>
                <a:cubicBezTo>
                  <a:pt x="2031" y="1284"/>
                  <a:pt x="2032" y="1275"/>
                  <a:pt x="2034" y="1268"/>
                </a:cubicBezTo>
                <a:cubicBezTo>
                  <a:pt x="2024" y="1267"/>
                  <a:pt x="2027" y="1277"/>
                  <a:pt x="2016" y="1274"/>
                </a:cubicBezTo>
                <a:close/>
              </a:path>
            </a:pathLst>
          </a:custGeom>
          <a:solidFill>
            <a:srgbClr val="9F6A3B"/>
          </a:solidFill>
          <a:ln>
            <a:noFill/>
          </a:ln>
        </p:spPr>
        <p:txBody>
          <a:bodyPr vert="horz" wrap="square" lIns="91440" tIns="45720" rIns="91440" bIns="45720" numCol="1" anchor="t" anchorCtr="0" compatLnSpc="1"/>
          <a:lstStyle/>
          <a:p>
            <a:endParaRPr lang="zh-CN" altLang="en-US"/>
          </a:p>
        </p:txBody>
      </p:sp>
      <p:sp>
        <p:nvSpPr>
          <p:cNvPr id="2" name="矩形 1"/>
          <p:cNvSpPr/>
          <p:nvPr/>
        </p:nvSpPr>
        <p:spPr>
          <a:xfrm>
            <a:off x="4412263" y="1842762"/>
            <a:ext cx="3387674" cy="923330"/>
          </a:xfrm>
          <a:prstGeom prst="rect">
            <a:avLst/>
          </a:prstGeom>
        </p:spPr>
        <p:txBody>
          <a:bodyPr wrap="square">
            <a:spAutoFit/>
          </a:bodyPr>
          <a:lstStyle/>
          <a:p>
            <a:pPr algn="ctr"/>
            <a:r>
              <a:rPr lang="zh-CN" altLang="en-US" sz="5400" b="1" dirty="0">
                <a:solidFill>
                  <a:srgbClr val="F1DCB9"/>
                </a:solidFill>
                <a:latin typeface="微软雅黑" panose="020B0503020204020204" pitchFamily="34" charset="-122"/>
                <a:ea typeface="微软雅黑" panose="020B0503020204020204" pitchFamily="34" charset="-122"/>
              </a:rPr>
              <a:t>谢谢聆听</a:t>
            </a:r>
            <a:endParaRPr lang="zh-CN" altLang="en-US" sz="5400" b="1" dirty="0">
              <a:solidFill>
                <a:srgbClr val="F1DCB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000"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Effect transition="in" filter="fade">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a:spLocks noEditPoints="1"/>
          </p:cNvSpPr>
          <p:nvPr/>
        </p:nvSpPr>
        <p:spPr bwMode="auto">
          <a:xfrm rot="21090401">
            <a:off x="1995111" y="1155537"/>
            <a:ext cx="7708674" cy="4403725"/>
          </a:xfrm>
          <a:custGeom>
            <a:avLst/>
            <a:gdLst>
              <a:gd name="T0" fmla="*/ 876 w 3806"/>
              <a:gd name="T1" fmla="*/ 292 h 1688"/>
              <a:gd name="T2" fmla="*/ 831 w 3806"/>
              <a:gd name="T3" fmla="*/ 562 h 1688"/>
              <a:gd name="T4" fmla="*/ 507 w 3806"/>
              <a:gd name="T5" fmla="*/ 624 h 1688"/>
              <a:gd name="T6" fmla="*/ 511 w 3806"/>
              <a:gd name="T7" fmla="*/ 982 h 1688"/>
              <a:gd name="T8" fmla="*/ 815 w 3806"/>
              <a:gd name="T9" fmla="*/ 829 h 1688"/>
              <a:gd name="T10" fmla="*/ 1052 w 3806"/>
              <a:gd name="T11" fmla="*/ 847 h 1688"/>
              <a:gd name="T12" fmla="*/ 96 w 3806"/>
              <a:gd name="T13" fmla="*/ 1125 h 1688"/>
              <a:gd name="T14" fmla="*/ 2226 w 3806"/>
              <a:gd name="T15" fmla="*/ 1168 h 1688"/>
              <a:gd name="T16" fmla="*/ 2242 w 3806"/>
              <a:gd name="T17" fmla="*/ 1229 h 1688"/>
              <a:gd name="T18" fmla="*/ 2690 w 3806"/>
              <a:gd name="T19" fmla="*/ 1291 h 1688"/>
              <a:gd name="T20" fmla="*/ 2903 w 3806"/>
              <a:gd name="T21" fmla="*/ 1448 h 1688"/>
              <a:gd name="T22" fmla="*/ 637 w 3806"/>
              <a:gd name="T23" fmla="*/ 1330 h 1688"/>
              <a:gd name="T24" fmla="*/ 3182 w 3806"/>
              <a:gd name="T25" fmla="*/ 1196 h 1688"/>
              <a:gd name="T26" fmla="*/ 3212 w 3806"/>
              <a:gd name="T27" fmla="*/ 1135 h 1688"/>
              <a:gd name="T28" fmla="*/ 3470 w 3806"/>
              <a:gd name="T29" fmla="*/ 1165 h 1688"/>
              <a:gd name="T30" fmla="*/ 3687 w 3806"/>
              <a:gd name="T31" fmla="*/ 1160 h 1688"/>
              <a:gd name="T32" fmla="*/ 3713 w 3806"/>
              <a:gd name="T33" fmla="*/ 970 h 1688"/>
              <a:gd name="T34" fmla="*/ 3526 w 3806"/>
              <a:gd name="T35" fmla="*/ 681 h 1688"/>
              <a:gd name="T36" fmla="*/ 2863 w 3806"/>
              <a:gd name="T37" fmla="*/ 382 h 1688"/>
              <a:gd name="T38" fmla="*/ 2291 w 3806"/>
              <a:gd name="T39" fmla="*/ 183 h 1688"/>
              <a:gd name="T40" fmla="*/ 1315 w 3806"/>
              <a:gd name="T41" fmla="*/ 97 h 1688"/>
              <a:gd name="T42" fmla="*/ 904 w 3806"/>
              <a:gd name="T43" fmla="*/ 307 h 1688"/>
              <a:gd name="T44" fmla="*/ 587 w 3806"/>
              <a:gd name="T45" fmla="*/ 393 h 1688"/>
              <a:gd name="T46" fmla="*/ 679 w 3806"/>
              <a:gd name="T47" fmla="*/ 677 h 1688"/>
              <a:gd name="T48" fmla="*/ 751 w 3806"/>
              <a:gd name="T49" fmla="*/ 526 h 1688"/>
              <a:gd name="T50" fmla="*/ 1018 w 3806"/>
              <a:gd name="T51" fmla="*/ 642 h 1688"/>
              <a:gd name="T52" fmla="*/ 945 w 3806"/>
              <a:gd name="T53" fmla="*/ 677 h 1688"/>
              <a:gd name="T54" fmla="*/ 889 w 3806"/>
              <a:gd name="T55" fmla="*/ 803 h 1688"/>
              <a:gd name="T56" fmla="*/ 1079 w 3806"/>
              <a:gd name="T57" fmla="*/ 853 h 1688"/>
              <a:gd name="T58" fmla="*/ 581 w 3806"/>
              <a:gd name="T59" fmla="*/ 985 h 1688"/>
              <a:gd name="T60" fmla="*/ 69 w 3806"/>
              <a:gd name="T61" fmla="*/ 1205 h 1688"/>
              <a:gd name="T62" fmla="*/ 284 w 3806"/>
              <a:gd name="T63" fmla="*/ 1252 h 1688"/>
              <a:gd name="T64" fmla="*/ 544 w 3806"/>
              <a:gd name="T65" fmla="*/ 1190 h 1688"/>
              <a:gd name="T66" fmla="*/ 649 w 3806"/>
              <a:gd name="T67" fmla="*/ 1278 h 1688"/>
              <a:gd name="T68" fmla="*/ 778 w 3806"/>
              <a:gd name="T69" fmla="*/ 1313 h 1688"/>
              <a:gd name="T70" fmla="*/ 1005 w 3806"/>
              <a:gd name="T71" fmla="*/ 1283 h 1688"/>
              <a:gd name="T72" fmla="*/ 1341 w 3806"/>
              <a:gd name="T73" fmla="*/ 1267 h 1688"/>
              <a:gd name="T74" fmla="*/ 1669 w 3806"/>
              <a:gd name="T75" fmla="*/ 1272 h 1688"/>
              <a:gd name="T76" fmla="*/ 2092 w 3806"/>
              <a:gd name="T77" fmla="*/ 1267 h 1688"/>
              <a:gd name="T78" fmla="*/ 2259 w 3806"/>
              <a:gd name="T79" fmla="*/ 1094 h 1688"/>
              <a:gd name="T80" fmla="*/ 2676 w 3806"/>
              <a:gd name="T81" fmla="*/ 1120 h 1688"/>
              <a:gd name="T82" fmla="*/ 3082 w 3806"/>
              <a:gd name="T83" fmla="*/ 1289 h 1688"/>
              <a:gd name="T84" fmla="*/ 2961 w 3806"/>
              <a:gd name="T85" fmla="*/ 1426 h 1688"/>
              <a:gd name="T86" fmla="*/ 3500 w 3806"/>
              <a:gd name="T87" fmla="*/ 1612 h 1688"/>
              <a:gd name="T88" fmla="*/ 3560 w 3806"/>
              <a:gd name="T89" fmla="*/ 1495 h 1688"/>
              <a:gd name="T90" fmla="*/ 3682 w 3806"/>
              <a:gd name="T91" fmla="*/ 1497 h 1688"/>
              <a:gd name="T92" fmla="*/ 856 w 3806"/>
              <a:gd name="T93" fmla="*/ 353 h 1688"/>
              <a:gd name="T94" fmla="*/ 691 w 3806"/>
              <a:gd name="T95" fmla="*/ 1176 h 1688"/>
              <a:gd name="T96" fmla="*/ 739 w 3806"/>
              <a:gd name="T97" fmla="*/ 1139 h 1688"/>
              <a:gd name="T98" fmla="*/ 1053 w 3806"/>
              <a:gd name="T99" fmla="*/ 1246 h 1688"/>
              <a:gd name="T100" fmla="*/ 1327 w 3806"/>
              <a:gd name="T101" fmla="*/ 844 h 1688"/>
              <a:gd name="T102" fmla="*/ 1519 w 3806"/>
              <a:gd name="T103" fmla="*/ 1234 h 1688"/>
              <a:gd name="T104" fmla="*/ 1853 w 3806"/>
              <a:gd name="T105" fmla="*/ 1215 h 1688"/>
              <a:gd name="T106" fmla="*/ 2681 w 3806"/>
              <a:gd name="T107" fmla="*/ 1028 h 1688"/>
              <a:gd name="T108" fmla="*/ 2930 w 3806"/>
              <a:gd name="T109" fmla="*/ 1074 h 1688"/>
              <a:gd name="T110" fmla="*/ 3017 w 3806"/>
              <a:gd name="T111" fmla="*/ 426 h 1688"/>
              <a:gd name="T112" fmla="*/ 2337 w 3806"/>
              <a:gd name="T113" fmla="*/ 1234 h 1688"/>
              <a:gd name="T114" fmla="*/ 1798 w 3806"/>
              <a:gd name="T115" fmla="*/ 1274 h 1688"/>
              <a:gd name="T116" fmla="*/ 2794 w 3806"/>
              <a:gd name="T117" fmla="*/ 1317 h 1688"/>
              <a:gd name="T118" fmla="*/ 3211 w 3806"/>
              <a:gd name="T119" fmla="*/ 1570 h 1688"/>
              <a:gd name="T120" fmla="*/ 2016 w 3806"/>
              <a:gd name="T121" fmla="*/ 1274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6" h="1688">
                <a:moveTo>
                  <a:pt x="1382" y="7"/>
                </a:moveTo>
                <a:cubicBezTo>
                  <a:pt x="1383" y="9"/>
                  <a:pt x="1384" y="10"/>
                  <a:pt x="1388" y="10"/>
                </a:cubicBezTo>
                <a:cubicBezTo>
                  <a:pt x="1391" y="0"/>
                  <a:pt x="1378" y="5"/>
                  <a:pt x="1373" y="4"/>
                </a:cubicBezTo>
                <a:cubicBezTo>
                  <a:pt x="1373" y="10"/>
                  <a:pt x="1373" y="10"/>
                  <a:pt x="1373" y="10"/>
                </a:cubicBezTo>
                <a:cubicBezTo>
                  <a:pt x="1376" y="10"/>
                  <a:pt x="1376" y="13"/>
                  <a:pt x="1379" y="13"/>
                </a:cubicBezTo>
                <a:cubicBezTo>
                  <a:pt x="1380" y="11"/>
                  <a:pt x="1379" y="7"/>
                  <a:pt x="1382" y="7"/>
                </a:cubicBezTo>
                <a:close/>
                <a:moveTo>
                  <a:pt x="1269" y="60"/>
                </a:moveTo>
                <a:cubicBezTo>
                  <a:pt x="1269" y="58"/>
                  <a:pt x="1269" y="57"/>
                  <a:pt x="1272" y="57"/>
                </a:cubicBezTo>
                <a:cubicBezTo>
                  <a:pt x="1273" y="61"/>
                  <a:pt x="1273" y="65"/>
                  <a:pt x="1278" y="63"/>
                </a:cubicBezTo>
                <a:cubicBezTo>
                  <a:pt x="1282" y="54"/>
                  <a:pt x="1273" y="56"/>
                  <a:pt x="1272" y="51"/>
                </a:cubicBezTo>
                <a:cubicBezTo>
                  <a:pt x="1274" y="51"/>
                  <a:pt x="1276" y="51"/>
                  <a:pt x="1275" y="48"/>
                </a:cubicBezTo>
                <a:cubicBezTo>
                  <a:pt x="1267" y="45"/>
                  <a:pt x="1262" y="59"/>
                  <a:pt x="1269" y="60"/>
                </a:cubicBezTo>
                <a:close/>
                <a:moveTo>
                  <a:pt x="1269" y="76"/>
                </a:moveTo>
                <a:cubicBezTo>
                  <a:pt x="1270" y="71"/>
                  <a:pt x="1276" y="73"/>
                  <a:pt x="1278" y="76"/>
                </a:cubicBezTo>
                <a:cubicBezTo>
                  <a:pt x="1282" y="63"/>
                  <a:pt x="1270" y="68"/>
                  <a:pt x="1266" y="63"/>
                </a:cubicBezTo>
                <a:cubicBezTo>
                  <a:pt x="1267" y="68"/>
                  <a:pt x="1265" y="75"/>
                  <a:pt x="1269" y="76"/>
                </a:cubicBezTo>
                <a:close/>
                <a:moveTo>
                  <a:pt x="744" y="260"/>
                </a:moveTo>
                <a:cubicBezTo>
                  <a:pt x="737" y="259"/>
                  <a:pt x="735" y="254"/>
                  <a:pt x="729" y="260"/>
                </a:cubicBezTo>
                <a:cubicBezTo>
                  <a:pt x="726" y="271"/>
                  <a:pt x="746" y="266"/>
                  <a:pt x="744" y="260"/>
                </a:cubicBezTo>
                <a:close/>
                <a:moveTo>
                  <a:pt x="889" y="282"/>
                </a:moveTo>
                <a:cubicBezTo>
                  <a:pt x="876" y="283"/>
                  <a:pt x="876" y="283"/>
                  <a:pt x="876" y="283"/>
                </a:cubicBezTo>
                <a:cubicBezTo>
                  <a:pt x="876" y="292"/>
                  <a:pt x="876" y="292"/>
                  <a:pt x="876" y="292"/>
                </a:cubicBezTo>
                <a:cubicBezTo>
                  <a:pt x="882" y="290"/>
                  <a:pt x="890" y="290"/>
                  <a:pt x="889" y="282"/>
                </a:cubicBezTo>
                <a:close/>
                <a:moveTo>
                  <a:pt x="2660" y="292"/>
                </a:moveTo>
                <a:cubicBezTo>
                  <a:pt x="2660" y="282"/>
                  <a:pt x="2646" y="286"/>
                  <a:pt x="2641" y="280"/>
                </a:cubicBezTo>
                <a:cubicBezTo>
                  <a:pt x="2642" y="290"/>
                  <a:pt x="2649" y="294"/>
                  <a:pt x="2660" y="292"/>
                </a:cubicBezTo>
                <a:close/>
                <a:moveTo>
                  <a:pt x="550" y="378"/>
                </a:moveTo>
                <a:cubicBezTo>
                  <a:pt x="540" y="377"/>
                  <a:pt x="539" y="369"/>
                  <a:pt x="525" y="372"/>
                </a:cubicBezTo>
                <a:cubicBezTo>
                  <a:pt x="530" y="389"/>
                  <a:pt x="507" y="379"/>
                  <a:pt x="507" y="391"/>
                </a:cubicBezTo>
                <a:cubicBezTo>
                  <a:pt x="520" y="402"/>
                  <a:pt x="538" y="379"/>
                  <a:pt x="550" y="378"/>
                </a:cubicBezTo>
                <a:close/>
                <a:moveTo>
                  <a:pt x="2842" y="367"/>
                </a:moveTo>
                <a:cubicBezTo>
                  <a:pt x="2847" y="365"/>
                  <a:pt x="2854" y="365"/>
                  <a:pt x="2857" y="361"/>
                </a:cubicBezTo>
                <a:cubicBezTo>
                  <a:pt x="2852" y="360"/>
                  <a:pt x="2854" y="353"/>
                  <a:pt x="2848" y="354"/>
                </a:cubicBezTo>
                <a:cubicBezTo>
                  <a:pt x="2850" y="363"/>
                  <a:pt x="2842" y="361"/>
                  <a:pt x="2842" y="367"/>
                </a:cubicBezTo>
                <a:close/>
                <a:moveTo>
                  <a:pt x="560" y="501"/>
                </a:moveTo>
                <a:cubicBezTo>
                  <a:pt x="542" y="504"/>
                  <a:pt x="529" y="494"/>
                  <a:pt x="514" y="486"/>
                </a:cubicBezTo>
                <a:cubicBezTo>
                  <a:pt x="509" y="506"/>
                  <a:pt x="493" y="509"/>
                  <a:pt x="499" y="529"/>
                </a:cubicBezTo>
                <a:cubicBezTo>
                  <a:pt x="523" y="523"/>
                  <a:pt x="534" y="504"/>
                  <a:pt x="560" y="501"/>
                </a:cubicBezTo>
                <a:close/>
                <a:moveTo>
                  <a:pt x="506" y="560"/>
                </a:moveTo>
                <a:cubicBezTo>
                  <a:pt x="521" y="565"/>
                  <a:pt x="529" y="566"/>
                  <a:pt x="524" y="547"/>
                </a:cubicBezTo>
                <a:cubicBezTo>
                  <a:pt x="511" y="544"/>
                  <a:pt x="509" y="552"/>
                  <a:pt x="506" y="560"/>
                </a:cubicBezTo>
                <a:close/>
                <a:moveTo>
                  <a:pt x="867" y="568"/>
                </a:moveTo>
                <a:cubicBezTo>
                  <a:pt x="870" y="558"/>
                  <a:pt x="865" y="556"/>
                  <a:pt x="861" y="552"/>
                </a:cubicBezTo>
                <a:cubicBezTo>
                  <a:pt x="853" y="567"/>
                  <a:pt x="835" y="540"/>
                  <a:pt x="831" y="562"/>
                </a:cubicBezTo>
                <a:cubicBezTo>
                  <a:pt x="827" y="560"/>
                  <a:pt x="802" y="556"/>
                  <a:pt x="809" y="562"/>
                </a:cubicBezTo>
                <a:cubicBezTo>
                  <a:pt x="835" y="570"/>
                  <a:pt x="839" y="568"/>
                  <a:pt x="867" y="568"/>
                </a:cubicBezTo>
                <a:close/>
                <a:moveTo>
                  <a:pt x="926" y="561"/>
                </a:moveTo>
                <a:cubicBezTo>
                  <a:pt x="933" y="565"/>
                  <a:pt x="942" y="567"/>
                  <a:pt x="950" y="570"/>
                </a:cubicBezTo>
                <a:cubicBezTo>
                  <a:pt x="949" y="556"/>
                  <a:pt x="929" y="563"/>
                  <a:pt x="922" y="555"/>
                </a:cubicBezTo>
                <a:cubicBezTo>
                  <a:pt x="920" y="562"/>
                  <a:pt x="912" y="563"/>
                  <a:pt x="910" y="570"/>
                </a:cubicBezTo>
                <a:cubicBezTo>
                  <a:pt x="918" y="566"/>
                  <a:pt x="923" y="579"/>
                  <a:pt x="926" y="570"/>
                </a:cubicBezTo>
                <a:cubicBezTo>
                  <a:pt x="922" y="570"/>
                  <a:pt x="922" y="562"/>
                  <a:pt x="926" y="561"/>
                </a:cubicBezTo>
                <a:close/>
                <a:moveTo>
                  <a:pt x="907" y="573"/>
                </a:moveTo>
                <a:cubicBezTo>
                  <a:pt x="904" y="558"/>
                  <a:pt x="891" y="572"/>
                  <a:pt x="883" y="561"/>
                </a:cubicBezTo>
                <a:cubicBezTo>
                  <a:pt x="882" y="580"/>
                  <a:pt x="895" y="567"/>
                  <a:pt x="907" y="573"/>
                </a:cubicBezTo>
                <a:close/>
                <a:moveTo>
                  <a:pt x="978" y="569"/>
                </a:moveTo>
                <a:cubicBezTo>
                  <a:pt x="979" y="559"/>
                  <a:pt x="957" y="557"/>
                  <a:pt x="956" y="567"/>
                </a:cubicBezTo>
                <a:cubicBezTo>
                  <a:pt x="966" y="565"/>
                  <a:pt x="971" y="568"/>
                  <a:pt x="978" y="569"/>
                </a:cubicBezTo>
                <a:close/>
                <a:moveTo>
                  <a:pt x="1067" y="574"/>
                </a:moveTo>
                <a:cubicBezTo>
                  <a:pt x="1077" y="569"/>
                  <a:pt x="1077" y="577"/>
                  <a:pt x="1085" y="580"/>
                </a:cubicBezTo>
                <a:cubicBezTo>
                  <a:pt x="1086" y="573"/>
                  <a:pt x="1079" y="574"/>
                  <a:pt x="1082" y="565"/>
                </a:cubicBezTo>
                <a:cubicBezTo>
                  <a:pt x="1074" y="566"/>
                  <a:pt x="1066" y="566"/>
                  <a:pt x="1067" y="574"/>
                </a:cubicBezTo>
                <a:close/>
                <a:moveTo>
                  <a:pt x="1097" y="568"/>
                </a:moveTo>
                <a:cubicBezTo>
                  <a:pt x="1096" y="575"/>
                  <a:pt x="1103" y="575"/>
                  <a:pt x="1101" y="583"/>
                </a:cubicBezTo>
                <a:cubicBezTo>
                  <a:pt x="1117" y="583"/>
                  <a:pt x="1104" y="571"/>
                  <a:pt x="1097" y="568"/>
                </a:cubicBezTo>
                <a:close/>
                <a:moveTo>
                  <a:pt x="507" y="624"/>
                </a:moveTo>
                <a:cubicBezTo>
                  <a:pt x="500" y="622"/>
                  <a:pt x="498" y="616"/>
                  <a:pt x="488" y="618"/>
                </a:cubicBezTo>
                <a:cubicBezTo>
                  <a:pt x="484" y="628"/>
                  <a:pt x="504" y="630"/>
                  <a:pt x="507" y="624"/>
                </a:cubicBezTo>
                <a:close/>
                <a:moveTo>
                  <a:pt x="832" y="645"/>
                </a:moveTo>
                <a:cubicBezTo>
                  <a:pt x="820" y="646"/>
                  <a:pt x="823" y="632"/>
                  <a:pt x="810" y="636"/>
                </a:cubicBezTo>
                <a:cubicBezTo>
                  <a:pt x="813" y="645"/>
                  <a:pt x="813" y="645"/>
                  <a:pt x="810" y="654"/>
                </a:cubicBezTo>
                <a:cubicBezTo>
                  <a:pt x="818" y="651"/>
                  <a:pt x="825" y="648"/>
                  <a:pt x="832" y="645"/>
                </a:cubicBezTo>
                <a:close/>
                <a:moveTo>
                  <a:pt x="639" y="659"/>
                </a:moveTo>
                <a:cubicBezTo>
                  <a:pt x="637" y="650"/>
                  <a:pt x="619" y="641"/>
                  <a:pt x="611" y="647"/>
                </a:cubicBezTo>
                <a:cubicBezTo>
                  <a:pt x="620" y="655"/>
                  <a:pt x="625" y="664"/>
                  <a:pt x="639" y="659"/>
                </a:cubicBezTo>
                <a:close/>
                <a:moveTo>
                  <a:pt x="642" y="662"/>
                </a:moveTo>
                <a:cubicBezTo>
                  <a:pt x="650" y="661"/>
                  <a:pt x="656" y="658"/>
                  <a:pt x="660" y="653"/>
                </a:cubicBezTo>
                <a:cubicBezTo>
                  <a:pt x="656" y="652"/>
                  <a:pt x="655" y="648"/>
                  <a:pt x="651" y="647"/>
                </a:cubicBezTo>
                <a:cubicBezTo>
                  <a:pt x="652" y="656"/>
                  <a:pt x="643" y="655"/>
                  <a:pt x="642" y="662"/>
                </a:cubicBezTo>
                <a:close/>
                <a:moveTo>
                  <a:pt x="863" y="681"/>
                </a:moveTo>
                <a:cubicBezTo>
                  <a:pt x="853" y="680"/>
                  <a:pt x="851" y="688"/>
                  <a:pt x="844" y="681"/>
                </a:cubicBezTo>
                <a:cubicBezTo>
                  <a:pt x="844" y="687"/>
                  <a:pt x="845" y="691"/>
                  <a:pt x="847" y="693"/>
                </a:cubicBezTo>
                <a:cubicBezTo>
                  <a:pt x="853" y="690"/>
                  <a:pt x="862" y="689"/>
                  <a:pt x="863" y="681"/>
                </a:cubicBezTo>
                <a:close/>
                <a:moveTo>
                  <a:pt x="422" y="987"/>
                </a:moveTo>
                <a:cubicBezTo>
                  <a:pt x="418" y="987"/>
                  <a:pt x="417" y="990"/>
                  <a:pt x="416" y="993"/>
                </a:cubicBezTo>
                <a:cubicBezTo>
                  <a:pt x="420" y="993"/>
                  <a:pt x="423" y="994"/>
                  <a:pt x="422" y="999"/>
                </a:cubicBezTo>
                <a:cubicBezTo>
                  <a:pt x="431" y="999"/>
                  <a:pt x="431" y="992"/>
                  <a:pt x="440" y="992"/>
                </a:cubicBezTo>
                <a:cubicBezTo>
                  <a:pt x="461" y="1022"/>
                  <a:pt x="484" y="972"/>
                  <a:pt x="511" y="982"/>
                </a:cubicBezTo>
                <a:cubicBezTo>
                  <a:pt x="508" y="966"/>
                  <a:pt x="515" y="972"/>
                  <a:pt x="526" y="973"/>
                </a:cubicBezTo>
                <a:cubicBezTo>
                  <a:pt x="532" y="962"/>
                  <a:pt x="526" y="950"/>
                  <a:pt x="516" y="946"/>
                </a:cubicBezTo>
                <a:cubicBezTo>
                  <a:pt x="515" y="949"/>
                  <a:pt x="513" y="953"/>
                  <a:pt x="510" y="955"/>
                </a:cubicBezTo>
                <a:cubicBezTo>
                  <a:pt x="508" y="948"/>
                  <a:pt x="493" y="954"/>
                  <a:pt x="495" y="943"/>
                </a:cubicBezTo>
                <a:cubicBezTo>
                  <a:pt x="510" y="938"/>
                  <a:pt x="519" y="945"/>
                  <a:pt x="529" y="933"/>
                </a:cubicBezTo>
                <a:cubicBezTo>
                  <a:pt x="539" y="942"/>
                  <a:pt x="553" y="939"/>
                  <a:pt x="562" y="942"/>
                </a:cubicBezTo>
                <a:cubicBezTo>
                  <a:pt x="562" y="930"/>
                  <a:pt x="581" y="938"/>
                  <a:pt x="587" y="932"/>
                </a:cubicBezTo>
                <a:cubicBezTo>
                  <a:pt x="594" y="935"/>
                  <a:pt x="597" y="943"/>
                  <a:pt x="602" y="948"/>
                </a:cubicBezTo>
                <a:cubicBezTo>
                  <a:pt x="603" y="933"/>
                  <a:pt x="613" y="909"/>
                  <a:pt x="623" y="929"/>
                </a:cubicBezTo>
                <a:cubicBezTo>
                  <a:pt x="626" y="920"/>
                  <a:pt x="619" y="921"/>
                  <a:pt x="620" y="914"/>
                </a:cubicBezTo>
                <a:cubicBezTo>
                  <a:pt x="630" y="910"/>
                  <a:pt x="634" y="916"/>
                  <a:pt x="642" y="907"/>
                </a:cubicBezTo>
                <a:cubicBezTo>
                  <a:pt x="645" y="911"/>
                  <a:pt x="645" y="919"/>
                  <a:pt x="648" y="923"/>
                </a:cubicBezTo>
                <a:cubicBezTo>
                  <a:pt x="666" y="918"/>
                  <a:pt x="670" y="923"/>
                  <a:pt x="685" y="925"/>
                </a:cubicBezTo>
                <a:cubicBezTo>
                  <a:pt x="684" y="914"/>
                  <a:pt x="694" y="912"/>
                  <a:pt x="703" y="910"/>
                </a:cubicBezTo>
                <a:cubicBezTo>
                  <a:pt x="705" y="901"/>
                  <a:pt x="698" y="902"/>
                  <a:pt x="700" y="894"/>
                </a:cubicBezTo>
                <a:cubicBezTo>
                  <a:pt x="710" y="899"/>
                  <a:pt x="716" y="892"/>
                  <a:pt x="712" y="882"/>
                </a:cubicBezTo>
                <a:cubicBezTo>
                  <a:pt x="731" y="885"/>
                  <a:pt x="733" y="870"/>
                  <a:pt x="752" y="872"/>
                </a:cubicBezTo>
                <a:cubicBezTo>
                  <a:pt x="754" y="876"/>
                  <a:pt x="756" y="881"/>
                  <a:pt x="755" y="888"/>
                </a:cubicBezTo>
                <a:cubicBezTo>
                  <a:pt x="768" y="884"/>
                  <a:pt x="768" y="892"/>
                  <a:pt x="776" y="893"/>
                </a:cubicBezTo>
                <a:cubicBezTo>
                  <a:pt x="785" y="874"/>
                  <a:pt x="827" y="898"/>
                  <a:pt x="837" y="874"/>
                </a:cubicBezTo>
                <a:cubicBezTo>
                  <a:pt x="833" y="869"/>
                  <a:pt x="829" y="862"/>
                  <a:pt x="822" y="859"/>
                </a:cubicBezTo>
                <a:cubicBezTo>
                  <a:pt x="844" y="847"/>
                  <a:pt x="824" y="841"/>
                  <a:pt x="815" y="829"/>
                </a:cubicBezTo>
                <a:cubicBezTo>
                  <a:pt x="808" y="828"/>
                  <a:pt x="809" y="834"/>
                  <a:pt x="800" y="832"/>
                </a:cubicBezTo>
                <a:cubicBezTo>
                  <a:pt x="786" y="788"/>
                  <a:pt x="726" y="883"/>
                  <a:pt x="720" y="827"/>
                </a:cubicBezTo>
                <a:cubicBezTo>
                  <a:pt x="702" y="827"/>
                  <a:pt x="686" y="851"/>
                  <a:pt x="671" y="837"/>
                </a:cubicBezTo>
                <a:cubicBezTo>
                  <a:pt x="666" y="844"/>
                  <a:pt x="655" y="849"/>
                  <a:pt x="656" y="855"/>
                </a:cubicBezTo>
                <a:cubicBezTo>
                  <a:pt x="649" y="852"/>
                  <a:pt x="641" y="850"/>
                  <a:pt x="632" y="849"/>
                </a:cubicBezTo>
                <a:cubicBezTo>
                  <a:pt x="631" y="863"/>
                  <a:pt x="623" y="869"/>
                  <a:pt x="617" y="877"/>
                </a:cubicBezTo>
                <a:cubicBezTo>
                  <a:pt x="605" y="877"/>
                  <a:pt x="594" y="875"/>
                  <a:pt x="589" y="868"/>
                </a:cubicBezTo>
                <a:cubicBezTo>
                  <a:pt x="591" y="890"/>
                  <a:pt x="579" y="868"/>
                  <a:pt x="571" y="884"/>
                </a:cubicBezTo>
                <a:cubicBezTo>
                  <a:pt x="573" y="888"/>
                  <a:pt x="581" y="888"/>
                  <a:pt x="580" y="896"/>
                </a:cubicBezTo>
                <a:cubicBezTo>
                  <a:pt x="566" y="896"/>
                  <a:pt x="578" y="908"/>
                  <a:pt x="571" y="911"/>
                </a:cubicBezTo>
                <a:cubicBezTo>
                  <a:pt x="557" y="914"/>
                  <a:pt x="554" y="906"/>
                  <a:pt x="544" y="905"/>
                </a:cubicBezTo>
                <a:cubicBezTo>
                  <a:pt x="541" y="917"/>
                  <a:pt x="522" y="923"/>
                  <a:pt x="507" y="921"/>
                </a:cubicBezTo>
                <a:cubicBezTo>
                  <a:pt x="503" y="927"/>
                  <a:pt x="499" y="932"/>
                  <a:pt x="495" y="937"/>
                </a:cubicBezTo>
                <a:cubicBezTo>
                  <a:pt x="477" y="939"/>
                  <a:pt x="484" y="916"/>
                  <a:pt x="473" y="912"/>
                </a:cubicBezTo>
                <a:cubicBezTo>
                  <a:pt x="471" y="925"/>
                  <a:pt x="461" y="929"/>
                  <a:pt x="458" y="940"/>
                </a:cubicBezTo>
                <a:cubicBezTo>
                  <a:pt x="455" y="935"/>
                  <a:pt x="442" y="945"/>
                  <a:pt x="437" y="946"/>
                </a:cubicBezTo>
                <a:cubicBezTo>
                  <a:pt x="434" y="938"/>
                  <a:pt x="424" y="937"/>
                  <a:pt x="418" y="931"/>
                </a:cubicBezTo>
                <a:cubicBezTo>
                  <a:pt x="415" y="942"/>
                  <a:pt x="408" y="950"/>
                  <a:pt x="397" y="953"/>
                </a:cubicBezTo>
                <a:cubicBezTo>
                  <a:pt x="406" y="964"/>
                  <a:pt x="404" y="970"/>
                  <a:pt x="407" y="984"/>
                </a:cubicBezTo>
                <a:cubicBezTo>
                  <a:pt x="411" y="985"/>
                  <a:pt x="422" y="980"/>
                  <a:pt x="422" y="987"/>
                </a:cubicBezTo>
                <a:close/>
                <a:moveTo>
                  <a:pt x="1036" y="838"/>
                </a:moveTo>
                <a:cubicBezTo>
                  <a:pt x="1036" y="847"/>
                  <a:pt x="1044" y="847"/>
                  <a:pt x="1052" y="847"/>
                </a:cubicBezTo>
                <a:cubicBezTo>
                  <a:pt x="1053" y="838"/>
                  <a:pt x="1045" y="838"/>
                  <a:pt x="1036" y="838"/>
                </a:cubicBezTo>
                <a:close/>
                <a:moveTo>
                  <a:pt x="1049" y="863"/>
                </a:moveTo>
                <a:cubicBezTo>
                  <a:pt x="1048" y="859"/>
                  <a:pt x="1050" y="856"/>
                  <a:pt x="1052" y="854"/>
                </a:cubicBezTo>
                <a:cubicBezTo>
                  <a:pt x="1045" y="847"/>
                  <a:pt x="1038" y="856"/>
                  <a:pt x="1033" y="860"/>
                </a:cubicBezTo>
                <a:cubicBezTo>
                  <a:pt x="1042" y="857"/>
                  <a:pt x="1041" y="864"/>
                  <a:pt x="1049" y="863"/>
                </a:cubicBezTo>
                <a:close/>
                <a:moveTo>
                  <a:pt x="3796" y="1002"/>
                </a:moveTo>
                <a:cubicBezTo>
                  <a:pt x="3794" y="995"/>
                  <a:pt x="3796" y="984"/>
                  <a:pt x="3787" y="984"/>
                </a:cubicBezTo>
                <a:cubicBezTo>
                  <a:pt x="3785" y="995"/>
                  <a:pt x="3789" y="1000"/>
                  <a:pt x="3796" y="1002"/>
                </a:cubicBezTo>
                <a:close/>
                <a:moveTo>
                  <a:pt x="3747" y="1055"/>
                </a:moveTo>
                <a:cubicBezTo>
                  <a:pt x="3751" y="1058"/>
                  <a:pt x="3758" y="1058"/>
                  <a:pt x="3766" y="1058"/>
                </a:cubicBezTo>
                <a:cubicBezTo>
                  <a:pt x="3766" y="1052"/>
                  <a:pt x="3766" y="1052"/>
                  <a:pt x="3766" y="1052"/>
                </a:cubicBezTo>
                <a:cubicBezTo>
                  <a:pt x="3763" y="1052"/>
                  <a:pt x="3762" y="1049"/>
                  <a:pt x="3760" y="1049"/>
                </a:cubicBezTo>
                <a:cubicBezTo>
                  <a:pt x="3762" y="1057"/>
                  <a:pt x="3745" y="1047"/>
                  <a:pt x="3747" y="1055"/>
                </a:cubicBezTo>
                <a:close/>
                <a:moveTo>
                  <a:pt x="120" y="1131"/>
                </a:moveTo>
                <a:cubicBezTo>
                  <a:pt x="122" y="1138"/>
                  <a:pt x="106" y="1129"/>
                  <a:pt x="111" y="1140"/>
                </a:cubicBezTo>
                <a:cubicBezTo>
                  <a:pt x="123" y="1141"/>
                  <a:pt x="129" y="1135"/>
                  <a:pt x="129" y="1125"/>
                </a:cubicBezTo>
                <a:cubicBezTo>
                  <a:pt x="119" y="1125"/>
                  <a:pt x="118" y="1116"/>
                  <a:pt x="105" y="1119"/>
                </a:cubicBezTo>
                <a:cubicBezTo>
                  <a:pt x="105" y="1131"/>
                  <a:pt x="105" y="1131"/>
                  <a:pt x="105" y="1131"/>
                </a:cubicBezTo>
                <a:cubicBezTo>
                  <a:pt x="113" y="1135"/>
                  <a:pt x="117" y="1122"/>
                  <a:pt x="120" y="1131"/>
                </a:cubicBezTo>
                <a:close/>
                <a:moveTo>
                  <a:pt x="93" y="1144"/>
                </a:moveTo>
                <a:cubicBezTo>
                  <a:pt x="93" y="1140"/>
                  <a:pt x="98" y="1141"/>
                  <a:pt x="99" y="1137"/>
                </a:cubicBezTo>
                <a:cubicBezTo>
                  <a:pt x="88" y="1137"/>
                  <a:pt x="106" y="1126"/>
                  <a:pt x="96" y="1125"/>
                </a:cubicBezTo>
                <a:cubicBezTo>
                  <a:pt x="93" y="1131"/>
                  <a:pt x="79" y="1140"/>
                  <a:pt x="93" y="1144"/>
                </a:cubicBezTo>
                <a:close/>
                <a:moveTo>
                  <a:pt x="2223" y="1149"/>
                </a:moveTo>
                <a:cubicBezTo>
                  <a:pt x="2230" y="1147"/>
                  <a:pt x="2234" y="1140"/>
                  <a:pt x="2247" y="1143"/>
                </a:cubicBezTo>
                <a:cubicBezTo>
                  <a:pt x="2246" y="1133"/>
                  <a:pt x="2232" y="1136"/>
                  <a:pt x="2222" y="1134"/>
                </a:cubicBezTo>
                <a:cubicBezTo>
                  <a:pt x="2223" y="1124"/>
                  <a:pt x="2215" y="1120"/>
                  <a:pt x="2204" y="1116"/>
                </a:cubicBezTo>
                <a:cubicBezTo>
                  <a:pt x="2204" y="1121"/>
                  <a:pt x="2203" y="1125"/>
                  <a:pt x="2201" y="1128"/>
                </a:cubicBezTo>
                <a:cubicBezTo>
                  <a:pt x="2206" y="1138"/>
                  <a:pt x="2229" y="1136"/>
                  <a:pt x="2223" y="1149"/>
                </a:cubicBezTo>
                <a:close/>
                <a:moveTo>
                  <a:pt x="2256" y="1149"/>
                </a:moveTo>
                <a:cubicBezTo>
                  <a:pt x="2258" y="1157"/>
                  <a:pt x="2255" y="1160"/>
                  <a:pt x="2247" y="1158"/>
                </a:cubicBezTo>
                <a:cubicBezTo>
                  <a:pt x="2248" y="1180"/>
                  <a:pt x="2274" y="1176"/>
                  <a:pt x="2275" y="1198"/>
                </a:cubicBezTo>
                <a:cubicBezTo>
                  <a:pt x="2288" y="1199"/>
                  <a:pt x="2283" y="1174"/>
                  <a:pt x="2293" y="1182"/>
                </a:cubicBezTo>
                <a:cubicBezTo>
                  <a:pt x="2295" y="1175"/>
                  <a:pt x="2288" y="1176"/>
                  <a:pt x="2290" y="1167"/>
                </a:cubicBezTo>
                <a:cubicBezTo>
                  <a:pt x="2305" y="1162"/>
                  <a:pt x="2335" y="1165"/>
                  <a:pt x="2330" y="1185"/>
                </a:cubicBezTo>
                <a:cubicBezTo>
                  <a:pt x="2341" y="1182"/>
                  <a:pt x="2342" y="1189"/>
                  <a:pt x="2352" y="1188"/>
                </a:cubicBezTo>
                <a:cubicBezTo>
                  <a:pt x="2337" y="1157"/>
                  <a:pt x="2297" y="1154"/>
                  <a:pt x="2256" y="1149"/>
                </a:cubicBezTo>
                <a:close/>
                <a:moveTo>
                  <a:pt x="2358" y="1166"/>
                </a:moveTo>
                <a:cubicBezTo>
                  <a:pt x="2365" y="1169"/>
                  <a:pt x="2372" y="1172"/>
                  <a:pt x="2376" y="1178"/>
                </a:cubicBezTo>
                <a:cubicBezTo>
                  <a:pt x="2382" y="1167"/>
                  <a:pt x="2393" y="1179"/>
                  <a:pt x="2397" y="1169"/>
                </a:cubicBezTo>
                <a:cubicBezTo>
                  <a:pt x="2387" y="1167"/>
                  <a:pt x="2369" y="1157"/>
                  <a:pt x="2358" y="1166"/>
                </a:cubicBezTo>
                <a:close/>
                <a:moveTo>
                  <a:pt x="2226" y="1168"/>
                </a:moveTo>
                <a:cubicBezTo>
                  <a:pt x="2226" y="1181"/>
                  <a:pt x="2238" y="1182"/>
                  <a:pt x="2241" y="1171"/>
                </a:cubicBezTo>
                <a:cubicBezTo>
                  <a:pt x="2238" y="1168"/>
                  <a:pt x="2233" y="1167"/>
                  <a:pt x="2226" y="1168"/>
                </a:cubicBezTo>
                <a:close/>
                <a:moveTo>
                  <a:pt x="1500" y="1198"/>
                </a:moveTo>
                <a:cubicBezTo>
                  <a:pt x="1494" y="1208"/>
                  <a:pt x="1511" y="1210"/>
                  <a:pt x="1512" y="1204"/>
                </a:cubicBezTo>
                <a:cubicBezTo>
                  <a:pt x="1507" y="1202"/>
                  <a:pt x="1510" y="1194"/>
                  <a:pt x="1500" y="1198"/>
                </a:cubicBezTo>
                <a:close/>
                <a:moveTo>
                  <a:pt x="642" y="1232"/>
                </a:moveTo>
                <a:cubicBezTo>
                  <a:pt x="637" y="1232"/>
                  <a:pt x="641" y="1224"/>
                  <a:pt x="636" y="1223"/>
                </a:cubicBezTo>
                <a:cubicBezTo>
                  <a:pt x="632" y="1229"/>
                  <a:pt x="630" y="1216"/>
                  <a:pt x="621" y="1223"/>
                </a:cubicBezTo>
                <a:cubicBezTo>
                  <a:pt x="621" y="1239"/>
                  <a:pt x="612" y="1245"/>
                  <a:pt x="606" y="1254"/>
                </a:cubicBezTo>
                <a:cubicBezTo>
                  <a:pt x="605" y="1262"/>
                  <a:pt x="611" y="1264"/>
                  <a:pt x="615" y="1266"/>
                </a:cubicBezTo>
                <a:cubicBezTo>
                  <a:pt x="612" y="1251"/>
                  <a:pt x="635" y="1251"/>
                  <a:pt x="642" y="1232"/>
                </a:cubicBezTo>
                <a:close/>
                <a:moveTo>
                  <a:pt x="2291" y="1219"/>
                </a:moveTo>
                <a:cubicBezTo>
                  <a:pt x="2293" y="1231"/>
                  <a:pt x="2266" y="1220"/>
                  <a:pt x="2254" y="1223"/>
                </a:cubicBezTo>
                <a:cubicBezTo>
                  <a:pt x="2260" y="1216"/>
                  <a:pt x="2254" y="1209"/>
                  <a:pt x="2248" y="1207"/>
                </a:cubicBezTo>
                <a:cubicBezTo>
                  <a:pt x="2250" y="1217"/>
                  <a:pt x="2245" y="1219"/>
                  <a:pt x="2242" y="1223"/>
                </a:cubicBezTo>
                <a:cubicBezTo>
                  <a:pt x="2248" y="1223"/>
                  <a:pt x="2244" y="1233"/>
                  <a:pt x="2251" y="1232"/>
                </a:cubicBezTo>
                <a:cubicBezTo>
                  <a:pt x="2255" y="1231"/>
                  <a:pt x="2266" y="1229"/>
                  <a:pt x="2279" y="1228"/>
                </a:cubicBezTo>
                <a:cubicBezTo>
                  <a:pt x="2279" y="1234"/>
                  <a:pt x="2281" y="1239"/>
                  <a:pt x="2285" y="1241"/>
                </a:cubicBezTo>
                <a:cubicBezTo>
                  <a:pt x="2288" y="1237"/>
                  <a:pt x="2291" y="1234"/>
                  <a:pt x="2294" y="1231"/>
                </a:cubicBezTo>
                <a:cubicBezTo>
                  <a:pt x="2295" y="1234"/>
                  <a:pt x="2297" y="1235"/>
                  <a:pt x="2300" y="1234"/>
                </a:cubicBezTo>
                <a:cubicBezTo>
                  <a:pt x="2302" y="1226"/>
                  <a:pt x="2296" y="1210"/>
                  <a:pt x="2291" y="1219"/>
                </a:cubicBezTo>
                <a:close/>
                <a:moveTo>
                  <a:pt x="2202" y="1223"/>
                </a:moveTo>
                <a:cubicBezTo>
                  <a:pt x="2191" y="1226"/>
                  <a:pt x="2195" y="1208"/>
                  <a:pt x="2187" y="1217"/>
                </a:cubicBezTo>
                <a:cubicBezTo>
                  <a:pt x="2188" y="1231"/>
                  <a:pt x="2233" y="1229"/>
                  <a:pt x="2242" y="1229"/>
                </a:cubicBezTo>
                <a:cubicBezTo>
                  <a:pt x="2238" y="1207"/>
                  <a:pt x="2215" y="1215"/>
                  <a:pt x="2202" y="1223"/>
                </a:cubicBezTo>
                <a:close/>
                <a:moveTo>
                  <a:pt x="1715" y="1238"/>
                </a:moveTo>
                <a:cubicBezTo>
                  <a:pt x="1712" y="1243"/>
                  <a:pt x="1703" y="1242"/>
                  <a:pt x="1706" y="1253"/>
                </a:cubicBezTo>
                <a:cubicBezTo>
                  <a:pt x="1714" y="1253"/>
                  <a:pt x="1717" y="1248"/>
                  <a:pt x="1721" y="1244"/>
                </a:cubicBezTo>
                <a:cubicBezTo>
                  <a:pt x="1717" y="1244"/>
                  <a:pt x="1718" y="1239"/>
                  <a:pt x="1715" y="1238"/>
                </a:cubicBezTo>
                <a:close/>
                <a:moveTo>
                  <a:pt x="5" y="1279"/>
                </a:moveTo>
                <a:cubicBezTo>
                  <a:pt x="2" y="1290"/>
                  <a:pt x="1" y="1290"/>
                  <a:pt x="0" y="1298"/>
                </a:cubicBezTo>
                <a:cubicBezTo>
                  <a:pt x="8" y="1300"/>
                  <a:pt x="12" y="1282"/>
                  <a:pt x="5" y="1279"/>
                </a:cubicBezTo>
                <a:close/>
                <a:moveTo>
                  <a:pt x="2478" y="1251"/>
                </a:moveTo>
                <a:cubicBezTo>
                  <a:pt x="2480" y="1259"/>
                  <a:pt x="2461" y="1248"/>
                  <a:pt x="2463" y="1257"/>
                </a:cubicBezTo>
                <a:cubicBezTo>
                  <a:pt x="2467" y="1260"/>
                  <a:pt x="2474" y="1260"/>
                  <a:pt x="2478" y="1263"/>
                </a:cubicBezTo>
                <a:cubicBezTo>
                  <a:pt x="2475" y="1257"/>
                  <a:pt x="2487" y="1252"/>
                  <a:pt x="2478" y="1251"/>
                </a:cubicBezTo>
                <a:close/>
                <a:moveTo>
                  <a:pt x="1908" y="1263"/>
                </a:moveTo>
                <a:cubicBezTo>
                  <a:pt x="1909" y="1273"/>
                  <a:pt x="1899" y="1256"/>
                  <a:pt x="1899" y="1266"/>
                </a:cubicBezTo>
                <a:cubicBezTo>
                  <a:pt x="1905" y="1267"/>
                  <a:pt x="1901" y="1277"/>
                  <a:pt x="1908" y="1276"/>
                </a:cubicBezTo>
                <a:cubicBezTo>
                  <a:pt x="1909" y="1274"/>
                  <a:pt x="1916" y="1264"/>
                  <a:pt x="1908" y="1263"/>
                </a:cubicBezTo>
                <a:close/>
                <a:moveTo>
                  <a:pt x="2052" y="1280"/>
                </a:moveTo>
                <a:cubicBezTo>
                  <a:pt x="2054" y="1287"/>
                  <a:pt x="2058" y="1291"/>
                  <a:pt x="2065" y="1292"/>
                </a:cubicBezTo>
                <a:cubicBezTo>
                  <a:pt x="2063" y="1280"/>
                  <a:pt x="2076" y="1282"/>
                  <a:pt x="2080" y="1277"/>
                </a:cubicBezTo>
                <a:cubicBezTo>
                  <a:pt x="2066" y="1280"/>
                  <a:pt x="2063" y="1275"/>
                  <a:pt x="2052" y="1280"/>
                </a:cubicBezTo>
                <a:close/>
                <a:moveTo>
                  <a:pt x="2687" y="1282"/>
                </a:moveTo>
                <a:cubicBezTo>
                  <a:pt x="2687" y="1286"/>
                  <a:pt x="2688" y="1289"/>
                  <a:pt x="2690" y="1291"/>
                </a:cubicBezTo>
                <a:cubicBezTo>
                  <a:pt x="2686" y="1296"/>
                  <a:pt x="2680" y="1303"/>
                  <a:pt x="2693" y="1303"/>
                </a:cubicBezTo>
                <a:cubicBezTo>
                  <a:pt x="2693" y="1290"/>
                  <a:pt x="2698" y="1286"/>
                  <a:pt x="2687" y="1282"/>
                </a:cubicBezTo>
                <a:close/>
                <a:moveTo>
                  <a:pt x="2724" y="1291"/>
                </a:moveTo>
                <a:cubicBezTo>
                  <a:pt x="2718" y="1299"/>
                  <a:pt x="2713" y="1291"/>
                  <a:pt x="2708" y="1297"/>
                </a:cubicBezTo>
                <a:cubicBezTo>
                  <a:pt x="2713" y="1297"/>
                  <a:pt x="2711" y="1304"/>
                  <a:pt x="2712" y="1309"/>
                </a:cubicBezTo>
                <a:cubicBezTo>
                  <a:pt x="2723" y="1300"/>
                  <a:pt x="2731" y="1301"/>
                  <a:pt x="2739" y="1293"/>
                </a:cubicBezTo>
                <a:cubicBezTo>
                  <a:pt x="2735" y="1286"/>
                  <a:pt x="2701" y="1280"/>
                  <a:pt x="2724" y="1291"/>
                </a:cubicBezTo>
                <a:close/>
                <a:moveTo>
                  <a:pt x="2745" y="1315"/>
                </a:moveTo>
                <a:cubicBezTo>
                  <a:pt x="2744" y="1326"/>
                  <a:pt x="2748" y="1331"/>
                  <a:pt x="2755" y="1333"/>
                </a:cubicBezTo>
                <a:cubicBezTo>
                  <a:pt x="2755" y="1328"/>
                  <a:pt x="2755" y="1324"/>
                  <a:pt x="2758" y="1321"/>
                </a:cubicBezTo>
                <a:cubicBezTo>
                  <a:pt x="2749" y="1323"/>
                  <a:pt x="2752" y="1315"/>
                  <a:pt x="2745" y="1315"/>
                </a:cubicBezTo>
                <a:close/>
                <a:moveTo>
                  <a:pt x="2663" y="1334"/>
                </a:moveTo>
                <a:cubicBezTo>
                  <a:pt x="2663" y="1337"/>
                  <a:pt x="2685" y="1335"/>
                  <a:pt x="2684" y="1328"/>
                </a:cubicBezTo>
                <a:cubicBezTo>
                  <a:pt x="2677" y="1330"/>
                  <a:pt x="2660" y="1323"/>
                  <a:pt x="2663" y="1334"/>
                </a:cubicBezTo>
                <a:close/>
                <a:moveTo>
                  <a:pt x="2697" y="1328"/>
                </a:moveTo>
                <a:cubicBezTo>
                  <a:pt x="2695" y="1343"/>
                  <a:pt x="2713" y="1337"/>
                  <a:pt x="2721" y="1343"/>
                </a:cubicBezTo>
                <a:cubicBezTo>
                  <a:pt x="2719" y="1332"/>
                  <a:pt x="2701" y="1337"/>
                  <a:pt x="2697" y="1328"/>
                </a:cubicBezTo>
                <a:close/>
                <a:moveTo>
                  <a:pt x="2780" y="1400"/>
                </a:moveTo>
                <a:cubicBezTo>
                  <a:pt x="2787" y="1403"/>
                  <a:pt x="2794" y="1405"/>
                  <a:pt x="2799" y="1409"/>
                </a:cubicBezTo>
                <a:cubicBezTo>
                  <a:pt x="2800" y="1400"/>
                  <a:pt x="2784" y="1393"/>
                  <a:pt x="2780" y="1400"/>
                </a:cubicBezTo>
                <a:close/>
                <a:moveTo>
                  <a:pt x="2900" y="1436"/>
                </a:moveTo>
                <a:cubicBezTo>
                  <a:pt x="2900" y="1441"/>
                  <a:pt x="2901" y="1445"/>
                  <a:pt x="2903" y="1448"/>
                </a:cubicBezTo>
                <a:cubicBezTo>
                  <a:pt x="2911" y="1441"/>
                  <a:pt x="2917" y="1442"/>
                  <a:pt x="2922" y="1454"/>
                </a:cubicBezTo>
                <a:cubicBezTo>
                  <a:pt x="2930" y="1454"/>
                  <a:pt x="2929" y="1445"/>
                  <a:pt x="2934" y="1441"/>
                </a:cubicBezTo>
                <a:cubicBezTo>
                  <a:pt x="2921" y="1441"/>
                  <a:pt x="2914" y="1434"/>
                  <a:pt x="2900" y="1436"/>
                </a:cubicBezTo>
                <a:close/>
                <a:moveTo>
                  <a:pt x="3005" y="1468"/>
                </a:moveTo>
                <a:cubicBezTo>
                  <a:pt x="3014" y="1478"/>
                  <a:pt x="3038" y="1485"/>
                  <a:pt x="3041" y="1477"/>
                </a:cubicBezTo>
                <a:cubicBezTo>
                  <a:pt x="3034" y="1471"/>
                  <a:pt x="3013" y="1463"/>
                  <a:pt x="3005" y="1468"/>
                </a:cubicBezTo>
                <a:close/>
                <a:moveTo>
                  <a:pt x="3611" y="1473"/>
                </a:moveTo>
                <a:cubicBezTo>
                  <a:pt x="3611" y="1481"/>
                  <a:pt x="3618" y="1481"/>
                  <a:pt x="3624" y="1482"/>
                </a:cubicBezTo>
                <a:cubicBezTo>
                  <a:pt x="3626" y="1471"/>
                  <a:pt x="3617" y="1467"/>
                  <a:pt x="3611" y="1473"/>
                </a:cubicBezTo>
                <a:close/>
                <a:moveTo>
                  <a:pt x="3467" y="1671"/>
                </a:moveTo>
                <a:cubicBezTo>
                  <a:pt x="3477" y="1666"/>
                  <a:pt x="3484" y="1666"/>
                  <a:pt x="3491" y="1665"/>
                </a:cubicBezTo>
                <a:cubicBezTo>
                  <a:pt x="3481" y="1661"/>
                  <a:pt x="3472" y="1657"/>
                  <a:pt x="3463" y="1653"/>
                </a:cubicBezTo>
                <a:cubicBezTo>
                  <a:pt x="3465" y="1665"/>
                  <a:pt x="3478" y="1661"/>
                  <a:pt x="3467" y="1671"/>
                </a:cubicBezTo>
                <a:close/>
                <a:moveTo>
                  <a:pt x="3592" y="1673"/>
                </a:moveTo>
                <a:cubicBezTo>
                  <a:pt x="3595" y="1686"/>
                  <a:pt x="3606" y="1679"/>
                  <a:pt x="3617" y="1688"/>
                </a:cubicBezTo>
                <a:cubicBezTo>
                  <a:pt x="3618" y="1674"/>
                  <a:pt x="3600" y="1678"/>
                  <a:pt x="3592" y="1673"/>
                </a:cubicBezTo>
                <a:close/>
                <a:moveTo>
                  <a:pt x="2740" y="1122"/>
                </a:moveTo>
                <a:cubicBezTo>
                  <a:pt x="2740" y="1123"/>
                  <a:pt x="2740" y="1124"/>
                  <a:pt x="2740" y="1125"/>
                </a:cubicBezTo>
                <a:cubicBezTo>
                  <a:pt x="2740" y="1124"/>
                  <a:pt x="2740" y="1123"/>
                  <a:pt x="2740" y="1122"/>
                </a:cubicBezTo>
                <a:close/>
                <a:moveTo>
                  <a:pt x="637" y="1330"/>
                </a:moveTo>
                <a:cubicBezTo>
                  <a:pt x="641" y="1327"/>
                  <a:pt x="643" y="1324"/>
                  <a:pt x="644" y="1320"/>
                </a:cubicBezTo>
                <a:cubicBezTo>
                  <a:pt x="641" y="1322"/>
                  <a:pt x="639" y="1325"/>
                  <a:pt x="637" y="1330"/>
                </a:cubicBezTo>
                <a:close/>
                <a:moveTo>
                  <a:pt x="2697" y="302"/>
                </a:moveTo>
                <a:cubicBezTo>
                  <a:pt x="2696" y="302"/>
                  <a:pt x="2695" y="301"/>
                  <a:pt x="2694" y="301"/>
                </a:cubicBezTo>
                <a:cubicBezTo>
                  <a:pt x="2695" y="302"/>
                  <a:pt x="2696" y="302"/>
                  <a:pt x="2697" y="302"/>
                </a:cubicBezTo>
                <a:close/>
                <a:moveTo>
                  <a:pt x="3687" y="1399"/>
                </a:moveTo>
                <a:cubicBezTo>
                  <a:pt x="3677" y="1381"/>
                  <a:pt x="3651" y="1378"/>
                  <a:pt x="3638" y="1363"/>
                </a:cubicBezTo>
                <a:cubicBezTo>
                  <a:pt x="3628" y="1361"/>
                  <a:pt x="3627" y="1366"/>
                  <a:pt x="3619" y="1366"/>
                </a:cubicBezTo>
                <a:cubicBezTo>
                  <a:pt x="3607" y="1353"/>
                  <a:pt x="3571" y="1325"/>
                  <a:pt x="3564" y="1345"/>
                </a:cubicBezTo>
                <a:cubicBezTo>
                  <a:pt x="3547" y="1325"/>
                  <a:pt x="3520" y="1304"/>
                  <a:pt x="3499" y="1306"/>
                </a:cubicBezTo>
                <a:cubicBezTo>
                  <a:pt x="3515" y="1317"/>
                  <a:pt x="3490" y="1305"/>
                  <a:pt x="3487" y="1312"/>
                </a:cubicBezTo>
                <a:cubicBezTo>
                  <a:pt x="3494" y="1312"/>
                  <a:pt x="3497" y="1315"/>
                  <a:pt x="3496" y="1321"/>
                </a:cubicBezTo>
                <a:cubicBezTo>
                  <a:pt x="3487" y="1320"/>
                  <a:pt x="3484" y="1326"/>
                  <a:pt x="3478" y="1328"/>
                </a:cubicBezTo>
                <a:cubicBezTo>
                  <a:pt x="3475" y="1310"/>
                  <a:pt x="3454" y="1311"/>
                  <a:pt x="3453" y="1291"/>
                </a:cubicBezTo>
                <a:cubicBezTo>
                  <a:pt x="3441" y="1291"/>
                  <a:pt x="3435" y="1293"/>
                  <a:pt x="3441" y="1282"/>
                </a:cubicBezTo>
                <a:cubicBezTo>
                  <a:pt x="3429" y="1298"/>
                  <a:pt x="3404" y="1265"/>
                  <a:pt x="3395" y="1289"/>
                </a:cubicBezTo>
                <a:cubicBezTo>
                  <a:pt x="3381" y="1270"/>
                  <a:pt x="3360" y="1242"/>
                  <a:pt x="3333" y="1247"/>
                </a:cubicBezTo>
                <a:cubicBezTo>
                  <a:pt x="3318" y="1221"/>
                  <a:pt x="3285" y="1213"/>
                  <a:pt x="3268" y="1189"/>
                </a:cubicBezTo>
                <a:cubicBezTo>
                  <a:pt x="3261" y="1192"/>
                  <a:pt x="3250" y="1191"/>
                  <a:pt x="3244" y="1196"/>
                </a:cubicBezTo>
                <a:cubicBezTo>
                  <a:pt x="3245" y="1178"/>
                  <a:pt x="3209" y="1201"/>
                  <a:pt x="3213" y="1175"/>
                </a:cubicBezTo>
                <a:cubicBezTo>
                  <a:pt x="3197" y="1177"/>
                  <a:pt x="3190" y="1169"/>
                  <a:pt x="3191" y="1163"/>
                </a:cubicBezTo>
                <a:cubicBezTo>
                  <a:pt x="3187" y="1176"/>
                  <a:pt x="3174" y="1162"/>
                  <a:pt x="3160" y="1166"/>
                </a:cubicBezTo>
                <a:cubicBezTo>
                  <a:pt x="3161" y="1170"/>
                  <a:pt x="3159" y="1173"/>
                  <a:pt x="3157" y="1175"/>
                </a:cubicBezTo>
                <a:cubicBezTo>
                  <a:pt x="3167" y="1178"/>
                  <a:pt x="3184" y="1174"/>
                  <a:pt x="3182" y="1196"/>
                </a:cubicBezTo>
                <a:cubicBezTo>
                  <a:pt x="3167" y="1197"/>
                  <a:pt x="3167" y="1197"/>
                  <a:pt x="3167" y="1197"/>
                </a:cubicBezTo>
                <a:cubicBezTo>
                  <a:pt x="3168" y="1187"/>
                  <a:pt x="3123" y="1180"/>
                  <a:pt x="3142" y="1160"/>
                </a:cubicBezTo>
                <a:cubicBezTo>
                  <a:pt x="3132" y="1162"/>
                  <a:pt x="3130" y="1153"/>
                  <a:pt x="3124" y="1160"/>
                </a:cubicBezTo>
                <a:cubicBezTo>
                  <a:pt x="3117" y="1155"/>
                  <a:pt x="3117" y="1143"/>
                  <a:pt x="3108" y="1139"/>
                </a:cubicBezTo>
                <a:cubicBezTo>
                  <a:pt x="3102" y="1145"/>
                  <a:pt x="3085" y="1135"/>
                  <a:pt x="3071" y="1139"/>
                </a:cubicBezTo>
                <a:cubicBezTo>
                  <a:pt x="3062" y="1145"/>
                  <a:pt x="3080" y="1149"/>
                  <a:pt x="3071" y="1152"/>
                </a:cubicBezTo>
                <a:cubicBezTo>
                  <a:pt x="3058" y="1152"/>
                  <a:pt x="3050" y="1144"/>
                  <a:pt x="3041" y="1134"/>
                </a:cubicBezTo>
                <a:cubicBezTo>
                  <a:pt x="3047" y="1138"/>
                  <a:pt x="3050" y="1132"/>
                  <a:pt x="3059" y="1136"/>
                </a:cubicBezTo>
                <a:cubicBezTo>
                  <a:pt x="3059" y="1128"/>
                  <a:pt x="3047" y="1129"/>
                  <a:pt x="3056" y="1121"/>
                </a:cubicBezTo>
                <a:cubicBezTo>
                  <a:pt x="3046" y="1118"/>
                  <a:pt x="3054" y="1131"/>
                  <a:pt x="3044" y="1127"/>
                </a:cubicBezTo>
                <a:cubicBezTo>
                  <a:pt x="3045" y="1120"/>
                  <a:pt x="3046" y="1112"/>
                  <a:pt x="3056" y="1112"/>
                </a:cubicBezTo>
                <a:cubicBezTo>
                  <a:pt x="3058" y="1102"/>
                  <a:pt x="3043" y="1108"/>
                  <a:pt x="3046" y="1097"/>
                </a:cubicBezTo>
                <a:cubicBezTo>
                  <a:pt x="3064" y="1101"/>
                  <a:pt x="3064" y="1122"/>
                  <a:pt x="3083" y="1124"/>
                </a:cubicBezTo>
                <a:cubicBezTo>
                  <a:pt x="3085" y="1114"/>
                  <a:pt x="3085" y="1118"/>
                  <a:pt x="3083" y="1109"/>
                </a:cubicBezTo>
                <a:cubicBezTo>
                  <a:pt x="3092" y="1106"/>
                  <a:pt x="3096" y="1099"/>
                  <a:pt x="3111" y="1102"/>
                </a:cubicBezTo>
                <a:cubicBezTo>
                  <a:pt x="3111" y="1106"/>
                  <a:pt x="3109" y="1109"/>
                  <a:pt x="3108" y="1111"/>
                </a:cubicBezTo>
                <a:cubicBezTo>
                  <a:pt x="3130" y="1100"/>
                  <a:pt x="3139" y="1109"/>
                  <a:pt x="3154" y="1111"/>
                </a:cubicBezTo>
                <a:cubicBezTo>
                  <a:pt x="3156" y="1116"/>
                  <a:pt x="3160" y="1135"/>
                  <a:pt x="3166" y="1126"/>
                </a:cubicBezTo>
                <a:cubicBezTo>
                  <a:pt x="3161" y="1127"/>
                  <a:pt x="3161" y="1109"/>
                  <a:pt x="3166" y="1111"/>
                </a:cubicBezTo>
                <a:cubicBezTo>
                  <a:pt x="3169" y="1119"/>
                  <a:pt x="3188" y="1120"/>
                  <a:pt x="3200" y="1113"/>
                </a:cubicBezTo>
                <a:cubicBezTo>
                  <a:pt x="3206" y="1120"/>
                  <a:pt x="3198" y="1119"/>
                  <a:pt x="3197" y="1126"/>
                </a:cubicBezTo>
                <a:cubicBezTo>
                  <a:pt x="3202" y="1128"/>
                  <a:pt x="3206" y="1133"/>
                  <a:pt x="3212" y="1135"/>
                </a:cubicBezTo>
                <a:cubicBezTo>
                  <a:pt x="3213" y="1129"/>
                  <a:pt x="3208" y="1127"/>
                  <a:pt x="3212" y="1126"/>
                </a:cubicBezTo>
                <a:cubicBezTo>
                  <a:pt x="3227" y="1136"/>
                  <a:pt x="3251" y="1145"/>
                  <a:pt x="3268" y="1162"/>
                </a:cubicBezTo>
                <a:cubicBezTo>
                  <a:pt x="3268" y="1153"/>
                  <a:pt x="3261" y="1152"/>
                  <a:pt x="3261" y="1143"/>
                </a:cubicBezTo>
                <a:cubicBezTo>
                  <a:pt x="3273" y="1145"/>
                  <a:pt x="3276" y="1137"/>
                  <a:pt x="3283" y="1134"/>
                </a:cubicBezTo>
                <a:cubicBezTo>
                  <a:pt x="3280" y="1154"/>
                  <a:pt x="3289" y="1138"/>
                  <a:pt x="3292" y="1143"/>
                </a:cubicBezTo>
                <a:cubicBezTo>
                  <a:pt x="3295" y="1149"/>
                  <a:pt x="3283" y="1153"/>
                  <a:pt x="3292" y="1155"/>
                </a:cubicBezTo>
                <a:cubicBezTo>
                  <a:pt x="3295" y="1152"/>
                  <a:pt x="3293" y="1144"/>
                  <a:pt x="3301" y="1146"/>
                </a:cubicBezTo>
                <a:cubicBezTo>
                  <a:pt x="3305" y="1150"/>
                  <a:pt x="3305" y="1154"/>
                  <a:pt x="3301" y="1158"/>
                </a:cubicBezTo>
                <a:cubicBezTo>
                  <a:pt x="3330" y="1158"/>
                  <a:pt x="3333" y="1136"/>
                  <a:pt x="3347" y="1142"/>
                </a:cubicBezTo>
                <a:cubicBezTo>
                  <a:pt x="3350" y="1133"/>
                  <a:pt x="3334" y="1127"/>
                  <a:pt x="3341" y="1124"/>
                </a:cubicBezTo>
                <a:cubicBezTo>
                  <a:pt x="3348" y="1130"/>
                  <a:pt x="3354" y="1136"/>
                  <a:pt x="3353" y="1142"/>
                </a:cubicBezTo>
                <a:cubicBezTo>
                  <a:pt x="3362" y="1139"/>
                  <a:pt x="3383" y="1149"/>
                  <a:pt x="3381" y="1166"/>
                </a:cubicBezTo>
                <a:cubicBezTo>
                  <a:pt x="3392" y="1161"/>
                  <a:pt x="3392" y="1165"/>
                  <a:pt x="3396" y="1172"/>
                </a:cubicBezTo>
                <a:cubicBezTo>
                  <a:pt x="3401" y="1168"/>
                  <a:pt x="3399" y="1156"/>
                  <a:pt x="3409" y="1157"/>
                </a:cubicBezTo>
                <a:cubicBezTo>
                  <a:pt x="3409" y="1160"/>
                  <a:pt x="3411" y="1161"/>
                  <a:pt x="3412" y="1163"/>
                </a:cubicBezTo>
                <a:cubicBezTo>
                  <a:pt x="3408" y="1162"/>
                  <a:pt x="3405" y="1158"/>
                  <a:pt x="3406" y="1166"/>
                </a:cubicBezTo>
                <a:cubicBezTo>
                  <a:pt x="3412" y="1169"/>
                  <a:pt x="3421" y="1168"/>
                  <a:pt x="3430" y="1163"/>
                </a:cubicBezTo>
                <a:cubicBezTo>
                  <a:pt x="3424" y="1170"/>
                  <a:pt x="3433" y="1181"/>
                  <a:pt x="3436" y="1175"/>
                </a:cubicBezTo>
                <a:cubicBezTo>
                  <a:pt x="3426" y="1166"/>
                  <a:pt x="3445" y="1172"/>
                  <a:pt x="3449" y="1175"/>
                </a:cubicBezTo>
                <a:cubicBezTo>
                  <a:pt x="3449" y="1169"/>
                  <a:pt x="3444" y="1169"/>
                  <a:pt x="3442" y="1166"/>
                </a:cubicBezTo>
                <a:cubicBezTo>
                  <a:pt x="3453" y="1161"/>
                  <a:pt x="3451" y="1157"/>
                  <a:pt x="3464" y="1150"/>
                </a:cubicBezTo>
                <a:cubicBezTo>
                  <a:pt x="3465" y="1156"/>
                  <a:pt x="3465" y="1163"/>
                  <a:pt x="3470" y="1165"/>
                </a:cubicBezTo>
                <a:cubicBezTo>
                  <a:pt x="3473" y="1161"/>
                  <a:pt x="3504" y="1163"/>
                  <a:pt x="3495" y="1180"/>
                </a:cubicBezTo>
                <a:cubicBezTo>
                  <a:pt x="3506" y="1181"/>
                  <a:pt x="3509" y="1173"/>
                  <a:pt x="3516" y="1168"/>
                </a:cubicBezTo>
                <a:cubicBezTo>
                  <a:pt x="3524" y="1179"/>
                  <a:pt x="3515" y="1176"/>
                  <a:pt x="3522" y="1192"/>
                </a:cubicBezTo>
                <a:cubicBezTo>
                  <a:pt x="3531" y="1178"/>
                  <a:pt x="3555" y="1198"/>
                  <a:pt x="3556" y="1186"/>
                </a:cubicBezTo>
                <a:cubicBezTo>
                  <a:pt x="3557" y="1193"/>
                  <a:pt x="3566" y="1187"/>
                  <a:pt x="3568" y="1186"/>
                </a:cubicBezTo>
                <a:cubicBezTo>
                  <a:pt x="3569" y="1189"/>
                  <a:pt x="3568" y="1194"/>
                  <a:pt x="3571" y="1195"/>
                </a:cubicBezTo>
                <a:cubicBezTo>
                  <a:pt x="3571" y="1188"/>
                  <a:pt x="3574" y="1185"/>
                  <a:pt x="3580" y="1186"/>
                </a:cubicBezTo>
                <a:cubicBezTo>
                  <a:pt x="3580" y="1195"/>
                  <a:pt x="3593" y="1191"/>
                  <a:pt x="3596" y="1198"/>
                </a:cubicBezTo>
                <a:cubicBezTo>
                  <a:pt x="3601" y="1188"/>
                  <a:pt x="3584" y="1185"/>
                  <a:pt x="3593" y="1182"/>
                </a:cubicBezTo>
                <a:cubicBezTo>
                  <a:pt x="3615" y="1178"/>
                  <a:pt x="3606" y="1216"/>
                  <a:pt x="3615" y="1216"/>
                </a:cubicBezTo>
                <a:cubicBezTo>
                  <a:pt x="3618" y="1208"/>
                  <a:pt x="3618" y="1203"/>
                  <a:pt x="3620" y="1194"/>
                </a:cubicBezTo>
                <a:cubicBezTo>
                  <a:pt x="3627" y="1194"/>
                  <a:pt x="3627" y="1194"/>
                  <a:pt x="3627" y="1194"/>
                </a:cubicBezTo>
                <a:cubicBezTo>
                  <a:pt x="3626" y="1202"/>
                  <a:pt x="3621" y="1204"/>
                  <a:pt x="3630" y="1206"/>
                </a:cubicBezTo>
                <a:cubicBezTo>
                  <a:pt x="3642" y="1205"/>
                  <a:pt x="3652" y="1201"/>
                  <a:pt x="3667" y="1206"/>
                </a:cubicBezTo>
                <a:cubicBezTo>
                  <a:pt x="3665" y="1206"/>
                  <a:pt x="3663" y="1209"/>
                  <a:pt x="3667" y="1209"/>
                </a:cubicBezTo>
                <a:cubicBezTo>
                  <a:pt x="3674" y="1205"/>
                  <a:pt x="3661" y="1200"/>
                  <a:pt x="3669" y="1197"/>
                </a:cubicBezTo>
                <a:cubicBezTo>
                  <a:pt x="3673" y="1199"/>
                  <a:pt x="3678" y="1201"/>
                  <a:pt x="3685" y="1200"/>
                </a:cubicBezTo>
                <a:cubicBezTo>
                  <a:pt x="3690" y="1182"/>
                  <a:pt x="3705" y="1184"/>
                  <a:pt x="3715" y="1184"/>
                </a:cubicBezTo>
                <a:cubicBezTo>
                  <a:pt x="3715" y="1179"/>
                  <a:pt x="3716" y="1174"/>
                  <a:pt x="3718" y="1172"/>
                </a:cubicBezTo>
                <a:cubicBezTo>
                  <a:pt x="3711" y="1163"/>
                  <a:pt x="3700" y="1173"/>
                  <a:pt x="3697" y="1163"/>
                </a:cubicBezTo>
                <a:cubicBezTo>
                  <a:pt x="3697" y="1159"/>
                  <a:pt x="3702" y="1160"/>
                  <a:pt x="3703" y="1157"/>
                </a:cubicBezTo>
                <a:cubicBezTo>
                  <a:pt x="3695" y="1149"/>
                  <a:pt x="3697" y="1161"/>
                  <a:pt x="3687" y="1160"/>
                </a:cubicBezTo>
                <a:cubicBezTo>
                  <a:pt x="3684" y="1152"/>
                  <a:pt x="3693" y="1142"/>
                  <a:pt x="3687" y="1141"/>
                </a:cubicBezTo>
                <a:cubicBezTo>
                  <a:pt x="3678" y="1153"/>
                  <a:pt x="3666" y="1145"/>
                  <a:pt x="3654" y="1151"/>
                </a:cubicBezTo>
                <a:cubicBezTo>
                  <a:pt x="3655" y="1134"/>
                  <a:pt x="3630" y="1128"/>
                  <a:pt x="3635" y="1118"/>
                </a:cubicBezTo>
                <a:cubicBezTo>
                  <a:pt x="3641" y="1117"/>
                  <a:pt x="3647" y="1134"/>
                  <a:pt x="3650" y="1127"/>
                </a:cubicBezTo>
                <a:cubicBezTo>
                  <a:pt x="3639" y="1114"/>
                  <a:pt x="3623" y="1101"/>
                  <a:pt x="3631" y="1084"/>
                </a:cubicBezTo>
                <a:cubicBezTo>
                  <a:pt x="3634" y="1093"/>
                  <a:pt x="3650" y="1088"/>
                  <a:pt x="3653" y="1096"/>
                </a:cubicBezTo>
                <a:cubicBezTo>
                  <a:pt x="3653" y="1099"/>
                  <a:pt x="3648" y="1103"/>
                  <a:pt x="3653" y="1105"/>
                </a:cubicBezTo>
                <a:cubicBezTo>
                  <a:pt x="3662" y="1094"/>
                  <a:pt x="3670" y="1133"/>
                  <a:pt x="3678" y="1114"/>
                </a:cubicBezTo>
                <a:cubicBezTo>
                  <a:pt x="3671" y="1107"/>
                  <a:pt x="3662" y="1103"/>
                  <a:pt x="3659" y="1093"/>
                </a:cubicBezTo>
                <a:cubicBezTo>
                  <a:pt x="3663" y="1093"/>
                  <a:pt x="3662" y="1087"/>
                  <a:pt x="3665" y="1087"/>
                </a:cubicBezTo>
                <a:cubicBezTo>
                  <a:pt x="3670" y="1091"/>
                  <a:pt x="3680" y="1099"/>
                  <a:pt x="3687" y="1092"/>
                </a:cubicBezTo>
                <a:cubicBezTo>
                  <a:pt x="3688" y="1105"/>
                  <a:pt x="3700" y="1106"/>
                  <a:pt x="3699" y="1098"/>
                </a:cubicBezTo>
                <a:cubicBezTo>
                  <a:pt x="3713" y="1108"/>
                  <a:pt x="3723" y="1107"/>
                  <a:pt x="3727" y="1123"/>
                </a:cubicBezTo>
                <a:cubicBezTo>
                  <a:pt x="3738" y="1112"/>
                  <a:pt x="3739" y="1137"/>
                  <a:pt x="3748" y="1125"/>
                </a:cubicBezTo>
                <a:cubicBezTo>
                  <a:pt x="3739" y="1119"/>
                  <a:pt x="3752" y="1109"/>
                  <a:pt x="3748" y="1098"/>
                </a:cubicBezTo>
                <a:cubicBezTo>
                  <a:pt x="3738" y="1093"/>
                  <a:pt x="3731" y="1085"/>
                  <a:pt x="3726" y="1074"/>
                </a:cubicBezTo>
                <a:cubicBezTo>
                  <a:pt x="3733" y="1080"/>
                  <a:pt x="3732" y="1072"/>
                  <a:pt x="3738" y="1070"/>
                </a:cubicBezTo>
                <a:cubicBezTo>
                  <a:pt x="3738" y="1051"/>
                  <a:pt x="3722" y="1054"/>
                  <a:pt x="3729" y="1034"/>
                </a:cubicBezTo>
                <a:cubicBezTo>
                  <a:pt x="3715" y="1029"/>
                  <a:pt x="3705" y="1021"/>
                  <a:pt x="3698" y="1010"/>
                </a:cubicBezTo>
                <a:cubicBezTo>
                  <a:pt x="3708" y="1007"/>
                  <a:pt x="3707" y="1014"/>
                  <a:pt x="3713" y="1015"/>
                </a:cubicBezTo>
                <a:cubicBezTo>
                  <a:pt x="3716" y="998"/>
                  <a:pt x="3720" y="1007"/>
                  <a:pt x="3729" y="1012"/>
                </a:cubicBezTo>
                <a:cubicBezTo>
                  <a:pt x="3730" y="991"/>
                  <a:pt x="3717" y="984"/>
                  <a:pt x="3713" y="970"/>
                </a:cubicBezTo>
                <a:cubicBezTo>
                  <a:pt x="3719" y="978"/>
                  <a:pt x="3723" y="970"/>
                  <a:pt x="3728" y="975"/>
                </a:cubicBezTo>
                <a:cubicBezTo>
                  <a:pt x="3723" y="990"/>
                  <a:pt x="3740" y="998"/>
                  <a:pt x="3753" y="1003"/>
                </a:cubicBezTo>
                <a:cubicBezTo>
                  <a:pt x="3741" y="988"/>
                  <a:pt x="3723" y="977"/>
                  <a:pt x="3740" y="957"/>
                </a:cubicBezTo>
                <a:cubicBezTo>
                  <a:pt x="3731" y="957"/>
                  <a:pt x="3722" y="955"/>
                  <a:pt x="3722" y="945"/>
                </a:cubicBezTo>
                <a:cubicBezTo>
                  <a:pt x="3728" y="938"/>
                  <a:pt x="3732" y="947"/>
                  <a:pt x="3743" y="945"/>
                </a:cubicBezTo>
                <a:cubicBezTo>
                  <a:pt x="3731" y="922"/>
                  <a:pt x="3698" y="913"/>
                  <a:pt x="3703" y="884"/>
                </a:cubicBezTo>
                <a:cubicBezTo>
                  <a:pt x="3689" y="888"/>
                  <a:pt x="3674" y="865"/>
                  <a:pt x="3653" y="875"/>
                </a:cubicBezTo>
                <a:cubicBezTo>
                  <a:pt x="3603" y="864"/>
                  <a:pt x="3555" y="841"/>
                  <a:pt x="3512" y="840"/>
                </a:cubicBezTo>
                <a:cubicBezTo>
                  <a:pt x="3511" y="829"/>
                  <a:pt x="3508" y="828"/>
                  <a:pt x="3503" y="816"/>
                </a:cubicBezTo>
                <a:cubicBezTo>
                  <a:pt x="3520" y="817"/>
                  <a:pt x="3513" y="804"/>
                  <a:pt x="3509" y="797"/>
                </a:cubicBezTo>
                <a:cubicBezTo>
                  <a:pt x="3519" y="805"/>
                  <a:pt x="3506" y="788"/>
                  <a:pt x="3521" y="788"/>
                </a:cubicBezTo>
                <a:cubicBezTo>
                  <a:pt x="3515" y="802"/>
                  <a:pt x="3535" y="793"/>
                  <a:pt x="3545" y="800"/>
                </a:cubicBezTo>
                <a:cubicBezTo>
                  <a:pt x="3546" y="797"/>
                  <a:pt x="3545" y="794"/>
                  <a:pt x="3548" y="794"/>
                </a:cubicBezTo>
                <a:cubicBezTo>
                  <a:pt x="3545" y="784"/>
                  <a:pt x="3540" y="776"/>
                  <a:pt x="3536" y="775"/>
                </a:cubicBezTo>
                <a:cubicBezTo>
                  <a:pt x="3533" y="766"/>
                  <a:pt x="3548" y="743"/>
                  <a:pt x="3532" y="733"/>
                </a:cubicBezTo>
                <a:cubicBezTo>
                  <a:pt x="3535" y="729"/>
                  <a:pt x="3544" y="732"/>
                  <a:pt x="3541" y="723"/>
                </a:cubicBezTo>
                <a:cubicBezTo>
                  <a:pt x="3533" y="714"/>
                  <a:pt x="3523" y="730"/>
                  <a:pt x="3511" y="718"/>
                </a:cubicBezTo>
                <a:cubicBezTo>
                  <a:pt x="3510" y="721"/>
                  <a:pt x="3511" y="726"/>
                  <a:pt x="3508" y="727"/>
                </a:cubicBezTo>
                <a:cubicBezTo>
                  <a:pt x="3509" y="722"/>
                  <a:pt x="3504" y="711"/>
                  <a:pt x="3511" y="711"/>
                </a:cubicBezTo>
                <a:cubicBezTo>
                  <a:pt x="3532" y="711"/>
                  <a:pt x="3532" y="711"/>
                  <a:pt x="3532" y="711"/>
                </a:cubicBezTo>
                <a:cubicBezTo>
                  <a:pt x="3539" y="698"/>
                  <a:pt x="3526" y="683"/>
                  <a:pt x="3519" y="684"/>
                </a:cubicBezTo>
                <a:cubicBezTo>
                  <a:pt x="3520" y="681"/>
                  <a:pt x="3522" y="680"/>
                  <a:pt x="3526" y="681"/>
                </a:cubicBezTo>
                <a:cubicBezTo>
                  <a:pt x="3512" y="659"/>
                  <a:pt x="3498" y="637"/>
                  <a:pt x="3485" y="614"/>
                </a:cubicBezTo>
                <a:cubicBezTo>
                  <a:pt x="3457" y="616"/>
                  <a:pt x="3443" y="602"/>
                  <a:pt x="3436" y="584"/>
                </a:cubicBezTo>
                <a:cubicBezTo>
                  <a:pt x="3426" y="590"/>
                  <a:pt x="3414" y="580"/>
                  <a:pt x="3405" y="590"/>
                </a:cubicBezTo>
                <a:cubicBezTo>
                  <a:pt x="3405" y="587"/>
                  <a:pt x="3402" y="586"/>
                  <a:pt x="3402" y="584"/>
                </a:cubicBezTo>
                <a:cubicBezTo>
                  <a:pt x="3402" y="579"/>
                  <a:pt x="3410" y="581"/>
                  <a:pt x="3408" y="575"/>
                </a:cubicBezTo>
                <a:cubicBezTo>
                  <a:pt x="3385" y="540"/>
                  <a:pt x="3333" y="554"/>
                  <a:pt x="3294" y="539"/>
                </a:cubicBezTo>
                <a:cubicBezTo>
                  <a:pt x="3295" y="533"/>
                  <a:pt x="3291" y="533"/>
                  <a:pt x="3291" y="527"/>
                </a:cubicBezTo>
                <a:cubicBezTo>
                  <a:pt x="3295" y="527"/>
                  <a:pt x="3295" y="531"/>
                  <a:pt x="3300" y="530"/>
                </a:cubicBezTo>
                <a:cubicBezTo>
                  <a:pt x="3300" y="518"/>
                  <a:pt x="3300" y="518"/>
                  <a:pt x="3300" y="518"/>
                </a:cubicBezTo>
                <a:cubicBezTo>
                  <a:pt x="3253" y="511"/>
                  <a:pt x="3206" y="476"/>
                  <a:pt x="3162" y="483"/>
                </a:cubicBezTo>
                <a:cubicBezTo>
                  <a:pt x="3164" y="483"/>
                  <a:pt x="3165" y="485"/>
                  <a:pt x="3165" y="489"/>
                </a:cubicBezTo>
                <a:cubicBezTo>
                  <a:pt x="3153" y="486"/>
                  <a:pt x="3150" y="493"/>
                  <a:pt x="3140" y="492"/>
                </a:cubicBezTo>
                <a:cubicBezTo>
                  <a:pt x="3140" y="472"/>
                  <a:pt x="3122" y="470"/>
                  <a:pt x="3112" y="459"/>
                </a:cubicBezTo>
                <a:cubicBezTo>
                  <a:pt x="3120" y="455"/>
                  <a:pt x="3125" y="467"/>
                  <a:pt x="3128" y="458"/>
                </a:cubicBezTo>
                <a:cubicBezTo>
                  <a:pt x="3110" y="441"/>
                  <a:pt x="3088" y="463"/>
                  <a:pt x="3069" y="462"/>
                </a:cubicBezTo>
                <a:cubicBezTo>
                  <a:pt x="3059" y="462"/>
                  <a:pt x="3044" y="453"/>
                  <a:pt x="3033" y="450"/>
                </a:cubicBezTo>
                <a:cubicBezTo>
                  <a:pt x="3020" y="448"/>
                  <a:pt x="2995" y="439"/>
                  <a:pt x="2971" y="433"/>
                </a:cubicBezTo>
                <a:cubicBezTo>
                  <a:pt x="2961" y="450"/>
                  <a:pt x="2942" y="427"/>
                  <a:pt x="2937" y="418"/>
                </a:cubicBezTo>
                <a:cubicBezTo>
                  <a:pt x="2918" y="423"/>
                  <a:pt x="2906" y="401"/>
                  <a:pt x="2897" y="415"/>
                </a:cubicBezTo>
                <a:cubicBezTo>
                  <a:pt x="2891" y="414"/>
                  <a:pt x="2892" y="407"/>
                  <a:pt x="2882" y="409"/>
                </a:cubicBezTo>
                <a:cubicBezTo>
                  <a:pt x="2889" y="403"/>
                  <a:pt x="2880" y="398"/>
                  <a:pt x="2870" y="400"/>
                </a:cubicBezTo>
                <a:cubicBezTo>
                  <a:pt x="2874" y="387"/>
                  <a:pt x="2854" y="391"/>
                  <a:pt x="2863" y="382"/>
                </a:cubicBezTo>
                <a:cubicBezTo>
                  <a:pt x="2836" y="398"/>
                  <a:pt x="2822" y="373"/>
                  <a:pt x="2811" y="355"/>
                </a:cubicBezTo>
                <a:cubicBezTo>
                  <a:pt x="2826" y="357"/>
                  <a:pt x="2836" y="369"/>
                  <a:pt x="2845" y="355"/>
                </a:cubicBezTo>
                <a:cubicBezTo>
                  <a:pt x="2829" y="345"/>
                  <a:pt x="2795" y="350"/>
                  <a:pt x="2789" y="337"/>
                </a:cubicBezTo>
                <a:cubicBezTo>
                  <a:pt x="2786" y="330"/>
                  <a:pt x="2782" y="318"/>
                  <a:pt x="2786" y="322"/>
                </a:cubicBezTo>
                <a:cubicBezTo>
                  <a:pt x="2775" y="312"/>
                  <a:pt x="2748" y="303"/>
                  <a:pt x="2734" y="301"/>
                </a:cubicBezTo>
                <a:cubicBezTo>
                  <a:pt x="2723" y="299"/>
                  <a:pt x="2708" y="306"/>
                  <a:pt x="2697" y="302"/>
                </a:cubicBezTo>
                <a:cubicBezTo>
                  <a:pt x="2703" y="305"/>
                  <a:pt x="2707" y="310"/>
                  <a:pt x="2706" y="319"/>
                </a:cubicBezTo>
                <a:cubicBezTo>
                  <a:pt x="2698" y="316"/>
                  <a:pt x="2675" y="302"/>
                  <a:pt x="2666" y="320"/>
                </a:cubicBezTo>
                <a:cubicBezTo>
                  <a:pt x="2645" y="308"/>
                  <a:pt x="2623" y="269"/>
                  <a:pt x="2602" y="293"/>
                </a:cubicBezTo>
                <a:cubicBezTo>
                  <a:pt x="2610" y="285"/>
                  <a:pt x="2595" y="284"/>
                  <a:pt x="2595" y="275"/>
                </a:cubicBezTo>
                <a:cubicBezTo>
                  <a:pt x="2590" y="274"/>
                  <a:pt x="2589" y="278"/>
                  <a:pt x="2583" y="278"/>
                </a:cubicBezTo>
                <a:cubicBezTo>
                  <a:pt x="2577" y="272"/>
                  <a:pt x="2584" y="272"/>
                  <a:pt x="2586" y="266"/>
                </a:cubicBezTo>
                <a:cubicBezTo>
                  <a:pt x="2560" y="263"/>
                  <a:pt x="2555" y="278"/>
                  <a:pt x="2531" y="285"/>
                </a:cubicBezTo>
                <a:cubicBezTo>
                  <a:pt x="2551" y="269"/>
                  <a:pt x="2507" y="267"/>
                  <a:pt x="2518" y="251"/>
                </a:cubicBezTo>
                <a:cubicBezTo>
                  <a:pt x="2506" y="253"/>
                  <a:pt x="2496" y="258"/>
                  <a:pt x="2491" y="267"/>
                </a:cubicBezTo>
                <a:cubicBezTo>
                  <a:pt x="2492" y="244"/>
                  <a:pt x="2460" y="255"/>
                  <a:pt x="2454" y="240"/>
                </a:cubicBezTo>
                <a:cubicBezTo>
                  <a:pt x="2451" y="250"/>
                  <a:pt x="2420" y="237"/>
                  <a:pt x="2408" y="246"/>
                </a:cubicBezTo>
                <a:cubicBezTo>
                  <a:pt x="2402" y="234"/>
                  <a:pt x="2365" y="239"/>
                  <a:pt x="2356" y="228"/>
                </a:cubicBezTo>
                <a:cubicBezTo>
                  <a:pt x="2360" y="228"/>
                  <a:pt x="2363" y="227"/>
                  <a:pt x="2362" y="222"/>
                </a:cubicBezTo>
                <a:cubicBezTo>
                  <a:pt x="2345" y="216"/>
                  <a:pt x="2337" y="223"/>
                  <a:pt x="2319" y="223"/>
                </a:cubicBezTo>
                <a:cubicBezTo>
                  <a:pt x="2327" y="213"/>
                  <a:pt x="2312" y="216"/>
                  <a:pt x="2319" y="204"/>
                </a:cubicBezTo>
                <a:cubicBezTo>
                  <a:pt x="2303" y="204"/>
                  <a:pt x="2303" y="187"/>
                  <a:pt x="2291" y="183"/>
                </a:cubicBezTo>
                <a:cubicBezTo>
                  <a:pt x="2281" y="182"/>
                  <a:pt x="2299" y="192"/>
                  <a:pt x="2288" y="192"/>
                </a:cubicBezTo>
                <a:cubicBezTo>
                  <a:pt x="2274" y="180"/>
                  <a:pt x="2267" y="175"/>
                  <a:pt x="2239" y="175"/>
                </a:cubicBezTo>
                <a:cubicBezTo>
                  <a:pt x="2236" y="161"/>
                  <a:pt x="2225" y="156"/>
                  <a:pt x="2214" y="150"/>
                </a:cubicBezTo>
                <a:cubicBezTo>
                  <a:pt x="2179" y="168"/>
                  <a:pt x="2142" y="167"/>
                  <a:pt x="2107" y="155"/>
                </a:cubicBezTo>
                <a:cubicBezTo>
                  <a:pt x="2106" y="158"/>
                  <a:pt x="2107" y="163"/>
                  <a:pt x="2104" y="164"/>
                </a:cubicBezTo>
                <a:cubicBezTo>
                  <a:pt x="2059" y="155"/>
                  <a:pt x="1999" y="167"/>
                  <a:pt x="1950" y="135"/>
                </a:cubicBezTo>
                <a:cubicBezTo>
                  <a:pt x="1934" y="142"/>
                  <a:pt x="1912" y="138"/>
                  <a:pt x="1892" y="130"/>
                </a:cubicBezTo>
                <a:cubicBezTo>
                  <a:pt x="1891" y="133"/>
                  <a:pt x="1889" y="137"/>
                  <a:pt x="1886" y="139"/>
                </a:cubicBezTo>
                <a:cubicBezTo>
                  <a:pt x="1884" y="125"/>
                  <a:pt x="1874" y="132"/>
                  <a:pt x="1864" y="133"/>
                </a:cubicBezTo>
                <a:cubicBezTo>
                  <a:pt x="1843" y="135"/>
                  <a:pt x="1807" y="122"/>
                  <a:pt x="1785" y="125"/>
                </a:cubicBezTo>
                <a:cubicBezTo>
                  <a:pt x="1763" y="128"/>
                  <a:pt x="1723" y="109"/>
                  <a:pt x="1723" y="129"/>
                </a:cubicBezTo>
                <a:cubicBezTo>
                  <a:pt x="1706" y="118"/>
                  <a:pt x="1684" y="130"/>
                  <a:pt x="1668" y="126"/>
                </a:cubicBezTo>
                <a:cubicBezTo>
                  <a:pt x="1638" y="119"/>
                  <a:pt x="1603" y="110"/>
                  <a:pt x="1573" y="106"/>
                </a:cubicBezTo>
                <a:cubicBezTo>
                  <a:pt x="1568" y="105"/>
                  <a:pt x="1566" y="112"/>
                  <a:pt x="1561" y="112"/>
                </a:cubicBezTo>
                <a:cubicBezTo>
                  <a:pt x="1558" y="112"/>
                  <a:pt x="1555" y="103"/>
                  <a:pt x="1551" y="103"/>
                </a:cubicBezTo>
                <a:cubicBezTo>
                  <a:pt x="1541" y="102"/>
                  <a:pt x="1523" y="116"/>
                  <a:pt x="1518" y="100"/>
                </a:cubicBezTo>
                <a:cubicBezTo>
                  <a:pt x="1517" y="107"/>
                  <a:pt x="1510" y="107"/>
                  <a:pt x="1506" y="110"/>
                </a:cubicBezTo>
                <a:cubicBezTo>
                  <a:pt x="1486" y="97"/>
                  <a:pt x="1457" y="111"/>
                  <a:pt x="1435" y="92"/>
                </a:cubicBezTo>
                <a:cubicBezTo>
                  <a:pt x="1423" y="106"/>
                  <a:pt x="1391" y="98"/>
                  <a:pt x="1383" y="108"/>
                </a:cubicBezTo>
                <a:cubicBezTo>
                  <a:pt x="1377" y="103"/>
                  <a:pt x="1370" y="98"/>
                  <a:pt x="1361" y="96"/>
                </a:cubicBezTo>
                <a:cubicBezTo>
                  <a:pt x="1350" y="105"/>
                  <a:pt x="1335" y="100"/>
                  <a:pt x="1328" y="109"/>
                </a:cubicBezTo>
                <a:cubicBezTo>
                  <a:pt x="1326" y="102"/>
                  <a:pt x="1322" y="98"/>
                  <a:pt x="1315" y="97"/>
                </a:cubicBezTo>
                <a:cubicBezTo>
                  <a:pt x="1303" y="106"/>
                  <a:pt x="1268" y="92"/>
                  <a:pt x="1257" y="110"/>
                </a:cubicBezTo>
                <a:cubicBezTo>
                  <a:pt x="1252" y="95"/>
                  <a:pt x="1231" y="99"/>
                  <a:pt x="1217" y="101"/>
                </a:cubicBezTo>
                <a:cubicBezTo>
                  <a:pt x="1184" y="104"/>
                  <a:pt x="1140" y="103"/>
                  <a:pt x="1114" y="123"/>
                </a:cubicBezTo>
                <a:cubicBezTo>
                  <a:pt x="1113" y="120"/>
                  <a:pt x="1113" y="116"/>
                  <a:pt x="1107" y="117"/>
                </a:cubicBezTo>
                <a:cubicBezTo>
                  <a:pt x="1083" y="137"/>
                  <a:pt x="1068" y="166"/>
                  <a:pt x="1022" y="164"/>
                </a:cubicBezTo>
                <a:cubicBezTo>
                  <a:pt x="1018" y="172"/>
                  <a:pt x="1014" y="179"/>
                  <a:pt x="1010" y="186"/>
                </a:cubicBezTo>
                <a:cubicBezTo>
                  <a:pt x="1001" y="179"/>
                  <a:pt x="989" y="193"/>
                  <a:pt x="992" y="198"/>
                </a:cubicBezTo>
                <a:cubicBezTo>
                  <a:pt x="981" y="189"/>
                  <a:pt x="970" y="194"/>
                  <a:pt x="970" y="205"/>
                </a:cubicBezTo>
                <a:cubicBezTo>
                  <a:pt x="952" y="193"/>
                  <a:pt x="939" y="212"/>
                  <a:pt x="918" y="202"/>
                </a:cubicBezTo>
                <a:cubicBezTo>
                  <a:pt x="911" y="213"/>
                  <a:pt x="892" y="224"/>
                  <a:pt x="879" y="218"/>
                </a:cubicBezTo>
                <a:cubicBezTo>
                  <a:pt x="878" y="232"/>
                  <a:pt x="853" y="221"/>
                  <a:pt x="851" y="234"/>
                </a:cubicBezTo>
                <a:cubicBezTo>
                  <a:pt x="871" y="240"/>
                  <a:pt x="920" y="223"/>
                  <a:pt x="919" y="251"/>
                </a:cubicBezTo>
                <a:cubicBezTo>
                  <a:pt x="926" y="250"/>
                  <a:pt x="931" y="252"/>
                  <a:pt x="934" y="254"/>
                </a:cubicBezTo>
                <a:cubicBezTo>
                  <a:pt x="935" y="223"/>
                  <a:pt x="976" y="232"/>
                  <a:pt x="980" y="254"/>
                </a:cubicBezTo>
                <a:cubicBezTo>
                  <a:pt x="990" y="255"/>
                  <a:pt x="987" y="244"/>
                  <a:pt x="999" y="247"/>
                </a:cubicBezTo>
                <a:cubicBezTo>
                  <a:pt x="1001" y="253"/>
                  <a:pt x="1004" y="259"/>
                  <a:pt x="1005" y="266"/>
                </a:cubicBezTo>
                <a:cubicBezTo>
                  <a:pt x="985" y="259"/>
                  <a:pt x="980" y="270"/>
                  <a:pt x="959" y="269"/>
                </a:cubicBezTo>
                <a:cubicBezTo>
                  <a:pt x="974" y="293"/>
                  <a:pt x="1019" y="293"/>
                  <a:pt x="1012" y="324"/>
                </a:cubicBezTo>
                <a:cubicBezTo>
                  <a:pt x="982" y="317"/>
                  <a:pt x="971" y="331"/>
                  <a:pt x="944" y="319"/>
                </a:cubicBezTo>
                <a:cubicBezTo>
                  <a:pt x="944" y="323"/>
                  <a:pt x="945" y="330"/>
                  <a:pt x="941" y="331"/>
                </a:cubicBezTo>
                <a:cubicBezTo>
                  <a:pt x="938" y="331"/>
                  <a:pt x="938" y="333"/>
                  <a:pt x="935" y="334"/>
                </a:cubicBezTo>
                <a:cubicBezTo>
                  <a:pt x="927" y="325"/>
                  <a:pt x="915" y="320"/>
                  <a:pt x="904" y="307"/>
                </a:cubicBezTo>
                <a:cubicBezTo>
                  <a:pt x="904" y="316"/>
                  <a:pt x="914" y="315"/>
                  <a:pt x="911" y="328"/>
                </a:cubicBezTo>
                <a:cubicBezTo>
                  <a:pt x="908" y="328"/>
                  <a:pt x="907" y="331"/>
                  <a:pt x="905" y="331"/>
                </a:cubicBezTo>
                <a:cubicBezTo>
                  <a:pt x="899" y="326"/>
                  <a:pt x="886" y="328"/>
                  <a:pt x="883" y="319"/>
                </a:cubicBezTo>
                <a:cubicBezTo>
                  <a:pt x="887" y="319"/>
                  <a:pt x="886" y="314"/>
                  <a:pt x="889" y="313"/>
                </a:cubicBezTo>
                <a:cubicBezTo>
                  <a:pt x="889" y="318"/>
                  <a:pt x="891" y="321"/>
                  <a:pt x="895" y="322"/>
                </a:cubicBezTo>
                <a:cubicBezTo>
                  <a:pt x="894" y="312"/>
                  <a:pt x="900" y="309"/>
                  <a:pt x="898" y="298"/>
                </a:cubicBezTo>
                <a:cubicBezTo>
                  <a:pt x="888" y="297"/>
                  <a:pt x="893" y="311"/>
                  <a:pt x="880" y="307"/>
                </a:cubicBezTo>
                <a:cubicBezTo>
                  <a:pt x="882" y="325"/>
                  <a:pt x="868" y="325"/>
                  <a:pt x="855" y="329"/>
                </a:cubicBezTo>
                <a:cubicBezTo>
                  <a:pt x="816" y="308"/>
                  <a:pt x="760" y="326"/>
                  <a:pt x="717" y="309"/>
                </a:cubicBezTo>
                <a:cubicBezTo>
                  <a:pt x="692" y="310"/>
                  <a:pt x="669" y="316"/>
                  <a:pt x="647" y="307"/>
                </a:cubicBezTo>
                <a:cubicBezTo>
                  <a:pt x="673" y="292"/>
                  <a:pt x="702" y="288"/>
                  <a:pt x="726" y="266"/>
                </a:cubicBezTo>
                <a:cubicBezTo>
                  <a:pt x="718" y="260"/>
                  <a:pt x="701" y="285"/>
                  <a:pt x="689" y="276"/>
                </a:cubicBezTo>
                <a:cubicBezTo>
                  <a:pt x="688" y="269"/>
                  <a:pt x="710" y="270"/>
                  <a:pt x="702" y="266"/>
                </a:cubicBezTo>
                <a:cubicBezTo>
                  <a:pt x="663" y="273"/>
                  <a:pt x="637" y="286"/>
                  <a:pt x="607" y="298"/>
                </a:cubicBezTo>
                <a:cubicBezTo>
                  <a:pt x="593" y="303"/>
                  <a:pt x="580" y="301"/>
                  <a:pt x="567" y="311"/>
                </a:cubicBezTo>
                <a:cubicBezTo>
                  <a:pt x="560" y="317"/>
                  <a:pt x="565" y="332"/>
                  <a:pt x="549" y="326"/>
                </a:cubicBezTo>
                <a:cubicBezTo>
                  <a:pt x="549" y="330"/>
                  <a:pt x="551" y="333"/>
                  <a:pt x="552" y="335"/>
                </a:cubicBezTo>
                <a:cubicBezTo>
                  <a:pt x="541" y="340"/>
                  <a:pt x="532" y="333"/>
                  <a:pt x="522" y="342"/>
                </a:cubicBezTo>
                <a:cubicBezTo>
                  <a:pt x="526" y="343"/>
                  <a:pt x="529" y="347"/>
                  <a:pt x="531" y="351"/>
                </a:cubicBezTo>
                <a:cubicBezTo>
                  <a:pt x="523" y="350"/>
                  <a:pt x="512" y="362"/>
                  <a:pt x="522" y="369"/>
                </a:cubicBezTo>
                <a:cubicBezTo>
                  <a:pt x="540" y="340"/>
                  <a:pt x="571" y="382"/>
                  <a:pt x="595" y="365"/>
                </a:cubicBezTo>
                <a:cubicBezTo>
                  <a:pt x="600" y="376"/>
                  <a:pt x="597" y="390"/>
                  <a:pt x="587" y="393"/>
                </a:cubicBezTo>
                <a:cubicBezTo>
                  <a:pt x="595" y="396"/>
                  <a:pt x="593" y="409"/>
                  <a:pt x="599" y="414"/>
                </a:cubicBezTo>
                <a:cubicBezTo>
                  <a:pt x="576" y="413"/>
                  <a:pt x="612" y="421"/>
                  <a:pt x="596" y="430"/>
                </a:cubicBezTo>
                <a:cubicBezTo>
                  <a:pt x="598" y="422"/>
                  <a:pt x="590" y="424"/>
                  <a:pt x="587" y="421"/>
                </a:cubicBezTo>
                <a:cubicBezTo>
                  <a:pt x="567" y="437"/>
                  <a:pt x="566" y="469"/>
                  <a:pt x="551" y="482"/>
                </a:cubicBezTo>
                <a:cubicBezTo>
                  <a:pt x="556" y="491"/>
                  <a:pt x="574" y="488"/>
                  <a:pt x="579" y="497"/>
                </a:cubicBezTo>
                <a:cubicBezTo>
                  <a:pt x="578" y="513"/>
                  <a:pt x="568" y="511"/>
                  <a:pt x="560" y="513"/>
                </a:cubicBezTo>
                <a:cubicBezTo>
                  <a:pt x="563" y="535"/>
                  <a:pt x="542" y="543"/>
                  <a:pt x="549" y="559"/>
                </a:cubicBezTo>
                <a:cubicBezTo>
                  <a:pt x="543" y="562"/>
                  <a:pt x="527" y="583"/>
                  <a:pt x="525" y="590"/>
                </a:cubicBezTo>
                <a:cubicBezTo>
                  <a:pt x="516" y="585"/>
                  <a:pt x="505" y="582"/>
                  <a:pt x="494" y="593"/>
                </a:cubicBezTo>
                <a:cubicBezTo>
                  <a:pt x="530" y="593"/>
                  <a:pt x="533" y="620"/>
                  <a:pt x="553" y="630"/>
                </a:cubicBezTo>
                <a:cubicBezTo>
                  <a:pt x="558" y="626"/>
                  <a:pt x="572" y="615"/>
                  <a:pt x="580" y="623"/>
                </a:cubicBezTo>
                <a:cubicBezTo>
                  <a:pt x="571" y="631"/>
                  <a:pt x="568" y="632"/>
                  <a:pt x="562" y="639"/>
                </a:cubicBezTo>
                <a:cubicBezTo>
                  <a:pt x="573" y="640"/>
                  <a:pt x="581" y="641"/>
                  <a:pt x="593" y="647"/>
                </a:cubicBezTo>
                <a:cubicBezTo>
                  <a:pt x="594" y="637"/>
                  <a:pt x="595" y="637"/>
                  <a:pt x="605" y="644"/>
                </a:cubicBezTo>
                <a:cubicBezTo>
                  <a:pt x="605" y="631"/>
                  <a:pt x="589" y="633"/>
                  <a:pt x="589" y="620"/>
                </a:cubicBezTo>
                <a:cubicBezTo>
                  <a:pt x="607" y="613"/>
                  <a:pt x="608" y="620"/>
                  <a:pt x="626" y="610"/>
                </a:cubicBezTo>
                <a:cubicBezTo>
                  <a:pt x="631" y="621"/>
                  <a:pt x="633" y="628"/>
                  <a:pt x="654" y="628"/>
                </a:cubicBezTo>
                <a:cubicBezTo>
                  <a:pt x="661" y="626"/>
                  <a:pt x="662" y="618"/>
                  <a:pt x="669" y="616"/>
                </a:cubicBezTo>
                <a:cubicBezTo>
                  <a:pt x="671" y="628"/>
                  <a:pt x="684" y="629"/>
                  <a:pt x="691" y="637"/>
                </a:cubicBezTo>
                <a:cubicBezTo>
                  <a:pt x="679" y="642"/>
                  <a:pt x="684" y="647"/>
                  <a:pt x="688" y="656"/>
                </a:cubicBezTo>
                <a:cubicBezTo>
                  <a:pt x="680" y="665"/>
                  <a:pt x="669" y="656"/>
                  <a:pt x="666" y="659"/>
                </a:cubicBezTo>
                <a:cubicBezTo>
                  <a:pt x="673" y="663"/>
                  <a:pt x="670" y="676"/>
                  <a:pt x="679" y="677"/>
                </a:cubicBezTo>
                <a:cubicBezTo>
                  <a:pt x="688" y="672"/>
                  <a:pt x="670" y="668"/>
                  <a:pt x="679" y="665"/>
                </a:cubicBezTo>
                <a:cubicBezTo>
                  <a:pt x="689" y="666"/>
                  <a:pt x="686" y="673"/>
                  <a:pt x="697" y="668"/>
                </a:cubicBezTo>
                <a:cubicBezTo>
                  <a:pt x="696" y="661"/>
                  <a:pt x="690" y="655"/>
                  <a:pt x="700" y="652"/>
                </a:cubicBezTo>
                <a:cubicBezTo>
                  <a:pt x="722" y="654"/>
                  <a:pt x="750" y="663"/>
                  <a:pt x="764" y="667"/>
                </a:cubicBezTo>
                <a:cubicBezTo>
                  <a:pt x="754" y="661"/>
                  <a:pt x="782" y="673"/>
                  <a:pt x="777" y="658"/>
                </a:cubicBezTo>
                <a:cubicBezTo>
                  <a:pt x="772" y="656"/>
                  <a:pt x="761" y="661"/>
                  <a:pt x="761" y="655"/>
                </a:cubicBezTo>
                <a:cubicBezTo>
                  <a:pt x="769" y="651"/>
                  <a:pt x="781" y="650"/>
                  <a:pt x="780" y="664"/>
                </a:cubicBezTo>
                <a:cubicBezTo>
                  <a:pt x="783" y="657"/>
                  <a:pt x="806" y="654"/>
                  <a:pt x="801" y="648"/>
                </a:cubicBezTo>
                <a:cubicBezTo>
                  <a:pt x="783" y="648"/>
                  <a:pt x="770" y="631"/>
                  <a:pt x="752" y="652"/>
                </a:cubicBezTo>
                <a:cubicBezTo>
                  <a:pt x="741" y="655"/>
                  <a:pt x="724" y="634"/>
                  <a:pt x="718" y="652"/>
                </a:cubicBezTo>
                <a:cubicBezTo>
                  <a:pt x="707" y="638"/>
                  <a:pt x="696" y="616"/>
                  <a:pt x="696" y="600"/>
                </a:cubicBezTo>
                <a:cubicBezTo>
                  <a:pt x="706" y="597"/>
                  <a:pt x="717" y="585"/>
                  <a:pt x="711" y="576"/>
                </a:cubicBezTo>
                <a:cubicBezTo>
                  <a:pt x="718" y="582"/>
                  <a:pt x="724" y="568"/>
                  <a:pt x="736" y="569"/>
                </a:cubicBezTo>
                <a:cubicBezTo>
                  <a:pt x="736" y="575"/>
                  <a:pt x="738" y="579"/>
                  <a:pt x="742" y="581"/>
                </a:cubicBezTo>
                <a:cubicBezTo>
                  <a:pt x="744" y="572"/>
                  <a:pt x="760" y="576"/>
                  <a:pt x="763" y="569"/>
                </a:cubicBezTo>
                <a:cubicBezTo>
                  <a:pt x="774" y="583"/>
                  <a:pt x="797" y="566"/>
                  <a:pt x="803" y="556"/>
                </a:cubicBezTo>
                <a:cubicBezTo>
                  <a:pt x="786" y="553"/>
                  <a:pt x="776" y="559"/>
                  <a:pt x="766" y="547"/>
                </a:cubicBezTo>
                <a:cubicBezTo>
                  <a:pt x="761" y="550"/>
                  <a:pt x="758" y="555"/>
                  <a:pt x="751" y="557"/>
                </a:cubicBezTo>
                <a:cubicBezTo>
                  <a:pt x="747" y="547"/>
                  <a:pt x="761" y="554"/>
                  <a:pt x="757" y="544"/>
                </a:cubicBezTo>
                <a:cubicBezTo>
                  <a:pt x="746" y="542"/>
                  <a:pt x="753" y="557"/>
                  <a:pt x="742" y="554"/>
                </a:cubicBezTo>
                <a:cubicBezTo>
                  <a:pt x="740" y="548"/>
                  <a:pt x="730" y="551"/>
                  <a:pt x="732" y="542"/>
                </a:cubicBezTo>
                <a:cubicBezTo>
                  <a:pt x="738" y="532"/>
                  <a:pt x="748" y="541"/>
                  <a:pt x="751" y="526"/>
                </a:cubicBezTo>
                <a:cubicBezTo>
                  <a:pt x="789" y="550"/>
                  <a:pt x="809" y="481"/>
                  <a:pt x="845" y="519"/>
                </a:cubicBezTo>
                <a:cubicBezTo>
                  <a:pt x="846" y="514"/>
                  <a:pt x="844" y="508"/>
                  <a:pt x="848" y="507"/>
                </a:cubicBezTo>
                <a:cubicBezTo>
                  <a:pt x="855" y="517"/>
                  <a:pt x="878" y="498"/>
                  <a:pt x="882" y="521"/>
                </a:cubicBezTo>
                <a:cubicBezTo>
                  <a:pt x="866" y="515"/>
                  <a:pt x="868" y="528"/>
                  <a:pt x="852" y="528"/>
                </a:cubicBezTo>
                <a:cubicBezTo>
                  <a:pt x="856" y="535"/>
                  <a:pt x="862" y="540"/>
                  <a:pt x="870" y="543"/>
                </a:cubicBezTo>
                <a:cubicBezTo>
                  <a:pt x="875" y="534"/>
                  <a:pt x="878" y="543"/>
                  <a:pt x="885" y="537"/>
                </a:cubicBezTo>
                <a:cubicBezTo>
                  <a:pt x="886" y="531"/>
                  <a:pt x="881" y="531"/>
                  <a:pt x="879" y="528"/>
                </a:cubicBezTo>
                <a:cubicBezTo>
                  <a:pt x="884" y="527"/>
                  <a:pt x="884" y="523"/>
                  <a:pt x="888" y="521"/>
                </a:cubicBezTo>
                <a:cubicBezTo>
                  <a:pt x="920" y="533"/>
                  <a:pt x="973" y="503"/>
                  <a:pt x="999" y="529"/>
                </a:cubicBezTo>
                <a:cubicBezTo>
                  <a:pt x="1045" y="522"/>
                  <a:pt x="1078" y="508"/>
                  <a:pt x="1112" y="528"/>
                </a:cubicBezTo>
                <a:cubicBezTo>
                  <a:pt x="1108" y="538"/>
                  <a:pt x="1092" y="537"/>
                  <a:pt x="1091" y="550"/>
                </a:cubicBezTo>
                <a:cubicBezTo>
                  <a:pt x="1088" y="550"/>
                  <a:pt x="1086" y="545"/>
                  <a:pt x="1085" y="550"/>
                </a:cubicBezTo>
                <a:cubicBezTo>
                  <a:pt x="1094" y="563"/>
                  <a:pt x="1127" y="550"/>
                  <a:pt x="1119" y="571"/>
                </a:cubicBezTo>
                <a:cubicBezTo>
                  <a:pt x="1112" y="572"/>
                  <a:pt x="1115" y="562"/>
                  <a:pt x="1109" y="562"/>
                </a:cubicBezTo>
                <a:cubicBezTo>
                  <a:pt x="1109" y="574"/>
                  <a:pt x="1127" y="585"/>
                  <a:pt x="1116" y="598"/>
                </a:cubicBezTo>
                <a:cubicBezTo>
                  <a:pt x="1102" y="598"/>
                  <a:pt x="1094" y="599"/>
                  <a:pt x="1079" y="599"/>
                </a:cubicBezTo>
                <a:cubicBezTo>
                  <a:pt x="1078" y="603"/>
                  <a:pt x="1083" y="615"/>
                  <a:pt x="1076" y="614"/>
                </a:cubicBezTo>
                <a:cubicBezTo>
                  <a:pt x="1062" y="610"/>
                  <a:pt x="1046" y="623"/>
                  <a:pt x="1034" y="630"/>
                </a:cubicBezTo>
                <a:cubicBezTo>
                  <a:pt x="1034" y="624"/>
                  <a:pt x="1031" y="624"/>
                  <a:pt x="1027" y="627"/>
                </a:cubicBezTo>
                <a:cubicBezTo>
                  <a:pt x="1028" y="623"/>
                  <a:pt x="1031" y="623"/>
                  <a:pt x="1030" y="618"/>
                </a:cubicBezTo>
                <a:cubicBezTo>
                  <a:pt x="1025" y="617"/>
                  <a:pt x="1024" y="621"/>
                  <a:pt x="1018" y="621"/>
                </a:cubicBezTo>
                <a:cubicBezTo>
                  <a:pt x="1021" y="630"/>
                  <a:pt x="1021" y="639"/>
                  <a:pt x="1018" y="642"/>
                </a:cubicBezTo>
                <a:cubicBezTo>
                  <a:pt x="1013" y="632"/>
                  <a:pt x="1009" y="638"/>
                  <a:pt x="1000" y="633"/>
                </a:cubicBezTo>
                <a:cubicBezTo>
                  <a:pt x="1002" y="648"/>
                  <a:pt x="1000" y="646"/>
                  <a:pt x="997" y="655"/>
                </a:cubicBezTo>
                <a:cubicBezTo>
                  <a:pt x="993" y="651"/>
                  <a:pt x="986" y="651"/>
                  <a:pt x="982" y="655"/>
                </a:cubicBezTo>
                <a:cubicBezTo>
                  <a:pt x="981" y="652"/>
                  <a:pt x="982" y="646"/>
                  <a:pt x="979" y="646"/>
                </a:cubicBezTo>
                <a:cubicBezTo>
                  <a:pt x="976" y="657"/>
                  <a:pt x="966" y="649"/>
                  <a:pt x="960" y="646"/>
                </a:cubicBezTo>
                <a:cubicBezTo>
                  <a:pt x="953" y="654"/>
                  <a:pt x="965" y="652"/>
                  <a:pt x="964" y="661"/>
                </a:cubicBezTo>
                <a:cubicBezTo>
                  <a:pt x="950" y="660"/>
                  <a:pt x="935" y="660"/>
                  <a:pt x="930" y="650"/>
                </a:cubicBezTo>
                <a:cubicBezTo>
                  <a:pt x="923" y="654"/>
                  <a:pt x="897" y="665"/>
                  <a:pt x="896" y="647"/>
                </a:cubicBezTo>
                <a:cubicBezTo>
                  <a:pt x="878" y="647"/>
                  <a:pt x="878" y="647"/>
                  <a:pt x="878" y="647"/>
                </a:cubicBezTo>
                <a:cubicBezTo>
                  <a:pt x="874" y="654"/>
                  <a:pt x="871" y="661"/>
                  <a:pt x="866" y="666"/>
                </a:cubicBezTo>
                <a:cubicBezTo>
                  <a:pt x="868" y="661"/>
                  <a:pt x="859" y="652"/>
                  <a:pt x="859" y="660"/>
                </a:cubicBezTo>
                <a:cubicBezTo>
                  <a:pt x="863" y="660"/>
                  <a:pt x="863" y="664"/>
                  <a:pt x="863" y="669"/>
                </a:cubicBezTo>
                <a:cubicBezTo>
                  <a:pt x="867" y="669"/>
                  <a:pt x="874" y="668"/>
                  <a:pt x="875" y="672"/>
                </a:cubicBezTo>
                <a:cubicBezTo>
                  <a:pt x="862" y="674"/>
                  <a:pt x="871" y="679"/>
                  <a:pt x="866" y="687"/>
                </a:cubicBezTo>
                <a:cubicBezTo>
                  <a:pt x="875" y="681"/>
                  <a:pt x="896" y="680"/>
                  <a:pt x="890" y="668"/>
                </a:cubicBezTo>
                <a:cubicBezTo>
                  <a:pt x="900" y="671"/>
                  <a:pt x="896" y="660"/>
                  <a:pt x="905" y="662"/>
                </a:cubicBezTo>
                <a:cubicBezTo>
                  <a:pt x="907" y="667"/>
                  <a:pt x="910" y="670"/>
                  <a:pt x="912" y="674"/>
                </a:cubicBezTo>
                <a:cubicBezTo>
                  <a:pt x="908" y="675"/>
                  <a:pt x="904" y="675"/>
                  <a:pt x="906" y="681"/>
                </a:cubicBezTo>
                <a:cubicBezTo>
                  <a:pt x="920" y="677"/>
                  <a:pt x="901" y="691"/>
                  <a:pt x="912" y="693"/>
                </a:cubicBezTo>
                <a:cubicBezTo>
                  <a:pt x="915" y="684"/>
                  <a:pt x="919" y="667"/>
                  <a:pt x="908" y="662"/>
                </a:cubicBezTo>
                <a:cubicBezTo>
                  <a:pt x="922" y="661"/>
                  <a:pt x="949" y="654"/>
                  <a:pt x="954" y="674"/>
                </a:cubicBezTo>
                <a:cubicBezTo>
                  <a:pt x="951" y="674"/>
                  <a:pt x="950" y="678"/>
                  <a:pt x="945" y="677"/>
                </a:cubicBezTo>
                <a:cubicBezTo>
                  <a:pt x="945" y="669"/>
                  <a:pt x="950" y="671"/>
                  <a:pt x="945" y="665"/>
                </a:cubicBezTo>
                <a:cubicBezTo>
                  <a:pt x="937" y="664"/>
                  <a:pt x="935" y="669"/>
                  <a:pt x="936" y="677"/>
                </a:cubicBezTo>
                <a:cubicBezTo>
                  <a:pt x="957" y="684"/>
                  <a:pt x="978" y="682"/>
                  <a:pt x="995" y="698"/>
                </a:cubicBezTo>
                <a:cubicBezTo>
                  <a:pt x="990" y="699"/>
                  <a:pt x="992" y="705"/>
                  <a:pt x="992" y="710"/>
                </a:cubicBezTo>
                <a:cubicBezTo>
                  <a:pt x="987" y="711"/>
                  <a:pt x="987" y="714"/>
                  <a:pt x="982" y="710"/>
                </a:cubicBezTo>
                <a:cubicBezTo>
                  <a:pt x="984" y="717"/>
                  <a:pt x="986" y="723"/>
                  <a:pt x="992" y="726"/>
                </a:cubicBezTo>
                <a:cubicBezTo>
                  <a:pt x="992" y="718"/>
                  <a:pt x="996" y="714"/>
                  <a:pt x="1004" y="713"/>
                </a:cubicBezTo>
                <a:cubicBezTo>
                  <a:pt x="1005" y="718"/>
                  <a:pt x="1000" y="721"/>
                  <a:pt x="1004" y="722"/>
                </a:cubicBezTo>
                <a:cubicBezTo>
                  <a:pt x="1009" y="719"/>
                  <a:pt x="1008" y="710"/>
                  <a:pt x="1016" y="710"/>
                </a:cubicBezTo>
                <a:cubicBezTo>
                  <a:pt x="1019" y="723"/>
                  <a:pt x="1038" y="723"/>
                  <a:pt x="1044" y="722"/>
                </a:cubicBezTo>
                <a:cubicBezTo>
                  <a:pt x="1039" y="729"/>
                  <a:pt x="1051" y="743"/>
                  <a:pt x="1035" y="743"/>
                </a:cubicBezTo>
                <a:cubicBezTo>
                  <a:pt x="1035" y="736"/>
                  <a:pt x="1030" y="732"/>
                  <a:pt x="1023" y="731"/>
                </a:cubicBezTo>
                <a:cubicBezTo>
                  <a:pt x="1022" y="734"/>
                  <a:pt x="1023" y="737"/>
                  <a:pt x="1020" y="737"/>
                </a:cubicBezTo>
                <a:cubicBezTo>
                  <a:pt x="1019" y="743"/>
                  <a:pt x="1024" y="743"/>
                  <a:pt x="1026" y="747"/>
                </a:cubicBezTo>
                <a:cubicBezTo>
                  <a:pt x="1014" y="749"/>
                  <a:pt x="1016" y="749"/>
                  <a:pt x="1004" y="747"/>
                </a:cubicBezTo>
                <a:cubicBezTo>
                  <a:pt x="1005" y="764"/>
                  <a:pt x="990" y="747"/>
                  <a:pt x="983" y="756"/>
                </a:cubicBezTo>
                <a:cubicBezTo>
                  <a:pt x="982" y="768"/>
                  <a:pt x="994" y="766"/>
                  <a:pt x="999" y="771"/>
                </a:cubicBezTo>
                <a:cubicBezTo>
                  <a:pt x="998" y="779"/>
                  <a:pt x="996" y="785"/>
                  <a:pt x="990" y="787"/>
                </a:cubicBezTo>
                <a:cubicBezTo>
                  <a:pt x="972" y="784"/>
                  <a:pt x="948" y="786"/>
                  <a:pt x="938" y="797"/>
                </a:cubicBezTo>
                <a:cubicBezTo>
                  <a:pt x="941" y="797"/>
                  <a:pt x="946" y="796"/>
                  <a:pt x="947" y="800"/>
                </a:cubicBezTo>
                <a:cubicBezTo>
                  <a:pt x="935" y="805"/>
                  <a:pt x="926" y="793"/>
                  <a:pt x="907" y="797"/>
                </a:cubicBezTo>
                <a:cubicBezTo>
                  <a:pt x="906" y="808"/>
                  <a:pt x="896" y="806"/>
                  <a:pt x="889" y="803"/>
                </a:cubicBezTo>
                <a:cubicBezTo>
                  <a:pt x="887" y="809"/>
                  <a:pt x="893" y="811"/>
                  <a:pt x="889" y="813"/>
                </a:cubicBezTo>
                <a:cubicBezTo>
                  <a:pt x="879" y="797"/>
                  <a:pt x="868" y="820"/>
                  <a:pt x="858" y="807"/>
                </a:cubicBezTo>
                <a:cubicBezTo>
                  <a:pt x="858" y="816"/>
                  <a:pt x="848" y="817"/>
                  <a:pt x="837" y="816"/>
                </a:cubicBezTo>
                <a:cubicBezTo>
                  <a:pt x="834" y="833"/>
                  <a:pt x="834" y="835"/>
                  <a:pt x="843" y="847"/>
                </a:cubicBezTo>
                <a:cubicBezTo>
                  <a:pt x="858" y="838"/>
                  <a:pt x="881" y="839"/>
                  <a:pt x="889" y="849"/>
                </a:cubicBezTo>
                <a:cubicBezTo>
                  <a:pt x="899" y="843"/>
                  <a:pt x="891" y="837"/>
                  <a:pt x="892" y="825"/>
                </a:cubicBezTo>
                <a:cubicBezTo>
                  <a:pt x="898" y="824"/>
                  <a:pt x="900" y="819"/>
                  <a:pt x="904" y="815"/>
                </a:cubicBezTo>
                <a:cubicBezTo>
                  <a:pt x="907" y="846"/>
                  <a:pt x="933" y="819"/>
                  <a:pt x="944" y="836"/>
                </a:cubicBezTo>
                <a:cubicBezTo>
                  <a:pt x="956" y="836"/>
                  <a:pt x="956" y="824"/>
                  <a:pt x="965" y="821"/>
                </a:cubicBezTo>
                <a:cubicBezTo>
                  <a:pt x="997" y="842"/>
                  <a:pt x="1038" y="814"/>
                  <a:pt x="1070" y="813"/>
                </a:cubicBezTo>
                <a:cubicBezTo>
                  <a:pt x="1062" y="813"/>
                  <a:pt x="1056" y="810"/>
                  <a:pt x="1054" y="804"/>
                </a:cubicBezTo>
                <a:cubicBezTo>
                  <a:pt x="1066" y="812"/>
                  <a:pt x="1073" y="804"/>
                  <a:pt x="1085" y="804"/>
                </a:cubicBezTo>
                <a:cubicBezTo>
                  <a:pt x="1100" y="830"/>
                  <a:pt x="1136" y="808"/>
                  <a:pt x="1161" y="800"/>
                </a:cubicBezTo>
                <a:cubicBezTo>
                  <a:pt x="1166" y="805"/>
                  <a:pt x="1176" y="806"/>
                  <a:pt x="1180" y="812"/>
                </a:cubicBezTo>
                <a:cubicBezTo>
                  <a:pt x="1175" y="818"/>
                  <a:pt x="1180" y="816"/>
                  <a:pt x="1180" y="824"/>
                </a:cubicBezTo>
                <a:cubicBezTo>
                  <a:pt x="1173" y="828"/>
                  <a:pt x="1171" y="823"/>
                  <a:pt x="1168" y="834"/>
                </a:cubicBezTo>
                <a:cubicBezTo>
                  <a:pt x="1171" y="834"/>
                  <a:pt x="1176" y="833"/>
                  <a:pt x="1177" y="837"/>
                </a:cubicBezTo>
                <a:cubicBezTo>
                  <a:pt x="1172" y="846"/>
                  <a:pt x="1175" y="849"/>
                  <a:pt x="1171" y="855"/>
                </a:cubicBezTo>
                <a:cubicBezTo>
                  <a:pt x="1145" y="855"/>
                  <a:pt x="1147" y="844"/>
                  <a:pt x="1119" y="847"/>
                </a:cubicBezTo>
                <a:cubicBezTo>
                  <a:pt x="1117" y="858"/>
                  <a:pt x="1105" y="859"/>
                  <a:pt x="1095" y="862"/>
                </a:cubicBezTo>
                <a:cubicBezTo>
                  <a:pt x="1093" y="858"/>
                  <a:pt x="1091" y="857"/>
                  <a:pt x="1094" y="853"/>
                </a:cubicBezTo>
                <a:cubicBezTo>
                  <a:pt x="1079" y="853"/>
                  <a:pt x="1079" y="853"/>
                  <a:pt x="1079" y="853"/>
                </a:cubicBezTo>
                <a:cubicBezTo>
                  <a:pt x="1079" y="858"/>
                  <a:pt x="1080" y="864"/>
                  <a:pt x="1076" y="865"/>
                </a:cubicBezTo>
                <a:cubicBezTo>
                  <a:pt x="1070" y="854"/>
                  <a:pt x="1059" y="865"/>
                  <a:pt x="1049" y="872"/>
                </a:cubicBezTo>
                <a:cubicBezTo>
                  <a:pt x="1042" y="863"/>
                  <a:pt x="1027" y="868"/>
                  <a:pt x="1040" y="875"/>
                </a:cubicBezTo>
                <a:cubicBezTo>
                  <a:pt x="1030" y="877"/>
                  <a:pt x="1030" y="869"/>
                  <a:pt x="1024" y="875"/>
                </a:cubicBezTo>
                <a:cubicBezTo>
                  <a:pt x="1024" y="870"/>
                  <a:pt x="1023" y="866"/>
                  <a:pt x="1021" y="863"/>
                </a:cubicBezTo>
                <a:cubicBezTo>
                  <a:pt x="1011" y="862"/>
                  <a:pt x="1010" y="869"/>
                  <a:pt x="1000" y="866"/>
                </a:cubicBezTo>
                <a:cubicBezTo>
                  <a:pt x="993" y="879"/>
                  <a:pt x="984" y="889"/>
                  <a:pt x="976" y="900"/>
                </a:cubicBezTo>
                <a:cubicBezTo>
                  <a:pt x="947" y="886"/>
                  <a:pt x="933" y="909"/>
                  <a:pt x="908" y="904"/>
                </a:cubicBezTo>
                <a:cubicBezTo>
                  <a:pt x="909" y="912"/>
                  <a:pt x="914" y="914"/>
                  <a:pt x="905" y="917"/>
                </a:cubicBezTo>
                <a:cubicBezTo>
                  <a:pt x="893" y="904"/>
                  <a:pt x="879" y="916"/>
                  <a:pt x="865" y="920"/>
                </a:cubicBezTo>
                <a:cubicBezTo>
                  <a:pt x="858" y="913"/>
                  <a:pt x="858" y="899"/>
                  <a:pt x="844" y="899"/>
                </a:cubicBezTo>
                <a:cubicBezTo>
                  <a:pt x="836" y="915"/>
                  <a:pt x="827" y="934"/>
                  <a:pt x="810" y="918"/>
                </a:cubicBezTo>
                <a:cubicBezTo>
                  <a:pt x="806" y="921"/>
                  <a:pt x="798" y="922"/>
                  <a:pt x="795" y="927"/>
                </a:cubicBezTo>
                <a:cubicBezTo>
                  <a:pt x="797" y="927"/>
                  <a:pt x="797" y="939"/>
                  <a:pt x="795" y="939"/>
                </a:cubicBezTo>
                <a:cubicBezTo>
                  <a:pt x="777" y="929"/>
                  <a:pt x="762" y="956"/>
                  <a:pt x="746" y="940"/>
                </a:cubicBezTo>
                <a:cubicBezTo>
                  <a:pt x="732" y="957"/>
                  <a:pt x="708" y="964"/>
                  <a:pt x="691" y="971"/>
                </a:cubicBezTo>
                <a:cubicBezTo>
                  <a:pt x="683" y="966"/>
                  <a:pt x="674" y="960"/>
                  <a:pt x="667" y="953"/>
                </a:cubicBezTo>
                <a:cubicBezTo>
                  <a:pt x="665" y="965"/>
                  <a:pt x="663" y="967"/>
                  <a:pt x="670" y="974"/>
                </a:cubicBezTo>
                <a:cubicBezTo>
                  <a:pt x="657" y="985"/>
                  <a:pt x="647" y="969"/>
                  <a:pt x="624" y="969"/>
                </a:cubicBezTo>
                <a:cubicBezTo>
                  <a:pt x="615" y="985"/>
                  <a:pt x="606" y="989"/>
                  <a:pt x="587" y="991"/>
                </a:cubicBezTo>
                <a:cubicBezTo>
                  <a:pt x="586" y="984"/>
                  <a:pt x="606" y="983"/>
                  <a:pt x="596" y="978"/>
                </a:cubicBezTo>
                <a:cubicBezTo>
                  <a:pt x="594" y="983"/>
                  <a:pt x="587" y="983"/>
                  <a:pt x="581" y="985"/>
                </a:cubicBezTo>
                <a:cubicBezTo>
                  <a:pt x="580" y="990"/>
                  <a:pt x="586" y="992"/>
                  <a:pt x="581" y="994"/>
                </a:cubicBezTo>
                <a:cubicBezTo>
                  <a:pt x="570" y="996"/>
                  <a:pt x="566" y="990"/>
                  <a:pt x="560" y="988"/>
                </a:cubicBezTo>
                <a:cubicBezTo>
                  <a:pt x="544" y="1004"/>
                  <a:pt x="500" y="1004"/>
                  <a:pt x="489" y="995"/>
                </a:cubicBezTo>
                <a:cubicBezTo>
                  <a:pt x="489" y="1002"/>
                  <a:pt x="482" y="1002"/>
                  <a:pt x="474" y="1001"/>
                </a:cubicBezTo>
                <a:cubicBezTo>
                  <a:pt x="474" y="1005"/>
                  <a:pt x="476" y="1008"/>
                  <a:pt x="477" y="1010"/>
                </a:cubicBezTo>
                <a:cubicBezTo>
                  <a:pt x="461" y="1017"/>
                  <a:pt x="446" y="1028"/>
                  <a:pt x="431" y="1020"/>
                </a:cubicBezTo>
                <a:cubicBezTo>
                  <a:pt x="399" y="1040"/>
                  <a:pt x="349" y="1069"/>
                  <a:pt x="319" y="1064"/>
                </a:cubicBezTo>
                <a:cubicBezTo>
                  <a:pt x="303" y="1082"/>
                  <a:pt x="281" y="1083"/>
                  <a:pt x="254" y="1083"/>
                </a:cubicBezTo>
                <a:cubicBezTo>
                  <a:pt x="253" y="1093"/>
                  <a:pt x="250" y="1101"/>
                  <a:pt x="239" y="1102"/>
                </a:cubicBezTo>
                <a:cubicBezTo>
                  <a:pt x="227" y="1091"/>
                  <a:pt x="223" y="1107"/>
                  <a:pt x="212" y="1096"/>
                </a:cubicBezTo>
                <a:cubicBezTo>
                  <a:pt x="213" y="1111"/>
                  <a:pt x="186" y="1105"/>
                  <a:pt x="197" y="1121"/>
                </a:cubicBezTo>
                <a:cubicBezTo>
                  <a:pt x="160" y="1127"/>
                  <a:pt x="120" y="1156"/>
                  <a:pt x="87" y="1147"/>
                </a:cubicBezTo>
                <a:cubicBezTo>
                  <a:pt x="83" y="1163"/>
                  <a:pt x="76" y="1156"/>
                  <a:pt x="62" y="1153"/>
                </a:cubicBezTo>
                <a:cubicBezTo>
                  <a:pt x="58" y="1169"/>
                  <a:pt x="43" y="1177"/>
                  <a:pt x="44" y="1190"/>
                </a:cubicBezTo>
                <a:cubicBezTo>
                  <a:pt x="37" y="1190"/>
                  <a:pt x="35" y="1185"/>
                  <a:pt x="26" y="1187"/>
                </a:cubicBezTo>
                <a:cubicBezTo>
                  <a:pt x="23" y="1204"/>
                  <a:pt x="29" y="1199"/>
                  <a:pt x="35" y="1202"/>
                </a:cubicBezTo>
                <a:cubicBezTo>
                  <a:pt x="33" y="1204"/>
                  <a:pt x="18" y="1209"/>
                  <a:pt x="26" y="1212"/>
                </a:cubicBezTo>
                <a:cubicBezTo>
                  <a:pt x="34" y="1211"/>
                  <a:pt x="35" y="1205"/>
                  <a:pt x="45" y="1212"/>
                </a:cubicBezTo>
                <a:cubicBezTo>
                  <a:pt x="46" y="1206"/>
                  <a:pt x="45" y="1198"/>
                  <a:pt x="54" y="1199"/>
                </a:cubicBezTo>
                <a:cubicBezTo>
                  <a:pt x="58" y="1211"/>
                  <a:pt x="45" y="1207"/>
                  <a:pt x="45" y="1215"/>
                </a:cubicBezTo>
                <a:cubicBezTo>
                  <a:pt x="52" y="1213"/>
                  <a:pt x="67" y="1218"/>
                  <a:pt x="69" y="1211"/>
                </a:cubicBezTo>
                <a:cubicBezTo>
                  <a:pt x="66" y="1211"/>
                  <a:pt x="65" y="1206"/>
                  <a:pt x="69" y="1205"/>
                </a:cubicBezTo>
                <a:cubicBezTo>
                  <a:pt x="71" y="1206"/>
                  <a:pt x="75" y="1205"/>
                  <a:pt x="75" y="1208"/>
                </a:cubicBezTo>
                <a:cubicBezTo>
                  <a:pt x="71" y="1218"/>
                  <a:pt x="66" y="1227"/>
                  <a:pt x="57" y="1233"/>
                </a:cubicBezTo>
                <a:cubicBezTo>
                  <a:pt x="63" y="1240"/>
                  <a:pt x="73" y="1226"/>
                  <a:pt x="76" y="1239"/>
                </a:cubicBezTo>
                <a:cubicBezTo>
                  <a:pt x="63" y="1238"/>
                  <a:pt x="62" y="1244"/>
                  <a:pt x="69" y="1248"/>
                </a:cubicBezTo>
                <a:cubicBezTo>
                  <a:pt x="60" y="1248"/>
                  <a:pt x="60" y="1248"/>
                  <a:pt x="60" y="1248"/>
                </a:cubicBezTo>
                <a:cubicBezTo>
                  <a:pt x="62" y="1258"/>
                  <a:pt x="58" y="1262"/>
                  <a:pt x="57" y="1270"/>
                </a:cubicBezTo>
                <a:cubicBezTo>
                  <a:pt x="70" y="1282"/>
                  <a:pt x="68" y="1294"/>
                  <a:pt x="86" y="1309"/>
                </a:cubicBezTo>
                <a:cubicBezTo>
                  <a:pt x="92" y="1310"/>
                  <a:pt x="92" y="1305"/>
                  <a:pt x="95" y="1303"/>
                </a:cubicBezTo>
                <a:cubicBezTo>
                  <a:pt x="98" y="1310"/>
                  <a:pt x="103" y="1314"/>
                  <a:pt x="95" y="1318"/>
                </a:cubicBezTo>
                <a:cubicBezTo>
                  <a:pt x="99" y="1324"/>
                  <a:pt x="111" y="1323"/>
                  <a:pt x="110" y="1333"/>
                </a:cubicBezTo>
                <a:cubicBezTo>
                  <a:pt x="118" y="1333"/>
                  <a:pt x="120" y="1327"/>
                  <a:pt x="126" y="1333"/>
                </a:cubicBezTo>
                <a:cubicBezTo>
                  <a:pt x="128" y="1321"/>
                  <a:pt x="128" y="1307"/>
                  <a:pt x="141" y="1305"/>
                </a:cubicBezTo>
                <a:cubicBezTo>
                  <a:pt x="152" y="1308"/>
                  <a:pt x="141" y="1316"/>
                  <a:pt x="147" y="1321"/>
                </a:cubicBezTo>
                <a:cubicBezTo>
                  <a:pt x="151" y="1320"/>
                  <a:pt x="154" y="1322"/>
                  <a:pt x="156" y="1324"/>
                </a:cubicBezTo>
                <a:cubicBezTo>
                  <a:pt x="178" y="1297"/>
                  <a:pt x="214" y="1285"/>
                  <a:pt x="229" y="1255"/>
                </a:cubicBezTo>
                <a:cubicBezTo>
                  <a:pt x="233" y="1247"/>
                  <a:pt x="223" y="1236"/>
                  <a:pt x="241" y="1237"/>
                </a:cubicBezTo>
                <a:cubicBezTo>
                  <a:pt x="245" y="1239"/>
                  <a:pt x="251" y="1241"/>
                  <a:pt x="250" y="1249"/>
                </a:cubicBezTo>
                <a:cubicBezTo>
                  <a:pt x="245" y="1267"/>
                  <a:pt x="234" y="1279"/>
                  <a:pt x="217" y="1286"/>
                </a:cubicBezTo>
                <a:cubicBezTo>
                  <a:pt x="213" y="1303"/>
                  <a:pt x="227" y="1299"/>
                  <a:pt x="220" y="1311"/>
                </a:cubicBezTo>
                <a:cubicBezTo>
                  <a:pt x="234" y="1308"/>
                  <a:pt x="243" y="1301"/>
                  <a:pt x="257" y="1313"/>
                </a:cubicBezTo>
                <a:cubicBezTo>
                  <a:pt x="264" y="1312"/>
                  <a:pt x="253" y="1305"/>
                  <a:pt x="260" y="1301"/>
                </a:cubicBezTo>
                <a:cubicBezTo>
                  <a:pt x="289" y="1305"/>
                  <a:pt x="275" y="1274"/>
                  <a:pt x="284" y="1252"/>
                </a:cubicBezTo>
                <a:cubicBezTo>
                  <a:pt x="278" y="1250"/>
                  <a:pt x="276" y="1245"/>
                  <a:pt x="269" y="1246"/>
                </a:cubicBezTo>
                <a:cubicBezTo>
                  <a:pt x="272" y="1255"/>
                  <a:pt x="262" y="1251"/>
                  <a:pt x="256" y="1252"/>
                </a:cubicBezTo>
                <a:cubicBezTo>
                  <a:pt x="257" y="1246"/>
                  <a:pt x="253" y="1245"/>
                  <a:pt x="253" y="1240"/>
                </a:cubicBezTo>
                <a:cubicBezTo>
                  <a:pt x="259" y="1240"/>
                  <a:pt x="260" y="1236"/>
                  <a:pt x="265" y="1237"/>
                </a:cubicBezTo>
                <a:cubicBezTo>
                  <a:pt x="274" y="1234"/>
                  <a:pt x="272" y="1243"/>
                  <a:pt x="278" y="1243"/>
                </a:cubicBezTo>
                <a:cubicBezTo>
                  <a:pt x="291" y="1221"/>
                  <a:pt x="260" y="1228"/>
                  <a:pt x="262" y="1209"/>
                </a:cubicBezTo>
                <a:cubicBezTo>
                  <a:pt x="221" y="1205"/>
                  <a:pt x="245" y="1137"/>
                  <a:pt x="286" y="1157"/>
                </a:cubicBezTo>
                <a:cubicBezTo>
                  <a:pt x="285" y="1136"/>
                  <a:pt x="313" y="1155"/>
                  <a:pt x="304" y="1135"/>
                </a:cubicBezTo>
                <a:cubicBezTo>
                  <a:pt x="315" y="1137"/>
                  <a:pt x="329" y="1126"/>
                  <a:pt x="338" y="1135"/>
                </a:cubicBezTo>
                <a:cubicBezTo>
                  <a:pt x="330" y="1140"/>
                  <a:pt x="329" y="1133"/>
                  <a:pt x="319" y="1138"/>
                </a:cubicBezTo>
                <a:cubicBezTo>
                  <a:pt x="308" y="1158"/>
                  <a:pt x="332" y="1160"/>
                  <a:pt x="332" y="1178"/>
                </a:cubicBezTo>
                <a:cubicBezTo>
                  <a:pt x="329" y="1187"/>
                  <a:pt x="313" y="1185"/>
                  <a:pt x="311" y="1196"/>
                </a:cubicBezTo>
                <a:cubicBezTo>
                  <a:pt x="335" y="1216"/>
                  <a:pt x="378" y="1216"/>
                  <a:pt x="385" y="1254"/>
                </a:cubicBezTo>
                <a:cubicBezTo>
                  <a:pt x="400" y="1257"/>
                  <a:pt x="405" y="1248"/>
                  <a:pt x="425" y="1244"/>
                </a:cubicBezTo>
                <a:cubicBezTo>
                  <a:pt x="421" y="1232"/>
                  <a:pt x="430" y="1233"/>
                  <a:pt x="434" y="1228"/>
                </a:cubicBezTo>
                <a:cubicBezTo>
                  <a:pt x="429" y="1223"/>
                  <a:pt x="410" y="1216"/>
                  <a:pt x="418" y="1207"/>
                </a:cubicBezTo>
                <a:cubicBezTo>
                  <a:pt x="428" y="1206"/>
                  <a:pt x="420" y="1222"/>
                  <a:pt x="431" y="1219"/>
                </a:cubicBezTo>
                <a:cubicBezTo>
                  <a:pt x="436" y="1219"/>
                  <a:pt x="432" y="1211"/>
                  <a:pt x="437" y="1210"/>
                </a:cubicBezTo>
                <a:cubicBezTo>
                  <a:pt x="446" y="1213"/>
                  <a:pt x="447" y="1219"/>
                  <a:pt x="443" y="1228"/>
                </a:cubicBezTo>
                <a:cubicBezTo>
                  <a:pt x="469" y="1228"/>
                  <a:pt x="489" y="1226"/>
                  <a:pt x="514" y="1228"/>
                </a:cubicBezTo>
                <a:cubicBezTo>
                  <a:pt x="524" y="1225"/>
                  <a:pt x="530" y="1215"/>
                  <a:pt x="526" y="1206"/>
                </a:cubicBezTo>
                <a:cubicBezTo>
                  <a:pt x="537" y="1202"/>
                  <a:pt x="536" y="1201"/>
                  <a:pt x="544" y="1190"/>
                </a:cubicBezTo>
                <a:cubicBezTo>
                  <a:pt x="550" y="1196"/>
                  <a:pt x="542" y="1196"/>
                  <a:pt x="544" y="1206"/>
                </a:cubicBezTo>
                <a:cubicBezTo>
                  <a:pt x="561" y="1208"/>
                  <a:pt x="579" y="1221"/>
                  <a:pt x="587" y="1208"/>
                </a:cubicBezTo>
                <a:cubicBezTo>
                  <a:pt x="581" y="1209"/>
                  <a:pt x="580" y="1205"/>
                  <a:pt x="581" y="1199"/>
                </a:cubicBezTo>
                <a:cubicBezTo>
                  <a:pt x="585" y="1199"/>
                  <a:pt x="585" y="1195"/>
                  <a:pt x="590" y="1196"/>
                </a:cubicBezTo>
                <a:cubicBezTo>
                  <a:pt x="586" y="1208"/>
                  <a:pt x="598" y="1204"/>
                  <a:pt x="602" y="1208"/>
                </a:cubicBezTo>
                <a:cubicBezTo>
                  <a:pt x="605" y="1198"/>
                  <a:pt x="592" y="1204"/>
                  <a:pt x="593" y="1196"/>
                </a:cubicBezTo>
                <a:cubicBezTo>
                  <a:pt x="605" y="1195"/>
                  <a:pt x="613" y="1192"/>
                  <a:pt x="614" y="1174"/>
                </a:cubicBezTo>
                <a:cubicBezTo>
                  <a:pt x="600" y="1175"/>
                  <a:pt x="596" y="1166"/>
                  <a:pt x="605" y="1159"/>
                </a:cubicBezTo>
                <a:cubicBezTo>
                  <a:pt x="596" y="1157"/>
                  <a:pt x="597" y="1163"/>
                  <a:pt x="589" y="1162"/>
                </a:cubicBezTo>
                <a:cubicBezTo>
                  <a:pt x="592" y="1154"/>
                  <a:pt x="580" y="1146"/>
                  <a:pt x="589" y="1141"/>
                </a:cubicBezTo>
                <a:cubicBezTo>
                  <a:pt x="596" y="1148"/>
                  <a:pt x="605" y="1152"/>
                  <a:pt x="614" y="1156"/>
                </a:cubicBezTo>
                <a:cubicBezTo>
                  <a:pt x="617" y="1148"/>
                  <a:pt x="601" y="1145"/>
                  <a:pt x="611" y="1141"/>
                </a:cubicBezTo>
                <a:cubicBezTo>
                  <a:pt x="622" y="1144"/>
                  <a:pt x="625" y="1157"/>
                  <a:pt x="632" y="1165"/>
                </a:cubicBezTo>
                <a:cubicBezTo>
                  <a:pt x="640" y="1166"/>
                  <a:pt x="639" y="1159"/>
                  <a:pt x="648" y="1162"/>
                </a:cubicBezTo>
                <a:cubicBezTo>
                  <a:pt x="652" y="1170"/>
                  <a:pt x="657" y="1182"/>
                  <a:pt x="648" y="1189"/>
                </a:cubicBezTo>
                <a:cubicBezTo>
                  <a:pt x="665" y="1189"/>
                  <a:pt x="661" y="1197"/>
                  <a:pt x="663" y="1207"/>
                </a:cubicBezTo>
                <a:cubicBezTo>
                  <a:pt x="673" y="1209"/>
                  <a:pt x="669" y="1209"/>
                  <a:pt x="679" y="1207"/>
                </a:cubicBezTo>
                <a:cubicBezTo>
                  <a:pt x="684" y="1212"/>
                  <a:pt x="683" y="1224"/>
                  <a:pt x="688" y="1229"/>
                </a:cubicBezTo>
                <a:cubicBezTo>
                  <a:pt x="692" y="1220"/>
                  <a:pt x="713" y="1213"/>
                  <a:pt x="722" y="1219"/>
                </a:cubicBezTo>
                <a:cubicBezTo>
                  <a:pt x="711" y="1226"/>
                  <a:pt x="722" y="1255"/>
                  <a:pt x="698" y="1250"/>
                </a:cubicBezTo>
                <a:cubicBezTo>
                  <a:pt x="701" y="1244"/>
                  <a:pt x="688" y="1241"/>
                  <a:pt x="673" y="1238"/>
                </a:cubicBezTo>
                <a:cubicBezTo>
                  <a:pt x="660" y="1252"/>
                  <a:pt x="653" y="1258"/>
                  <a:pt x="649" y="1278"/>
                </a:cubicBezTo>
                <a:cubicBezTo>
                  <a:pt x="640" y="1270"/>
                  <a:pt x="630" y="1266"/>
                  <a:pt x="618" y="1272"/>
                </a:cubicBezTo>
                <a:cubicBezTo>
                  <a:pt x="622" y="1288"/>
                  <a:pt x="607" y="1291"/>
                  <a:pt x="603" y="1309"/>
                </a:cubicBezTo>
                <a:cubicBezTo>
                  <a:pt x="616" y="1302"/>
                  <a:pt x="612" y="1316"/>
                  <a:pt x="622" y="1318"/>
                </a:cubicBezTo>
                <a:cubicBezTo>
                  <a:pt x="626" y="1307"/>
                  <a:pt x="613" y="1312"/>
                  <a:pt x="616" y="1303"/>
                </a:cubicBezTo>
                <a:cubicBezTo>
                  <a:pt x="638" y="1297"/>
                  <a:pt x="647" y="1309"/>
                  <a:pt x="644" y="1320"/>
                </a:cubicBezTo>
                <a:cubicBezTo>
                  <a:pt x="658" y="1310"/>
                  <a:pt x="681" y="1338"/>
                  <a:pt x="689" y="1327"/>
                </a:cubicBezTo>
                <a:cubicBezTo>
                  <a:pt x="687" y="1326"/>
                  <a:pt x="687" y="1315"/>
                  <a:pt x="689" y="1314"/>
                </a:cubicBezTo>
                <a:cubicBezTo>
                  <a:pt x="694" y="1314"/>
                  <a:pt x="691" y="1323"/>
                  <a:pt x="695" y="1323"/>
                </a:cubicBezTo>
                <a:cubicBezTo>
                  <a:pt x="694" y="1310"/>
                  <a:pt x="706" y="1315"/>
                  <a:pt x="704" y="1308"/>
                </a:cubicBezTo>
                <a:cubicBezTo>
                  <a:pt x="712" y="1309"/>
                  <a:pt x="706" y="1321"/>
                  <a:pt x="705" y="1323"/>
                </a:cubicBezTo>
                <a:cubicBezTo>
                  <a:pt x="718" y="1325"/>
                  <a:pt x="709" y="1306"/>
                  <a:pt x="717" y="1302"/>
                </a:cubicBezTo>
                <a:cubicBezTo>
                  <a:pt x="722" y="1309"/>
                  <a:pt x="725" y="1307"/>
                  <a:pt x="720" y="1299"/>
                </a:cubicBezTo>
                <a:cubicBezTo>
                  <a:pt x="737" y="1299"/>
                  <a:pt x="747" y="1293"/>
                  <a:pt x="766" y="1295"/>
                </a:cubicBezTo>
                <a:cubicBezTo>
                  <a:pt x="768" y="1281"/>
                  <a:pt x="756" y="1297"/>
                  <a:pt x="756" y="1289"/>
                </a:cubicBezTo>
                <a:cubicBezTo>
                  <a:pt x="759" y="1285"/>
                  <a:pt x="759" y="1278"/>
                  <a:pt x="765" y="1277"/>
                </a:cubicBezTo>
                <a:cubicBezTo>
                  <a:pt x="763" y="1288"/>
                  <a:pt x="769" y="1292"/>
                  <a:pt x="778" y="1292"/>
                </a:cubicBezTo>
                <a:cubicBezTo>
                  <a:pt x="780" y="1278"/>
                  <a:pt x="772" y="1294"/>
                  <a:pt x="772" y="1286"/>
                </a:cubicBezTo>
                <a:cubicBezTo>
                  <a:pt x="773" y="1282"/>
                  <a:pt x="775" y="1279"/>
                  <a:pt x="778" y="1277"/>
                </a:cubicBezTo>
                <a:cubicBezTo>
                  <a:pt x="780" y="1289"/>
                  <a:pt x="792" y="1273"/>
                  <a:pt x="793" y="1286"/>
                </a:cubicBezTo>
                <a:cubicBezTo>
                  <a:pt x="783" y="1289"/>
                  <a:pt x="782" y="1303"/>
                  <a:pt x="766" y="1301"/>
                </a:cubicBezTo>
                <a:cubicBezTo>
                  <a:pt x="761" y="1312"/>
                  <a:pt x="776" y="1303"/>
                  <a:pt x="775" y="1310"/>
                </a:cubicBezTo>
                <a:cubicBezTo>
                  <a:pt x="766" y="1309"/>
                  <a:pt x="780" y="1322"/>
                  <a:pt x="778" y="1313"/>
                </a:cubicBezTo>
                <a:cubicBezTo>
                  <a:pt x="767" y="1309"/>
                  <a:pt x="787" y="1313"/>
                  <a:pt x="784" y="1307"/>
                </a:cubicBezTo>
                <a:cubicBezTo>
                  <a:pt x="779" y="1300"/>
                  <a:pt x="798" y="1291"/>
                  <a:pt x="805" y="1279"/>
                </a:cubicBezTo>
                <a:cubicBezTo>
                  <a:pt x="804" y="1285"/>
                  <a:pt x="809" y="1285"/>
                  <a:pt x="812" y="1288"/>
                </a:cubicBezTo>
                <a:cubicBezTo>
                  <a:pt x="808" y="1289"/>
                  <a:pt x="804" y="1289"/>
                  <a:pt x="805" y="1295"/>
                </a:cubicBezTo>
                <a:cubicBezTo>
                  <a:pt x="812" y="1295"/>
                  <a:pt x="812" y="1295"/>
                  <a:pt x="812" y="1295"/>
                </a:cubicBezTo>
                <a:cubicBezTo>
                  <a:pt x="812" y="1296"/>
                  <a:pt x="814" y="1298"/>
                  <a:pt x="815" y="1294"/>
                </a:cubicBezTo>
                <a:cubicBezTo>
                  <a:pt x="808" y="1291"/>
                  <a:pt x="820" y="1280"/>
                  <a:pt x="830" y="1282"/>
                </a:cubicBezTo>
                <a:cubicBezTo>
                  <a:pt x="831" y="1302"/>
                  <a:pt x="835" y="1281"/>
                  <a:pt x="842" y="1282"/>
                </a:cubicBezTo>
                <a:cubicBezTo>
                  <a:pt x="842" y="1286"/>
                  <a:pt x="844" y="1289"/>
                  <a:pt x="845" y="1291"/>
                </a:cubicBezTo>
                <a:cubicBezTo>
                  <a:pt x="840" y="1296"/>
                  <a:pt x="830" y="1312"/>
                  <a:pt x="836" y="1319"/>
                </a:cubicBezTo>
                <a:cubicBezTo>
                  <a:pt x="850" y="1312"/>
                  <a:pt x="843" y="1285"/>
                  <a:pt x="860" y="1276"/>
                </a:cubicBezTo>
                <a:cubicBezTo>
                  <a:pt x="875" y="1272"/>
                  <a:pt x="890" y="1281"/>
                  <a:pt x="906" y="1272"/>
                </a:cubicBezTo>
                <a:cubicBezTo>
                  <a:pt x="912" y="1280"/>
                  <a:pt x="920" y="1287"/>
                  <a:pt x="928" y="1293"/>
                </a:cubicBezTo>
                <a:cubicBezTo>
                  <a:pt x="930" y="1284"/>
                  <a:pt x="920" y="1287"/>
                  <a:pt x="922" y="1278"/>
                </a:cubicBezTo>
                <a:cubicBezTo>
                  <a:pt x="932" y="1278"/>
                  <a:pt x="929" y="1265"/>
                  <a:pt x="940" y="1265"/>
                </a:cubicBezTo>
                <a:cubicBezTo>
                  <a:pt x="929" y="1275"/>
                  <a:pt x="944" y="1273"/>
                  <a:pt x="940" y="1290"/>
                </a:cubicBezTo>
                <a:cubicBezTo>
                  <a:pt x="964" y="1308"/>
                  <a:pt x="959" y="1273"/>
                  <a:pt x="977" y="1268"/>
                </a:cubicBezTo>
                <a:cubicBezTo>
                  <a:pt x="976" y="1272"/>
                  <a:pt x="972" y="1273"/>
                  <a:pt x="971" y="1277"/>
                </a:cubicBezTo>
                <a:cubicBezTo>
                  <a:pt x="980" y="1280"/>
                  <a:pt x="974" y="1267"/>
                  <a:pt x="986" y="1271"/>
                </a:cubicBezTo>
                <a:cubicBezTo>
                  <a:pt x="986" y="1274"/>
                  <a:pt x="984" y="1275"/>
                  <a:pt x="983" y="1277"/>
                </a:cubicBezTo>
                <a:cubicBezTo>
                  <a:pt x="989" y="1278"/>
                  <a:pt x="989" y="1273"/>
                  <a:pt x="992" y="1271"/>
                </a:cubicBezTo>
                <a:cubicBezTo>
                  <a:pt x="998" y="1274"/>
                  <a:pt x="997" y="1282"/>
                  <a:pt x="1005" y="1283"/>
                </a:cubicBezTo>
                <a:cubicBezTo>
                  <a:pt x="1008" y="1275"/>
                  <a:pt x="992" y="1274"/>
                  <a:pt x="1001" y="1271"/>
                </a:cubicBezTo>
                <a:cubicBezTo>
                  <a:pt x="1003" y="1275"/>
                  <a:pt x="1006" y="1278"/>
                  <a:pt x="1011" y="1280"/>
                </a:cubicBezTo>
                <a:cubicBezTo>
                  <a:pt x="1011" y="1259"/>
                  <a:pt x="1042" y="1287"/>
                  <a:pt x="1041" y="1273"/>
                </a:cubicBezTo>
                <a:cubicBezTo>
                  <a:pt x="1037" y="1273"/>
                  <a:pt x="1030" y="1275"/>
                  <a:pt x="1029" y="1271"/>
                </a:cubicBezTo>
                <a:cubicBezTo>
                  <a:pt x="1054" y="1265"/>
                  <a:pt x="1060" y="1264"/>
                  <a:pt x="1087" y="1273"/>
                </a:cubicBezTo>
                <a:cubicBezTo>
                  <a:pt x="1086" y="1263"/>
                  <a:pt x="1097" y="1264"/>
                  <a:pt x="1099" y="1257"/>
                </a:cubicBezTo>
                <a:cubicBezTo>
                  <a:pt x="1099" y="1266"/>
                  <a:pt x="1118" y="1255"/>
                  <a:pt x="1118" y="1263"/>
                </a:cubicBezTo>
                <a:cubicBezTo>
                  <a:pt x="1117" y="1269"/>
                  <a:pt x="1108" y="1266"/>
                  <a:pt x="1109" y="1273"/>
                </a:cubicBezTo>
                <a:cubicBezTo>
                  <a:pt x="1123" y="1269"/>
                  <a:pt x="1131" y="1271"/>
                  <a:pt x="1145" y="1278"/>
                </a:cubicBezTo>
                <a:cubicBezTo>
                  <a:pt x="1141" y="1271"/>
                  <a:pt x="1153" y="1267"/>
                  <a:pt x="1145" y="1266"/>
                </a:cubicBezTo>
                <a:cubicBezTo>
                  <a:pt x="1144" y="1270"/>
                  <a:pt x="1141" y="1272"/>
                  <a:pt x="1136" y="1272"/>
                </a:cubicBezTo>
                <a:cubicBezTo>
                  <a:pt x="1131" y="1266"/>
                  <a:pt x="1126" y="1260"/>
                  <a:pt x="1124" y="1251"/>
                </a:cubicBezTo>
                <a:cubicBezTo>
                  <a:pt x="1151" y="1238"/>
                  <a:pt x="1168" y="1235"/>
                  <a:pt x="1188" y="1256"/>
                </a:cubicBezTo>
                <a:cubicBezTo>
                  <a:pt x="1189" y="1241"/>
                  <a:pt x="1202" y="1258"/>
                  <a:pt x="1210" y="1256"/>
                </a:cubicBezTo>
                <a:cubicBezTo>
                  <a:pt x="1213" y="1246"/>
                  <a:pt x="1205" y="1249"/>
                  <a:pt x="1203" y="1244"/>
                </a:cubicBezTo>
                <a:cubicBezTo>
                  <a:pt x="1217" y="1241"/>
                  <a:pt x="1216" y="1246"/>
                  <a:pt x="1218" y="1232"/>
                </a:cubicBezTo>
                <a:cubicBezTo>
                  <a:pt x="1239" y="1252"/>
                  <a:pt x="1252" y="1264"/>
                  <a:pt x="1277" y="1268"/>
                </a:cubicBezTo>
                <a:cubicBezTo>
                  <a:pt x="1278" y="1260"/>
                  <a:pt x="1283" y="1255"/>
                  <a:pt x="1277" y="1249"/>
                </a:cubicBezTo>
                <a:cubicBezTo>
                  <a:pt x="1290" y="1249"/>
                  <a:pt x="1290" y="1236"/>
                  <a:pt x="1301" y="1234"/>
                </a:cubicBezTo>
                <a:cubicBezTo>
                  <a:pt x="1306" y="1240"/>
                  <a:pt x="1318" y="1239"/>
                  <a:pt x="1323" y="1246"/>
                </a:cubicBezTo>
                <a:cubicBezTo>
                  <a:pt x="1326" y="1255"/>
                  <a:pt x="1318" y="1253"/>
                  <a:pt x="1317" y="1258"/>
                </a:cubicBezTo>
                <a:cubicBezTo>
                  <a:pt x="1324" y="1260"/>
                  <a:pt x="1337" y="1272"/>
                  <a:pt x="1341" y="1267"/>
                </a:cubicBezTo>
                <a:cubicBezTo>
                  <a:pt x="1335" y="1268"/>
                  <a:pt x="1342" y="1258"/>
                  <a:pt x="1344" y="1258"/>
                </a:cubicBezTo>
                <a:cubicBezTo>
                  <a:pt x="1351" y="1264"/>
                  <a:pt x="1360" y="1269"/>
                  <a:pt x="1369" y="1273"/>
                </a:cubicBezTo>
                <a:cubicBezTo>
                  <a:pt x="1359" y="1254"/>
                  <a:pt x="1385" y="1276"/>
                  <a:pt x="1375" y="1257"/>
                </a:cubicBezTo>
                <a:cubicBezTo>
                  <a:pt x="1384" y="1254"/>
                  <a:pt x="1384" y="1254"/>
                  <a:pt x="1393" y="1257"/>
                </a:cubicBezTo>
                <a:cubicBezTo>
                  <a:pt x="1395" y="1246"/>
                  <a:pt x="1402" y="1239"/>
                  <a:pt x="1415" y="1238"/>
                </a:cubicBezTo>
                <a:cubicBezTo>
                  <a:pt x="1418" y="1246"/>
                  <a:pt x="1425" y="1250"/>
                  <a:pt x="1433" y="1254"/>
                </a:cubicBezTo>
                <a:cubicBezTo>
                  <a:pt x="1434" y="1249"/>
                  <a:pt x="1432" y="1242"/>
                  <a:pt x="1436" y="1241"/>
                </a:cubicBezTo>
                <a:cubicBezTo>
                  <a:pt x="1450" y="1245"/>
                  <a:pt x="1462" y="1250"/>
                  <a:pt x="1470" y="1238"/>
                </a:cubicBezTo>
                <a:cubicBezTo>
                  <a:pt x="1471" y="1242"/>
                  <a:pt x="1473" y="1243"/>
                  <a:pt x="1470" y="1247"/>
                </a:cubicBezTo>
                <a:cubicBezTo>
                  <a:pt x="1482" y="1249"/>
                  <a:pt x="1486" y="1250"/>
                  <a:pt x="1494" y="1244"/>
                </a:cubicBezTo>
                <a:cubicBezTo>
                  <a:pt x="1500" y="1247"/>
                  <a:pt x="1499" y="1258"/>
                  <a:pt x="1504" y="1262"/>
                </a:cubicBezTo>
                <a:cubicBezTo>
                  <a:pt x="1527" y="1225"/>
                  <a:pt x="1583" y="1271"/>
                  <a:pt x="1602" y="1242"/>
                </a:cubicBezTo>
                <a:cubicBezTo>
                  <a:pt x="1610" y="1248"/>
                  <a:pt x="1623" y="1249"/>
                  <a:pt x="1620" y="1267"/>
                </a:cubicBezTo>
                <a:cubicBezTo>
                  <a:pt x="1615" y="1261"/>
                  <a:pt x="1603" y="1258"/>
                  <a:pt x="1599" y="1267"/>
                </a:cubicBezTo>
                <a:cubicBezTo>
                  <a:pt x="1613" y="1274"/>
                  <a:pt x="1610" y="1268"/>
                  <a:pt x="1636" y="1276"/>
                </a:cubicBezTo>
                <a:cubicBezTo>
                  <a:pt x="1639" y="1266"/>
                  <a:pt x="1626" y="1273"/>
                  <a:pt x="1629" y="1264"/>
                </a:cubicBezTo>
                <a:cubicBezTo>
                  <a:pt x="1639" y="1266"/>
                  <a:pt x="1641" y="1260"/>
                  <a:pt x="1648" y="1260"/>
                </a:cubicBezTo>
                <a:cubicBezTo>
                  <a:pt x="1648" y="1264"/>
                  <a:pt x="1638" y="1272"/>
                  <a:pt x="1645" y="1273"/>
                </a:cubicBezTo>
                <a:cubicBezTo>
                  <a:pt x="1654" y="1263"/>
                  <a:pt x="1644" y="1279"/>
                  <a:pt x="1654" y="1279"/>
                </a:cubicBezTo>
                <a:cubicBezTo>
                  <a:pt x="1649" y="1268"/>
                  <a:pt x="1664" y="1277"/>
                  <a:pt x="1663" y="1269"/>
                </a:cubicBezTo>
                <a:cubicBezTo>
                  <a:pt x="1658" y="1269"/>
                  <a:pt x="1653" y="1270"/>
                  <a:pt x="1654" y="1263"/>
                </a:cubicBezTo>
                <a:cubicBezTo>
                  <a:pt x="1666" y="1259"/>
                  <a:pt x="1661" y="1272"/>
                  <a:pt x="1669" y="1272"/>
                </a:cubicBezTo>
                <a:cubicBezTo>
                  <a:pt x="1673" y="1255"/>
                  <a:pt x="1680" y="1260"/>
                  <a:pt x="1684" y="1244"/>
                </a:cubicBezTo>
                <a:cubicBezTo>
                  <a:pt x="1668" y="1245"/>
                  <a:pt x="1642" y="1242"/>
                  <a:pt x="1647" y="1230"/>
                </a:cubicBezTo>
                <a:cubicBezTo>
                  <a:pt x="1631" y="1241"/>
                  <a:pt x="1615" y="1219"/>
                  <a:pt x="1604" y="1218"/>
                </a:cubicBezTo>
                <a:cubicBezTo>
                  <a:pt x="1615" y="1209"/>
                  <a:pt x="1597" y="1216"/>
                  <a:pt x="1598" y="1212"/>
                </a:cubicBezTo>
                <a:cubicBezTo>
                  <a:pt x="1598" y="1203"/>
                  <a:pt x="1598" y="1203"/>
                  <a:pt x="1598" y="1203"/>
                </a:cubicBezTo>
                <a:cubicBezTo>
                  <a:pt x="1603" y="1203"/>
                  <a:pt x="1608" y="1202"/>
                  <a:pt x="1610" y="1199"/>
                </a:cubicBezTo>
                <a:cubicBezTo>
                  <a:pt x="1615" y="1203"/>
                  <a:pt x="1612" y="1214"/>
                  <a:pt x="1620" y="1215"/>
                </a:cubicBezTo>
                <a:cubicBezTo>
                  <a:pt x="1621" y="1209"/>
                  <a:pt x="1624" y="1215"/>
                  <a:pt x="1629" y="1214"/>
                </a:cubicBezTo>
                <a:cubicBezTo>
                  <a:pt x="1636" y="1207"/>
                  <a:pt x="1642" y="1208"/>
                  <a:pt x="1659" y="1202"/>
                </a:cubicBezTo>
                <a:cubicBezTo>
                  <a:pt x="1670" y="1224"/>
                  <a:pt x="1673" y="1204"/>
                  <a:pt x="1681" y="1220"/>
                </a:cubicBezTo>
                <a:cubicBezTo>
                  <a:pt x="1687" y="1215"/>
                  <a:pt x="1684" y="1210"/>
                  <a:pt x="1687" y="1208"/>
                </a:cubicBezTo>
                <a:cubicBezTo>
                  <a:pt x="1715" y="1210"/>
                  <a:pt x="1734" y="1217"/>
                  <a:pt x="1767" y="1222"/>
                </a:cubicBezTo>
                <a:cubicBezTo>
                  <a:pt x="1767" y="1216"/>
                  <a:pt x="1769" y="1212"/>
                  <a:pt x="1773" y="1210"/>
                </a:cubicBezTo>
                <a:cubicBezTo>
                  <a:pt x="1796" y="1233"/>
                  <a:pt x="1825" y="1212"/>
                  <a:pt x="1853" y="1239"/>
                </a:cubicBezTo>
                <a:cubicBezTo>
                  <a:pt x="1861" y="1215"/>
                  <a:pt x="1888" y="1232"/>
                  <a:pt x="1892" y="1214"/>
                </a:cubicBezTo>
                <a:cubicBezTo>
                  <a:pt x="1897" y="1223"/>
                  <a:pt x="1903" y="1230"/>
                  <a:pt x="1917" y="1230"/>
                </a:cubicBezTo>
                <a:cubicBezTo>
                  <a:pt x="1918" y="1224"/>
                  <a:pt x="1912" y="1222"/>
                  <a:pt x="1917" y="1220"/>
                </a:cubicBezTo>
                <a:cubicBezTo>
                  <a:pt x="1930" y="1235"/>
                  <a:pt x="1946" y="1227"/>
                  <a:pt x="1951" y="1247"/>
                </a:cubicBezTo>
                <a:cubicBezTo>
                  <a:pt x="1961" y="1240"/>
                  <a:pt x="1976" y="1231"/>
                  <a:pt x="1972" y="1220"/>
                </a:cubicBezTo>
                <a:cubicBezTo>
                  <a:pt x="1992" y="1229"/>
                  <a:pt x="1993" y="1244"/>
                  <a:pt x="2006" y="1253"/>
                </a:cubicBezTo>
                <a:cubicBezTo>
                  <a:pt x="2013" y="1252"/>
                  <a:pt x="2007" y="1239"/>
                  <a:pt x="2015" y="1241"/>
                </a:cubicBezTo>
                <a:cubicBezTo>
                  <a:pt x="2033" y="1266"/>
                  <a:pt x="2071" y="1259"/>
                  <a:pt x="2092" y="1267"/>
                </a:cubicBezTo>
                <a:cubicBezTo>
                  <a:pt x="2104" y="1261"/>
                  <a:pt x="2107" y="1264"/>
                  <a:pt x="2120" y="1261"/>
                </a:cubicBezTo>
                <a:cubicBezTo>
                  <a:pt x="2119" y="1268"/>
                  <a:pt x="2133" y="1282"/>
                  <a:pt x="2138" y="1279"/>
                </a:cubicBezTo>
                <a:cubicBezTo>
                  <a:pt x="2135" y="1271"/>
                  <a:pt x="2168" y="1273"/>
                  <a:pt x="2169" y="1260"/>
                </a:cubicBezTo>
                <a:cubicBezTo>
                  <a:pt x="2164" y="1260"/>
                  <a:pt x="2170" y="1249"/>
                  <a:pt x="2162" y="1245"/>
                </a:cubicBezTo>
                <a:cubicBezTo>
                  <a:pt x="2163" y="1253"/>
                  <a:pt x="2156" y="1253"/>
                  <a:pt x="2150" y="1254"/>
                </a:cubicBezTo>
                <a:cubicBezTo>
                  <a:pt x="2150" y="1251"/>
                  <a:pt x="2155" y="1250"/>
                  <a:pt x="2150" y="1248"/>
                </a:cubicBezTo>
                <a:cubicBezTo>
                  <a:pt x="2138" y="1265"/>
                  <a:pt x="2113" y="1236"/>
                  <a:pt x="2098" y="1246"/>
                </a:cubicBezTo>
                <a:cubicBezTo>
                  <a:pt x="2086" y="1228"/>
                  <a:pt x="2111" y="1219"/>
                  <a:pt x="2095" y="1215"/>
                </a:cubicBezTo>
                <a:cubicBezTo>
                  <a:pt x="2119" y="1220"/>
                  <a:pt x="2130" y="1213"/>
                  <a:pt x="2147" y="1218"/>
                </a:cubicBezTo>
                <a:cubicBezTo>
                  <a:pt x="2147" y="1207"/>
                  <a:pt x="2137" y="1207"/>
                  <a:pt x="2137" y="1196"/>
                </a:cubicBezTo>
                <a:cubicBezTo>
                  <a:pt x="2144" y="1201"/>
                  <a:pt x="2147" y="1209"/>
                  <a:pt x="2156" y="1211"/>
                </a:cubicBezTo>
                <a:cubicBezTo>
                  <a:pt x="2152" y="1213"/>
                  <a:pt x="2150" y="1215"/>
                  <a:pt x="2150" y="1221"/>
                </a:cubicBezTo>
                <a:cubicBezTo>
                  <a:pt x="2163" y="1212"/>
                  <a:pt x="2163" y="1233"/>
                  <a:pt x="2177" y="1217"/>
                </a:cubicBezTo>
                <a:cubicBezTo>
                  <a:pt x="2174" y="1217"/>
                  <a:pt x="2175" y="1214"/>
                  <a:pt x="2177" y="1211"/>
                </a:cubicBezTo>
                <a:cubicBezTo>
                  <a:pt x="2165" y="1207"/>
                  <a:pt x="2159" y="1194"/>
                  <a:pt x="2152" y="1184"/>
                </a:cubicBezTo>
                <a:cubicBezTo>
                  <a:pt x="2160" y="1185"/>
                  <a:pt x="2159" y="1178"/>
                  <a:pt x="2168" y="1181"/>
                </a:cubicBezTo>
                <a:cubicBezTo>
                  <a:pt x="2178" y="1143"/>
                  <a:pt x="2126" y="1167"/>
                  <a:pt x="2118" y="1138"/>
                </a:cubicBezTo>
                <a:cubicBezTo>
                  <a:pt x="2131" y="1133"/>
                  <a:pt x="2136" y="1125"/>
                  <a:pt x="2146" y="1126"/>
                </a:cubicBezTo>
                <a:cubicBezTo>
                  <a:pt x="2146" y="1113"/>
                  <a:pt x="2146" y="1113"/>
                  <a:pt x="2146" y="1113"/>
                </a:cubicBezTo>
                <a:cubicBezTo>
                  <a:pt x="2176" y="1103"/>
                  <a:pt x="2175" y="1095"/>
                  <a:pt x="2207" y="1104"/>
                </a:cubicBezTo>
                <a:cubicBezTo>
                  <a:pt x="2211" y="1095"/>
                  <a:pt x="2217" y="1089"/>
                  <a:pt x="2225" y="1085"/>
                </a:cubicBezTo>
                <a:cubicBezTo>
                  <a:pt x="2233" y="1089"/>
                  <a:pt x="2249" y="1101"/>
                  <a:pt x="2259" y="1094"/>
                </a:cubicBezTo>
                <a:cubicBezTo>
                  <a:pt x="2255" y="1093"/>
                  <a:pt x="2251" y="1089"/>
                  <a:pt x="2256" y="1088"/>
                </a:cubicBezTo>
                <a:cubicBezTo>
                  <a:pt x="2274" y="1097"/>
                  <a:pt x="2292" y="1107"/>
                  <a:pt x="2317" y="1096"/>
                </a:cubicBezTo>
                <a:cubicBezTo>
                  <a:pt x="2309" y="1094"/>
                  <a:pt x="2315" y="1081"/>
                  <a:pt x="2323" y="1084"/>
                </a:cubicBezTo>
                <a:cubicBezTo>
                  <a:pt x="2333" y="1090"/>
                  <a:pt x="2358" y="1113"/>
                  <a:pt x="2360" y="1099"/>
                </a:cubicBezTo>
                <a:cubicBezTo>
                  <a:pt x="2370" y="1110"/>
                  <a:pt x="2397" y="1116"/>
                  <a:pt x="2403" y="1098"/>
                </a:cubicBezTo>
                <a:cubicBezTo>
                  <a:pt x="2399" y="1098"/>
                  <a:pt x="2391" y="1086"/>
                  <a:pt x="2396" y="1086"/>
                </a:cubicBezTo>
                <a:cubicBezTo>
                  <a:pt x="2435" y="1088"/>
                  <a:pt x="2476" y="1087"/>
                  <a:pt x="2501" y="1100"/>
                </a:cubicBezTo>
                <a:cubicBezTo>
                  <a:pt x="2504" y="1097"/>
                  <a:pt x="2502" y="1089"/>
                  <a:pt x="2510" y="1091"/>
                </a:cubicBezTo>
                <a:cubicBezTo>
                  <a:pt x="2510" y="1095"/>
                  <a:pt x="2509" y="1098"/>
                  <a:pt x="2507" y="1100"/>
                </a:cubicBezTo>
                <a:cubicBezTo>
                  <a:pt x="2517" y="1103"/>
                  <a:pt x="2514" y="1100"/>
                  <a:pt x="2525" y="1100"/>
                </a:cubicBezTo>
                <a:cubicBezTo>
                  <a:pt x="2528" y="1093"/>
                  <a:pt x="2514" y="1087"/>
                  <a:pt x="2522" y="1085"/>
                </a:cubicBezTo>
                <a:cubicBezTo>
                  <a:pt x="2528" y="1091"/>
                  <a:pt x="2535" y="1094"/>
                  <a:pt x="2544" y="1090"/>
                </a:cubicBezTo>
                <a:cubicBezTo>
                  <a:pt x="2547" y="1080"/>
                  <a:pt x="2534" y="1088"/>
                  <a:pt x="2537" y="1078"/>
                </a:cubicBezTo>
                <a:cubicBezTo>
                  <a:pt x="2555" y="1083"/>
                  <a:pt x="2572" y="1089"/>
                  <a:pt x="2584" y="1099"/>
                </a:cubicBezTo>
                <a:cubicBezTo>
                  <a:pt x="2571" y="1070"/>
                  <a:pt x="2591" y="1089"/>
                  <a:pt x="2592" y="1075"/>
                </a:cubicBezTo>
                <a:cubicBezTo>
                  <a:pt x="2600" y="1087"/>
                  <a:pt x="2611" y="1080"/>
                  <a:pt x="2614" y="1093"/>
                </a:cubicBezTo>
                <a:cubicBezTo>
                  <a:pt x="2610" y="1093"/>
                  <a:pt x="2589" y="1092"/>
                  <a:pt x="2599" y="1096"/>
                </a:cubicBezTo>
                <a:cubicBezTo>
                  <a:pt x="2614" y="1105"/>
                  <a:pt x="2626" y="1093"/>
                  <a:pt x="2633" y="1102"/>
                </a:cubicBezTo>
                <a:cubicBezTo>
                  <a:pt x="2622" y="1099"/>
                  <a:pt x="2632" y="1118"/>
                  <a:pt x="2633" y="1123"/>
                </a:cubicBezTo>
                <a:cubicBezTo>
                  <a:pt x="2644" y="1125"/>
                  <a:pt x="2645" y="1116"/>
                  <a:pt x="2654" y="1117"/>
                </a:cubicBezTo>
                <a:cubicBezTo>
                  <a:pt x="2654" y="1109"/>
                  <a:pt x="2648" y="1107"/>
                  <a:pt x="2657" y="1104"/>
                </a:cubicBezTo>
                <a:cubicBezTo>
                  <a:pt x="2658" y="1119"/>
                  <a:pt x="2669" y="1108"/>
                  <a:pt x="2676" y="1120"/>
                </a:cubicBezTo>
                <a:cubicBezTo>
                  <a:pt x="2685" y="1115"/>
                  <a:pt x="2677" y="1107"/>
                  <a:pt x="2691" y="1104"/>
                </a:cubicBezTo>
                <a:cubicBezTo>
                  <a:pt x="2695" y="1105"/>
                  <a:pt x="2697" y="1108"/>
                  <a:pt x="2697" y="1113"/>
                </a:cubicBezTo>
                <a:cubicBezTo>
                  <a:pt x="2708" y="1115"/>
                  <a:pt x="2705" y="1102"/>
                  <a:pt x="2715" y="1104"/>
                </a:cubicBezTo>
                <a:cubicBezTo>
                  <a:pt x="2715" y="1118"/>
                  <a:pt x="2736" y="1112"/>
                  <a:pt x="2740" y="1122"/>
                </a:cubicBezTo>
                <a:cubicBezTo>
                  <a:pt x="2739" y="1117"/>
                  <a:pt x="2748" y="1119"/>
                  <a:pt x="2752" y="1119"/>
                </a:cubicBezTo>
                <a:cubicBezTo>
                  <a:pt x="2752" y="1114"/>
                  <a:pt x="2754" y="1112"/>
                  <a:pt x="2755" y="1109"/>
                </a:cubicBezTo>
                <a:cubicBezTo>
                  <a:pt x="2752" y="1104"/>
                  <a:pt x="2748" y="1099"/>
                  <a:pt x="2746" y="1091"/>
                </a:cubicBezTo>
                <a:cubicBezTo>
                  <a:pt x="2750" y="1091"/>
                  <a:pt x="2750" y="1087"/>
                  <a:pt x="2755" y="1088"/>
                </a:cubicBezTo>
                <a:cubicBezTo>
                  <a:pt x="2756" y="1096"/>
                  <a:pt x="2770" y="1091"/>
                  <a:pt x="2774" y="1097"/>
                </a:cubicBezTo>
                <a:cubicBezTo>
                  <a:pt x="2774" y="1106"/>
                  <a:pt x="2764" y="1106"/>
                  <a:pt x="2768" y="1118"/>
                </a:cubicBezTo>
                <a:cubicBezTo>
                  <a:pt x="2783" y="1123"/>
                  <a:pt x="2779" y="1109"/>
                  <a:pt x="2789" y="1109"/>
                </a:cubicBezTo>
                <a:cubicBezTo>
                  <a:pt x="2792" y="1124"/>
                  <a:pt x="2816" y="1137"/>
                  <a:pt x="2805" y="1152"/>
                </a:cubicBezTo>
                <a:cubicBezTo>
                  <a:pt x="2825" y="1162"/>
                  <a:pt x="2847" y="1170"/>
                  <a:pt x="2863" y="1185"/>
                </a:cubicBezTo>
                <a:cubicBezTo>
                  <a:pt x="2869" y="1217"/>
                  <a:pt x="2920" y="1212"/>
                  <a:pt x="2931" y="1239"/>
                </a:cubicBezTo>
                <a:cubicBezTo>
                  <a:pt x="2942" y="1239"/>
                  <a:pt x="2942" y="1229"/>
                  <a:pt x="2953" y="1230"/>
                </a:cubicBezTo>
                <a:cubicBezTo>
                  <a:pt x="2960" y="1244"/>
                  <a:pt x="2977" y="1244"/>
                  <a:pt x="2990" y="1238"/>
                </a:cubicBezTo>
                <a:cubicBezTo>
                  <a:pt x="2991" y="1248"/>
                  <a:pt x="3005" y="1246"/>
                  <a:pt x="3014" y="1247"/>
                </a:cubicBezTo>
                <a:cubicBezTo>
                  <a:pt x="3013" y="1252"/>
                  <a:pt x="3011" y="1253"/>
                  <a:pt x="3014" y="1257"/>
                </a:cubicBezTo>
                <a:cubicBezTo>
                  <a:pt x="3030" y="1249"/>
                  <a:pt x="3034" y="1269"/>
                  <a:pt x="3051" y="1259"/>
                </a:cubicBezTo>
                <a:cubicBezTo>
                  <a:pt x="3062" y="1276"/>
                  <a:pt x="3090" y="1270"/>
                  <a:pt x="3097" y="1283"/>
                </a:cubicBezTo>
                <a:cubicBezTo>
                  <a:pt x="3095" y="1284"/>
                  <a:pt x="3094" y="1286"/>
                  <a:pt x="3094" y="1289"/>
                </a:cubicBezTo>
                <a:cubicBezTo>
                  <a:pt x="3093" y="1288"/>
                  <a:pt x="3083" y="1282"/>
                  <a:pt x="3082" y="1289"/>
                </a:cubicBezTo>
                <a:cubicBezTo>
                  <a:pt x="3086" y="1297"/>
                  <a:pt x="3092" y="1295"/>
                  <a:pt x="3101" y="1292"/>
                </a:cubicBezTo>
                <a:cubicBezTo>
                  <a:pt x="3094" y="1309"/>
                  <a:pt x="3114" y="1308"/>
                  <a:pt x="3110" y="1323"/>
                </a:cubicBezTo>
                <a:cubicBezTo>
                  <a:pt x="3111" y="1319"/>
                  <a:pt x="3114" y="1318"/>
                  <a:pt x="3116" y="1317"/>
                </a:cubicBezTo>
                <a:cubicBezTo>
                  <a:pt x="3118" y="1318"/>
                  <a:pt x="3124" y="1331"/>
                  <a:pt x="3116" y="1332"/>
                </a:cubicBezTo>
                <a:cubicBezTo>
                  <a:pt x="3109" y="1325"/>
                  <a:pt x="3099" y="1321"/>
                  <a:pt x="3095" y="1311"/>
                </a:cubicBezTo>
                <a:cubicBezTo>
                  <a:pt x="3068" y="1322"/>
                  <a:pt x="3048" y="1301"/>
                  <a:pt x="3024" y="1305"/>
                </a:cubicBezTo>
                <a:cubicBezTo>
                  <a:pt x="3015" y="1291"/>
                  <a:pt x="2997" y="1290"/>
                  <a:pt x="2984" y="1294"/>
                </a:cubicBezTo>
                <a:cubicBezTo>
                  <a:pt x="2965" y="1286"/>
                  <a:pt x="2950" y="1280"/>
                  <a:pt x="2929" y="1276"/>
                </a:cubicBezTo>
                <a:cubicBezTo>
                  <a:pt x="2922" y="1265"/>
                  <a:pt x="2928" y="1255"/>
                  <a:pt x="2907" y="1255"/>
                </a:cubicBezTo>
                <a:cubicBezTo>
                  <a:pt x="2902" y="1281"/>
                  <a:pt x="2865" y="1261"/>
                  <a:pt x="2840" y="1259"/>
                </a:cubicBezTo>
                <a:cubicBezTo>
                  <a:pt x="2853" y="1275"/>
                  <a:pt x="2858" y="1284"/>
                  <a:pt x="2865" y="1304"/>
                </a:cubicBezTo>
                <a:cubicBezTo>
                  <a:pt x="2857" y="1323"/>
                  <a:pt x="2845" y="1341"/>
                  <a:pt x="2825" y="1326"/>
                </a:cubicBezTo>
                <a:cubicBezTo>
                  <a:pt x="2826" y="1338"/>
                  <a:pt x="2829" y="1335"/>
                  <a:pt x="2825" y="1345"/>
                </a:cubicBezTo>
                <a:cubicBezTo>
                  <a:pt x="2834" y="1341"/>
                  <a:pt x="2837" y="1343"/>
                  <a:pt x="2841" y="1350"/>
                </a:cubicBezTo>
                <a:cubicBezTo>
                  <a:pt x="2832" y="1351"/>
                  <a:pt x="2832" y="1351"/>
                  <a:pt x="2832" y="1351"/>
                </a:cubicBezTo>
                <a:cubicBezTo>
                  <a:pt x="2832" y="1383"/>
                  <a:pt x="2872" y="1362"/>
                  <a:pt x="2878" y="1384"/>
                </a:cubicBezTo>
                <a:cubicBezTo>
                  <a:pt x="2874" y="1383"/>
                  <a:pt x="2856" y="1384"/>
                  <a:pt x="2866" y="1387"/>
                </a:cubicBezTo>
                <a:cubicBezTo>
                  <a:pt x="2876" y="1384"/>
                  <a:pt x="2876" y="1391"/>
                  <a:pt x="2875" y="1399"/>
                </a:cubicBezTo>
                <a:cubicBezTo>
                  <a:pt x="2894" y="1404"/>
                  <a:pt x="2899" y="1409"/>
                  <a:pt x="2912" y="1417"/>
                </a:cubicBezTo>
                <a:cubicBezTo>
                  <a:pt x="2922" y="1405"/>
                  <a:pt x="2943" y="1419"/>
                  <a:pt x="2940" y="1426"/>
                </a:cubicBezTo>
                <a:cubicBezTo>
                  <a:pt x="2952" y="1425"/>
                  <a:pt x="2950" y="1410"/>
                  <a:pt x="2961" y="1407"/>
                </a:cubicBezTo>
                <a:cubicBezTo>
                  <a:pt x="2961" y="1426"/>
                  <a:pt x="2961" y="1426"/>
                  <a:pt x="2961" y="1426"/>
                </a:cubicBezTo>
                <a:cubicBezTo>
                  <a:pt x="2986" y="1430"/>
                  <a:pt x="2991" y="1454"/>
                  <a:pt x="3017" y="1437"/>
                </a:cubicBezTo>
                <a:cubicBezTo>
                  <a:pt x="3031" y="1456"/>
                  <a:pt x="3052" y="1445"/>
                  <a:pt x="3072" y="1443"/>
                </a:cubicBezTo>
                <a:cubicBezTo>
                  <a:pt x="3076" y="1452"/>
                  <a:pt x="3081" y="1461"/>
                  <a:pt x="3084" y="1470"/>
                </a:cubicBezTo>
                <a:cubicBezTo>
                  <a:pt x="3089" y="1470"/>
                  <a:pt x="3103" y="1469"/>
                  <a:pt x="3112" y="1464"/>
                </a:cubicBezTo>
                <a:cubicBezTo>
                  <a:pt x="3114" y="1468"/>
                  <a:pt x="3108" y="1480"/>
                  <a:pt x="3115" y="1479"/>
                </a:cubicBezTo>
                <a:cubicBezTo>
                  <a:pt x="3115" y="1474"/>
                  <a:pt x="3118" y="1472"/>
                  <a:pt x="3124" y="1473"/>
                </a:cubicBezTo>
                <a:cubicBezTo>
                  <a:pt x="3124" y="1479"/>
                  <a:pt x="3128" y="1480"/>
                  <a:pt x="3127" y="1485"/>
                </a:cubicBezTo>
                <a:cubicBezTo>
                  <a:pt x="3140" y="1480"/>
                  <a:pt x="3145" y="1486"/>
                  <a:pt x="3155" y="1482"/>
                </a:cubicBezTo>
                <a:cubicBezTo>
                  <a:pt x="3156" y="1486"/>
                  <a:pt x="3159" y="1487"/>
                  <a:pt x="3158" y="1494"/>
                </a:cubicBezTo>
                <a:cubicBezTo>
                  <a:pt x="3177" y="1491"/>
                  <a:pt x="3182" y="1497"/>
                  <a:pt x="3201" y="1490"/>
                </a:cubicBezTo>
                <a:cubicBezTo>
                  <a:pt x="3232" y="1498"/>
                  <a:pt x="3239" y="1530"/>
                  <a:pt x="3257" y="1551"/>
                </a:cubicBezTo>
                <a:cubicBezTo>
                  <a:pt x="3264" y="1550"/>
                  <a:pt x="3269" y="1547"/>
                  <a:pt x="3275" y="1545"/>
                </a:cubicBezTo>
                <a:cubicBezTo>
                  <a:pt x="3288" y="1563"/>
                  <a:pt x="3323" y="1559"/>
                  <a:pt x="3337" y="1578"/>
                </a:cubicBezTo>
                <a:cubicBezTo>
                  <a:pt x="3343" y="1578"/>
                  <a:pt x="3359" y="1573"/>
                  <a:pt x="3364" y="1577"/>
                </a:cubicBezTo>
                <a:cubicBezTo>
                  <a:pt x="3364" y="1582"/>
                  <a:pt x="3357" y="1580"/>
                  <a:pt x="3358" y="1587"/>
                </a:cubicBezTo>
                <a:cubicBezTo>
                  <a:pt x="3361" y="1593"/>
                  <a:pt x="3374" y="1589"/>
                  <a:pt x="3374" y="1599"/>
                </a:cubicBezTo>
                <a:cubicBezTo>
                  <a:pt x="3383" y="1593"/>
                  <a:pt x="3389" y="1599"/>
                  <a:pt x="3395" y="1595"/>
                </a:cubicBezTo>
                <a:cubicBezTo>
                  <a:pt x="3399" y="1606"/>
                  <a:pt x="3422" y="1623"/>
                  <a:pt x="3426" y="1613"/>
                </a:cubicBezTo>
                <a:cubicBezTo>
                  <a:pt x="3423" y="1609"/>
                  <a:pt x="3417" y="1606"/>
                  <a:pt x="3417" y="1598"/>
                </a:cubicBezTo>
                <a:cubicBezTo>
                  <a:pt x="3419" y="1594"/>
                  <a:pt x="3421" y="1588"/>
                  <a:pt x="3429" y="1589"/>
                </a:cubicBezTo>
                <a:cubicBezTo>
                  <a:pt x="3426" y="1600"/>
                  <a:pt x="3437" y="1597"/>
                  <a:pt x="3435" y="1607"/>
                </a:cubicBezTo>
                <a:cubicBezTo>
                  <a:pt x="3458" y="1610"/>
                  <a:pt x="3489" y="1583"/>
                  <a:pt x="3500" y="1612"/>
                </a:cubicBezTo>
                <a:cubicBezTo>
                  <a:pt x="3494" y="1617"/>
                  <a:pt x="3483" y="1616"/>
                  <a:pt x="3478" y="1622"/>
                </a:cubicBezTo>
                <a:cubicBezTo>
                  <a:pt x="3486" y="1635"/>
                  <a:pt x="3497" y="1628"/>
                  <a:pt x="3500" y="1643"/>
                </a:cubicBezTo>
                <a:cubicBezTo>
                  <a:pt x="3512" y="1644"/>
                  <a:pt x="3511" y="1633"/>
                  <a:pt x="3518" y="1631"/>
                </a:cubicBezTo>
                <a:cubicBezTo>
                  <a:pt x="3521" y="1644"/>
                  <a:pt x="3530" y="1650"/>
                  <a:pt x="3540" y="1655"/>
                </a:cubicBezTo>
                <a:cubicBezTo>
                  <a:pt x="3540" y="1649"/>
                  <a:pt x="3543" y="1648"/>
                  <a:pt x="3549" y="1649"/>
                </a:cubicBezTo>
                <a:cubicBezTo>
                  <a:pt x="3552" y="1639"/>
                  <a:pt x="3541" y="1642"/>
                  <a:pt x="3540" y="1636"/>
                </a:cubicBezTo>
                <a:cubicBezTo>
                  <a:pt x="3544" y="1632"/>
                  <a:pt x="3552" y="1630"/>
                  <a:pt x="3558" y="1627"/>
                </a:cubicBezTo>
                <a:cubicBezTo>
                  <a:pt x="3562" y="1634"/>
                  <a:pt x="3569" y="1639"/>
                  <a:pt x="3574" y="1645"/>
                </a:cubicBezTo>
                <a:cubicBezTo>
                  <a:pt x="3578" y="1643"/>
                  <a:pt x="3574" y="1633"/>
                  <a:pt x="3580" y="1633"/>
                </a:cubicBezTo>
                <a:cubicBezTo>
                  <a:pt x="3587" y="1640"/>
                  <a:pt x="3597" y="1655"/>
                  <a:pt x="3607" y="1642"/>
                </a:cubicBezTo>
                <a:cubicBezTo>
                  <a:pt x="3615" y="1648"/>
                  <a:pt x="3612" y="1664"/>
                  <a:pt x="3626" y="1663"/>
                </a:cubicBezTo>
                <a:cubicBezTo>
                  <a:pt x="3625" y="1652"/>
                  <a:pt x="3652" y="1661"/>
                  <a:pt x="3644" y="1672"/>
                </a:cubicBezTo>
                <a:cubicBezTo>
                  <a:pt x="3653" y="1669"/>
                  <a:pt x="3652" y="1676"/>
                  <a:pt x="3660" y="1675"/>
                </a:cubicBezTo>
                <a:cubicBezTo>
                  <a:pt x="3657" y="1662"/>
                  <a:pt x="3656" y="1661"/>
                  <a:pt x="3666" y="1656"/>
                </a:cubicBezTo>
                <a:cubicBezTo>
                  <a:pt x="3640" y="1639"/>
                  <a:pt x="3628" y="1606"/>
                  <a:pt x="3591" y="1593"/>
                </a:cubicBezTo>
                <a:cubicBezTo>
                  <a:pt x="3601" y="1594"/>
                  <a:pt x="3599" y="1585"/>
                  <a:pt x="3607" y="1584"/>
                </a:cubicBezTo>
                <a:cubicBezTo>
                  <a:pt x="3612" y="1591"/>
                  <a:pt x="3618" y="1597"/>
                  <a:pt x="3625" y="1602"/>
                </a:cubicBezTo>
                <a:cubicBezTo>
                  <a:pt x="3627" y="1592"/>
                  <a:pt x="3616" y="1595"/>
                  <a:pt x="3619" y="1583"/>
                </a:cubicBezTo>
                <a:cubicBezTo>
                  <a:pt x="3623" y="1587"/>
                  <a:pt x="3630" y="1587"/>
                  <a:pt x="3637" y="1586"/>
                </a:cubicBezTo>
                <a:cubicBezTo>
                  <a:pt x="3640" y="1571"/>
                  <a:pt x="3648" y="1562"/>
                  <a:pt x="3658" y="1562"/>
                </a:cubicBezTo>
                <a:cubicBezTo>
                  <a:pt x="3646" y="1510"/>
                  <a:pt x="3594" y="1511"/>
                  <a:pt x="3559" y="1474"/>
                </a:cubicBezTo>
                <a:cubicBezTo>
                  <a:pt x="3557" y="1485"/>
                  <a:pt x="3556" y="1488"/>
                  <a:pt x="3560" y="1495"/>
                </a:cubicBezTo>
                <a:cubicBezTo>
                  <a:pt x="3576" y="1494"/>
                  <a:pt x="3579" y="1506"/>
                  <a:pt x="3586" y="1515"/>
                </a:cubicBezTo>
                <a:cubicBezTo>
                  <a:pt x="3586" y="1515"/>
                  <a:pt x="3587" y="1516"/>
                  <a:pt x="3587" y="1516"/>
                </a:cubicBezTo>
                <a:cubicBezTo>
                  <a:pt x="3587" y="1516"/>
                  <a:pt x="3586" y="1515"/>
                  <a:pt x="3586" y="1515"/>
                </a:cubicBezTo>
                <a:cubicBezTo>
                  <a:pt x="3572" y="1502"/>
                  <a:pt x="3535" y="1522"/>
                  <a:pt x="3532" y="1493"/>
                </a:cubicBezTo>
                <a:cubicBezTo>
                  <a:pt x="3522" y="1494"/>
                  <a:pt x="3510" y="1515"/>
                  <a:pt x="3501" y="1499"/>
                </a:cubicBezTo>
                <a:cubicBezTo>
                  <a:pt x="3503" y="1495"/>
                  <a:pt x="3505" y="1492"/>
                  <a:pt x="3507" y="1490"/>
                </a:cubicBezTo>
                <a:cubicBezTo>
                  <a:pt x="3505" y="1498"/>
                  <a:pt x="3514" y="1496"/>
                  <a:pt x="3517" y="1499"/>
                </a:cubicBezTo>
                <a:cubicBezTo>
                  <a:pt x="3519" y="1492"/>
                  <a:pt x="3526" y="1490"/>
                  <a:pt x="3526" y="1480"/>
                </a:cubicBezTo>
                <a:cubicBezTo>
                  <a:pt x="3516" y="1473"/>
                  <a:pt x="3502" y="1470"/>
                  <a:pt x="3498" y="1456"/>
                </a:cubicBezTo>
                <a:cubicBezTo>
                  <a:pt x="3500" y="1441"/>
                  <a:pt x="3520" y="1444"/>
                  <a:pt x="3522" y="1428"/>
                </a:cubicBezTo>
                <a:cubicBezTo>
                  <a:pt x="3525" y="1434"/>
                  <a:pt x="3531" y="1436"/>
                  <a:pt x="3528" y="1447"/>
                </a:cubicBezTo>
                <a:cubicBezTo>
                  <a:pt x="3538" y="1446"/>
                  <a:pt x="3539" y="1455"/>
                  <a:pt x="3550" y="1453"/>
                </a:cubicBezTo>
                <a:cubicBezTo>
                  <a:pt x="3550" y="1432"/>
                  <a:pt x="3563" y="1459"/>
                  <a:pt x="3565" y="1440"/>
                </a:cubicBezTo>
                <a:cubicBezTo>
                  <a:pt x="3565" y="1449"/>
                  <a:pt x="3565" y="1449"/>
                  <a:pt x="3565" y="1449"/>
                </a:cubicBezTo>
                <a:cubicBezTo>
                  <a:pt x="3576" y="1446"/>
                  <a:pt x="3582" y="1454"/>
                  <a:pt x="3587" y="1449"/>
                </a:cubicBezTo>
                <a:cubicBezTo>
                  <a:pt x="3573" y="1435"/>
                  <a:pt x="3546" y="1435"/>
                  <a:pt x="3543" y="1410"/>
                </a:cubicBezTo>
                <a:cubicBezTo>
                  <a:pt x="3553" y="1412"/>
                  <a:pt x="3554" y="1406"/>
                  <a:pt x="3562" y="1406"/>
                </a:cubicBezTo>
                <a:cubicBezTo>
                  <a:pt x="3589" y="1434"/>
                  <a:pt x="3646" y="1453"/>
                  <a:pt x="3685" y="1479"/>
                </a:cubicBezTo>
                <a:cubicBezTo>
                  <a:pt x="3675" y="1476"/>
                  <a:pt x="3676" y="1483"/>
                  <a:pt x="3670" y="1485"/>
                </a:cubicBezTo>
                <a:cubicBezTo>
                  <a:pt x="3664" y="1479"/>
                  <a:pt x="3658" y="1472"/>
                  <a:pt x="3645" y="1473"/>
                </a:cubicBezTo>
                <a:cubicBezTo>
                  <a:pt x="3645" y="1477"/>
                  <a:pt x="3644" y="1480"/>
                  <a:pt x="3642" y="1482"/>
                </a:cubicBezTo>
                <a:cubicBezTo>
                  <a:pt x="3664" y="1477"/>
                  <a:pt x="3671" y="1502"/>
                  <a:pt x="3682" y="1497"/>
                </a:cubicBezTo>
                <a:cubicBezTo>
                  <a:pt x="3670" y="1484"/>
                  <a:pt x="3701" y="1481"/>
                  <a:pt x="3691" y="1469"/>
                </a:cubicBezTo>
                <a:cubicBezTo>
                  <a:pt x="3697" y="1469"/>
                  <a:pt x="3695" y="1478"/>
                  <a:pt x="3703" y="1475"/>
                </a:cubicBezTo>
                <a:cubicBezTo>
                  <a:pt x="3704" y="1460"/>
                  <a:pt x="3689" y="1461"/>
                  <a:pt x="3688" y="1448"/>
                </a:cubicBezTo>
                <a:cubicBezTo>
                  <a:pt x="3703" y="1448"/>
                  <a:pt x="3707" y="1460"/>
                  <a:pt x="3716" y="1466"/>
                </a:cubicBezTo>
                <a:cubicBezTo>
                  <a:pt x="3711" y="1457"/>
                  <a:pt x="3718" y="1455"/>
                  <a:pt x="3712" y="1448"/>
                </a:cubicBezTo>
                <a:cubicBezTo>
                  <a:pt x="3737" y="1444"/>
                  <a:pt x="3738" y="1429"/>
                  <a:pt x="3755" y="1429"/>
                </a:cubicBezTo>
                <a:cubicBezTo>
                  <a:pt x="3737" y="1417"/>
                  <a:pt x="3704" y="1392"/>
                  <a:pt x="3687" y="1399"/>
                </a:cubicBezTo>
                <a:close/>
                <a:moveTo>
                  <a:pt x="552" y="605"/>
                </a:moveTo>
                <a:cubicBezTo>
                  <a:pt x="548" y="604"/>
                  <a:pt x="551" y="596"/>
                  <a:pt x="546" y="596"/>
                </a:cubicBezTo>
                <a:cubicBezTo>
                  <a:pt x="548" y="592"/>
                  <a:pt x="553" y="590"/>
                  <a:pt x="558" y="590"/>
                </a:cubicBezTo>
                <a:cubicBezTo>
                  <a:pt x="558" y="597"/>
                  <a:pt x="563" y="599"/>
                  <a:pt x="568" y="602"/>
                </a:cubicBezTo>
                <a:cubicBezTo>
                  <a:pt x="565" y="613"/>
                  <a:pt x="550" y="589"/>
                  <a:pt x="552" y="605"/>
                </a:cubicBezTo>
                <a:close/>
                <a:moveTo>
                  <a:pt x="773" y="363"/>
                </a:moveTo>
                <a:cubicBezTo>
                  <a:pt x="772" y="356"/>
                  <a:pt x="773" y="352"/>
                  <a:pt x="776" y="348"/>
                </a:cubicBezTo>
                <a:cubicBezTo>
                  <a:pt x="766" y="356"/>
                  <a:pt x="755" y="347"/>
                  <a:pt x="748" y="342"/>
                </a:cubicBezTo>
                <a:cubicBezTo>
                  <a:pt x="747" y="347"/>
                  <a:pt x="745" y="342"/>
                  <a:pt x="745" y="339"/>
                </a:cubicBezTo>
                <a:cubicBezTo>
                  <a:pt x="771" y="339"/>
                  <a:pt x="790" y="345"/>
                  <a:pt x="806" y="332"/>
                </a:cubicBezTo>
                <a:cubicBezTo>
                  <a:pt x="813" y="333"/>
                  <a:pt x="815" y="338"/>
                  <a:pt x="819" y="341"/>
                </a:cubicBezTo>
                <a:cubicBezTo>
                  <a:pt x="826" y="342"/>
                  <a:pt x="829" y="339"/>
                  <a:pt x="828" y="332"/>
                </a:cubicBezTo>
                <a:cubicBezTo>
                  <a:pt x="838" y="335"/>
                  <a:pt x="836" y="331"/>
                  <a:pt x="843" y="335"/>
                </a:cubicBezTo>
                <a:cubicBezTo>
                  <a:pt x="847" y="345"/>
                  <a:pt x="845" y="343"/>
                  <a:pt x="840" y="350"/>
                </a:cubicBezTo>
                <a:cubicBezTo>
                  <a:pt x="840" y="357"/>
                  <a:pt x="851" y="352"/>
                  <a:pt x="856" y="353"/>
                </a:cubicBezTo>
                <a:cubicBezTo>
                  <a:pt x="835" y="371"/>
                  <a:pt x="799" y="368"/>
                  <a:pt x="773" y="363"/>
                </a:cubicBezTo>
                <a:close/>
                <a:moveTo>
                  <a:pt x="1001" y="692"/>
                </a:moveTo>
                <a:cubicBezTo>
                  <a:pt x="995" y="677"/>
                  <a:pt x="972" y="680"/>
                  <a:pt x="961" y="671"/>
                </a:cubicBezTo>
                <a:cubicBezTo>
                  <a:pt x="957" y="657"/>
                  <a:pt x="974" y="676"/>
                  <a:pt x="976" y="664"/>
                </a:cubicBezTo>
                <a:cubicBezTo>
                  <a:pt x="980" y="666"/>
                  <a:pt x="982" y="671"/>
                  <a:pt x="982" y="677"/>
                </a:cubicBezTo>
                <a:cubicBezTo>
                  <a:pt x="995" y="666"/>
                  <a:pt x="1016" y="682"/>
                  <a:pt x="1001" y="692"/>
                </a:cubicBezTo>
                <a:close/>
                <a:moveTo>
                  <a:pt x="1007" y="673"/>
                </a:moveTo>
                <a:cubicBezTo>
                  <a:pt x="1007" y="662"/>
                  <a:pt x="1017" y="661"/>
                  <a:pt x="1025" y="664"/>
                </a:cubicBezTo>
                <a:cubicBezTo>
                  <a:pt x="1022" y="670"/>
                  <a:pt x="1016" y="673"/>
                  <a:pt x="1007" y="673"/>
                </a:cubicBezTo>
                <a:close/>
                <a:moveTo>
                  <a:pt x="1068" y="654"/>
                </a:moveTo>
                <a:cubicBezTo>
                  <a:pt x="1058" y="654"/>
                  <a:pt x="1058" y="654"/>
                  <a:pt x="1058" y="654"/>
                </a:cubicBezTo>
                <a:cubicBezTo>
                  <a:pt x="1056" y="646"/>
                  <a:pt x="1064" y="648"/>
                  <a:pt x="1064" y="642"/>
                </a:cubicBezTo>
                <a:cubicBezTo>
                  <a:pt x="1073" y="644"/>
                  <a:pt x="1068" y="646"/>
                  <a:pt x="1068" y="654"/>
                </a:cubicBezTo>
                <a:close/>
                <a:moveTo>
                  <a:pt x="790" y="1270"/>
                </a:moveTo>
                <a:cubicBezTo>
                  <a:pt x="802" y="1270"/>
                  <a:pt x="802" y="1270"/>
                  <a:pt x="802" y="1270"/>
                </a:cubicBezTo>
                <a:cubicBezTo>
                  <a:pt x="805" y="1282"/>
                  <a:pt x="788" y="1282"/>
                  <a:pt x="790" y="1270"/>
                </a:cubicBezTo>
                <a:close/>
                <a:moveTo>
                  <a:pt x="805" y="1227"/>
                </a:moveTo>
                <a:cubicBezTo>
                  <a:pt x="789" y="1239"/>
                  <a:pt x="768" y="1220"/>
                  <a:pt x="743" y="1222"/>
                </a:cubicBezTo>
                <a:cubicBezTo>
                  <a:pt x="743" y="1197"/>
                  <a:pt x="723" y="1193"/>
                  <a:pt x="715" y="1176"/>
                </a:cubicBezTo>
                <a:cubicBezTo>
                  <a:pt x="711" y="1184"/>
                  <a:pt x="700" y="1173"/>
                  <a:pt x="700" y="1179"/>
                </a:cubicBezTo>
                <a:cubicBezTo>
                  <a:pt x="690" y="1176"/>
                  <a:pt x="699" y="1169"/>
                  <a:pt x="691" y="1161"/>
                </a:cubicBezTo>
                <a:cubicBezTo>
                  <a:pt x="682" y="1164"/>
                  <a:pt x="695" y="1169"/>
                  <a:pt x="691" y="1176"/>
                </a:cubicBezTo>
                <a:cubicBezTo>
                  <a:pt x="677" y="1166"/>
                  <a:pt x="677" y="1172"/>
                  <a:pt x="663" y="1171"/>
                </a:cubicBezTo>
                <a:cubicBezTo>
                  <a:pt x="672" y="1159"/>
                  <a:pt x="649" y="1151"/>
                  <a:pt x="641" y="1156"/>
                </a:cubicBezTo>
                <a:cubicBezTo>
                  <a:pt x="646" y="1142"/>
                  <a:pt x="641" y="1138"/>
                  <a:pt x="626" y="1137"/>
                </a:cubicBezTo>
                <a:cubicBezTo>
                  <a:pt x="626" y="1127"/>
                  <a:pt x="637" y="1128"/>
                  <a:pt x="647" y="1128"/>
                </a:cubicBezTo>
                <a:cubicBezTo>
                  <a:pt x="647" y="1136"/>
                  <a:pt x="652" y="1134"/>
                  <a:pt x="647" y="1140"/>
                </a:cubicBezTo>
                <a:cubicBezTo>
                  <a:pt x="650" y="1147"/>
                  <a:pt x="666" y="1148"/>
                  <a:pt x="672" y="1143"/>
                </a:cubicBezTo>
                <a:cubicBezTo>
                  <a:pt x="670" y="1135"/>
                  <a:pt x="666" y="1130"/>
                  <a:pt x="663" y="1125"/>
                </a:cubicBezTo>
                <a:cubicBezTo>
                  <a:pt x="671" y="1123"/>
                  <a:pt x="672" y="1117"/>
                  <a:pt x="681" y="1124"/>
                </a:cubicBezTo>
                <a:cubicBezTo>
                  <a:pt x="680" y="1113"/>
                  <a:pt x="660" y="1109"/>
                  <a:pt x="641" y="1103"/>
                </a:cubicBezTo>
                <a:cubicBezTo>
                  <a:pt x="636" y="1088"/>
                  <a:pt x="629" y="1074"/>
                  <a:pt x="622" y="1061"/>
                </a:cubicBezTo>
                <a:cubicBezTo>
                  <a:pt x="625" y="1052"/>
                  <a:pt x="635" y="1049"/>
                  <a:pt x="631" y="1033"/>
                </a:cubicBezTo>
                <a:cubicBezTo>
                  <a:pt x="642" y="1035"/>
                  <a:pt x="645" y="1029"/>
                  <a:pt x="655" y="1030"/>
                </a:cubicBezTo>
                <a:cubicBezTo>
                  <a:pt x="662" y="1044"/>
                  <a:pt x="673" y="1055"/>
                  <a:pt x="683" y="1066"/>
                </a:cubicBezTo>
                <a:cubicBezTo>
                  <a:pt x="690" y="1067"/>
                  <a:pt x="685" y="1055"/>
                  <a:pt x="686" y="1051"/>
                </a:cubicBezTo>
                <a:cubicBezTo>
                  <a:pt x="687" y="1054"/>
                  <a:pt x="701" y="1054"/>
                  <a:pt x="692" y="1051"/>
                </a:cubicBezTo>
                <a:cubicBezTo>
                  <a:pt x="699" y="1041"/>
                  <a:pt x="701" y="1060"/>
                  <a:pt x="711" y="1057"/>
                </a:cubicBezTo>
                <a:cubicBezTo>
                  <a:pt x="697" y="1064"/>
                  <a:pt x="713" y="1073"/>
                  <a:pt x="720" y="1078"/>
                </a:cubicBezTo>
                <a:cubicBezTo>
                  <a:pt x="726" y="1068"/>
                  <a:pt x="730" y="1078"/>
                  <a:pt x="739" y="1078"/>
                </a:cubicBezTo>
                <a:cubicBezTo>
                  <a:pt x="729" y="1082"/>
                  <a:pt x="725" y="1088"/>
                  <a:pt x="717" y="1087"/>
                </a:cubicBezTo>
                <a:cubicBezTo>
                  <a:pt x="709" y="1105"/>
                  <a:pt x="727" y="1100"/>
                  <a:pt x="727" y="1118"/>
                </a:cubicBezTo>
                <a:cubicBezTo>
                  <a:pt x="736" y="1118"/>
                  <a:pt x="742" y="1120"/>
                  <a:pt x="745" y="1127"/>
                </a:cubicBezTo>
                <a:cubicBezTo>
                  <a:pt x="749" y="1137"/>
                  <a:pt x="735" y="1129"/>
                  <a:pt x="739" y="1139"/>
                </a:cubicBezTo>
                <a:cubicBezTo>
                  <a:pt x="742" y="1147"/>
                  <a:pt x="751" y="1133"/>
                  <a:pt x="752" y="1145"/>
                </a:cubicBezTo>
                <a:cubicBezTo>
                  <a:pt x="757" y="1142"/>
                  <a:pt x="755" y="1133"/>
                  <a:pt x="767" y="1136"/>
                </a:cubicBezTo>
                <a:cubicBezTo>
                  <a:pt x="763" y="1149"/>
                  <a:pt x="773" y="1148"/>
                  <a:pt x="779" y="1151"/>
                </a:cubicBezTo>
                <a:cubicBezTo>
                  <a:pt x="770" y="1157"/>
                  <a:pt x="777" y="1166"/>
                  <a:pt x="773" y="1172"/>
                </a:cubicBezTo>
                <a:cubicBezTo>
                  <a:pt x="784" y="1168"/>
                  <a:pt x="799" y="1184"/>
                  <a:pt x="801" y="1169"/>
                </a:cubicBezTo>
                <a:cubicBezTo>
                  <a:pt x="811" y="1169"/>
                  <a:pt x="812" y="1178"/>
                  <a:pt x="816" y="1184"/>
                </a:cubicBezTo>
                <a:cubicBezTo>
                  <a:pt x="823" y="1180"/>
                  <a:pt x="820" y="1167"/>
                  <a:pt x="835" y="1172"/>
                </a:cubicBezTo>
                <a:cubicBezTo>
                  <a:pt x="837" y="1187"/>
                  <a:pt x="824" y="1187"/>
                  <a:pt x="832" y="1199"/>
                </a:cubicBezTo>
                <a:cubicBezTo>
                  <a:pt x="823" y="1199"/>
                  <a:pt x="823" y="1199"/>
                  <a:pt x="823" y="1199"/>
                </a:cubicBezTo>
                <a:cubicBezTo>
                  <a:pt x="823" y="1204"/>
                  <a:pt x="824" y="1211"/>
                  <a:pt x="820" y="1212"/>
                </a:cubicBezTo>
                <a:cubicBezTo>
                  <a:pt x="840" y="1221"/>
                  <a:pt x="855" y="1248"/>
                  <a:pt x="857" y="1266"/>
                </a:cubicBezTo>
                <a:cubicBezTo>
                  <a:pt x="842" y="1246"/>
                  <a:pt x="797" y="1260"/>
                  <a:pt x="805" y="1227"/>
                </a:cubicBezTo>
                <a:close/>
                <a:moveTo>
                  <a:pt x="979" y="1231"/>
                </a:moveTo>
                <a:cubicBezTo>
                  <a:pt x="959" y="1225"/>
                  <a:pt x="961" y="1216"/>
                  <a:pt x="951" y="1201"/>
                </a:cubicBezTo>
                <a:cubicBezTo>
                  <a:pt x="958" y="1202"/>
                  <a:pt x="958" y="1209"/>
                  <a:pt x="964" y="1210"/>
                </a:cubicBezTo>
                <a:cubicBezTo>
                  <a:pt x="972" y="1207"/>
                  <a:pt x="956" y="1204"/>
                  <a:pt x="961" y="1195"/>
                </a:cubicBezTo>
                <a:cubicBezTo>
                  <a:pt x="979" y="1203"/>
                  <a:pt x="997" y="1194"/>
                  <a:pt x="1007" y="1213"/>
                </a:cubicBezTo>
                <a:cubicBezTo>
                  <a:pt x="988" y="1210"/>
                  <a:pt x="975" y="1212"/>
                  <a:pt x="979" y="1231"/>
                </a:cubicBezTo>
                <a:close/>
                <a:moveTo>
                  <a:pt x="1053" y="1258"/>
                </a:moveTo>
                <a:cubicBezTo>
                  <a:pt x="1044" y="1256"/>
                  <a:pt x="1047" y="1256"/>
                  <a:pt x="1038" y="1258"/>
                </a:cubicBezTo>
                <a:cubicBezTo>
                  <a:pt x="1035" y="1248"/>
                  <a:pt x="1043" y="1249"/>
                  <a:pt x="1044" y="1243"/>
                </a:cubicBezTo>
                <a:cubicBezTo>
                  <a:pt x="1046" y="1244"/>
                  <a:pt x="1049" y="1246"/>
                  <a:pt x="1053" y="1246"/>
                </a:cubicBezTo>
                <a:cubicBezTo>
                  <a:pt x="1048" y="1252"/>
                  <a:pt x="1053" y="1250"/>
                  <a:pt x="1053" y="1258"/>
                </a:cubicBezTo>
                <a:close/>
                <a:moveTo>
                  <a:pt x="1117" y="902"/>
                </a:moveTo>
                <a:cubicBezTo>
                  <a:pt x="1118" y="899"/>
                  <a:pt x="1120" y="897"/>
                  <a:pt x="1119" y="893"/>
                </a:cubicBezTo>
                <a:cubicBezTo>
                  <a:pt x="1136" y="897"/>
                  <a:pt x="1133" y="893"/>
                  <a:pt x="1135" y="883"/>
                </a:cubicBezTo>
                <a:cubicBezTo>
                  <a:pt x="1146" y="885"/>
                  <a:pt x="1151" y="893"/>
                  <a:pt x="1159" y="898"/>
                </a:cubicBezTo>
                <a:cubicBezTo>
                  <a:pt x="1152" y="905"/>
                  <a:pt x="1126" y="905"/>
                  <a:pt x="1117" y="902"/>
                </a:cubicBezTo>
                <a:close/>
                <a:moveTo>
                  <a:pt x="1279" y="912"/>
                </a:moveTo>
                <a:cubicBezTo>
                  <a:pt x="1249" y="896"/>
                  <a:pt x="1212" y="923"/>
                  <a:pt x="1190" y="895"/>
                </a:cubicBezTo>
                <a:cubicBezTo>
                  <a:pt x="1190" y="879"/>
                  <a:pt x="1204" y="861"/>
                  <a:pt x="1226" y="870"/>
                </a:cubicBezTo>
                <a:cubicBezTo>
                  <a:pt x="1231" y="865"/>
                  <a:pt x="1235" y="860"/>
                  <a:pt x="1239" y="854"/>
                </a:cubicBezTo>
                <a:cubicBezTo>
                  <a:pt x="1241" y="856"/>
                  <a:pt x="1244" y="858"/>
                  <a:pt x="1248" y="857"/>
                </a:cubicBezTo>
                <a:cubicBezTo>
                  <a:pt x="1248" y="876"/>
                  <a:pt x="1248" y="876"/>
                  <a:pt x="1248" y="876"/>
                </a:cubicBezTo>
                <a:cubicBezTo>
                  <a:pt x="1259" y="857"/>
                  <a:pt x="1254" y="886"/>
                  <a:pt x="1279" y="878"/>
                </a:cubicBezTo>
                <a:cubicBezTo>
                  <a:pt x="1270" y="896"/>
                  <a:pt x="1280" y="902"/>
                  <a:pt x="1279" y="912"/>
                </a:cubicBezTo>
                <a:close/>
                <a:moveTo>
                  <a:pt x="1469" y="1180"/>
                </a:moveTo>
                <a:cubicBezTo>
                  <a:pt x="1465" y="1188"/>
                  <a:pt x="1456" y="1185"/>
                  <a:pt x="1451" y="1180"/>
                </a:cubicBezTo>
                <a:cubicBezTo>
                  <a:pt x="1452" y="1173"/>
                  <a:pt x="1467" y="1177"/>
                  <a:pt x="1469" y="1180"/>
                </a:cubicBezTo>
                <a:close/>
                <a:moveTo>
                  <a:pt x="1343" y="872"/>
                </a:moveTo>
                <a:cubicBezTo>
                  <a:pt x="1342" y="883"/>
                  <a:pt x="1333" y="886"/>
                  <a:pt x="1322" y="887"/>
                </a:cubicBezTo>
                <a:cubicBezTo>
                  <a:pt x="1321" y="870"/>
                  <a:pt x="1312" y="862"/>
                  <a:pt x="1300" y="857"/>
                </a:cubicBezTo>
                <a:cubicBezTo>
                  <a:pt x="1310" y="845"/>
                  <a:pt x="1315" y="864"/>
                  <a:pt x="1327" y="859"/>
                </a:cubicBezTo>
                <a:cubicBezTo>
                  <a:pt x="1327" y="852"/>
                  <a:pt x="1322" y="850"/>
                  <a:pt x="1327" y="844"/>
                </a:cubicBezTo>
                <a:cubicBezTo>
                  <a:pt x="1333" y="844"/>
                  <a:pt x="1334" y="848"/>
                  <a:pt x="1340" y="847"/>
                </a:cubicBezTo>
                <a:cubicBezTo>
                  <a:pt x="1336" y="852"/>
                  <a:pt x="1336" y="855"/>
                  <a:pt x="1343" y="856"/>
                </a:cubicBezTo>
                <a:cubicBezTo>
                  <a:pt x="1342" y="863"/>
                  <a:pt x="1335" y="863"/>
                  <a:pt x="1327" y="863"/>
                </a:cubicBezTo>
                <a:cubicBezTo>
                  <a:pt x="1328" y="870"/>
                  <a:pt x="1339" y="867"/>
                  <a:pt x="1343" y="872"/>
                </a:cubicBezTo>
                <a:close/>
                <a:moveTo>
                  <a:pt x="1349" y="853"/>
                </a:moveTo>
                <a:cubicBezTo>
                  <a:pt x="1360" y="853"/>
                  <a:pt x="1368" y="853"/>
                  <a:pt x="1370" y="856"/>
                </a:cubicBezTo>
                <a:cubicBezTo>
                  <a:pt x="1373" y="866"/>
                  <a:pt x="1348" y="861"/>
                  <a:pt x="1349" y="853"/>
                </a:cubicBezTo>
                <a:close/>
                <a:moveTo>
                  <a:pt x="1408" y="1211"/>
                </a:moveTo>
                <a:cubicBezTo>
                  <a:pt x="1404" y="1215"/>
                  <a:pt x="1404" y="1223"/>
                  <a:pt x="1396" y="1223"/>
                </a:cubicBezTo>
                <a:cubicBezTo>
                  <a:pt x="1388" y="1222"/>
                  <a:pt x="1392" y="1214"/>
                  <a:pt x="1384" y="1208"/>
                </a:cubicBezTo>
                <a:cubicBezTo>
                  <a:pt x="1377" y="1212"/>
                  <a:pt x="1382" y="1227"/>
                  <a:pt x="1375" y="1230"/>
                </a:cubicBezTo>
                <a:cubicBezTo>
                  <a:pt x="1365" y="1229"/>
                  <a:pt x="1367" y="1215"/>
                  <a:pt x="1365" y="1205"/>
                </a:cubicBezTo>
                <a:cubicBezTo>
                  <a:pt x="1382" y="1191"/>
                  <a:pt x="1392" y="1208"/>
                  <a:pt x="1408" y="1196"/>
                </a:cubicBezTo>
                <a:cubicBezTo>
                  <a:pt x="1413" y="1212"/>
                  <a:pt x="1439" y="1208"/>
                  <a:pt x="1442" y="1226"/>
                </a:cubicBezTo>
                <a:cubicBezTo>
                  <a:pt x="1424" y="1222"/>
                  <a:pt x="1420" y="1215"/>
                  <a:pt x="1408" y="1211"/>
                </a:cubicBezTo>
                <a:close/>
                <a:moveTo>
                  <a:pt x="1426" y="1195"/>
                </a:moveTo>
                <a:cubicBezTo>
                  <a:pt x="1428" y="1186"/>
                  <a:pt x="1420" y="1184"/>
                  <a:pt x="1426" y="1177"/>
                </a:cubicBezTo>
                <a:cubicBezTo>
                  <a:pt x="1436" y="1178"/>
                  <a:pt x="1443" y="1183"/>
                  <a:pt x="1454" y="1183"/>
                </a:cubicBezTo>
                <a:cubicBezTo>
                  <a:pt x="1454" y="1192"/>
                  <a:pt x="1454" y="1192"/>
                  <a:pt x="1454" y="1192"/>
                </a:cubicBezTo>
                <a:cubicBezTo>
                  <a:pt x="1442" y="1185"/>
                  <a:pt x="1440" y="1196"/>
                  <a:pt x="1426" y="1195"/>
                </a:cubicBezTo>
                <a:close/>
                <a:moveTo>
                  <a:pt x="1534" y="1243"/>
                </a:moveTo>
                <a:cubicBezTo>
                  <a:pt x="1525" y="1244"/>
                  <a:pt x="1517" y="1244"/>
                  <a:pt x="1519" y="1234"/>
                </a:cubicBezTo>
                <a:cubicBezTo>
                  <a:pt x="1526" y="1241"/>
                  <a:pt x="1538" y="1220"/>
                  <a:pt x="1549" y="1231"/>
                </a:cubicBezTo>
                <a:cubicBezTo>
                  <a:pt x="1547" y="1238"/>
                  <a:pt x="1530" y="1230"/>
                  <a:pt x="1534" y="1243"/>
                </a:cubicBezTo>
                <a:close/>
                <a:moveTo>
                  <a:pt x="1546" y="1225"/>
                </a:moveTo>
                <a:cubicBezTo>
                  <a:pt x="1543" y="1213"/>
                  <a:pt x="1531" y="1225"/>
                  <a:pt x="1528" y="1219"/>
                </a:cubicBezTo>
                <a:cubicBezTo>
                  <a:pt x="1520" y="1225"/>
                  <a:pt x="1519" y="1236"/>
                  <a:pt x="1503" y="1234"/>
                </a:cubicBezTo>
                <a:cubicBezTo>
                  <a:pt x="1505" y="1228"/>
                  <a:pt x="1501" y="1226"/>
                  <a:pt x="1500" y="1222"/>
                </a:cubicBezTo>
                <a:cubicBezTo>
                  <a:pt x="1498" y="1225"/>
                  <a:pt x="1492" y="1224"/>
                  <a:pt x="1491" y="1228"/>
                </a:cubicBezTo>
                <a:cubicBezTo>
                  <a:pt x="1482" y="1220"/>
                  <a:pt x="1472" y="1213"/>
                  <a:pt x="1454" y="1213"/>
                </a:cubicBezTo>
                <a:cubicBezTo>
                  <a:pt x="1460" y="1206"/>
                  <a:pt x="1490" y="1208"/>
                  <a:pt x="1494" y="1213"/>
                </a:cubicBezTo>
                <a:cubicBezTo>
                  <a:pt x="1502" y="1209"/>
                  <a:pt x="1489" y="1199"/>
                  <a:pt x="1491" y="1192"/>
                </a:cubicBezTo>
                <a:cubicBezTo>
                  <a:pt x="1488" y="1193"/>
                  <a:pt x="1485" y="1194"/>
                  <a:pt x="1485" y="1198"/>
                </a:cubicBezTo>
                <a:cubicBezTo>
                  <a:pt x="1475" y="1189"/>
                  <a:pt x="1487" y="1176"/>
                  <a:pt x="1497" y="1176"/>
                </a:cubicBezTo>
                <a:cubicBezTo>
                  <a:pt x="1502" y="1189"/>
                  <a:pt x="1531" y="1204"/>
                  <a:pt x="1521" y="1203"/>
                </a:cubicBezTo>
                <a:cubicBezTo>
                  <a:pt x="1523" y="1209"/>
                  <a:pt x="1523" y="1217"/>
                  <a:pt x="1531" y="1216"/>
                </a:cubicBezTo>
                <a:cubicBezTo>
                  <a:pt x="1537" y="1215"/>
                  <a:pt x="1531" y="1202"/>
                  <a:pt x="1540" y="1203"/>
                </a:cubicBezTo>
                <a:cubicBezTo>
                  <a:pt x="1552" y="1201"/>
                  <a:pt x="1546" y="1218"/>
                  <a:pt x="1558" y="1215"/>
                </a:cubicBezTo>
                <a:cubicBezTo>
                  <a:pt x="1558" y="1222"/>
                  <a:pt x="1547" y="1218"/>
                  <a:pt x="1546" y="1225"/>
                </a:cubicBezTo>
                <a:close/>
                <a:moveTo>
                  <a:pt x="1595" y="1230"/>
                </a:moveTo>
                <a:cubicBezTo>
                  <a:pt x="1576" y="1233"/>
                  <a:pt x="1574" y="1219"/>
                  <a:pt x="1561" y="1215"/>
                </a:cubicBezTo>
                <a:cubicBezTo>
                  <a:pt x="1573" y="1204"/>
                  <a:pt x="1583" y="1225"/>
                  <a:pt x="1595" y="1215"/>
                </a:cubicBezTo>
                <a:lnTo>
                  <a:pt x="1595" y="1230"/>
                </a:lnTo>
                <a:close/>
                <a:moveTo>
                  <a:pt x="1853" y="1215"/>
                </a:moveTo>
                <a:cubicBezTo>
                  <a:pt x="1832" y="1204"/>
                  <a:pt x="1798" y="1217"/>
                  <a:pt x="1785" y="1197"/>
                </a:cubicBezTo>
                <a:cubicBezTo>
                  <a:pt x="1795" y="1192"/>
                  <a:pt x="1797" y="1198"/>
                  <a:pt x="1809" y="1197"/>
                </a:cubicBezTo>
                <a:cubicBezTo>
                  <a:pt x="1812" y="1188"/>
                  <a:pt x="1805" y="1189"/>
                  <a:pt x="1806" y="1182"/>
                </a:cubicBezTo>
                <a:cubicBezTo>
                  <a:pt x="1822" y="1188"/>
                  <a:pt x="1836" y="1178"/>
                  <a:pt x="1840" y="1194"/>
                </a:cubicBezTo>
                <a:cubicBezTo>
                  <a:pt x="1849" y="1190"/>
                  <a:pt x="1857" y="1184"/>
                  <a:pt x="1865" y="1193"/>
                </a:cubicBezTo>
                <a:cubicBezTo>
                  <a:pt x="1863" y="1203"/>
                  <a:pt x="1851" y="1203"/>
                  <a:pt x="1853" y="1215"/>
                </a:cubicBezTo>
                <a:close/>
                <a:moveTo>
                  <a:pt x="2583" y="1010"/>
                </a:moveTo>
                <a:cubicBezTo>
                  <a:pt x="2574" y="1009"/>
                  <a:pt x="2565" y="1007"/>
                  <a:pt x="2567" y="995"/>
                </a:cubicBezTo>
                <a:cubicBezTo>
                  <a:pt x="2577" y="1001"/>
                  <a:pt x="2581" y="992"/>
                  <a:pt x="2589" y="998"/>
                </a:cubicBezTo>
                <a:cubicBezTo>
                  <a:pt x="2591" y="1006"/>
                  <a:pt x="2582" y="1004"/>
                  <a:pt x="2583" y="1010"/>
                </a:cubicBezTo>
                <a:close/>
                <a:moveTo>
                  <a:pt x="2745" y="1030"/>
                </a:moveTo>
                <a:cubicBezTo>
                  <a:pt x="2743" y="1033"/>
                  <a:pt x="2742" y="1035"/>
                  <a:pt x="2745" y="1036"/>
                </a:cubicBezTo>
                <a:cubicBezTo>
                  <a:pt x="2745" y="1042"/>
                  <a:pt x="2735" y="1038"/>
                  <a:pt x="2736" y="1045"/>
                </a:cubicBezTo>
                <a:cubicBezTo>
                  <a:pt x="2730" y="1043"/>
                  <a:pt x="2737" y="1028"/>
                  <a:pt x="2745" y="1030"/>
                </a:cubicBezTo>
                <a:close/>
                <a:moveTo>
                  <a:pt x="2789" y="1094"/>
                </a:moveTo>
                <a:cubicBezTo>
                  <a:pt x="2780" y="1080"/>
                  <a:pt x="2748" y="1055"/>
                  <a:pt x="2737" y="1076"/>
                </a:cubicBezTo>
                <a:cubicBezTo>
                  <a:pt x="2717" y="1076"/>
                  <a:pt x="2708" y="1069"/>
                  <a:pt x="2696" y="1055"/>
                </a:cubicBezTo>
                <a:cubicBezTo>
                  <a:pt x="2692" y="1056"/>
                  <a:pt x="2694" y="1063"/>
                  <a:pt x="2694" y="1067"/>
                </a:cubicBezTo>
                <a:cubicBezTo>
                  <a:pt x="2686" y="1059"/>
                  <a:pt x="2685" y="1061"/>
                  <a:pt x="2675" y="1058"/>
                </a:cubicBezTo>
                <a:cubicBezTo>
                  <a:pt x="2677" y="1055"/>
                  <a:pt x="2683" y="1054"/>
                  <a:pt x="2678" y="1052"/>
                </a:cubicBezTo>
                <a:cubicBezTo>
                  <a:pt x="2680" y="1043"/>
                  <a:pt x="2685" y="1055"/>
                  <a:pt x="2690" y="1052"/>
                </a:cubicBezTo>
                <a:cubicBezTo>
                  <a:pt x="2686" y="1045"/>
                  <a:pt x="2683" y="1037"/>
                  <a:pt x="2681" y="1028"/>
                </a:cubicBezTo>
                <a:cubicBezTo>
                  <a:pt x="2697" y="1032"/>
                  <a:pt x="2706" y="1038"/>
                  <a:pt x="2718" y="1039"/>
                </a:cubicBezTo>
                <a:cubicBezTo>
                  <a:pt x="2717" y="1043"/>
                  <a:pt x="2712" y="1042"/>
                  <a:pt x="2709" y="1043"/>
                </a:cubicBezTo>
                <a:cubicBezTo>
                  <a:pt x="2709" y="1049"/>
                  <a:pt x="2717" y="1046"/>
                  <a:pt x="2715" y="1055"/>
                </a:cubicBezTo>
                <a:cubicBezTo>
                  <a:pt x="2734" y="1054"/>
                  <a:pt x="2744" y="1065"/>
                  <a:pt x="2767" y="1054"/>
                </a:cubicBezTo>
                <a:cubicBezTo>
                  <a:pt x="2763" y="1068"/>
                  <a:pt x="2774" y="1067"/>
                  <a:pt x="2782" y="1069"/>
                </a:cubicBezTo>
                <a:cubicBezTo>
                  <a:pt x="2773" y="1080"/>
                  <a:pt x="2792" y="1080"/>
                  <a:pt x="2789" y="1094"/>
                </a:cubicBezTo>
                <a:close/>
                <a:moveTo>
                  <a:pt x="2859" y="1071"/>
                </a:moveTo>
                <a:cubicBezTo>
                  <a:pt x="2855" y="1065"/>
                  <a:pt x="2860" y="1060"/>
                  <a:pt x="2850" y="1056"/>
                </a:cubicBezTo>
                <a:cubicBezTo>
                  <a:pt x="2857" y="1044"/>
                  <a:pt x="2875" y="1068"/>
                  <a:pt x="2877" y="1053"/>
                </a:cubicBezTo>
                <a:cubicBezTo>
                  <a:pt x="2885" y="1054"/>
                  <a:pt x="2884" y="1064"/>
                  <a:pt x="2887" y="1071"/>
                </a:cubicBezTo>
                <a:cubicBezTo>
                  <a:pt x="2873" y="1062"/>
                  <a:pt x="2878" y="1072"/>
                  <a:pt x="2859" y="1071"/>
                </a:cubicBezTo>
                <a:close/>
                <a:moveTo>
                  <a:pt x="3007" y="1110"/>
                </a:moveTo>
                <a:cubicBezTo>
                  <a:pt x="3000" y="1102"/>
                  <a:pt x="2994" y="1120"/>
                  <a:pt x="2985" y="1110"/>
                </a:cubicBezTo>
                <a:cubicBezTo>
                  <a:pt x="2987" y="1112"/>
                  <a:pt x="2988" y="1115"/>
                  <a:pt x="2988" y="1119"/>
                </a:cubicBezTo>
                <a:cubicBezTo>
                  <a:pt x="2990" y="1122"/>
                  <a:pt x="3001" y="1118"/>
                  <a:pt x="3001" y="1131"/>
                </a:cubicBezTo>
                <a:cubicBezTo>
                  <a:pt x="2981" y="1125"/>
                  <a:pt x="2965" y="1103"/>
                  <a:pt x="2945" y="1092"/>
                </a:cubicBezTo>
                <a:cubicBezTo>
                  <a:pt x="2944" y="1102"/>
                  <a:pt x="2929" y="1099"/>
                  <a:pt x="2930" y="1110"/>
                </a:cubicBezTo>
                <a:cubicBezTo>
                  <a:pt x="2918" y="1108"/>
                  <a:pt x="2917" y="1095"/>
                  <a:pt x="2911" y="1086"/>
                </a:cubicBezTo>
                <a:cubicBezTo>
                  <a:pt x="2904" y="1089"/>
                  <a:pt x="2890" y="1092"/>
                  <a:pt x="2884" y="1086"/>
                </a:cubicBezTo>
                <a:cubicBezTo>
                  <a:pt x="2887" y="1074"/>
                  <a:pt x="2898" y="1073"/>
                  <a:pt x="2896" y="1062"/>
                </a:cubicBezTo>
                <a:cubicBezTo>
                  <a:pt x="2905" y="1064"/>
                  <a:pt x="2899" y="1066"/>
                  <a:pt x="2899" y="1074"/>
                </a:cubicBezTo>
                <a:cubicBezTo>
                  <a:pt x="2909" y="1070"/>
                  <a:pt x="2915" y="1072"/>
                  <a:pt x="2930" y="1074"/>
                </a:cubicBezTo>
                <a:cubicBezTo>
                  <a:pt x="2933" y="1078"/>
                  <a:pt x="2931" y="1078"/>
                  <a:pt x="2930" y="1083"/>
                </a:cubicBezTo>
                <a:cubicBezTo>
                  <a:pt x="2941" y="1078"/>
                  <a:pt x="2936" y="1091"/>
                  <a:pt x="2945" y="1089"/>
                </a:cubicBezTo>
                <a:cubicBezTo>
                  <a:pt x="2954" y="1080"/>
                  <a:pt x="2949" y="1074"/>
                  <a:pt x="2945" y="1064"/>
                </a:cubicBezTo>
                <a:cubicBezTo>
                  <a:pt x="2963" y="1071"/>
                  <a:pt x="2961" y="1067"/>
                  <a:pt x="2975" y="1064"/>
                </a:cubicBezTo>
                <a:cubicBezTo>
                  <a:pt x="2969" y="1067"/>
                  <a:pt x="2969" y="1076"/>
                  <a:pt x="2960" y="1076"/>
                </a:cubicBezTo>
                <a:cubicBezTo>
                  <a:pt x="2965" y="1088"/>
                  <a:pt x="2983" y="1086"/>
                  <a:pt x="2988" y="1097"/>
                </a:cubicBezTo>
                <a:cubicBezTo>
                  <a:pt x="2987" y="1092"/>
                  <a:pt x="2999" y="1088"/>
                  <a:pt x="3012" y="1088"/>
                </a:cubicBezTo>
                <a:cubicBezTo>
                  <a:pt x="3011" y="1100"/>
                  <a:pt x="3010" y="1097"/>
                  <a:pt x="3007" y="1110"/>
                </a:cubicBezTo>
                <a:close/>
                <a:moveTo>
                  <a:pt x="2964" y="1404"/>
                </a:moveTo>
                <a:cubicBezTo>
                  <a:pt x="2964" y="1392"/>
                  <a:pt x="2964" y="1392"/>
                  <a:pt x="2964" y="1392"/>
                </a:cubicBezTo>
                <a:cubicBezTo>
                  <a:pt x="2973" y="1394"/>
                  <a:pt x="2980" y="1399"/>
                  <a:pt x="2982" y="1407"/>
                </a:cubicBezTo>
                <a:cubicBezTo>
                  <a:pt x="2978" y="1412"/>
                  <a:pt x="2971" y="1406"/>
                  <a:pt x="2964" y="1404"/>
                </a:cubicBezTo>
                <a:close/>
                <a:moveTo>
                  <a:pt x="3108" y="1157"/>
                </a:moveTo>
                <a:cubicBezTo>
                  <a:pt x="3115" y="1150"/>
                  <a:pt x="3122" y="1168"/>
                  <a:pt x="3124" y="1176"/>
                </a:cubicBezTo>
                <a:cubicBezTo>
                  <a:pt x="3106" y="1178"/>
                  <a:pt x="3113" y="1162"/>
                  <a:pt x="3108" y="1157"/>
                </a:cubicBezTo>
                <a:close/>
                <a:moveTo>
                  <a:pt x="3495" y="1441"/>
                </a:moveTo>
                <a:cubicBezTo>
                  <a:pt x="3487" y="1441"/>
                  <a:pt x="3485" y="1436"/>
                  <a:pt x="3479" y="1435"/>
                </a:cubicBezTo>
                <a:cubicBezTo>
                  <a:pt x="3482" y="1432"/>
                  <a:pt x="3482" y="1428"/>
                  <a:pt x="3482" y="1423"/>
                </a:cubicBezTo>
                <a:cubicBezTo>
                  <a:pt x="3492" y="1420"/>
                  <a:pt x="3488" y="1431"/>
                  <a:pt x="3498" y="1429"/>
                </a:cubicBezTo>
                <a:cubicBezTo>
                  <a:pt x="3498" y="1434"/>
                  <a:pt x="3494" y="1435"/>
                  <a:pt x="3495" y="1441"/>
                </a:cubicBezTo>
                <a:close/>
                <a:moveTo>
                  <a:pt x="3013" y="389"/>
                </a:moveTo>
                <a:cubicBezTo>
                  <a:pt x="3020" y="403"/>
                  <a:pt x="3025" y="412"/>
                  <a:pt x="3017" y="426"/>
                </a:cubicBezTo>
                <a:cubicBezTo>
                  <a:pt x="3026" y="424"/>
                  <a:pt x="3023" y="434"/>
                  <a:pt x="3032" y="432"/>
                </a:cubicBezTo>
                <a:cubicBezTo>
                  <a:pt x="3050" y="421"/>
                  <a:pt x="3074" y="426"/>
                  <a:pt x="3097" y="425"/>
                </a:cubicBezTo>
                <a:cubicBezTo>
                  <a:pt x="3095" y="408"/>
                  <a:pt x="3131" y="405"/>
                  <a:pt x="3121" y="388"/>
                </a:cubicBezTo>
                <a:cubicBezTo>
                  <a:pt x="3123" y="395"/>
                  <a:pt x="3097" y="382"/>
                  <a:pt x="3099" y="370"/>
                </a:cubicBezTo>
                <a:cubicBezTo>
                  <a:pt x="3072" y="372"/>
                  <a:pt x="3035" y="371"/>
                  <a:pt x="3013" y="383"/>
                </a:cubicBezTo>
                <a:cubicBezTo>
                  <a:pt x="3023" y="382"/>
                  <a:pt x="3026" y="392"/>
                  <a:pt x="3013" y="389"/>
                </a:cubicBezTo>
                <a:close/>
                <a:moveTo>
                  <a:pt x="852" y="798"/>
                </a:moveTo>
                <a:cubicBezTo>
                  <a:pt x="852" y="799"/>
                  <a:pt x="854" y="801"/>
                  <a:pt x="855" y="798"/>
                </a:cubicBezTo>
                <a:cubicBezTo>
                  <a:pt x="849" y="795"/>
                  <a:pt x="847" y="789"/>
                  <a:pt x="836" y="792"/>
                </a:cubicBezTo>
                <a:cubicBezTo>
                  <a:pt x="837" y="797"/>
                  <a:pt x="833" y="799"/>
                  <a:pt x="827" y="798"/>
                </a:cubicBezTo>
                <a:cubicBezTo>
                  <a:pt x="827" y="813"/>
                  <a:pt x="827" y="813"/>
                  <a:pt x="827" y="813"/>
                </a:cubicBezTo>
                <a:cubicBezTo>
                  <a:pt x="845" y="818"/>
                  <a:pt x="838" y="798"/>
                  <a:pt x="852" y="798"/>
                </a:cubicBezTo>
                <a:close/>
                <a:moveTo>
                  <a:pt x="3787" y="1048"/>
                </a:moveTo>
                <a:cubicBezTo>
                  <a:pt x="3772" y="1048"/>
                  <a:pt x="3782" y="1031"/>
                  <a:pt x="3766" y="1027"/>
                </a:cubicBezTo>
                <a:cubicBezTo>
                  <a:pt x="3765" y="1029"/>
                  <a:pt x="3758" y="1039"/>
                  <a:pt x="3766" y="1039"/>
                </a:cubicBezTo>
                <a:cubicBezTo>
                  <a:pt x="3766" y="1037"/>
                  <a:pt x="3766" y="1033"/>
                  <a:pt x="3769" y="1033"/>
                </a:cubicBezTo>
                <a:cubicBezTo>
                  <a:pt x="3772" y="1041"/>
                  <a:pt x="3776" y="1049"/>
                  <a:pt x="3778" y="1058"/>
                </a:cubicBezTo>
                <a:cubicBezTo>
                  <a:pt x="3774" y="1053"/>
                  <a:pt x="3768" y="1055"/>
                  <a:pt x="3769" y="1064"/>
                </a:cubicBezTo>
                <a:cubicBezTo>
                  <a:pt x="3777" y="1062"/>
                  <a:pt x="3780" y="1065"/>
                  <a:pt x="3778" y="1073"/>
                </a:cubicBezTo>
                <a:cubicBezTo>
                  <a:pt x="3798" y="1065"/>
                  <a:pt x="3792" y="1080"/>
                  <a:pt x="3806" y="1085"/>
                </a:cubicBezTo>
                <a:cubicBezTo>
                  <a:pt x="3804" y="1070"/>
                  <a:pt x="3778" y="1066"/>
                  <a:pt x="3787" y="1048"/>
                </a:cubicBezTo>
                <a:close/>
                <a:moveTo>
                  <a:pt x="2337" y="1234"/>
                </a:moveTo>
                <a:cubicBezTo>
                  <a:pt x="2333" y="1218"/>
                  <a:pt x="2320" y="1232"/>
                  <a:pt x="2312" y="1222"/>
                </a:cubicBezTo>
                <a:cubicBezTo>
                  <a:pt x="2313" y="1227"/>
                  <a:pt x="2312" y="1231"/>
                  <a:pt x="2309" y="1234"/>
                </a:cubicBezTo>
                <a:cubicBezTo>
                  <a:pt x="2328" y="1234"/>
                  <a:pt x="2341" y="1237"/>
                  <a:pt x="2352" y="1234"/>
                </a:cubicBezTo>
                <a:cubicBezTo>
                  <a:pt x="2348" y="1232"/>
                  <a:pt x="2344" y="1229"/>
                  <a:pt x="2340" y="1228"/>
                </a:cubicBezTo>
                <a:cubicBezTo>
                  <a:pt x="2339" y="1230"/>
                  <a:pt x="2340" y="1234"/>
                  <a:pt x="2337" y="1234"/>
                </a:cubicBezTo>
                <a:close/>
                <a:moveTo>
                  <a:pt x="1890" y="1251"/>
                </a:moveTo>
                <a:cubicBezTo>
                  <a:pt x="1874" y="1246"/>
                  <a:pt x="1880" y="1262"/>
                  <a:pt x="1868" y="1261"/>
                </a:cubicBezTo>
                <a:cubicBezTo>
                  <a:pt x="1865" y="1260"/>
                  <a:pt x="1864" y="1257"/>
                  <a:pt x="1862" y="1255"/>
                </a:cubicBezTo>
                <a:cubicBezTo>
                  <a:pt x="1863" y="1250"/>
                  <a:pt x="1867" y="1249"/>
                  <a:pt x="1868" y="1245"/>
                </a:cubicBezTo>
                <a:cubicBezTo>
                  <a:pt x="1854" y="1258"/>
                  <a:pt x="1841" y="1248"/>
                  <a:pt x="1822" y="1249"/>
                </a:cubicBezTo>
                <a:cubicBezTo>
                  <a:pt x="1823" y="1270"/>
                  <a:pt x="1803" y="1252"/>
                  <a:pt x="1795" y="1265"/>
                </a:cubicBezTo>
                <a:cubicBezTo>
                  <a:pt x="1794" y="1259"/>
                  <a:pt x="1808" y="1252"/>
                  <a:pt x="1798" y="1246"/>
                </a:cubicBezTo>
                <a:cubicBezTo>
                  <a:pt x="1795" y="1248"/>
                  <a:pt x="1787" y="1259"/>
                  <a:pt x="1786" y="1252"/>
                </a:cubicBezTo>
                <a:cubicBezTo>
                  <a:pt x="1786" y="1248"/>
                  <a:pt x="1791" y="1250"/>
                  <a:pt x="1792" y="1246"/>
                </a:cubicBezTo>
                <a:cubicBezTo>
                  <a:pt x="1780" y="1251"/>
                  <a:pt x="1791" y="1233"/>
                  <a:pt x="1779" y="1237"/>
                </a:cubicBezTo>
                <a:cubicBezTo>
                  <a:pt x="1779" y="1242"/>
                  <a:pt x="1779" y="1247"/>
                  <a:pt x="1779" y="1253"/>
                </a:cubicBezTo>
                <a:cubicBezTo>
                  <a:pt x="1769" y="1249"/>
                  <a:pt x="1758" y="1257"/>
                  <a:pt x="1752" y="1244"/>
                </a:cubicBezTo>
                <a:cubicBezTo>
                  <a:pt x="1751" y="1246"/>
                  <a:pt x="1749" y="1247"/>
                  <a:pt x="1746" y="1247"/>
                </a:cubicBezTo>
                <a:cubicBezTo>
                  <a:pt x="1746" y="1268"/>
                  <a:pt x="1756" y="1244"/>
                  <a:pt x="1755" y="1262"/>
                </a:cubicBezTo>
                <a:cubicBezTo>
                  <a:pt x="1761" y="1263"/>
                  <a:pt x="1761" y="1258"/>
                  <a:pt x="1764" y="1256"/>
                </a:cubicBezTo>
                <a:cubicBezTo>
                  <a:pt x="1765" y="1270"/>
                  <a:pt x="1768" y="1260"/>
                  <a:pt x="1779" y="1256"/>
                </a:cubicBezTo>
                <a:cubicBezTo>
                  <a:pt x="1788" y="1260"/>
                  <a:pt x="1791" y="1269"/>
                  <a:pt x="1798" y="1274"/>
                </a:cubicBezTo>
                <a:cubicBezTo>
                  <a:pt x="1798" y="1270"/>
                  <a:pt x="1799" y="1267"/>
                  <a:pt x="1804" y="1268"/>
                </a:cubicBezTo>
                <a:cubicBezTo>
                  <a:pt x="1805" y="1272"/>
                  <a:pt x="1803" y="1279"/>
                  <a:pt x="1807" y="1280"/>
                </a:cubicBezTo>
                <a:cubicBezTo>
                  <a:pt x="1811" y="1274"/>
                  <a:pt x="1818" y="1270"/>
                  <a:pt x="1826" y="1267"/>
                </a:cubicBezTo>
                <a:cubicBezTo>
                  <a:pt x="1827" y="1272"/>
                  <a:pt x="1830" y="1275"/>
                  <a:pt x="1832" y="1280"/>
                </a:cubicBezTo>
                <a:cubicBezTo>
                  <a:pt x="1841" y="1282"/>
                  <a:pt x="1838" y="1271"/>
                  <a:pt x="1847" y="1273"/>
                </a:cubicBezTo>
                <a:cubicBezTo>
                  <a:pt x="1848" y="1280"/>
                  <a:pt x="1838" y="1277"/>
                  <a:pt x="1838" y="1283"/>
                </a:cubicBezTo>
                <a:cubicBezTo>
                  <a:pt x="1861" y="1279"/>
                  <a:pt x="1867" y="1270"/>
                  <a:pt x="1887" y="1282"/>
                </a:cubicBezTo>
                <a:cubicBezTo>
                  <a:pt x="1898" y="1271"/>
                  <a:pt x="1885" y="1263"/>
                  <a:pt x="1890" y="1251"/>
                </a:cubicBezTo>
                <a:close/>
                <a:moveTo>
                  <a:pt x="1997" y="1281"/>
                </a:moveTo>
                <a:cubicBezTo>
                  <a:pt x="1989" y="1277"/>
                  <a:pt x="1992" y="1264"/>
                  <a:pt x="2000" y="1271"/>
                </a:cubicBezTo>
                <a:cubicBezTo>
                  <a:pt x="2002" y="1264"/>
                  <a:pt x="1990" y="1253"/>
                  <a:pt x="1988" y="1259"/>
                </a:cubicBezTo>
                <a:cubicBezTo>
                  <a:pt x="1993" y="1266"/>
                  <a:pt x="1978" y="1278"/>
                  <a:pt x="1979" y="1290"/>
                </a:cubicBezTo>
                <a:cubicBezTo>
                  <a:pt x="1989" y="1293"/>
                  <a:pt x="1988" y="1285"/>
                  <a:pt x="1994" y="1284"/>
                </a:cubicBezTo>
                <a:cubicBezTo>
                  <a:pt x="1995" y="1288"/>
                  <a:pt x="1998" y="1288"/>
                  <a:pt x="1997" y="1293"/>
                </a:cubicBezTo>
                <a:cubicBezTo>
                  <a:pt x="1994" y="1293"/>
                  <a:pt x="1990" y="1288"/>
                  <a:pt x="1988" y="1293"/>
                </a:cubicBezTo>
                <a:cubicBezTo>
                  <a:pt x="1995" y="1300"/>
                  <a:pt x="2000" y="1289"/>
                  <a:pt x="2007" y="1296"/>
                </a:cubicBezTo>
                <a:cubicBezTo>
                  <a:pt x="2003" y="1286"/>
                  <a:pt x="2011" y="1288"/>
                  <a:pt x="2013" y="1284"/>
                </a:cubicBezTo>
                <a:cubicBezTo>
                  <a:pt x="2008" y="1283"/>
                  <a:pt x="2010" y="1277"/>
                  <a:pt x="2013" y="1274"/>
                </a:cubicBezTo>
                <a:cubicBezTo>
                  <a:pt x="1999" y="1273"/>
                  <a:pt x="1999" y="1277"/>
                  <a:pt x="1997" y="1281"/>
                </a:cubicBezTo>
                <a:close/>
                <a:moveTo>
                  <a:pt x="2798" y="1339"/>
                </a:moveTo>
                <a:cubicBezTo>
                  <a:pt x="2810" y="1334"/>
                  <a:pt x="2815" y="1324"/>
                  <a:pt x="2825" y="1317"/>
                </a:cubicBezTo>
                <a:cubicBezTo>
                  <a:pt x="2815" y="1305"/>
                  <a:pt x="2802" y="1332"/>
                  <a:pt x="2794" y="1317"/>
                </a:cubicBezTo>
                <a:cubicBezTo>
                  <a:pt x="2799" y="1322"/>
                  <a:pt x="2804" y="1320"/>
                  <a:pt x="2804" y="1311"/>
                </a:cubicBezTo>
                <a:cubicBezTo>
                  <a:pt x="2794" y="1312"/>
                  <a:pt x="2789" y="1308"/>
                  <a:pt x="2782" y="1305"/>
                </a:cubicBezTo>
                <a:cubicBezTo>
                  <a:pt x="2781" y="1308"/>
                  <a:pt x="2782" y="1311"/>
                  <a:pt x="2779" y="1311"/>
                </a:cubicBezTo>
                <a:cubicBezTo>
                  <a:pt x="2778" y="1309"/>
                  <a:pt x="2779" y="1305"/>
                  <a:pt x="2776" y="1305"/>
                </a:cubicBezTo>
                <a:cubicBezTo>
                  <a:pt x="2780" y="1313"/>
                  <a:pt x="2769" y="1320"/>
                  <a:pt x="2776" y="1321"/>
                </a:cubicBezTo>
                <a:cubicBezTo>
                  <a:pt x="2782" y="1315"/>
                  <a:pt x="2783" y="1343"/>
                  <a:pt x="2798" y="1339"/>
                </a:cubicBezTo>
                <a:close/>
                <a:moveTo>
                  <a:pt x="2792" y="1351"/>
                </a:moveTo>
                <a:cubicBezTo>
                  <a:pt x="2790" y="1365"/>
                  <a:pt x="2792" y="1373"/>
                  <a:pt x="2804" y="1363"/>
                </a:cubicBezTo>
                <a:cubicBezTo>
                  <a:pt x="2800" y="1387"/>
                  <a:pt x="2842" y="1395"/>
                  <a:pt x="2860" y="1384"/>
                </a:cubicBezTo>
                <a:cubicBezTo>
                  <a:pt x="2835" y="1369"/>
                  <a:pt x="2811" y="1372"/>
                  <a:pt x="2792" y="1351"/>
                </a:cubicBezTo>
                <a:close/>
                <a:moveTo>
                  <a:pt x="3125" y="1513"/>
                </a:moveTo>
                <a:cubicBezTo>
                  <a:pt x="3124" y="1507"/>
                  <a:pt x="3103" y="1497"/>
                  <a:pt x="3109" y="1504"/>
                </a:cubicBezTo>
                <a:cubicBezTo>
                  <a:pt x="3119" y="1512"/>
                  <a:pt x="3134" y="1523"/>
                  <a:pt x="3143" y="1515"/>
                </a:cubicBezTo>
                <a:cubicBezTo>
                  <a:pt x="3132" y="1513"/>
                  <a:pt x="3126" y="1500"/>
                  <a:pt x="3125" y="1513"/>
                </a:cubicBezTo>
                <a:close/>
                <a:moveTo>
                  <a:pt x="3109" y="1522"/>
                </a:moveTo>
                <a:cubicBezTo>
                  <a:pt x="3112" y="1540"/>
                  <a:pt x="3125" y="1527"/>
                  <a:pt x="3131" y="1540"/>
                </a:cubicBezTo>
                <a:cubicBezTo>
                  <a:pt x="3132" y="1535"/>
                  <a:pt x="3138" y="1538"/>
                  <a:pt x="3140" y="1540"/>
                </a:cubicBezTo>
                <a:cubicBezTo>
                  <a:pt x="3135" y="1529"/>
                  <a:pt x="3116" y="1532"/>
                  <a:pt x="3109" y="1522"/>
                </a:cubicBezTo>
                <a:close/>
                <a:moveTo>
                  <a:pt x="3235" y="1551"/>
                </a:moveTo>
                <a:cubicBezTo>
                  <a:pt x="3235" y="1565"/>
                  <a:pt x="3225" y="1546"/>
                  <a:pt x="3223" y="1542"/>
                </a:cubicBezTo>
                <a:cubicBezTo>
                  <a:pt x="3192" y="1561"/>
                  <a:pt x="3178" y="1518"/>
                  <a:pt x="3162" y="1528"/>
                </a:cubicBezTo>
                <a:cubicBezTo>
                  <a:pt x="3186" y="1533"/>
                  <a:pt x="3187" y="1563"/>
                  <a:pt x="3211" y="1570"/>
                </a:cubicBezTo>
                <a:cubicBezTo>
                  <a:pt x="3212" y="1565"/>
                  <a:pt x="3206" y="1562"/>
                  <a:pt x="3211" y="1561"/>
                </a:cubicBezTo>
                <a:cubicBezTo>
                  <a:pt x="3221" y="1563"/>
                  <a:pt x="3228" y="1567"/>
                  <a:pt x="3226" y="1573"/>
                </a:cubicBezTo>
                <a:cubicBezTo>
                  <a:pt x="3229" y="1558"/>
                  <a:pt x="3242" y="1570"/>
                  <a:pt x="3248" y="1563"/>
                </a:cubicBezTo>
                <a:cubicBezTo>
                  <a:pt x="3240" y="1563"/>
                  <a:pt x="3243" y="1551"/>
                  <a:pt x="3235" y="1551"/>
                </a:cubicBezTo>
                <a:close/>
                <a:moveTo>
                  <a:pt x="3390" y="1626"/>
                </a:moveTo>
                <a:cubicBezTo>
                  <a:pt x="3379" y="1608"/>
                  <a:pt x="3353" y="1612"/>
                  <a:pt x="3337" y="1605"/>
                </a:cubicBezTo>
                <a:cubicBezTo>
                  <a:pt x="3336" y="1604"/>
                  <a:pt x="3335" y="1596"/>
                  <a:pt x="3334" y="1596"/>
                </a:cubicBezTo>
                <a:cubicBezTo>
                  <a:pt x="3318" y="1589"/>
                  <a:pt x="3301" y="1586"/>
                  <a:pt x="3285" y="1584"/>
                </a:cubicBezTo>
                <a:cubicBezTo>
                  <a:pt x="3280" y="1571"/>
                  <a:pt x="3258" y="1564"/>
                  <a:pt x="3251" y="1572"/>
                </a:cubicBezTo>
                <a:cubicBezTo>
                  <a:pt x="3266" y="1577"/>
                  <a:pt x="3277" y="1587"/>
                  <a:pt x="3282" y="1603"/>
                </a:cubicBezTo>
                <a:cubicBezTo>
                  <a:pt x="3261" y="1595"/>
                  <a:pt x="3265" y="1591"/>
                  <a:pt x="3251" y="1582"/>
                </a:cubicBezTo>
                <a:cubicBezTo>
                  <a:pt x="3250" y="1601"/>
                  <a:pt x="3270" y="1598"/>
                  <a:pt x="3276" y="1609"/>
                </a:cubicBezTo>
                <a:cubicBezTo>
                  <a:pt x="3285" y="1608"/>
                  <a:pt x="3287" y="1599"/>
                  <a:pt x="3300" y="1603"/>
                </a:cubicBezTo>
                <a:cubicBezTo>
                  <a:pt x="3301" y="1607"/>
                  <a:pt x="3299" y="1614"/>
                  <a:pt x="3304" y="1615"/>
                </a:cubicBezTo>
                <a:cubicBezTo>
                  <a:pt x="3310" y="1599"/>
                  <a:pt x="3327" y="1625"/>
                  <a:pt x="3334" y="1608"/>
                </a:cubicBezTo>
                <a:cubicBezTo>
                  <a:pt x="3340" y="1630"/>
                  <a:pt x="3380" y="1620"/>
                  <a:pt x="3380" y="1638"/>
                </a:cubicBezTo>
                <a:cubicBezTo>
                  <a:pt x="3386" y="1639"/>
                  <a:pt x="3386" y="1634"/>
                  <a:pt x="3390" y="1632"/>
                </a:cubicBezTo>
                <a:cubicBezTo>
                  <a:pt x="3393" y="1640"/>
                  <a:pt x="3398" y="1643"/>
                  <a:pt x="3402" y="1635"/>
                </a:cubicBezTo>
                <a:cubicBezTo>
                  <a:pt x="3410" y="1647"/>
                  <a:pt x="3406" y="1640"/>
                  <a:pt x="3414" y="1650"/>
                </a:cubicBezTo>
                <a:cubicBezTo>
                  <a:pt x="3414" y="1640"/>
                  <a:pt x="3433" y="1648"/>
                  <a:pt x="3433" y="1638"/>
                </a:cubicBezTo>
                <a:cubicBezTo>
                  <a:pt x="3415" y="1639"/>
                  <a:pt x="3406" y="1617"/>
                  <a:pt x="3390" y="1626"/>
                </a:cubicBezTo>
                <a:close/>
                <a:moveTo>
                  <a:pt x="2016" y="1274"/>
                </a:moveTo>
                <a:cubicBezTo>
                  <a:pt x="2016" y="1283"/>
                  <a:pt x="2021" y="1287"/>
                  <a:pt x="2028" y="1289"/>
                </a:cubicBezTo>
                <a:cubicBezTo>
                  <a:pt x="2031" y="1284"/>
                  <a:pt x="2032" y="1275"/>
                  <a:pt x="2034" y="1268"/>
                </a:cubicBezTo>
                <a:cubicBezTo>
                  <a:pt x="2024" y="1267"/>
                  <a:pt x="2027" y="1277"/>
                  <a:pt x="2016" y="1274"/>
                </a:cubicBezTo>
                <a:close/>
              </a:path>
            </a:pathLst>
          </a:custGeom>
          <a:solidFill>
            <a:srgbClr val="9F6A3B"/>
          </a:solidFill>
          <a:ln>
            <a:noFill/>
          </a:ln>
        </p:spPr>
        <p:txBody>
          <a:bodyPr vert="horz" wrap="square" lIns="91440" tIns="45720" rIns="91440" bIns="45720" numCol="1" anchor="t" anchorCtr="0" compatLnSpc="1"/>
          <a:lstStyle/>
          <a:p>
            <a:r>
              <a:rPr lang="zh-CN" altLang="en-US" b="1" dirty="0">
                <a:solidFill>
                  <a:srgbClr val="F1DCB9"/>
                </a:solidFill>
                <a:latin typeface="微软雅黑" panose="020B0503020204020204" pitchFamily="34" charset="-122"/>
                <a:ea typeface="微软雅黑" panose="020B0503020204020204" pitchFamily="34" charset="-122"/>
              </a:rPr>
              <a:t>“一带一路”战略倡议</a:t>
            </a:r>
            <a:endParaRPr lang="zh-CN" altLang="en-US" dirty="0"/>
          </a:p>
        </p:txBody>
      </p:sp>
      <p:grpSp>
        <p:nvGrpSpPr>
          <p:cNvPr id="35" name="组合 34"/>
          <p:cNvGrpSpPr/>
          <p:nvPr/>
        </p:nvGrpSpPr>
        <p:grpSpPr>
          <a:xfrm>
            <a:off x="3698823" y="3139986"/>
            <a:ext cx="5097275" cy="996350"/>
            <a:chOff x="6553685" y="2333624"/>
            <a:chExt cx="3920990" cy="523875"/>
          </a:xfrm>
        </p:grpSpPr>
        <p:sp>
          <p:nvSpPr>
            <p:cNvPr id="9" name="矩形: 圆角 8"/>
            <p:cNvSpPr/>
            <p:nvPr/>
          </p:nvSpPr>
          <p:spPr>
            <a:xfrm>
              <a:off x="6553685" y="2333624"/>
              <a:ext cx="3920990" cy="523875"/>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1DCB9"/>
                </a:solidFill>
              </a:endParaRPr>
            </a:p>
          </p:txBody>
        </p:sp>
        <p:sp>
          <p:nvSpPr>
            <p:cNvPr id="20" name="文本框 19"/>
            <p:cNvSpPr txBox="1"/>
            <p:nvPr/>
          </p:nvSpPr>
          <p:spPr>
            <a:xfrm>
              <a:off x="6696075" y="2418338"/>
              <a:ext cx="3500095" cy="339837"/>
            </a:xfrm>
            <a:prstGeom prst="rect">
              <a:avLst/>
            </a:prstGeom>
            <a:noFill/>
          </p:spPr>
          <p:txBody>
            <a:bodyPr wrap="square" rtlCol="0">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02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“一带一路”战略倡议在中国对外战略中的意义</a:t>
              </a:r>
              <a:endParaRPr lang="zh-CN" altLang="en-US" dirty="0">
                <a:solidFill>
                  <a:schemeClr val="accent2">
                    <a:lumMod val="50000"/>
                  </a:schemeClr>
                </a:solidFill>
              </a:endParaRPr>
            </a:p>
          </p:txBody>
        </p:sp>
      </p:grpSp>
      <p:grpSp>
        <p:nvGrpSpPr>
          <p:cNvPr id="34" name="组合 33"/>
          <p:cNvGrpSpPr/>
          <p:nvPr/>
        </p:nvGrpSpPr>
        <p:grpSpPr>
          <a:xfrm>
            <a:off x="3698824" y="1982519"/>
            <a:ext cx="5097275" cy="996351"/>
            <a:chOff x="1981685" y="2333624"/>
            <a:chExt cx="3920990" cy="523875"/>
          </a:xfrm>
        </p:grpSpPr>
        <p:sp>
          <p:nvSpPr>
            <p:cNvPr id="22" name="矩形: 圆角 21"/>
            <p:cNvSpPr/>
            <p:nvPr/>
          </p:nvSpPr>
          <p:spPr>
            <a:xfrm>
              <a:off x="1981685" y="2333624"/>
              <a:ext cx="3920990" cy="523875"/>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1DCB9"/>
                </a:solidFill>
              </a:endParaRPr>
            </a:p>
          </p:txBody>
        </p:sp>
        <p:sp>
          <p:nvSpPr>
            <p:cNvPr id="25" name="文本框 24"/>
            <p:cNvSpPr txBox="1"/>
            <p:nvPr/>
          </p:nvSpPr>
          <p:spPr>
            <a:xfrm>
              <a:off x="2124075" y="2418338"/>
              <a:ext cx="3500095" cy="339837"/>
            </a:xfrm>
            <a:prstGeom prst="rect">
              <a:avLst/>
            </a:prstGeom>
            <a:noFill/>
          </p:spPr>
          <p:txBody>
            <a:bodyPr wrap="square" rtlCol="0">
              <a:spAutoFit/>
            </a:bodyPr>
            <a:lstStyle/>
            <a:p>
              <a:r>
                <a:rPr lang="en-US" altLang="zh-CN" b="1" dirty="0">
                  <a:solidFill>
                    <a:schemeClr val="accent2">
                      <a:lumMod val="50000"/>
                    </a:schemeClr>
                  </a:solidFill>
                  <a:latin typeface="微软雅黑" panose="020B0503020204020204" pitchFamily="34" charset="-122"/>
                  <a:ea typeface="微软雅黑" panose="020B0503020204020204" pitchFamily="34" charset="-122"/>
                </a:rPr>
                <a:t>01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“一带一路”战略倡议在中国对外战略中的地位</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948585" y="610422"/>
            <a:ext cx="779841" cy="779841"/>
            <a:chOff x="5016213" y="1333337"/>
            <a:chExt cx="779448" cy="779448"/>
          </a:xfrm>
        </p:grpSpPr>
        <p:sp>
          <p:nvSpPr>
            <p:cNvPr id="3" name="椭圆 2"/>
            <p:cNvSpPr/>
            <p:nvPr/>
          </p:nvSpPr>
          <p:spPr>
            <a:xfrm>
              <a:off x="5016213" y="1333337"/>
              <a:ext cx="779448" cy="779448"/>
            </a:xfrm>
            <a:prstGeom prst="ellipse">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1DCB9"/>
                </a:solidFill>
              </a:endParaRPr>
            </a:p>
          </p:txBody>
        </p:sp>
        <p:sp>
          <p:nvSpPr>
            <p:cNvPr id="30" name="文本框 29"/>
            <p:cNvSpPr txBox="1"/>
            <p:nvPr/>
          </p:nvSpPr>
          <p:spPr>
            <a:xfrm>
              <a:off x="5108419" y="1412355"/>
              <a:ext cx="595035" cy="584775"/>
            </a:xfrm>
            <a:prstGeom prst="rect">
              <a:avLst/>
            </a:prstGeom>
            <a:noFill/>
          </p:spPr>
          <p:txBody>
            <a:bodyPr wrap="none" rtlCol="0">
              <a:spAutoFit/>
            </a:bodyPr>
            <a:lstStyle/>
            <a:p>
              <a:r>
                <a:rPr lang="zh-CN" altLang="en-US" sz="3200" b="1" dirty="0">
                  <a:solidFill>
                    <a:srgbClr val="F1DCB9"/>
                  </a:solidFill>
                  <a:latin typeface="微软雅黑" panose="020B0503020204020204" pitchFamily="34" charset="-122"/>
                  <a:ea typeface="微软雅黑" panose="020B0503020204020204" pitchFamily="34" charset="-122"/>
                </a:rPr>
                <a:t>目</a:t>
              </a:r>
              <a:endParaRPr lang="zh-CN" altLang="en-US" sz="3200" b="1" dirty="0">
                <a:solidFill>
                  <a:srgbClr val="F1DCB9"/>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615853" y="610422"/>
            <a:ext cx="779448" cy="779448"/>
            <a:chOff x="6683088" y="1332944"/>
            <a:chExt cx="779448" cy="779448"/>
          </a:xfrm>
        </p:grpSpPr>
        <p:sp>
          <p:nvSpPr>
            <p:cNvPr id="2" name="椭圆 1"/>
            <p:cNvSpPr/>
            <p:nvPr/>
          </p:nvSpPr>
          <p:spPr>
            <a:xfrm>
              <a:off x="6683088" y="1332944"/>
              <a:ext cx="779448" cy="779448"/>
            </a:xfrm>
            <a:prstGeom prst="ellipse">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1DCB9"/>
                </a:solidFill>
              </a:endParaRPr>
            </a:p>
          </p:txBody>
        </p:sp>
        <p:sp>
          <p:nvSpPr>
            <p:cNvPr id="31" name="文本框 30"/>
            <p:cNvSpPr txBox="1"/>
            <p:nvPr/>
          </p:nvSpPr>
          <p:spPr>
            <a:xfrm>
              <a:off x="6775294" y="1412354"/>
              <a:ext cx="595035" cy="584775"/>
            </a:xfrm>
            <a:prstGeom prst="rect">
              <a:avLst/>
            </a:prstGeom>
            <a:noFill/>
          </p:spPr>
          <p:txBody>
            <a:bodyPr wrap="none" rtlCol="0">
              <a:spAutoFit/>
            </a:bodyPr>
            <a:lstStyle/>
            <a:p>
              <a:r>
                <a:rPr lang="zh-CN" altLang="en-US" sz="3200" b="1" dirty="0">
                  <a:solidFill>
                    <a:srgbClr val="F1DCB9"/>
                  </a:solidFill>
                  <a:latin typeface="微软雅黑" panose="020B0503020204020204" pitchFamily="34" charset="-122"/>
                  <a:ea typeface="微软雅黑" panose="020B0503020204020204" pitchFamily="34" charset="-122"/>
                </a:rPr>
                <a:t>录</a:t>
              </a:r>
              <a:endParaRPr lang="zh-CN" altLang="en-US" sz="3200" b="1" dirty="0">
                <a:solidFill>
                  <a:srgbClr val="F1DCB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fltVal val="0"/>
                                          </p:val>
                                        </p:tav>
                                        <p:tav tm="100000">
                                          <p:val>
                                            <p:strVal val="#ppt_w"/>
                                          </p:val>
                                        </p:tav>
                                      </p:tavLst>
                                    </p:anim>
                                    <p:anim calcmode="lin" valueType="num">
                                      <p:cBhvr>
                                        <p:cTn id="8" dur="1000" fill="hold"/>
                                        <p:tgtEl>
                                          <p:spTgt spid="32"/>
                                        </p:tgtEl>
                                        <p:attrNameLst>
                                          <p:attrName>ppt_h</p:attrName>
                                        </p:attrNameLst>
                                      </p:cBhvr>
                                      <p:tavLst>
                                        <p:tav tm="0">
                                          <p:val>
                                            <p:fltVal val="0"/>
                                          </p:val>
                                        </p:tav>
                                        <p:tav tm="100000">
                                          <p:val>
                                            <p:strVal val="#ppt_h"/>
                                          </p:val>
                                        </p:tav>
                                      </p:tavLst>
                                    </p:anim>
                                    <p:anim calcmode="lin" valueType="num">
                                      <p:cBhvr>
                                        <p:cTn id="9" dur="1000" fill="hold"/>
                                        <p:tgtEl>
                                          <p:spTgt spid="32"/>
                                        </p:tgtEl>
                                        <p:attrNameLst>
                                          <p:attrName>style.rotation</p:attrName>
                                        </p:attrNameLst>
                                      </p:cBhvr>
                                      <p:tavLst>
                                        <p:tav tm="0">
                                          <p:val>
                                            <p:fltVal val="90"/>
                                          </p:val>
                                        </p:tav>
                                        <p:tav tm="100000">
                                          <p:val>
                                            <p:fltVal val="0"/>
                                          </p:val>
                                        </p:tav>
                                      </p:tavLst>
                                    </p:anim>
                                    <p:animEffect transition="in" filter="fade">
                                      <p:cBhvr>
                                        <p:cTn id="10" dur="1000"/>
                                        <p:tgtEl>
                                          <p:spTgt spid="32"/>
                                        </p:tgtEl>
                                      </p:cBhvr>
                                    </p:animEffect>
                                  </p:childTnLst>
                                </p:cTn>
                              </p:par>
                              <p:par>
                                <p:cTn id="11" presetID="3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1000" fill="hold"/>
                                        <p:tgtEl>
                                          <p:spTgt spid="33"/>
                                        </p:tgtEl>
                                        <p:attrNameLst>
                                          <p:attrName>ppt_w</p:attrName>
                                        </p:attrNameLst>
                                      </p:cBhvr>
                                      <p:tavLst>
                                        <p:tav tm="0">
                                          <p:val>
                                            <p:fltVal val="0"/>
                                          </p:val>
                                        </p:tav>
                                        <p:tav tm="100000">
                                          <p:val>
                                            <p:strVal val="#ppt_w"/>
                                          </p:val>
                                        </p:tav>
                                      </p:tavLst>
                                    </p:anim>
                                    <p:anim calcmode="lin" valueType="num">
                                      <p:cBhvr>
                                        <p:cTn id="14" dur="1000" fill="hold"/>
                                        <p:tgtEl>
                                          <p:spTgt spid="33"/>
                                        </p:tgtEl>
                                        <p:attrNameLst>
                                          <p:attrName>ppt_h</p:attrName>
                                        </p:attrNameLst>
                                      </p:cBhvr>
                                      <p:tavLst>
                                        <p:tav tm="0">
                                          <p:val>
                                            <p:fltVal val="0"/>
                                          </p:val>
                                        </p:tav>
                                        <p:tav tm="100000">
                                          <p:val>
                                            <p:strVal val="#ppt_h"/>
                                          </p:val>
                                        </p:tav>
                                      </p:tavLst>
                                    </p:anim>
                                    <p:anim calcmode="lin" valueType="num">
                                      <p:cBhvr>
                                        <p:cTn id="15" dur="1000" fill="hold"/>
                                        <p:tgtEl>
                                          <p:spTgt spid="33"/>
                                        </p:tgtEl>
                                        <p:attrNameLst>
                                          <p:attrName>style.rotation</p:attrName>
                                        </p:attrNameLst>
                                      </p:cBhvr>
                                      <p:tavLst>
                                        <p:tav tm="0">
                                          <p:val>
                                            <p:fltVal val="90"/>
                                          </p:val>
                                        </p:tav>
                                        <p:tav tm="100000">
                                          <p:val>
                                            <p:fltVal val="0"/>
                                          </p:val>
                                        </p:tav>
                                      </p:tavLst>
                                    </p:anim>
                                    <p:animEffect transition="in" filter="fade">
                                      <p:cBhvr>
                                        <p:cTn id="16" dur="10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0-#ppt_w/2"/>
                                          </p:val>
                                        </p:tav>
                                        <p:tav tm="100000">
                                          <p:val>
                                            <p:strVal val="#ppt_x"/>
                                          </p:val>
                                        </p:tav>
                                      </p:tavLst>
                                    </p:anim>
                                    <p:anim calcmode="lin" valueType="num">
                                      <p:cBhvr additive="base">
                                        <p:cTn id="26" dur="500" fill="hold"/>
                                        <p:tgtEl>
                                          <p:spTgt spid="34"/>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500"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p:cNvSpPr>
            <a:spLocks noEditPoints="1"/>
          </p:cNvSpPr>
          <p:nvPr/>
        </p:nvSpPr>
        <p:spPr bwMode="auto">
          <a:xfrm rot="21090401">
            <a:off x="1940825" y="701249"/>
            <a:ext cx="7708674" cy="4403725"/>
          </a:xfrm>
          <a:custGeom>
            <a:avLst/>
            <a:gdLst>
              <a:gd name="T0" fmla="*/ 876 w 3806"/>
              <a:gd name="T1" fmla="*/ 292 h 1688"/>
              <a:gd name="T2" fmla="*/ 831 w 3806"/>
              <a:gd name="T3" fmla="*/ 562 h 1688"/>
              <a:gd name="T4" fmla="*/ 507 w 3806"/>
              <a:gd name="T5" fmla="*/ 624 h 1688"/>
              <a:gd name="T6" fmla="*/ 511 w 3806"/>
              <a:gd name="T7" fmla="*/ 982 h 1688"/>
              <a:gd name="T8" fmla="*/ 815 w 3806"/>
              <a:gd name="T9" fmla="*/ 829 h 1688"/>
              <a:gd name="T10" fmla="*/ 1052 w 3806"/>
              <a:gd name="T11" fmla="*/ 847 h 1688"/>
              <a:gd name="T12" fmla="*/ 96 w 3806"/>
              <a:gd name="T13" fmla="*/ 1125 h 1688"/>
              <a:gd name="T14" fmla="*/ 2226 w 3806"/>
              <a:gd name="T15" fmla="*/ 1168 h 1688"/>
              <a:gd name="T16" fmla="*/ 2242 w 3806"/>
              <a:gd name="T17" fmla="*/ 1229 h 1688"/>
              <a:gd name="T18" fmla="*/ 2690 w 3806"/>
              <a:gd name="T19" fmla="*/ 1291 h 1688"/>
              <a:gd name="T20" fmla="*/ 2903 w 3806"/>
              <a:gd name="T21" fmla="*/ 1448 h 1688"/>
              <a:gd name="T22" fmla="*/ 637 w 3806"/>
              <a:gd name="T23" fmla="*/ 1330 h 1688"/>
              <a:gd name="T24" fmla="*/ 3182 w 3806"/>
              <a:gd name="T25" fmla="*/ 1196 h 1688"/>
              <a:gd name="T26" fmla="*/ 3212 w 3806"/>
              <a:gd name="T27" fmla="*/ 1135 h 1688"/>
              <a:gd name="T28" fmla="*/ 3470 w 3806"/>
              <a:gd name="T29" fmla="*/ 1165 h 1688"/>
              <a:gd name="T30" fmla="*/ 3687 w 3806"/>
              <a:gd name="T31" fmla="*/ 1160 h 1688"/>
              <a:gd name="T32" fmla="*/ 3713 w 3806"/>
              <a:gd name="T33" fmla="*/ 970 h 1688"/>
              <a:gd name="T34" fmla="*/ 3526 w 3806"/>
              <a:gd name="T35" fmla="*/ 681 h 1688"/>
              <a:gd name="T36" fmla="*/ 2863 w 3806"/>
              <a:gd name="T37" fmla="*/ 382 h 1688"/>
              <a:gd name="T38" fmla="*/ 2291 w 3806"/>
              <a:gd name="T39" fmla="*/ 183 h 1688"/>
              <a:gd name="T40" fmla="*/ 1315 w 3806"/>
              <a:gd name="T41" fmla="*/ 97 h 1688"/>
              <a:gd name="T42" fmla="*/ 904 w 3806"/>
              <a:gd name="T43" fmla="*/ 307 h 1688"/>
              <a:gd name="T44" fmla="*/ 587 w 3806"/>
              <a:gd name="T45" fmla="*/ 393 h 1688"/>
              <a:gd name="T46" fmla="*/ 679 w 3806"/>
              <a:gd name="T47" fmla="*/ 677 h 1688"/>
              <a:gd name="T48" fmla="*/ 751 w 3806"/>
              <a:gd name="T49" fmla="*/ 526 h 1688"/>
              <a:gd name="T50" fmla="*/ 1018 w 3806"/>
              <a:gd name="T51" fmla="*/ 642 h 1688"/>
              <a:gd name="T52" fmla="*/ 945 w 3806"/>
              <a:gd name="T53" fmla="*/ 677 h 1688"/>
              <a:gd name="T54" fmla="*/ 889 w 3806"/>
              <a:gd name="T55" fmla="*/ 803 h 1688"/>
              <a:gd name="T56" fmla="*/ 1079 w 3806"/>
              <a:gd name="T57" fmla="*/ 853 h 1688"/>
              <a:gd name="T58" fmla="*/ 581 w 3806"/>
              <a:gd name="T59" fmla="*/ 985 h 1688"/>
              <a:gd name="T60" fmla="*/ 69 w 3806"/>
              <a:gd name="T61" fmla="*/ 1205 h 1688"/>
              <a:gd name="T62" fmla="*/ 284 w 3806"/>
              <a:gd name="T63" fmla="*/ 1252 h 1688"/>
              <a:gd name="T64" fmla="*/ 544 w 3806"/>
              <a:gd name="T65" fmla="*/ 1190 h 1688"/>
              <a:gd name="T66" fmla="*/ 649 w 3806"/>
              <a:gd name="T67" fmla="*/ 1278 h 1688"/>
              <a:gd name="T68" fmla="*/ 778 w 3806"/>
              <a:gd name="T69" fmla="*/ 1313 h 1688"/>
              <a:gd name="T70" fmla="*/ 1005 w 3806"/>
              <a:gd name="T71" fmla="*/ 1283 h 1688"/>
              <a:gd name="T72" fmla="*/ 1341 w 3806"/>
              <a:gd name="T73" fmla="*/ 1267 h 1688"/>
              <a:gd name="T74" fmla="*/ 1669 w 3806"/>
              <a:gd name="T75" fmla="*/ 1272 h 1688"/>
              <a:gd name="T76" fmla="*/ 2092 w 3806"/>
              <a:gd name="T77" fmla="*/ 1267 h 1688"/>
              <a:gd name="T78" fmla="*/ 2259 w 3806"/>
              <a:gd name="T79" fmla="*/ 1094 h 1688"/>
              <a:gd name="T80" fmla="*/ 2676 w 3806"/>
              <a:gd name="T81" fmla="*/ 1120 h 1688"/>
              <a:gd name="T82" fmla="*/ 3082 w 3806"/>
              <a:gd name="T83" fmla="*/ 1289 h 1688"/>
              <a:gd name="T84" fmla="*/ 2961 w 3806"/>
              <a:gd name="T85" fmla="*/ 1426 h 1688"/>
              <a:gd name="T86" fmla="*/ 3500 w 3806"/>
              <a:gd name="T87" fmla="*/ 1612 h 1688"/>
              <a:gd name="T88" fmla="*/ 3560 w 3806"/>
              <a:gd name="T89" fmla="*/ 1495 h 1688"/>
              <a:gd name="T90" fmla="*/ 3682 w 3806"/>
              <a:gd name="T91" fmla="*/ 1497 h 1688"/>
              <a:gd name="T92" fmla="*/ 856 w 3806"/>
              <a:gd name="T93" fmla="*/ 353 h 1688"/>
              <a:gd name="T94" fmla="*/ 691 w 3806"/>
              <a:gd name="T95" fmla="*/ 1176 h 1688"/>
              <a:gd name="T96" fmla="*/ 739 w 3806"/>
              <a:gd name="T97" fmla="*/ 1139 h 1688"/>
              <a:gd name="T98" fmla="*/ 1053 w 3806"/>
              <a:gd name="T99" fmla="*/ 1246 h 1688"/>
              <a:gd name="T100" fmla="*/ 1327 w 3806"/>
              <a:gd name="T101" fmla="*/ 844 h 1688"/>
              <a:gd name="T102" fmla="*/ 1519 w 3806"/>
              <a:gd name="T103" fmla="*/ 1234 h 1688"/>
              <a:gd name="T104" fmla="*/ 1853 w 3806"/>
              <a:gd name="T105" fmla="*/ 1215 h 1688"/>
              <a:gd name="T106" fmla="*/ 2681 w 3806"/>
              <a:gd name="T107" fmla="*/ 1028 h 1688"/>
              <a:gd name="T108" fmla="*/ 2930 w 3806"/>
              <a:gd name="T109" fmla="*/ 1074 h 1688"/>
              <a:gd name="T110" fmla="*/ 3017 w 3806"/>
              <a:gd name="T111" fmla="*/ 426 h 1688"/>
              <a:gd name="T112" fmla="*/ 2337 w 3806"/>
              <a:gd name="T113" fmla="*/ 1234 h 1688"/>
              <a:gd name="T114" fmla="*/ 1798 w 3806"/>
              <a:gd name="T115" fmla="*/ 1274 h 1688"/>
              <a:gd name="T116" fmla="*/ 2794 w 3806"/>
              <a:gd name="T117" fmla="*/ 1317 h 1688"/>
              <a:gd name="T118" fmla="*/ 3211 w 3806"/>
              <a:gd name="T119" fmla="*/ 1570 h 1688"/>
              <a:gd name="T120" fmla="*/ 2016 w 3806"/>
              <a:gd name="T121" fmla="*/ 1274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6" h="1688">
                <a:moveTo>
                  <a:pt x="1382" y="7"/>
                </a:moveTo>
                <a:cubicBezTo>
                  <a:pt x="1383" y="9"/>
                  <a:pt x="1384" y="10"/>
                  <a:pt x="1388" y="10"/>
                </a:cubicBezTo>
                <a:cubicBezTo>
                  <a:pt x="1391" y="0"/>
                  <a:pt x="1378" y="5"/>
                  <a:pt x="1373" y="4"/>
                </a:cubicBezTo>
                <a:cubicBezTo>
                  <a:pt x="1373" y="10"/>
                  <a:pt x="1373" y="10"/>
                  <a:pt x="1373" y="10"/>
                </a:cubicBezTo>
                <a:cubicBezTo>
                  <a:pt x="1376" y="10"/>
                  <a:pt x="1376" y="13"/>
                  <a:pt x="1379" y="13"/>
                </a:cubicBezTo>
                <a:cubicBezTo>
                  <a:pt x="1380" y="11"/>
                  <a:pt x="1379" y="7"/>
                  <a:pt x="1382" y="7"/>
                </a:cubicBezTo>
                <a:close/>
                <a:moveTo>
                  <a:pt x="1269" y="60"/>
                </a:moveTo>
                <a:cubicBezTo>
                  <a:pt x="1269" y="58"/>
                  <a:pt x="1269" y="57"/>
                  <a:pt x="1272" y="57"/>
                </a:cubicBezTo>
                <a:cubicBezTo>
                  <a:pt x="1273" y="61"/>
                  <a:pt x="1273" y="65"/>
                  <a:pt x="1278" y="63"/>
                </a:cubicBezTo>
                <a:cubicBezTo>
                  <a:pt x="1282" y="54"/>
                  <a:pt x="1273" y="56"/>
                  <a:pt x="1272" y="51"/>
                </a:cubicBezTo>
                <a:cubicBezTo>
                  <a:pt x="1274" y="51"/>
                  <a:pt x="1276" y="51"/>
                  <a:pt x="1275" y="48"/>
                </a:cubicBezTo>
                <a:cubicBezTo>
                  <a:pt x="1267" y="45"/>
                  <a:pt x="1262" y="59"/>
                  <a:pt x="1269" y="60"/>
                </a:cubicBezTo>
                <a:close/>
                <a:moveTo>
                  <a:pt x="1269" y="76"/>
                </a:moveTo>
                <a:cubicBezTo>
                  <a:pt x="1270" y="71"/>
                  <a:pt x="1276" y="73"/>
                  <a:pt x="1278" y="76"/>
                </a:cubicBezTo>
                <a:cubicBezTo>
                  <a:pt x="1282" y="63"/>
                  <a:pt x="1270" y="68"/>
                  <a:pt x="1266" y="63"/>
                </a:cubicBezTo>
                <a:cubicBezTo>
                  <a:pt x="1267" y="68"/>
                  <a:pt x="1265" y="75"/>
                  <a:pt x="1269" y="76"/>
                </a:cubicBezTo>
                <a:close/>
                <a:moveTo>
                  <a:pt x="744" y="260"/>
                </a:moveTo>
                <a:cubicBezTo>
                  <a:pt x="737" y="259"/>
                  <a:pt x="735" y="254"/>
                  <a:pt x="729" y="260"/>
                </a:cubicBezTo>
                <a:cubicBezTo>
                  <a:pt x="726" y="271"/>
                  <a:pt x="746" y="266"/>
                  <a:pt x="744" y="260"/>
                </a:cubicBezTo>
                <a:close/>
                <a:moveTo>
                  <a:pt x="889" y="282"/>
                </a:moveTo>
                <a:cubicBezTo>
                  <a:pt x="876" y="283"/>
                  <a:pt x="876" y="283"/>
                  <a:pt x="876" y="283"/>
                </a:cubicBezTo>
                <a:cubicBezTo>
                  <a:pt x="876" y="292"/>
                  <a:pt x="876" y="292"/>
                  <a:pt x="876" y="292"/>
                </a:cubicBezTo>
                <a:cubicBezTo>
                  <a:pt x="882" y="290"/>
                  <a:pt x="890" y="290"/>
                  <a:pt x="889" y="282"/>
                </a:cubicBezTo>
                <a:close/>
                <a:moveTo>
                  <a:pt x="2660" y="292"/>
                </a:moveTo>
                <a:cubicBezTo>
                  <a:pt x="2660" y="282"/>
                  <a:pt x="2646" y="286"/>
                  <a:pt x="2641" y="280"/>
                </a:cubicBezTo>
                <a:cubicBezTo>
                  <a:pt x="2642" y="290"/>
                  <a:pt x="2649" y="294"/>
                  <a:pt x="2660" y="292"/>
                </a:cubicBezTo>
                <a:close/>
                <a:moveTo>
                  <a:pt x="550" y="378"/>
                </a:moveTo>
                <a:cubicBezTo>
                  <a:pt x="540" y="377"/>
                  <a:pt x="539" y="369"/>
                  <a:pt x="525" y="372"/>
                </a:cubicBezTo>
                <a:cubicBezTo>
                  <a:pt x="530" y="389"/>
                  <a:pt x="507" y="379"/>
                  <a:pt x="507" y="391"/>
                </a:cubicBezTo>
                <a:cubicBezTo>
                  <a:pt x="520" y="402"/>
                  <a:pt x="538" y="379"/>
                  <a:pt x="550" y="378"/>
                </a:cubicBezTo>
                <a:close/>
                <a:moveTo>
                  <a:pt x="2842" y="367"/>
                </a:moveTo>
                <a:cubicBezTo>
                  <a:pt x="2847" y="365"/>
                  <a:pt x="2854" y="365"/>
                  <a:pt x="2857" y="361"/>
                </a:cubicBezTo>
                <a:cubicBezTo>
                  <a:pt x="2852" y="360"/>
                  <a:pt x="2854" y="353"/>
                  <a:pt x="2848" y="354"/>
                </a:cubicBezTo>
                <a:cubicBezTo>
                  <a:pt x="2850" y="363"/>
                  <a:pt x="2842" y="361"/>
                  <a:pt x="2842" y="367"/>
                </a:cubicBezTo>
                <a:close/>
                <a:moveTo>
                  <a:pt x="560" y="501"/>
                </a:moveTo>
                <a:cubicBezTo>
                  <a:pt x="542" y="504"/>
                  <a:pt x="529" y="494"/>
                  <a:pt x="514" y="486"/>
                </a:cubicBezTo>
                <a:cubicBezTo>
                  <a:pt x="509" y="506"/>
                  <a:pt x="493" y="509"/>
                  <a:pt x="499" y="529"/>
                </a:cubicBezTo>
                <a:cubicBezTo>
                  <a:pt x="523" y="523"/>
                  <a:pt x="534" y="504"/>
                  <a:pt x="560" y="501"/>
                </a:cubicBezTo>
                <a:close/>
                <a:moveTo>
                  <a:pt x="506" y="560"/>
                </a:moveTo>
                <a:cubicBezTo>
                  <a:pt x="521" y="565"/>
                  <a:pt x="529" y="566"/>
                  <a:pt x="524" y="547"/>
                </a:cubicBezTo>
                <a:cubicBezTo>
                  <a:pt x="511" y="544"/>
                  <a:pt x="509" y="552"/>
                  <a:pt x="506" y="560"/>
                </a:cubicBezTo>
                <a:close/>
                <a:moveTo>
                  <a:pt x="867" y="568"/>
                </a:moveTo>
                <a:cubicBezTo>
                  <a:pt x="870" y="558"/>
                  <a:pt x="865" y="556"/>
                  <a:pt x="861" y="552"/>
                </a:cubicBezTo>
                <a:cubicBezTo>
                  <a:pt x="853" y="567"/>
                  <a:pt x="835" y="540"/>
                  <a:pt x="831" y="562"/>
                </a:cubicBezTo>
                <a:cubicBezTo>
                  <a:pt x="827" y="560"/>
                  <a:pt x="802" y="556"/>
                  <a:pt x="809" y="562"/>
                </a:cubicBezTo>
                <a:cubicBezTo>
                  <a:pt x="835" y="570"/>
                  <a:pt x="839" y="568"/>
                  <a:pt x="867" y="568"/>
                </a:cubicBezTo>
                <a:close/>
                <a:moveTo>
                  <a:pt x="926" y="561"/>
                </a:moveTo>
                <a:cubicBezTo>
                  <a:pt x="933" y="565"/>
                  <a:pt x="942" y="567"/>
                  <a:pt x="950" y="570"/>
                </a:cubicBezTo>
                <a:cubicBezTo>
                  <a:pt x="949" y="556"/>
                  <a:pt x="929" y="563"/>
                  <a:pt x="922" y="555"/>
                </a:cubicBezTo>
                <a:cubicBezTo>
                  <a:pt x="920" y="562"/>
                  <a:pt x="912" y="563"/>
                  <a:pt x="910" y="570"/>
                </a:cubicBezTo>
                <a:cubicBezTo>
                  <a:pt x="918" y="566"/>
                  <a:pt x="923" y="579"/>
                  <a:pt x="926" y="570"/>
                </a:cubicBezTo>
                <a:cubicBezTo>
                  <a:pt x="922" y="570"/>
                  <a:pt x="922" y="562"/>
                  <a:pt x="926" y="561"/>
                </a:cubicBezTo>
                <a:close/>
                <a:moveTo>
                  <a:pt x="907" y="573"/>
                </a:moveTo>
                <a:cubicBezTo>
                  <a:pt x="904" y="558"/>
                  <a:pt x="891" y="572"/>
                  <a:pt x="883" y="561"/>
                </a:cubicBezTo>
                <a:cubicBezTo>
                  <a:pt x="882" y="580"/>
                  <a:pt x="895" y="567"/>
                  <a:pt x="907" y="573"/>
                </a:cubicBezTo>
                <a:close/>
                <a:moveTo>
                  <a:pt x="978" y="569"/>
                </a:moveTo>
                <a:cubicBezTo>
                  <a:pt x="979" y="559"/>
                  <a:pt x="957" y="557"/>
                  <a:pt x="956" y="567"/>
                </a:cubicBezTo>
                <a:cubicBezTo>
                  <a:pt x="966" y="565"/>
                  <a:pt x="971" y="568"/>
                  <a:pt x="978" y="569"/>
                </a:cubicBezTo>
                <a:close/>
                <a:moveTo>
                  <a:pt x="1067" y="574"/>
                </a:moveTo>
                <a:cubicBezTo>
                  <a:pt x="1077" y="569"/>
                  <a:pt x="1077" y="577"/>
                  <a:pt x="1085" y="580"/>
                </a:cubicBezTo>
                <a:cubicBezTo>
                  <a:pt x="1086" y="573"/>
                  <a:pt x="1079" y="574"/>
                  <a:pt x="1082" y="565"/>
                </a:cubicBezTo>
                <a:cubicBezTo>
                  <a:pt x="1074" y="566"/>
                  <a:pt x="1066" y="566"/>
                  <a:pt x="1067" y="574"/>
                </a:cubicBezTo>
                <a:close/>
                <a:moveTo>
                  <a:pt x="1097" y="568"/>
                </a:moveTo>
                <a:cubicBezTo>
                  <a:pt x="1096" y="575"/>
                  <a:pt x="1103" y="575"/>
                  <a:pt x="1101" y="583"/>
                </a:cubicBezTo>
                <a:cubicBezTo>
                  <a:pt x="1117" y="583"/>
                  <a:pt x="1104" y="571"/>
                  <a:pt x="1097" y="568"/>
                </a:cubicBezTo>
                <a:close/>
                <a:moveTo>
                  <a:pt x="507" y="624"/>
                </a:moveTo>
                <a:cubicBezTo>
                  <a:pt x="500" y="622"/>
                  <a:pt x="498" y="616"/>
                  <a:pt x="488" y="618"/>
                </a:cubicBezTo>
                <a:cubicBezTo>
                  <a:pt x="484" y="628"/>
                  <a:pt x="504" y="630"/>
                  <a:pt x="507" y="624"/>
                </a:cubicBezTo>
                <a:close/>
                <a:moveTo>
                  <a:pt x="832" y="645"/>
                </a:moveTo>
                <a:cubicBezTo>
                  <a:pt x="820" y="646"/>
                  <a:pt x="823" y="632"/>
                  <a:pt x="810" y="636"/>
                </a:cubicBezTo>
                <a:cubicBezTo>
                  <a:pt x="813" y="645"/>
                  <a:pt x="813" y="645"/>
                  <a:pt x="810" y="654"/>
                </a:cubicBezTo>
                <a:cubicBezTo>
                  <a:pt x="818" y="651"/>
                  <a:pt x="825" y="648"/>
                  <a:pt x="832" y="645"/>
                </a:cubicBezTo>
                <a:close/>
                <a:moveTo>
                  <a:pt x="639" y="659"/>
                </a:moveTo>
                <a:cubicBezTo>
                  <a:pt x="637" y="650"/>
                  <a:pt x="619" y="641"/>
                  <a:pt x="611" y="647"/>
                </a:cubicBezTo>
                <a:cubicBezTo>
                  <a:pt x="620" y="655"/>
                  <a:pt x="625" y="664"/>
                  <a:pt x="639" y="659"/>
                </a:cubicBezTo>
                <a:close/>
                <a:moveTo>
                  <a:pt x="642" y="662"/>
                </a:moveTo>
                <a:cubicBezTo>
                  <a:pt x="650" y="661"/>
                  <a:pt x="656" y="658"/>
                  <a:pt x="660" y="653"/>
                </a:cubicBezTo>
                <a:cubicBezTo>
                  <a:pt x="656" y="652"/>
                  <a:pt x="655" y="648"/>
                  <a:pt x="651" y="647"/>
                </a:cubicBezTo>
                <a:cubicBezTo>
                  <a:pt x="652" y="656"/>
                  <a:pt x="643" y="655"/>
                  <a:pt x="642" y="662"/>
                </a:cubicBezTo>
                <a:close/>
                <a:moveTo>
                  <a:pt x="863" y="681"/>
                </a:moveTo>
                <a:cubicBezTo>
                  <a:pt x="853" y="680"/>
                  <a:pt x="851" y="688"/>
                  <a:pt x="844" y="681"/>
                </a:cubicBezTo>
                <a:cubicBezTo>
                  <a:pt x="844" y="687"/>
                  <a:pt x="845" y="691"/>
                  <a:pt x="847" y="693"/>
                </a:cubicBezTo>
                <a:cubicBezTo>
                  <a:pt x="853" y="690"/>
                  <a:pt x="862" y="689"/>
                  <a:pt x="863" y="681"/>
                </a:cubicBezTo>
                <a:close/>
                <a:moveTo>
                  <a:pt x="422" y="987"/>
                </a:moveTo>
                <a:cubicBezTo>
                  <a:pt x="418" y="987"/>
                  <a:pt x="417" y="990"/>
                  <a:pt x="416" y="993"/>
                </a:cubicBezTo>
                <a:cubicBezTo>
                  <a:pt x="420" y="993"/>
                  <a:pt x="423" y="994"/>
                  <a:pt x="422" y="999"/>
                </a:cubicBezTo>
                <a:cubicBezTo>
                  <a:pt x="431" y="999"/>
                  <a:pt x="431" y="992"/>
                  <a:pt x="440" y="992"/>
                </a:cubicBezTo>
                <a:cubicBezTo>
                  <a:pt x="461" y="1022"/>
                  <a:pt x="484" y="972"/>
                  <a:pt x="511" y="982"/>
                </a:cubicBezTo>
                <a:cubicBezTo>
                  <a:pt x="508" y="966"/>
                  <a:pt x="515" y="972"/>
                  <a:pt x="526" y="973"/>
                </a:cubicBezTo>
                <a:cubicBezTo>
                  <a:pt x="532" y="962"/>
                  <a:pt x="526" y="950"/>
                  <a:pt x="516" y="946"/>
                </a:cubicBezTo>
                <a:cubicBezTo>
                  <a:pt x="515" y="949"/>
                  <a:pt x="513" y="953"/>
                  <a:pt x="510" y="955"/>
                </a:cubicBezTo>
                <a:cubicBezTo>
                  <a:pt x="508" y="948"/>
                  <a:pt x="493" y="954"/>
                  <a:pt x="495" y="943"/>
                </a:cubicBezTo>
                <a:cubicBezTo>
                  <a:pt x="510" y="938"/>
                  <a:pt x="519" y="945"/>
                  <a:pt x="529" y="933"/>
                </a:cubicBezTo>
                <a:cubicBezTo>
                  <a:pt x="539" y="942"/>
                  <a:pt x="553" y="939"/>
                  <a:pt x="562" y="942"/>
                </a:cubicBezTo>
                <a:cubicBezTo>
                  <a:pt x="562" y="930"/>
                  <a:pt x="581" y="938"/>
                  <a:pt x="587" y="932"/>
                </a:cubicBezTo>
                <a:cubicBezTo>
                  <a:pt x="594" y="935"/>
                  <a:pt x="597" y="943"/>
                  <a:pt x="602" y="948"/>
                </a:cubicBezTo>
                <a:cubicBezTo>
                  <a:pt x="603" y="933"/>
                  <a:pt x="613" y="909"/>
                  <a:pt x="623" y="929"/>
                </a:cubicBezTo>
                <a:cubicBezTo>
                  <a:pt x="626" y="920"/>
                  <a:pt x="619" y="921"/>
                  <a:pt x="620" y="914"/>
                </a:cubicBezTo>
                <a:cubicBezTo>
                  <a:pt x="630" y="910"/>
                  <a:pt x="634" y="916"/>
                  <a:pt x="642" y="907"/>
                </a:cubicBezTo>
                <a:cubicBezTo>
                  <a:pt x="645" y="911"/>
                  <a:pt x="645" y="919"/>
                  <a:pt x="648" y="923"/>
                </a:cubicBezTo>
                <a:cubicBezTo>
                  <a:pt x="666" y="918"/>
                  <a:pt x="670" y="923"/>
                  <a:pt x="685" y="925"/>
                </a:cubicBezTo>
                <a:cubicBezTo>
                  <a:pt x="684" y="914"/>
                  <a:pt x="694" y="912"/>
                  <a:pt x="703" y="910"/>
                </a:cubicBezTo>
                <a:cubicBezTo>
                  <a:pt x="705" y="901"/>
                  <a:pt x="698" y="902"/>
                  <a:pt x="700" y="894"/>
                </a:cubicBezTo>
                <a:cubicBezTo>
                  <a:pt x="710" y="899"/>
                  <a:pt x="716" y="892"/>
                  <a:pt x="712" y="882"/>
                </a:cubicBezTo>
                <a:cubicBezTo>
                  <a:pt x="731" y="885"/>
                  <a:pt x="733" y="870"/>
                  <a:pt x="752" y="872"/>
                </a:cubicBezTo>
                <a:cubicBezTo>
                  <a:pt x="754" y="876"/>
                  <a:pt x="756" y="881"/>
                  <a:pt x="755" y="888"/>
                </a:cubicBezTo>
                <a:cubicBezTo>
                  <a:pt x="768" y="884"/>
                  <a:pt x="768" y="892"/>
                  <a:pt x="776" y="893"/>
                </a:cubicBezTo>
                <a:cubicBezTo>
                  <a:pt x="785" y="874"/>
                  <a:pt x="827" y="898"/>
                  <a:pt x="837" y="874"/>
                </a:cubicBezTo>
                <a:cubicBezTo>
                  <a:pt x="833" y="869"/>
                  <a:pt x="829" y="862"/>
                  <a:pt x="822" y="859"/>
                </a:cubicBezTo>
                <a:cubicBezTo>
                  <a:pt x="844" y="847"/>
                  <a:pt x="824" y="841"/>
                  <a:pt x="815" y="829"/>
                </a:cubicBezTo>
                <a:cubicBezTo>
                  <a:pt x="808" y="828"/>
                  <a:pt x="809" y="834"/>
                  <a:pt x="800" y="832"/>
                </a:cubicBezTo>
                <a:cubicBezTo>
                  <a:pt x="786" y="788"/>
                  <a:pt x="726" y="883"/>
                  <a:pt x="720" y="827"/>
                </a:cubicBezTo>
                <a:cubicBezTo>
                  <a:pt x="702" y="827"/>
                  <a:pt x="686" y="851"/>
                  <a:pt x="671" y="837"/>
                </a:cubicBezTo>
                <a:cubicBezTo>
                  <a:pt x="666" y="844"/>
                  <a:pt x="655" y="849"/>
                  <a:pt x="656" y="855"/>
                </a:cubicBezTo>
                <a:cubicBezTo>
                  <a:pt x="649" y="852"/>
                  <a:pt x="641" y="850"/>
                  <a:pt x="632" y="849"/>
                </a:cubicBezTo>
                <a:cubicBezTo>
                  <a:pt x="631" y="863"/>
                  <a:pt x="623" y="869"/>
                  <a:pt x="617" y="877"/>
                </a:cubicBezTo>
                <a:cubicBezTo>
                  <a:pt x="605" y="877"/>
                  <a:pt x="594" y="875"/>
                  <a:pt x="589" y="868"/>
                </a:cubicBezTo>
                <a:cubicBezTo>
                  <a:pt x="591" y="890"/>
                  <a:pt x="579" y="868"/>
                  <a:pt x="571" y="884"/>
                </a:cubicBezTo>
                <a:cubicBezTo>
                  <a:pt x="573" y="888"/>
                  <a:pt x="581" y="888"/>
                  <a:pt x="580" y="896"/>
                </a:cubicBezTo>
                <a:cubicBezTo>
                  <a:pt x="566" y="896"/>
                  <a:pt x="578" y="908"/>
                  <a:pt x="571" y="911"/>
                </a:cubicBezTo>
                <a:cubicBezTo>
                  <a:pt x="557" y="914"/>
                  <a:pt x="554" y="906"/>
                  <a:pt x="544" y="905"/>
                </a:cubicBezTo>
                <a:cubicBezTo>
                  <a:pt x="541" y="917"/>
                  <a:pt x="522" y="923"/>
                  <a:pt x="507" y="921"/>
                </a:cubicBezTo>
                <a:cubicBezTo>
                  <a:pt x="503" y="927"/>
                  <a:pt x="499" y="932"/>
                  <a:pt x="495" y="937"/>
                </a:cubicBezTo>
                <a:cubicBezTo>
                  <a:pt x="477" y="939"/>
                  <a:pt x="484" y="916"/>
                  <a:pt x="473" y="912"/>
                </a:cubicBezTo>
                <a:cubicBezTo>
                  <a:pt x="471" y="925"/>
                  <a:pt x="461" y="929"/>
                  <a:pt x="458" y="940"/>
                </a:cubicBezTo>
                <a:cubicBezTo>
                  <a:pt x="455" y="935"/>
                  <a:pt x="442" y="945"/>
                  <a:pt x="437" y="946"/>
                </a:cubicBezTo>
                <a:cubicBezTo>
                  <a:pt x="434" y="938"/>
                  <a:pt x="424" y="937"/>
                  <a:pt x="418" y="931"/>
                </a:cubicBezTo>
                <a:cubicBezTo>
                  <a:pt x="415" y="942"/>
                  <a:pt x="408" y="950"/>
                  <a:pt x="397" y="953"/>
                </a:cubicBezTo>
                <a:cubicBezTo>
                  <a:pt x="406" y="964"/>
                  <a:pt x="404" y="970"/>
                  <a:pt x="407" y="984"/>
                </a:cubicBezTo>
                <a:cubicBezTo>
                  <a:pt x="411" y="985"/>
                  <a:pt x="422" y="980"/>
                  <a:pt x="422" y="987"/>
                </a:cubicBezTo>
                <a:close/>
                <a:moveTo>
                  <a:pt x="1036" y="838"/>
                </a:moveTo>
                <a:cubicBezTo>
                  <a:pt x="1036" y="847"/>
                  <a:pt x="1044" y="847"/>
                  <a:pt x="1052" y="847"/>
                </a:cubicBezTo>
                <a:cubicBezTo>
                  <a:pt x="1053" y="838"/>
                  <a:pt x="1045" y="838"/>
                  <a:pt x="1036" y="838"/>
                </a:cubicBezTo>
                <a:close/>
                <a:moveTo>
                  <a:pt x="1049" y="863"/>
                </a:moveTo>
                <a:cubicBezTo>
                  <a:pt x="1048" y="859"/>
                  <a:pt x="1050" y="856"/>
                  <a:pt x="1052" y="854"/>
                </a:cubicBezTo>
                <a:cubicBezTo>
                  <a:pt x="1045" y="847"/>
                  <a:pt x="1038" y="856"/>
                  <a:pt x="1033" y="860"/>
                </a:cubicBezTo>
                <a:cubicBezTo>
                  <a:pt x="1042" y="857"/>
                  <a:pt x="1041" y="864"/>
                  <a:pt x="1049" y="863"/>
                </a:cubicBezTo>
                <a:close/>
                <a:moveTo>
                  <a:pt x="3796" y="1002"/>
                </a:moveTo>
                <a:cubicBezTo>
                  <a:pt x="3794" y="995"/>
                  <a:pt x="3796" y="984"/>
                  <a:pt x="3787" y="984"/>
                </a:cubicBezTo>
                <a:cubicBezTo>
                  <a:pt x="3785" y="995"/>
                  <a:pt x="3789" y="1000"/>
                  <a:pt x="3796" y="1002"/>
                </a:cubicBezTo>
                <a:close/>
                <a:moveTo>
                  <a:pt x="3747" y="1055"/>
                </a:moveTo>
                <a:cubicBezTo>
                  <a:pt x="3751" y="1058"/>
                  <a:pt x="3758" y="1058"/>
                  <a:pt x="3766" y="1058"/>
                </a:cubicBezTo>
                <a:cubicBezTo>
                  <a:pt x="3766" y="1052"/>
                  <a:pt x="3766" y="1052"/>
                  <a:pt x="3766" y="1052"/>
                </a:cubicBezTo>
                <a:cubicBezTo>
                  <a:pt x="3763" y="1052"/>
                  <a:pt x="3762" y="1049"/>
                  <a:pt x="3760" y="1049"/>
                </a:cubicBezTo>
                <a:cubicBezTo>
                  <a:pt x="3762" y="1057"/>
                  <a:pt x="3745" y="1047"/>
                  <a:pt x="3747" y="1055"/>
                </a:cubicBezTo>
                <a:close/>
                <a:moveTo>
                  <a:pt x="120" y="1131"/>
                </a:moveTo>
                <a:cubicBezTo>
                  <a:pt x="122" y="1138"/>
                  <a:pt x="106" y="1129"/>
                  <a:pt x="111" y="1140"/>
                </a:cubicBezTo>
                <a:cubicBezTo>
                  <a:pt x="123" y="1141"/>
                  <a:pt x="129" y="1135"/>
                  <a:pt x="129" y="1125"/>
                </a:cubicBezTo>
                <a:cubicBezTo>
                  <a:pt x="119" y="1125"/>
                  <a:pt x="118" y="1116"/>
                  <a:pt x="105" y="1119"/>
                </a:cubicBezTo>
                <a:cubicBezTo>
                  <a:pt x="105" y="1131"/>
                  <a:pt x="105" y="1131"/>
                  <a:pt x="105" y="1131"/>
                </a:cubicBezTo>
                <a:cubicBezTo>
                  <a:pt x="113" y="1135"/>
                  <a:pt x="117" y="1122"/>
                  <a:pt x="120" y="1131"/>
                </a:cubicBezTo>
                <a:close/>
                <a:moveTo>
                  <a:pt x="93" y="1144"/>
                </a:moveTo>
                <a:cubicBezTo>
                  <a:pt x="93" y="1140"/>
                  <a:pt x="98" y="1141"/>
                  <a:pt x="99" y="1137"/>
                </a:cubicBezTo>
                <a:cubicBezTo>
                  <a:pt x="88" y="1137"/>
                  <a:pt x="106" y="1126"/>
                  <a:pt x="96" y="1125"/>
                </a:cubicBezTo>
                <a:cubicBezTo>
                  <a:pt x="93" y="1131"/>
                  <a:pt x="79" y="1140"/>
                  <a:pt x="93" y="1144"/>
                </a:cubicBezTo>
                <a:close/>
                <a:moveTo>
                  <a:pt x="2223" y="1149"/>
                </a:moveTo>
                <a:cubicBezTo>
                  <a:pt x="2230" y="1147"/>
                  <a:pt x="2234" y="1140"/>
                  <a:pt x="2247" y="1143"/>
                </a:cubicBezTo>
                <a:cubicBezTo>
                  <a:pt x="2246" y="1133"/>
                  <a:pt x="2232" y="1136"/>
                  <a:pt x="2222" y="1134"/>
                </a:cubicBezTo>
                <a:cubicBezTo>
                  <a:pt x="2223" y="1124"/>
                  <a:pt x="2215" y="1120"/>
                  <a:pt x="2204" y="1116"/>
                </a:cubicBezTo>
                <a:cubicBezTo>
                  <a:pt x="2204" y="1121"/>
                  <a:pt x="2203" y="1125"/>
                  <a:pt x="2201" y="1128"/>
                </a:cubicBezTo>
                <a:cubicBezTo>
                  <a:pt x="2206" y="1138"/>
                  <a:pt x="2229" y="1136"/>
                  <a:pt x="2223" y="1149"/>
                </a:cubicBezTo>
                <a:close/>
                <a:moveTo>
                  <a:pt x="2256" y="1149"/>
                </a:moveTo>
                <a:cubicBezTo>
                  <a:pt x="2258" y="1157"/>
                  <a:pt x="2255" y="1160"/>
                  <a:pt x="2247" y="1158"/>
                </a:cubicBezTo>
                <a:cubicBezTo>
                  <a:pt x="2248" y="1180"/>
                  <a:pt x="2274" y="1176"/>
                  <a:pt x="2275" y="1198"/>
                </a:cubicBezTo>
                <a:cubicBezTo>
                  <a:pt x="2288" y="1199"/>
                  <a:pt x="2283" y="1174"/>
                  <a:pt x="2293" y="1182"/>
                </a:cubicBezTo>
                <a:cubicBezTo>
                  <a:pt x="2295" y="1175"/>
                  <a:pt x="2288" y="1176"/>
                  <a:pt x="2290" y="1167"/>
                </a:cubicBezTo>
                <a:cubicBezTo>
                  <a:pt x="2305" y="1162"/>
                  <a:pt x="2335" y="1165"/>
                  <a:pt x="2330" y="1185"/>
                </a:cubicBezTo>
                <a:cubicBezTo>
                  <a:pt x="2341" y="1182"/>
                  <a:pt x="2342" y="1189"/>
                  <a:pt x="2352" y="1188"/>
                </a:cubicBezTo>
                <a:cubicBezTo>
                  <a:pt x="2337" y="1157"/>
                  <a:pt x="2297" y="1154"/>
                  <a:pt x="2256" y="1149"/>
                </a:cubicBezTo>
                <a:close/>
                <a:moveTo>
                  <a:pt x="2358" y="1166"/>
                </a:moveTo>
                <a:cubicBezTo>
                  <a:pt x="2365" y="1169"/>
                  <a:pt x="2372" y="1172"/>
                  <a:pt x="2376" y="1178"/>
                </a:cubicBezTo>
                <a:cubicBezTo>
                  <a:pt x="2382" y="1167"/>
                  <a:pt x="2393" y="1179"/>
                  <a:pt x="2397" y="1169"/>
                </a:cubicBezTo>
                <a:cubicBezTo>
                  <a:pt x="2387" y="1167"/>
                  <a:pt x="2369" y="1157"/>
                  <a:pt x="2358" y="1166"/>
                </a:cubicBezTo>
                <a:close/>
                <a:moveTo>
                  <a:pt x="2226" y="1168"/>
                </a:moveTo>
                <a:cubicBezTo>
                  <a:pt x="2226" y="1181"/>
                  <a:pt x="2238" y="1182"/>
                  <a:pt x="2241" y="1171"/>
                </a:cubicBezTo>
                <a:cubicBezTo>
                  <a:pt x="2238" y="1168"/>
                  <a:pt x="2233" y="1167"/>
                  <a:pt x="2226" y="1168"/>
                </a:cubicBezTo>
                <a:close/>
                <a:moveTo>
                  <a:pt x="1500" y="1198"/>
                </a:moveTo>
                <a:cubicBezTo>
                  <a:pt x="1494" y="1208"/>
                  <a:pt x="1511" y="1210"/>
                  <a:pt x="1512" y="1204"/>
                </a:cubicBezTo>
                <a:cubicBezTo>
                  <a:pt x="1507" y="1202"/>
                  <a:pt x="1510" y="1194"/>
                  <a:pt x="1500" y="1198"/>
                </a:cubicBezTo>
                <a:close/>
                <a:moveTo>
                  <a:pt x="642" y="1232"/>
                </a:moveTo>
                <a:cubicBezTo>
                  <a:pt x="637" y="1232"/>
                  <a:pt x="641" y="1224"/>
                  <a:pt x="636" y="1223"/>
                </a:cubicBezTo>
                <a:cubicBezTo>
                  <a:pt x="632" y="1229"/>
                  <a:pt x="630" y="1216"/>
                  <a:pt x="621" y="1223"/>
                </a:cubicBezTo>
                <a:cubicBezTo>
                  <a:pt x="621" y="1239"/>
                  <a:pt x="612" y="1245"/>
                  <a:pt x="606" y="1254"/>
                </a:cubicBezTo>
                <a:cubicBezTo>
                  <a:pt x="605" y="1262"/>
                  <a:pt x="611" y="1264"/>
                  <a:pt x="615" y="1266"/>
                </a:cubicBezTo>
                <a:cubicBezTo>
                  <a:pt x="612" y="1251"/>
                  <a:pt x="635" y="1251"/>
                  <a:pt x="642" y="1232"/>
                </a:cubicBezTo>
                <a:close/>
                <a:moveTo>
                  <a:pt x="2291" y="1219"/>
                </a:moveTo>
                <a:cubicBezTo>
                  <a:pt x="2293" y="1231"/>
                  <a:pt x="2266" y="1220"/>
                  <a:pt x="2254" y="1223"/>
                </a:cubicBezTo>
                <a:cubicBezTo>
                  <a:pt x="2260" y="1216"/>
                  <a:pt x="2254" y="1209"/>
                  <a:pt x="2248" y="1207"/>
                </a:cubicBezTo>
                <a:cubicBezTo>
                  <a:pt x="2250" y="1217"/>
                  <a:pt x="2245" y="1219"/>
                  <a:pt x="2242" y="1223"/>
                </a:cubicBezTo>
                <a:cubicBezTo>
                  <a:pt x="2248" y="1223"/>
                  <a:pt x="2244" y="1233"/>
                  <a:pt x="2251" y="1232"/>
                </a:cubicBezTo>
                <a:cubicBezTo>
                  <a:pt x="2255" y="1231"/>
                  <a:pt x="2266" y="1229"/>
                  <a:pt x="2279" y="1228"/>
                </a:cubicBezTo>
                <a:cubicBezTo>
                  <a:pt x="2279" y="1234"/>
                  <a:pt x="2281" y="1239"/>
                  <a:pt x="2285" y="1241"/>
                </a:cubicBezTo>
                <a:cubicBezTo>
                  <a:pt x="2288" y="1237"/>
                  <a:pt x="2291" y="1234"/>
                  <a:pt x="2294" y="1231"/>
                </a:cubicBezTo>
                <a:cubicBezTo>
                  <a:pt x="2295" y="1234"/>
                  <a:pt x="2297" y="1235"/>
                  <a:pt x="2300" y="1234"/>
                </a:cubicBezTo>
                <a:cubicBezTo>
                  <a:pt x="2302" y="1226"/>
                  <a:pt x="2296" y="1210"/>
                  <a:pt x="2291" y="1219"/>
                </a:cubicBezTo>
                <a:close/>
                <a:moveTo>
                  <a:pt x="2202" y="1223"/>
                </a:moveTo>
                <a:cubicBezTo>
                  <a:pt x="2191" y="1226"/>
                  <a:pt x="2195" y="1208"/>
                  <a:pt x="2187" y="1217"/>
                </a:cubicBezTo>
                <a:cubicBezTo>
                  <a:pt x="2188" y="1231"/>
                  <a:pt x="2233" y="1229"/>
                  <a:pt x="2242" y="1229"/>
                </a:cubicBezTo>
                <a:cubicBezTo>
                  <a:pt x="2238" y="1207"/>
                  <a:pt x="2215" y="1215"/>
                  <a:pt x="2202" y="1223"/>
                </a:cubicBezTo>
                <a:close/>
                <a:moveTo>
                  <a:pt x="1715" y="1238"/>
                </a:moveTo>
                <a:cubicBezTo>
                  <a:pt x="1712" y="1243"/>
                  <a:pt x="1703" y="1242"/>
                  <a:pt x="1706" y="1253"/>
                </a:cubicBezTo>
                <a:cubicBezTo>
                  <a:pt x="1714" y="1253"/>
                  <a:pt x="1717" y="1248"/>
                  <a:pt x="1721" y="1244"/>
                </a:cubicBezTo>
                <a:cubicBezTo>
                  <a:pt x="1717" y="1244"/>
                  <a:pt x="1718" y="1239"/>
                  <a:pt x="1715" y="1238"/>
                </a:cubicBezTo>
                <a:close/>
                <a:moveTo>
                  <a:pt x="5" y="1279"/>
                </a:moveTo>
                <a:cubicBezTo>
                  <a:pt x="2" y="1290"/>
                  <a:pt x="1" y="1290"/>
                  <a:pt x="0" y="1298"/>
                </a:cubicBezTo>
                <a:cubicBezTo>
                  <a:pt x="8" y="1300"/>
                  <a:pt x="12" y="1282"/>
                  <a:pt x="5" y="1279"/>
                </a:cubicBezTo>
                <a:close/>
                <a:moveTo>
                  <a:pt x="2478" y="1251"/>
                </a:moveTo>
                <a:cubicBezTo>
                  <a:pt x="2480" y="1259"/>
                  <a:pt x="2461" y="1248"/>
                  <a:pt x="2463" y="1257"/>
                </a:cubicBezTo>
                <a:cubicBezTo>
                  <a:pt x="2467" y="1260"/>
                  <a:pt x="2474" y="1260"/>
                  <a:pt x="2478" y="1263"/>
                </a:cubicBezTo>
                <a:cubicBezTo>
                  <a:pt x="2475" y="1257"/>
                  <a:pt x="2487" y="1252"/>
                  <a:pt x="2478" y="1251"/>
                </a:cubicBezTo>
                <a:close/>
                <a:moveTo>
                  <a:pt x="1908" y="1263"/>
                </a:moveTo>
                <a:cubicBezTo>
                  <a:pt x="1909" y="1273"/>
                  <a:pt x="1899" y="1256"/>
                  <a:pt x="1899" y="1266"/>
                </a:cubicBezTo>
                <a:cubicBezTo>
                  <a:pt x="1905" y="1267"/>
                  <a:pt x="1901" y="1277"/>
                  <a:pt x="1908" y="1276"/>
                </a:cubicBezTo>
                <a:cubicBezTo>
                  <a:pt x="1909" y="1274"/>
                  <a:pt x="1916" y="1264"/>
                  <a:pt x="1908" y="1263"/>
                </a:cubicBezTo>
                <a:close/>
                <a:moveTo>
                  <a:pt x="2052" y="1280"/>
                </a:moveTo>
                <a:cubicBezTo>
                  <a:pt x="2054" y="1287"/>
                  <a:pt x="2058" y="1291"/>
                  <a:pt x="2065" y="1292"/>
                </a:cubicBezTo>
                <a:cubicBezTo>
                  <a:pt x="2063" y="1280"/>
                  <a:pt x="2076" y="1282"/>
                  <a:pt x="2080" y="1277"/>
                </a:cubicBezTo>
                <a:cubicBezTo>
                  <a:pt x="2066" y="1280"/>
                  <a:pt x="2063" y="1275"/>
                  <a:pt x="2052" y="1280"/>
                </a:cubicBezTo>
                <a:close/>
                <a:moveTo>
                  <a:pt x="2687" y="1282"/>
                </a:moveTo>
                <a:cubicBezTo>
                  <a:pt x="2687" y="1286"/>
                  <a:pt x="2688" y="1289"/>
                  <a:pt x="2690" y="1291"/>
                </a:cubicBezTo>
                <a:cubicBezTo>
                  <a:pt x="2686" y="1296"/>
                  <a:pt x="2680" y="1303"/>
                  <a:pt x="2693" y="1303"/>
                </a:cubicBezTo>
                <a:cubicBezTo>
                  <a:pt x="2693" y="1290"/>
                  <a:pt x="2698" y="1286"/>
                  <a:pt x="2687" y="1282"/>
                </a:cubicBezTo>
                <a:close/>
                <a:moveTo>
                  <a:pt x="2724" y="1291"/>
                </a:moveTo>
                <a:cubicBezTo>
                  <a:pt x="2718" y="1299"/>
                  <a:pt x="2713" y="1291"/>
                  <a:pt x="2708" y="1297"/>
                </a:cubicBezTo>
                <a:cubicBezTo>
                  <a:pt x="2713" y="1297"/>
                  <a:pt x="2711" y="1304"/>
                  <a:pt x="2712" y="1309"/>
                </a:cubicBezTo>
                <a:cubicBezTo>
                  <a:pt x="2723" y="1300"/>
                  <a:pt x="2731" y="1301"/>
                  <a:pt x="2739" y="1293"/>
                </a:cubicBezTo>
                <a:cubicBezTo>
                  <a:pt x="2735" y="1286"/>
                  <a:pt x="2701" y="1280"/>
                  <a:pt x="2724" y="1291"/>
                </a:cubicBezTo>
                <a:close/>
                <a:moveTo>
                  <a:pt x="2745" y="1315"/>
                </a:moveTo>
                <a:cubicBezTo>
                  <a:pt x="2744" y="1326"/>
                  <a:pt x="2748" y="1331"/>
                  <a:pt x="2755" y="1333"/>
                </a:cubicBezTo>
                <a:cubicBezTo>
                  <a:pt x="2755" y="1328"/>
                  <a:pt x="2755" y="1324"/>
                  <a:pt x="2758" y="1321"/>
                </a:cubicBezTo>
                <a:cubicBezTo>
                  <a:pt x="2749" y="1323"/>
                  <a:pt x="2752" y="1315"/>
                  <a:pt x="2745" y="1315"/>
                </a:cubicBezTo>
                <a:close/>
                <a:moveTo>
                  <a:pt x="2663" y="1334"/>
                </a:moveTo>
                <a:cubicBezTo>
                  <a:pt x="2663" y="1337"/>
                  <a:pt x="2685" y="1335"/>
                  <a:pt x="2684" y="1328"/>
                </a:cubicBezTo>
                <a:cubicBezTo>
                  <a:pt x="2677" y="1330"/>
                  <a:pt x="2660" y="1323"/>
                  <a:pt x="2663" y="1334"/>
                </a:cubicBezTo>
                <a:close/>
                <a:moveTo>
                  <a:pt x="2697" y="1328"/>
                </a:moveTo>
                <a:cubicBezTo>
                  <a:pt x="2695" y="1343"/>
                  <a:pt x="2713" y="1337"/>
                  <a:pt x="2721" y="1343"/>
                </a:cubicBezTo>
                <a:cubicBezTo>
                  <a:pt x="2719" y="1332"/>
                  <a:pt x="2701" y="1337"/>
                  <a:pt x="2697" y="1328"/>
                </a:cubicBezTo>
                <a:close/>
                <a:moveTo>
                  <a:pt x="2780" y="1400"/>
                </a:moveTo>
                <a:cubicBezTo>
                  <a:pt x="2787" y="1403"/>
                  <a:pt x="2794" y="1405"/>
                  <a:pt x="2799" y="1409"/>
                </a:cubicBezTo>
                <a:cubicBezTo>
                  <a:pt x="2800" y="1400"/>
                  <a:pt x="2784" y="1393"/>
                  <a:pt x="2780" y="1400"/>
                </a:cubicBezTo>
                <a:close/>
                <a:moveTo>
                  <a:pt x="2900" y="1436"/>
                </a:moveTo>
                <a:cubicBezTo>
                  <a:pt x="2900" y="1441"/>
                  <a:pt x="2901" y="1445"/>
                  <a:pt x="2903" y="1448"/>
                </a:cubicBezTo>
                <a:cubicBezTo>
                  <a:pt x="2911" y="1441"/>
                  <a:pt x="2917" y="1442"/>
                  <a:pt x="2922" y="1454"/>
                </a:cubicBezTo>
                <a:cubicBezTo>
                  <a:pt x="2930" y="1454"/>
                  <a:pt x="2929" y="1445"/>
                  <a:pt x="2934" y="1441"/>
                </a:cubicBezTo>
                <a:cubicBezTo>
                  <a:pt x="2921" y="1441"/>
                  <a:pt x="2914" y="1434"/>
                  <a:pt x="2900" y="1436"/>
                </a:cubicBezTo>
                <a:close/>
                <a:moveTo>
                  <a:pt x="3005" y="1468"/>
                </a:moveTo>
                <a:cubicBezTo>
                  <a:pt x="3014" y="1478"/>
                  <a:pt x="3038" y="1485"/>
                  <a:pt x="3041" y="1477"/>
                </a:cubicBezTo>
                <a:cubicBezTo>
                  <a:pt x="3034" y="1471"/>
                  <a:pt x="3013" y="1463"/>
                  <a:pt x="3005" y="1468"/>
                </a:cubicBezTo>
                <a:close/>
                <a:moveTo>
                  <a:pt x="3611" y="1473"/>
                </a:moveTo>
                <a:cubicBezTo>
                  <a:pt x="3611" y="1481"/>
                  <a:pt x="3618" y="1481"/>
                  <a:pt x="3624" y="1482"/>
                </a:cubicBezTo>
                <a:cubicBezTo>
                  <a:pt x="3626" y="1471"/>
                  <a:pt x="3617" y="1467"/>
                  <a:pt x="3611" y="1473"/>
                </a:cubicBezTo>
                <a:close/>
                <a:moveTo>
                  <a:pt x="3467" y="1671"/>
                </a:moveTo>
                <a:cubicBezTo>
                  <a:pt x="3477" y="1666"/>
                  <a:pt x="3484" y="1666"/>
                  <a:pt x="3491" y="1665"/>
                </a:cubicBezTo>
                <a:cubicBezTo>
                  <a:pt x="3481" y="1661"/>
                  <a:pt x="3472" y="1657"/>
                  <a:pt x="3463" y="1653"/>
                </a:cubicBezTo>
                <a:cubicBezTo>
                  <a:pt x="3465" y="1665"/>
                  <a:pt x="3478" y="1661"/>
                  <a:pt x="3467" y="1671"/>
                </a:cubicBezTo>
                <a:close/>
                <a:moveTo>
                  <a:pt x="3592" y="1673"/>
                </a:moveTo>
                <a:cubicBezTo>
                  <a:pt x="3595" y="1686"/>
                  <a:pt x="3606" y="1679"/>
                  <a:pt x="3617" y="1688"/>
                </a:cubicBezTo>
                <a:cubicBezTo>
                  <a:pt x="3618" y="1674"/>
                  <a:pt x="3600" y="1678"/>
                  <a:pt x="3592" y="1673"/>
                </a:cubicBezTo>
                <a:close/>
                <a:moveTo>
                  <a:pt x="2740" y="1122"/>
                </a:moveTo>
                <a:cubicBezTo>
                  <a:pt x="2740" y="1123"/>
                  <a:pt x="2740" y="1124"/>
                  <a:pt x="2740" y="1125"/>
                </a:cubicBezTo>
                <a:cubicBezTo>
                  <a:pt x="2740" y="1124"/>
                  <a:pt x="2740" y="1123"/>
                  <a:pt x="2740" y="1122"/>
                </a:cubicBezTo>
                <a:close/>
                <a:moveTo>
                  <a:pt x="637" y="1330"/>
                </a:moveTo>
                <a:cubicBezTo>
                  <a:pt x="641" y="1327"/>
                  <a:pt x="643" y="1324"/>
                  <a:pt x="644" y="1320"/>
                </a:cubicBezTo>
                <a:cubicBezTo>
                  <a:pt x="641" y="1322"/>
                  <a:pt x="639" y="1325"/>
                  <a:pt x="637" y="1330"/>
                </a:cubicBezTo>
                <a:close/>
                <a:moveTo>
                  <a:pt x="2697" y="302"/>
                </a:moveTo>
                <a:cubicBezTo>
                  <a:pt x="2696" y="302"/>
                  <a:pt x="2695" y="301"/>
                  <a:pt x="2694" y="301"/>
                </a:cubicBezTo>
                <a:cubicBezTo>
                  <a:pt x="2695" y="302"/>
                  <a:pt x="2696" y="302"/>
                  <a:pt x="2697" y="302"/>
                </a:cubicBezTo>
                <a:close/>
                <a:moveTo>
                  <a:pt x="3687" y="1399"/>
                </a:moveTo>
                <a:cubicBezTo>
                  <a:pt x="3677" y="1381"/>
                  <a:pt x="3651" y="1378"/>
                  <a:pt x="3638" y="1363"/>
                </a:cubicBezTo>
                <a:cubicBezTo>
                  <a:pt x="3628" y="1361"/>
                  <a:pt x="3627" y="1366"/>
                  <a:pt x="3619" y="1366"/>
                </a:cubicBezTo>
                <a:cubicBezTo>
                  <a:pt x="3607" y="1353"/>
                  <a:pt x="3571" y="1325"/>
                  <a:pt x="3564" y="1345"/>
                </a:cubicBezTo>
                <a:cubicBezTo>
                  <a:pt x="3547" y="1325"/>
                  <a:pt x="3520" y="1304"/>
                  <a:pt x="3499" y="1306"/>
                </a:cubicBezTo>
                <a:cubicBezTo>
                  <a:pt x="3515" y="1317"/>
                  <a:pt x="3490" y="1305"/>
                  <a:pt x="3487" y="1312"/>
                </a:cubicBezTo>
                <a:cubicBezTo>
                  <a:pt x="3494" y="1312"/>
                  <a:pt x="3497" y="1315"/>
                  <a:pt x="3496" y="1321"/>
                </a:cubicBezTo>
                <a:cubicBezTo>
                  <a:pt x="3487" y="1320"/>
                  <a:pt x="3484" y="1326"/>
                  <a:pt x="3478" y="1328"/>
                </a:cubicBezTo>
                <a:cubicBezTo>
                  <a:pt x="3475" y="1310"/>
                  <a:pt x="3454" y="1311"/>
                  <a:pt x="3453" y="1291"/>
                </a:cubicBezTo>
                <a:cubicBezTo>
                  <a:pt x="3441" y="1291"/>
                  <a:pt x="3435" y="1293"/>
                  <a:pt x="3441" y="1282"/>
                </a:cubicBezTo>
                <a:cubicBezTo>
                  <a:pt x="3429" y="1298"/>
                  <a:pt x="3404" y="1265"/>
                  <a:pt x="3395" y="1289"/>
                </a:cubicBezTo>
                <a:cubicBezTo>
                  <a:pt x="3381" y="1270"/>
                  <a:pt x="3360" y="1242"/>
                  <a:pt x="3333" y="1247"/>
                </a:cubicBezTo>
                <a:cubicBezTo>
                  <a:pt x="3318" y="1221"/>
                  <a:pt x="3285" y="1213"/>
                  <a:pt x="3268" y="1189"/>
                </a:cubicBezTo>
                <a:cubicBezTo>
                  <a:pt x="3261" y="1192"/>
                  <a:pt x="3250" y="1191"/>
                  <a:pt x="3244" y="1196"/>
                </a:cubicBezTo>
                <a:cubicBezTo>
                  <a:pt x="3245" y="1178"/>
                  <a:pt x="3209" y="1201"/>
                  <a:pt x="3213" y="1175"/>
                </a:cubicBezTo>
                <a:cubicBezTo>
                  <a:pt x="3197" y="1177"/>
                  <a:pt x="3190" y="1169"/>
                  <a:pt x="3191" y="1163"/>
                </a:cubicBezTo>
                <a:cubicBezTo>
                  <a:pt x="3187" y="1176"/>
                  <a:pt x="3174" y="1162"/>
                  <a:pt x="3160" y="1166"/>
                </a:cubicBezTo>
                <a:cubicBezTo>
                  <a:pt x="3161" y="1170"/>
                  <a:pt x="3159" y="1173"/>
                  <a:pt x="3157" y="1175"/>
                </a:cubicBezTo>
                <a:cubicBezTo>
                  <a:pt x="3167" y="1178"/>
                  <a:pt x="3184" y="1174"/>
                  <a:pt x="3182" y="1196"/>
                </a:cubicBezTo>
                <a:cubicBezTo>
                  <a:pt x="3167" y="1197"/>
                  <a:pt x="3167" y="1197"/>
                  <a:pt x="3167" y="1197"/>
                </a:cubicBezTo>
                <a:cubicBezTo>
                  <a:pt x="3168" y="1187"/>
                  <a:pt x="3123" y="1180"/>
                  <a:pt x="3142" y="1160"/>
                </a:cubicBezTo>
                <a:cubicBezTo>
                  <a:pt x="3132" y="1162"/>
                  <a:pt x="3130" y="1153"/>
                  <a:pt x="3124" y="1160"/>
                </a:cubicBezTo>
                <a:cubicBezTo>
                  <a:pt x="3117" y="1155"/>
                  <a:pt x="3117" y="1143"/>
                  <a:pt x="3108" y="1139"/>
                </a:cubicBezTo>
                <a:cubicBezTo>
                  <a:pt x="3102" y="1145"/>
                  <a:pt x="3085" y="1135"/>
                  <a:pt x="3071" y="1139"/>
                </a:cubicBezTo>
                <a:cubicBezTo>
                  <a:pt x="3062" y="1145"/>
                  <a:pt x="3080" y="1149"/>
                  <a:pt x="3071" y="1152"/>
                </a:cubicBezTo>
                <a:cubicBezTo>
                  <a:pt x="3058" y="1152"/>
                  <a:pt x="3050" y="1144"/>
                  <a:pt x="3041" y="1134"/>
                </a:cubicBezTo>
                <a:cubicBezTo>
                  <a:pt x="3047" y="1138"/>
                  <a:pt x="3050" y="1132"/>
                  <a:pt x="3059" y="1136"/>
                </a:cubicBezTo>
                <a:cubicBezTo>
                  <a:pt x="3059" y="1128"/>
                  <a:pt x="3047" y="1129"/>
                  <a:pt x="3056" y="1121"/>
                </a:cubicBezTo>
                <a:cubicBezTo>
                  <a:pt x="3046" y="1118"/>
                  <a:pt x="3054" y="1131"/>
                  <a:pt x="3044" y="1127"/>
                </a:cubicBezTo>
                <a:cubicBezTo>
                  <a:pt x="3045" y="1120"/>
                  <a:pt x="3046" y="1112"/>
                  <a:pt x="3056" y="1112"/>
                </a:cubicBezTo>
                <a:cubicBezTo>
                  <a:pt x="3058" y="1102"/>
                  <a:pt x="3043" y="1108"/>
                  <a:pt x="3046" y="1097"/>
                </a:cubicBezTo>
                <a:cubicBezTo>
                  <a:pt x="3064" y="1101"/>
                  <a:pt x="3064" y="1122"/>
                  <a:pt x="3083" y="1124"/>
                </a:cubicBezTo>
                <a:cubicBezTo>
                  <a:pt x="3085" y="1114"/>
                  <a:pt x="3085" y="1118"/>
                  <a:pt x="3083" y="1109"/>
                </a:cubicBezTo>
                <a:cubicBezTo>
                  <a:pt x="3092" y="1106"/>
                  <a:pt x="3096" y="1099"/>
                  <a:pt x="3111" y="1102"/>
                </a:cubicBezTo>
                <a:cubicBezTo>
                  <a:pt x="3111" y="1106"/>
                  <a:pt x="3109" y="1109"/>
                  <a:pt x="3108" y="1111"/>
                </a:cubicBezTo>
                <a:cubicBezTo>
                  <a:pt x="3130" y="1100"/>
                  <a:pt x="3139" y="1109"/>
                  <a:pt x="3154" y="1111"/>
                </a:cubicBezTo>
                <a:cubicBezTo>
                  <a:pt x="3156" y="1116"/>
                  <a:pt x="3160" y="1135"/>
                  <a:pt x="3166" y="1126"/>
                </a:cubicBezTo>
                <a:cubicBezTo>
                  <a:pt x="3161" y="1127"/>
                  <a:pt x="3161" y="1109"/>
                  <a:pt x="3166" y="1111"/>
                </a:cubicBezTo>
                <a:cubicBezTo>
                  <a:pt x="3169" y="1119"/>
                  <a:pt x="3188" y="1120"/>
                  <a:pt x="3200" y="1113"/>
                </a:cubicBezTo>
                <a:cubicBezTo>
                  <a:pt x="3206" y="1120"/>
                  <a:pt x="3198" y="1119"/>
                  <a:pt x="3197" y="1126"/>
                </a:cubicBezTo>
                <a:cubicBezTo>
                  <a:pt x="3202" y="1128"/>
                  <a:pt x="3206" y="1133"/>
                  <a:pt x="3212" y="1135"/>
                </a:cubicBezTo>
                <a:cubicBezTo>
                  <a:pt x="3213" y="1129"/>
                  <a:pt x="3208" y="1127"/>
                  <a:pt x="3212" y="1126"/>
                </a:cubicBezTo>
                <a:cubicBezTo>
                  <a:pt x="3227" y="1136"/>
                  <a:pt x="3251" y="1145"/>
                  <a:pt x="3268" y="1162"/>
                </a:cubicBezTo>
                <a:cubicBezTo>
                  <a:pt x="3268" y="1153"/>
                  <a:pt x="3261" y="1152"/>
                  <a:pt x="3261" y="1143"/>
                </a:cubicBezTo>
                <a:cubicBezTo>
                  <a:pt x="3273" y="1145"/>
                  <a:pt x="3276" y="1137"/>
                  <a:pt x="3283" y="1134"/>
                </a:cubicBezTo>
                <a:cubicBezTo>
                  <a:pt x="3280" y="1154"/>
                  <a:pt x="3289" y="1138"/>
                  <a:pt x="3292" y="1143"/>
                </a:cubicBezTo>
                <a:cubicBezTo>
                  <a:pt x="3295" y="1149"/>
                  <a:pt x="3283" y="1153"/>
                  <a:pt x="3292" y="1155"/>
                </a:cubicBezTo>
                <a:cubicBezTo>
                  <a:pt x="3295" y="1152"/>
                  <a:pt x="3293" y="1144"/>
                  <a:pt x="3301" y="1146"/>
                </a:cubicBezTo>
                <a:cubicBezTo>
                  <a:pt x="3305" y="1150"/>
                  <a:pt x="3305" y="1154"/>
                  <a:pt x="3301" y="1158"/>
                </a:cubicBezTo>
                <a:cubicBezTo>
                  <a:pt x="3330" y="1158"/>
                  <a:pt x="3333" y="1136"/>
                  <a:pt x="3347" y="1142"/>
                </a:cubicBezTo>
                <a:cubicBezTo>
                  <a:pt x="3350" y="1133"/>
                  <a:pt x="3334" y="1127"/>
                  <a:pt x="3341" y="1124"/>
                </a:cubicBezTo>
                <a:cubicBezTo>
                  <a:pt x="3348" y="1130"/>
                  <a:pt x="3354" y="1136"/>
                  <a:pt x="3353" y="1142"/>
                </a:cubicBezTo>
                <a:cubicBezTo>
                  <a:pt x="3362" y="1139"/>
                  <a:pt x="3383" y="1149"/>
                  <a:pt x="3381" y="1166"/>
                </a:cubicBezTo>
                <a:cubicBezTo>
                  <a:pt x="3392" y="1161"/>
                  <a:pt x="3392" y="1165"/>
                  <a:pt x="3396" y="1172"/>
                </a:cubicBezTo>
                <a:cubicBezTo>
                  <a:pt x="3401" y="1168"/>
                  <a:pt x="3399" y="1156"/>
                  <a:pt x="3409" y="1157"/>
                </a:cubicBezTo>
                <a:cubicBezTo>
                  <a:pt x="3409" y="1160"/>
                  <a:pt x="3411" y="1161"/>
                  <a:pt x="3412" y="1163"/>
                </a:cubicBezTo>
                <a:cubicBezTo>
                  <a:pt x="3408" y="1162"/>
                  <a:pt x="3405" y="1158"/>
                  <a:pt x="3406" y="1166"/>
                </a:cubicBezTo>
                <a:cubicBezTo>
                  <a:pt x="3412" y="1169"/>
                  <a:pt x="3421" y="1168"/>
                  <a:pt x="3430" y="1163"/>
                </a:cubicBezTo>
                <a:cubicBezTo>
                  <a:pt x="3424" y="1170"/>
                  <a:pt x="3433" y="1181"/>
                  <a:pt x="3436" y="1175"/>
                </a:cubicBezTo>
                <a:cubicBezTo>
                  <a:pt x="3426" y="1166"/>
                  <a:pt x="3445" y="1172"/>
                  <a:pt x="3449" y="1175"/>
                </a:cubicBezTo>
                <a:cubicBezTo>
                  <a:pt x="3449" y="1169"/>
                  <a:pt x="3444" y="1169"/>
                  <a:pt x="3442" y="1166"/>
                </a:cubicBezTo>
                <a:cubicBezTo>
                  <a:pt x="3453" y="1161"/>
                  <a:pt x="3451" y="1157"/>
                  <a:pt x="3464" y="1150"/>
                </a:cubicBezTo>
                <a:cubicBezTo>
                  <a:pt x="3465" y="1156"/>
                  <a:pt x="3465" y="1163"/>
                  <a:pt x="3470" y="1165"/>
                </a:cubicBezTo>
                <a:cubicBezTo>
                  <a:pt x="3473" y="1161"/>
                  <a:pt x="3504" y="1163"/>
                  <a:pt x="3495" y="1180"/>
                </a:cubicBezTo>
                <a:cubicBezTo>
                  <a:pt x="3506" y="1181"/>
                  <a:pt x="3509" y="1173"/>
                  <a:pt x="3516" y="1168"/>
                </a:cubicBezTo>
                <a:cubicBezTo>
                  <a:pt x="3524" y="1179"/>
                  <a:pt x="3515" y="1176"/>
                  <a:pt x="3522" y="1192"/>
                </a:cubicBezTo>
                <a:cubicBezTo>
                  <a:pt x="3531" y="1178"/>
                  <a:pt x="3555" y="1198"/>
                  <a:pt x="3556" y="1186"/>
                </a:cubicBezTo>
                <a:cubicBezTo>
                  <a:pt x="3557" y="1193"/>
                  <a:pt x="3566" y="1187"/>
                  <a:pt x="3568" y="1186"/>
                </a:cubicBezTo>
                <a:cubicBezTo>
                  <a:pt x="3569" y="1189"/>
                  <a:pt x="3568" y="1194"/>
                  <a:pt x="3571" y="1195"/>
                </a:cubicBezTo>
                <a:cubicBezTo>
                  <a:pt x="3571" y="1188"/>
                  <a:pt x="3574" y="1185"/>
                  <a:pt x="3580" y="1186"/>
                </a:cubicBezTo>
                <a:cubicBezTo>
                  <a:pt x="3580" y="1195"/>
                  <a:pt x="3593" y="1191"/>
                  <a:pt x="3596" y="1198"/>
                </a:cubicBezTo>
                <a:cubicBezTo>
                  <a:pt x="3601" y="1188"/>
                  <a:pt x="3584" y="1185"/>
                  <a:pt x="3593" y="1182"/>
                </a:cubicBezTo>
                <a:cubicBezTo>
                  <a:pt x="3615" y="1178"/>
                  <a:pt x="3606" y="1216"/>
                  <a:pt x="3615" y="1216"/>
                </a:cubicBezTo>
                <a:cubicBezTo>
                  <a:pt x="3618" y="1208"/>
                  <a:pt x="3618" y="1203"/>
                  <a:pt x="3620" y="1194"/>
                </a:cubicBezTo>
                <a:cubicBezTo>
                  <a:pt x="3627" y="1194"/>
                  <a:pt x="3627" y="1194"/>
                  <a:pt x="3627" y="1194"/>
                </a:cubicBezTo>
                <a:cubicBezTo>
                  <a:pt x="3626" y="1202"/>
                  <a:pt x="3621" y="1204"/>
                  <a:pt x="3630" y="1206"/>
                </a:cubicBezTo>
                <a:cubicBezTo>
                  <a:pt x="3642" y="1205"/>
                  <a:pt x="3652" y="1201"/>
                  <a:pt x="3667" y="1206"/>
                </a:cubicBezTo>
                <a:cubicBezTo>
                  <a:pt x="3665" y="1206"/>
                  <a:pt x="3663" y="1209"/>
                  <a:pt x="3667" y="1209"/>
                </a:cubicBezTo>
                <a:cubicBezTo>
                  <a:pt x="3674" y="1205"/>
                  <a:pt x="3661" y="1200"/>
                  <a:pt x="3669" y="1197"/>
                </a:cubicBezTo>
                <a:cubicBezTo>
                  <a:pt x="3673" y="1199"/>
                  <a:pt x="3678" y="1201"/>
                  <a:pt x="3685" y="1200"/>
                </a:cubicBezTo>
                <a:cubicBezTo>
                  <a:pt x="3690" y="1182"/>
                  <a:pt x="3705" y="1184"/>
                  <a:pt x="3715" y="1184"/>
                </a:cubicBezTo>
                <a:cubicBezTo>
                  <a:pt x="3715" y="1179"/>
                  <a:pt x="3716" y="1174"/>
                  <a:pt x="3718" y="1172"/>
                </a:cubicBezTo>
                <a:cubicBezTo>
                  <a:pt x="3711" y="1163"/>
                  <a:pt x="3700" y="1173"/>
                  <a:pt x="3697" y="1163"/>
                </a:cubicBezTo>
                <a:cubicBezTo>
                  <a:pt x="3697" y="1159"/>
                  <a:pt x="3702" y="1160"/>
                  <a:pt x="3703" y="1157"/>
                </a:cubicBezTo>
                <a:cubicBezTo>
                  <a:pt x="3695" y="1149"/>
                  <a:pt x="3697" y="1161"/>
                  <a:pt x="3687" y="1160"/>
                </a:cubicBezTo>
                <a:cubicBezTo>
                  <a:pt x="3684" y="1152"/>
                  <a:pt x="3693" y="1142"/>
                  <a:pt x="3687" y="1141"/>
                </a:cubicBezTo>
                <a:cubicBezTo>
                  <a:pt x="3678" y="1153"/>
                  <a:pt x="3666" y="1145"/>
                  <a:pt x="3654" y="1151"/>
                </a:cubicBezTo>
                <a:cubicBezTo>
                  <a:pt x="3655" y="1134"/>
                  <a:pt x="3630" y="1128"/>
                  <a:pt x="3635" y="1118"/>
                </a:cubicBezTo>
                <a:cubicBezTo>
                  <a:pt x="3641" y="1117"/>
                  <a:pt x="3647" y="1134"/>
                  <a:pt x="3650" y="1127"/>
                </a:cubicBezTo>
                <a:cubicBezTo>
                  <a:pt x="3639" y="1114"/>
                  <a:pt x="3623" y="1101"/>
                  <a:pt x="3631" y="1084"/>
                </a:cubicBezTo>
                <a:cubicBezTo>
                  <a:pt x="3634" y="1093"/>
                  <a:pt x="3650" y="1088"/>
                  <a:pt x="3653" y="1096"/>
                </a:cubicBezTo>
                <a:cubicBezTo>
                  <a:pt x="3653" y="1099"/>
                  <a:pt x="3648" y="1103"/>
                  <a:pt x="3653" y="1105"/>
                </a:cubicBezTo>
                <a:cubicBezTo>
                  <a:pt x="3662" y="1094"/>
                  <a:pt x="3670" y="1133"/>
                  <a:pt x="3678" y="1114"/>
                </a:cubicBezTo>
                <a:cubicBezTo>
                  <a:pt x="3671" y="1107"/>
                  <a:pt x="3662" y="1103"/>
                  <a:pt x="3659" y="1093"/>
                </a:cubicBezTo>
                <a:cubicBezTo>
                  <a:pt x="3663" y="1093"/>
                  <a:pt x="3662" y="1087"/>
                  <a:pt x="3665" y="1087"/>
                </a:cubicBezTo>
                <a:cubicBezTo>
                  <a:pt x="3670" y="1091"/>
                  <a:pt x="3680" y="1099"/>
                  <a:pt x="3687" y="1092"/>
                </a:cubicBezTo>
                <a:cubicBezTo>
                  <a:pt x="3688" y="1105"/>
                  <a:pt x="3700" y="1106"/>
                  <a:pt x="3699" y="1098"/>
                </a:cubicBezTo>
                <a:cubicBezTo>
                  <a:pt x="3713" y="1108"/>
                  <a:pt x="3723" y="1107"/>
                  <a:pt x="3727" y="1123"/>
                </a:cubicBezTo>
                <a:cubicBezTo>
                  <a:pt x="3738" y="1112"/>
                  <a:pt x="3739" y="1137"/>
                  <a:pt x="3748" y="1125"/>
                </a:cubicBezTo>
                <a:cubicBezTo>
                  <a:pt x="3739" y="1119"/>
                  <a:pt x="3752" y="1109"/>
                  <a:pt x="3748" y="1098"/>
                </a:cubicBezTo>
                <a:cubicBezTo>
                  <a:pt x="3738" y="1093"/>
                  <a:pt x="3731" y="1085"/>
                  <a:pt x="3726" y="1074"/>
                </a:cubicBezTo>
                <a:cubicBezTo>
                  <a:pt x="3733" y="1080"/>
                  <a:pt x="3732" y="1072"/>
                  <a:pt x="3738" y="1070"/>
                </a:cubicBezTo>
                <a:cubicBezTo>
                  <a:pt x="3738" y="1051"/>
                  <a:pt x="3722" y="1054"/>
                  <a:pt x="3729" y="1034"/>
                </a:cubicBezTo>
                <a:cubicBezTo>
                  <a:pt x="3715" y="1029"/>
                  <a:pt x="3705" y="1021"/>
                  <a:pt x="3698" y="1010"/>
                </a:cubicBezTo>
                <a:cubicBezTo>
                  <a:pt x="3708" y="1007"/>
                  <a:pt x="3707" y="1014"/>
                  <a:pt x="3713" y="1015"/>
                </a:cubicBezTo>
                <a:cubicBezTo>
                  <a:pt x="3716" y="998"/>
                  <a:pt x="3720" y="1007"/>
                  <a:pt x="3729" y="1012"/>
                </a:cubicBezTo>
                <a:cubicBezTo>
                  <a:pt x="3730" y="991"/>
                  <a:pt x="3717" y="984"/>
                  <a:pt x="3713" y="970"/>
                </a:cubicBezTo>
                <a:cubicBezTo>
                  <a:pt x="3719" y="978"/>
                  <a:pt x="3723" y="970"/>
                  <a:pt x="3728" y="975"/>
                </a:cubicBezTo>
                <a:cubicBezTo>
                  <a:pt x="3723" y="990"/>
                  <a:pt x="3740" y="998"/>
                  <a:pt x="3753" y="1003"/>
                </a:cubicBezTo>
                <a:cubicBezTo>
                  <a:pt x="3741" y="988"/>
                  <a:pt x="3723" y="977"/>
                  <a:pt x="3740" y="957"/>
                </a:cubicBezTo>
                <a:cubicBezTo>
                  <a:pt x="3731" y="957"/>
                  <a:pt x="3722" y="955"/>
                  <a:pt x="3722" y="945"/>
                </a:cubicBezTo>
                <a:cubicBezTo>
                  <a:pt x="3728" y="938"/>
                  <a:pt x="3732" y="947"/>
                  <a:pt x="3743" y="945"/>
                </a:cubicBezTo>
                <a:cubicBezTo>
                  <a:pt x="3731" y="922"/>
                  <a:pt x="3698" y="913"/>
                  <a:pt x="3703" y="884"/>
                </a:cubicBezTo>
                <a:cubicBezTo>
                  <a:pt x="3689" y="888"/>
                  <a:pt x="3674" y="865"/>
                  <a:pt x="3653" y="875"/>
                </a:cubicBezTo>
                <a:cubicBezTo>
                  <a:pt x="3603" y="864"/>
                  <a:pt x="3555" y="841"/>
                  <a:pt x="3512" y="840"/>
                </a:cubicBezTo>
                <a:cubicBezTo>
                  <a:pt x="3511" y="829"/>
                  <a:pt x="3508" y="828"/>
                  <a:pt x="3503" y="816"/>
                </a:cubicBezTo>
                <a:cubicBezTo>
                  <a:pt x="3520" y="817"/>
                  <a:pt x="3513" y="804"/>
                  <a:pt x="3509" y="797"/>
                </a:cubicBezTo>
                <a:cubicBezTo>
                  <a:pt x="3519" y="805"/>
                  <a:pt x="3506" y="788"/>
                  <a:pt x="3521" y="788"/>
                </a:cubicBezTo>
                <a:cubicBezTo>
                  <a:pt x="3515" y="802"/>
                  <a:pt x="3535" y="793"/>
                  <a:pt x="3545" y="800"/>
                </a:cubicBezTo>
                <a:cubicBezTo>
                  <a:pt x="3546" y="797"/>
                  <a:pt x="3545" y="794"/>
                  <a:pt x="3548" y="794"/>
                </a:cubicBezTo>
                <a:cubicBezTo>
                  <a:pt x="3545" y="784"/>
                  <a:pt x="3540" y="776"/>
                  <a:pt x="3536" y="775"/>
                </a:cubicBezTo>
                <a:cubicBezTo>
                  <a:pt x="3533" y="766"/>
                  <a:pt x="3548" y="743"/>
                  <a:pt x="3532" y="733"/>
                </a:cubicBezTo>
                <a:cubicBezTo>
                  <a:pt x="3535" y="729"/>
                  <a:pt x="3544" y="732"/>
                  <a:pt x="3541" y="723"/>
                </a:cubicBezTo>
                <a:cubicBezTo>
                  <a:pt x="3533" y="714"/>
                  <a:pt x="3523" y="730"/>
                  <a:pt x="3511" y="718"/>
                </a:cubicBezTo>
                <a:cubicBezTo>
                  <a:pt x="3510" y="721"/>
                  <a:pt x="3511" y="726"/>
                  <a:pt x="3508" y="727"/>
                </a:cubicBezTo>
                <a:cubicBezTo>
                  <a:pt x="3509" y="722"/>
                  <a:pt x="3504" y="711"/>
                  <a:pt x="3511" y="711"/>
                </a:cubicBezTo>
                <a:cubicBezTo>
                  <a:pt x="3532" y="711"/>
                  <a:pt x="3532" y="711"/>
                  <a:pt x="3532" y="711"/>
                </a:cubicBezTo>
                <a:cubicBezTo>
                  <a:pt x="3539" y="698"/>
                  <a:pt x="3526" y="683"/>
                  <a:pt x="3519" y="684"/>
                </a:cubicBezTo>
                <a:cubicBezTo>
                  <a:pt x="3520" y="681"/>
                  <a:pt x="3522" y="680"/>
                  <a:pt x="3526" y="681"/>
                </a:cubicBezTo>
                <a:cubicBezTo>
                  <a:pt x="3512" y="659"/>
                  <a:pt x="3498" y="637"/>
                  <a:pt x="3485" y="614"/>
                </a:cubicBezTo>
                <a:cubicBezTo>
                  <a:pt x="3457" y="616"/>
                  <a:pt x="3443" y="602"/>
                  <a:pt x="3436" y="584"/>
                </a:cubicBezTo>
                <a:cubicBezTo>
                  <a:pt x="3426" y="590"/>
                  <a:pt x="3414" y="580"/>
                  <a:pt x="3405" y="590"/>
                </a:cubicBezTo>
                <a:cubicBezTo>
                  <a:pt x="3405" y="587"/>
                  <a:pt x="3402" y="586"/>
                  <a:pt x="3402" y="584"/>
                </a:cubicBezTo>
                <a:cubicBezTo>
                  <a:pt x="3402" y="579"/>
                  <a:pt x="3410" y="581"/>
                  <a:pt x="3408" y="575"/>
                </a:cubicBezTo>
                <a:cubicBezTo>
                  <a:pt x="3385" y="540"/>
                  <a:pt x="3333" y="554"/>
                  <a:pt x="3294" y="539"/>
                </a:cubicBezTo>
                <a:cubicBezTo>
                  <a:pt x="3295" y="533"/>
                  <a:pt x="3291" y="533"/>
                  <a:pt x="3291" y="527"/>
                </a:cubicBezTo>
                <a:cubicBezTo>
                  <a:pt x="3295" y="527"/>
                  <a:pt x="3295" y="531"/>
                  <a:pt x="3300" y="530"/>
                </a:cubicBezTo>
                <a:cubicBezTo>
                  <a:pt x="3300" y="518"/>
                  <a:pt x="3300" y="518"/>
                  <a:pt x="3300" y="518"/>
                </a:cubicBezTo>
                <a:cubicBezTo>
                  <a:pt x="3253" y="511"/>
                  <a:pt x="3206" y="476"/>
                  <a:pt x="3162" y="483"/>
                </a:cubicBezTo>
                <a:cubicBezTo>
                  <a:pt x="3164" y="483"/>
                  <a:pt x="3165" y="485"/>
                  <a:pt x="3165" y="489"/>
                </a:cubicBezTo>
                <a:cubicBezTo>
                  <a:pt x="3153" y="486"/>
                  <a:pt x="3150" y="493"/>
                  <a:pt x="3140" y="492"/>
                </a:cubicBezTo>
                <a:cubicBezTo>
                  <a:pt x="3140" y="472"/>
                  <a:pt x="3122" y="470"/>
                  <a:pt x="3112" y="459"/>
                </a:cubicBezTo>
                <a:cubicBezTo>
                  <a:pt x="3120" y="455"/>
                  <a:pt x="3125" y="467"/>
                  <a:pt x="3128" y="458"/>
                </a:cubicBezTo>
                <a:cubicBezTo>
                  <a:pt x="3110" y="441"/>
                  <a:pt x="3088" y="463"/>
                  <a:pt x="3069" y="462"/>
                </a:cubicBezTo>
                <a:cubicBezTo>
                  <a:pt x="3059" y="462"/>
                  <a:pt x="3044" y="453"/>
                  <a:pt x="3033" y="450"/>
                </a:cubicBezTo>
                <a:cubicBezTo>
                  <a:pt x="3020" y="448"/>
                  <a:pt x="2995" y="439"/>
                  <a:pt x="2971" y="433"/>
                </a:cubicBezTo>
                <a:cubicBezTo>
                  <a:pt x="2961" y="450"/>
                  <a:pt x="2942" y="427"/>
                  <a:pt x="2937" y="418"/>
                </a:cubicBezTo>
                <a:cubicBezTo>
                  <a:pt x="2918" y="423"/>
                  <a:pt x="2906" y="401"/>
                  <a:pt x="2897" y="415"/>
                </a:cubicBezTo>
                <a:cubicBezTo>
                  <a:pt x="2891" y="414"/>
                  <a:pt x="2892" y="407"/>
                  <a:pt x="2882" y="409"/>
                </a:cubicBezTo>
                <a:cubicBezTo>
                  <a:pt x="2889" y="403"/>
                  <a:pt x="2880" y="398"/>
                  <a:pt x="2870" y="400"/>
                </a:cubicBezTo>
                <a:cubicBezTo>
                  <a:pt x="2874" y="387"/>
                  <a:pt x="2854" y="391"/>
                  <a:pt x="2863" y="382"/>
                </a:cubicBezTo>
                <a:cubicBezTo>
                  <a:pt x="2836" y="398"/>
                  <a:pt x="2822" y="373"/>
                  <a:pt x="2811" y="355"/>
                </a:cubicBezTo>
                <a:cubicBezTo>
                  <a:pt x="2826" y="357"/>
                  <a:pt x="2836" y="369"/>
                  <a:pt x="2845" y="355"/>
                </a:cubicBezTo>
                <a:cubicBezTo>
                  <a:pt x="2829" y="345"/>
                  <a:pt x="2795" y="350"/>
                  <a:pt x="2789" y="337"/>
                </a:cubicBezTo>
                <a:cubicBezTo>
                  <a:pt x="2786" y="330"/>
                  <a:pt x="2782" y="318"/>
                  <a:pt x="2786" y="322"/>
                </a:cubicBezTo>
                <a:cubicBezTo>
                  <a:pt x="2775" y="312"/>
                  <a:pt x="2748" y="303"/>
                  <a:pt x="2734" y="301"/>
                </a:cubicBezTo>
                <a:cubicBezTo>
                  <a:pt x="2723" y="299"/>
                  <a:pt x="2708" y="306"/>
                  <a:pt x="2697" y="302"/>
                </a:cubicBezTo>
                <a:cubicBezTo>
                  <a:pt x="2703" y="305"/>
                  <a:pt x="2707" y="310"/>
                  <a:pt x="2706" y="319"/>
                </a:cubicBezTo>
                <a:cubicBezTo>
                  <a:pt x="2698" y="316"/>
                  <a:pt x="2675" y="302"/>
                  <a:pt x="2666" y="320"/>
                </a:cubicBezTo>
                <a:cubicBezTo>
                  <a:pt x="2645" y="308"/>
                  <a:pt x="2623" y="269"/>
                  <a:pt x="2602" y="293"/>
                </a:cubicBezTo>
                <a:cubicBezTo>
                  <a:pt x="2610" y="285"/>
                  <a:pt x="2595" y="284"/>
                  <a:pt x="2595" y="275"/>
                </a:cubicBezTo>
                <a:cubicBezTo>
                  <a:pt x="2590" y="274"/>
                  <a:pt x="2589" y="278"/>
                  <a:pt x="2583" y="278"/>
                </a:cubicBezTo>
                <a:cubicBezTo>
                  <a:pt x="2577" y="272"/>
                  <a:pt x="2584" y="272"/>
                  <a:pt x="2586" y="266"/>
                </a:cubicBezTo>
                <a:cubicBezTo>
                  <a:pt x="2560" y="263"/>
                  <a:pt x="2555" y="278"/>
                  <a:pt x="2531" y="285"/>
                </a:cubicBezTo>
                <a:cubicBezTo>
                  <a:pt x="2551" y="269"/>
                  <a:pt x="2507" y="267"/>
                  <a:pt x="2518" y="251"/>
                </a:cubicBezTo>
                <a:cubicBezTo>
                  <a:pt x="2506" y="253"/>
                  <a:pt x="2496" y="258"/>
                  <a:pt x="2491" y="267"/>
                </a:cubicBezTo>
                <a:cubicBezTo>
                  <a:pt x="2492" y="244"/>
                  <a:pt x="2460" y="255"/>
                  <a:pt x="2454" y="240"/>
                </a:cubicBezTo>
                <a:cubicBezTo>
                  <a:pt x="2451" y="250"/>
                  <a:pt x="2420" y="237"/>
                  <a:pt x="2408" y="246"/>
                </a:cubicBezTo>
                <a:cubicBezTo>
                  <a:pt x="2402" y="234"/>
                  <a:pt x="2365" y="239"/>
                  <a:pt x="2356" y="228"/>
                </a:cubicBezTo>
                <a:cubicBezTo>
                  <a:pt x="2360" y="228"/>
                  <a:pt x="2363" y="227"/>
                  <a:pt x="2362" y="222"/>
                </a:cubicBezTo>
                <a:cubicBezTo>
                  <a:pt x="2345" y="216"/>
                  <a:pt x="2337" y="223"/>
                  <a:pt x="2319" y="223"/>
                </a:cubicBezTo>
                <a:cubicBezTo>
                  <a:pt x="2327" y="213"/>
                  <a:pt x="2312" y="216"/>
                  <a:pt x="2319" y="204"/>
                </a:cubicBezTo>
                <a:cubicBezTo>
                  <a:pt x="2303" y="204"/>
                  <a:pt x="2303" y="187"/>
                  <a:pt x="2291" y="183"/>
                </a:cubicBezTo>
                <a:cubicBezTo>
                  <a:pt x="2281" y="182"/>
                  <a:pt x="2299" y="192"/>
                  <a:pt x="2288" y="192"/>
                </a:cubicBezTo>
                <a:cubicBezTo>
                  <a:pt x="2274" y="180"/>
                  <a:pt x="2267" y="175"/>
                  <a:pt x="2239" y="175"/>
                </a:cubicBezTo>
                <a:cubicBezTo>
                  <a:pt x="2236" y="161"/>
                  <a:pt x="2225" y="156"/>
                  <a:pt x="2214" y="150"/>
                </a:cubicBezTo>
                <a:cubicBezTo>
                  <a:pt x="2179" y="168"/>
                  <a:pt x="2142" y="167"/>
                  <a:pt x="2107" y="155"/>
                </a:cubicBezTo>
                <a:cubicBezTo>
                  <a:pt x="2106" y="158"/>
                  <a:pt x="2107" y="163"/>
                  <a:pt x="2104" y="164"/>
                </a:cubicBezTo>
                <a:cubicBezTo>
                  <a:pt x="2059" y="155"/>
                  <a:pt x="1999" y="167"/>
                  <a:pt x="1950" y="135"/>
                </a:cubicBezTo>
                <a:cubicBezTo>
                  <a:pt x="1934" y="142"/>
                  <a:pt x="1912" y="138"/>
                  <a:pt x="1892" y="130"/>
                </a:cubicBezTo>
                <a:cubicBezTo>
                  <a:pt x="1891" y="133"/>
                  <a:pt x="1889" y="137"/>
                  <a:pt x="1886" y="139"/>
                </a:cubicBezTo>
                <a:cubicBezTo>
                  <a:pt x="1884" y="125"/>
                  <a:pt x="1874" y="132"/>
                  <a:pt x="1864" y="133"/>
                </a:cubicBezTo>
                <a:cubicBezTo>
                  <a:pt x="1843" y="135"/>
                  <a:pt x="1807" y="122"/>
                  <a:pt x="1785" y="125"/>
                </a:cubicBezTo>
                <a:cubicBezTo>
                  <a:pt x="1763" y="128"/>
                  <a:pt x="1723" y="109"/>
                  <a:pt x="1723" y="129"/>
                </a:cubicBezTo>
                <a:cubicBezTo>
                  <a:pt x="1706" y="118"/>
                  <a:pt x="1684" y="130"/>
                  <a:pt x="1668" y="126"/>
                </a:cubicBezTo>
                <a:cubicBezTo>
                  <a:pt x="1638" y="119"/>
                  <a:pt x="1603" y="110"/>
                  <a:pt x="1573" y="106"/>
                </a:cubicBezTo>
                <a:cubicBezTo>
                  <a:pt x="1568" y="105"/>
                  <a:pt x="1566" y="112"/>
                  <a:pt x="1561" y="112"/>
                </a:cubicBezTo>
                <a:cubicBezTo>
                  <a:pt x="1558" y="112"/>
                  <a:pt x="1555" y="103"/>
                  <a:pt x="1551" y="103"/>
                </a:cubicBezTo>
                <a:cubicBezTo>
                  <a:pt x="1541" y="102"/>
                  <a:pt x="1523" y="116"/>
                  <a:pt x="1518" y="100"/>
                </a:cubicBezTo>
                <a:cubicBezTo>
                  <a:pt x="1517" y="107"/>
                  <a:pt x="1510" y="107"/>
                  <a:pt x="1506" y="110"/>
                </a:cubicBezTo>
                <a:cubicBezTo>
                  <a:pt x="1486" y="97"/>
                  <a:pt x="1457" y="111"/>
                  <a:pt x="1435" y="92"/>
                </a:cubicBezTo>
                <a:cubicBezTo>
                  <a:pt x="1423" y="106"/>
                  <a:pt x="1391" y="98"/>
                  <a:pt x="1383" y="108"/>
                </a:cubicBezTo>
                <a:cubicBezTo>
                  <a:pt x="1377" y="103"/>
                  <a:pt x="1370" y="98"/>
                  <a:pt x="1361" y="96"/>
                </a:cubicBezTo>
                <a:cubicBezTo>
                  <a:pt x="1350" y="105"/>
                  <a:pt x="1335" y="100"/>
                  <a:pt x="1328" y="109"/>
                </a:cubicBezTo>
                <a:cubicBezTo>
                  <a:pt x="1326" y="102"/>
                  <a:pt x="1322" y="98"/>
                  <a:pt x="1315" y="97"/>
                </a:cubicBezTo>
                <a:cubicBezTo>
                  <a:pt x="1303" y="106"/>
                  <a:pt x="1268" y="92"/>
                  <a:pt x="1257" y="110"/>
                </a:cubicBezTo>
                <a:cubicBezTo>
                  <a:pt x="1252" y="95"/>
                  <a:pt x="1231" y="99"/>
                  <a:pt x="1217" y="101"/>
                </a:cubicBezTo>
                <a:cubicBezTo>
                  <a:pt x="1184" y="104"/>
                  <a:pt x="1140" y="103"/>
                  <a:pt x="1114" y="123"/>
                </a:cubicBezTo>
                <a:cubicBezTo>
                  <a:pt x="1113" y="120"/>
                  <a:pt x="1113" y="116"/>
                  <a:pt x="1107" y="117"/>
                </a:cubicBezTo>
                <a:cubicBezTo>
                  <a:pt x="1083" y="137"/>
                  <a:pt x="1068" y="166"/>
                  <a:pt x="1022" y="164"/>
                </a:cubicBezTo>
                <a:cubicBezTo>
                  <a:pt x="1018" y="172"/>
                  <a:pt x="1014" y="179"/>
                  <a:pt x="1010" y="186"/>
                </a:cubicBezTo>
                <a:cubicBezTo>
                  <a:pt x="1001" y="179"/>
                  <a:pt x="989" y="193"/>
                  <a:pt x="992" y="198"/>
                </a:cubicBezTo>
                <a:cubicBezTo>
                  <a:pt x="981" y="189"/>
                  <a:pt x="970" y="194"/>
                  <a:pt x="970" y="205"/>
                </a:cubicBezTo>
                <a:cubicBezTo>
                  <a:pt x="952" y="193"/>
                  <a:pt x="939" y="212"/>
                  <a:pt x="918" y="202"/>
                </a:cubicBezTo>
                <a:cubicBezTo>
                  <a:pt x="911" y="213"/>
                  <a:pt x="892" y="224"/>
                  <a:pt x="879" y="218"/>
                </a:cubicBezTo>
                <a:cubicBezTo>
                  <a:pt x="878" y="232"/>
                  <a:pt x="853" y="221"/>
                  <a:pt x="851" y="234"/>
                </a:cubicBezTo>
                <a:cubicBezTo>
                  <a:pt x="871" y="240"/>
                  <a:pt x="920" y="223"/>
                  <a:pt x="919" y="251"/>
                </a:cubicBezTo>
                <a:cubicBezTo>
                  <a:pt x="926" y="250"/>
                  <a:pt x="931" y="252"/>
                  <a:pt x="934" y="254"/>
                </a:cubicBezTo>
                <a:cubicBezTo>
                  <a:pt x="935" y="223"/>
                  <a:pt x="976" y="232"/>
                  <a:pt x="980" y="254"/>
                </a:cubicBezTo>
                <a:cubicBezTo>
                  <a:pt x="990" y="255"/>
                  <a:pt x="987" y="244"/>
                  <a:pt x="999" y="247"/>
                </a:cubicBezTo>
                <a:cubicBezTo>
                  <a:pt x="1001" y="253"/>
                  <a:pt x="1004" y="259"/>
                  <a:pt x="1005" y="266"/>
                </a:cubicBezTo>
                <a:cubicBezTo>
                  <a:pt x="985" y="259"/>
                  <a:pt x="980" y="270"/>
                  <a:pt x="959" y="269"/>
                </a:cubicBezTo>
                <a:cubicBezTo>
                  <a:pt x="974" y="293"/>
                  <a:pt x="1019" y="293"/>
                  <a:pt x="1012" y="324"/>
                </a:cubicBezTo>
                <a:cubicBezTo>
                  <a:pt x="982" y="317"/>
                  <a:pt x="971" y="331"/>
                  <a:pt x="944" y="319"/>
                </a:cubicBezTo>
                <a:cubicBezTo>
                  <a:pt x="944" y="323"/>
                  <a:pt x="945" y="330"/>
                  <a:pt x="941" y="331"/>
                </a:cubicBezTo>
                <a:cubicBezTo>
                  <a:pt x="938" y="331"/>
                  <a:pt x="938" y="333"/>
                  <a:pt x="935" y="334"/>
                </a:cubicBezTo>
                <a:cubicBezTo>
                  <a:pt x="927" y="325"/>
                  <a:pt x="915" y="320"/>
                  <a:pt x="904" y="307"/>
                </a:cubicBezTo>
                <a:cubicBezTo>
                  <a:pt x="904" y="316"/>
                  <a:pt x="914" y="315"/>
                  <a:pt x="911" y="328"/>
                </a:cubicBezTo>
                <a:cubicBezTo>
                  <a:pt x="908" y="328"/>
                  <a:pt x="907" y="331"/>
                  <a:pt x="905" y="331"/>
                </a:cubicBezTo>
                <a:cubicBezTo>
                  <a:pt x="899" y="326"/>
                  <a:pt x="886" y="328"/>
                  <a:pt x="883" y="319"/>
                </a:cubicBezTo>
                <a:cubicBezTo>
                  <a:pt x="887" y="319"/>
                  <a:pt x="886" y="314"/>
                  <a:pt x="889" y="313"/>
                </a:cubicBezTo>
                <a:cubicBezTo>
                  <a:pt x="889" y="318"/>
                  <a:pt x="891" y="321"/>
                  <a:pt x="895" y="322"/>
                </a:cubicBezTo>
                <a:cubicBezTo>
                  <a:pt x="894" y="312"/>
                  <a:pt x="900" y="309"/>
                  <a:pt x="898" y="298"/>
                </a:cubicBezTo>
                <a:cubicBezTo>
                  <a:pt x="888" y="297"/>
                  <a:pt x="893" y="311"/>
                  <a:pt x="880" y="307"/>
                </a:cubicBezTo>
                <a:cubicBezTo>
                  <a:pt x="882" y="325"/>
                  <a:pt x="868" y="325"/>
                  <a:pt x="855" y="329"/>
                </a:cubicBezTo>
                <a:cubicBezTo>
                  <a:pt x="816" y="308"/>
                  <a:pt x="760" y="326"/>
                  <a:pt x="717" y="309"/>
                </a:cubicBezTo>
                <a:cubicBezTo>
                  <a:pt x="692" y="310"/>
                  <a:pt x="669" y="316"/>
                  <a:pt x="647" y="307"/>
                </a:cubicBezTo>
                <a:cubicBezTo>
                  <a:pt x="673" y="292"/>
                  <a:pt x="702" y="288"/>
                  <a:pt x="726" y="266"/>
                </a:cubicBezTo>
                <a:cubicBezTo>
                  <a:pt x="718" y="260"/>
                  <a:pt x="701" y="285"/>
                  <a:pt x="689" y="276"/>
                </a:cubicBezTo>
                <a:cubicBezTo>
                  <a:pt x="688" y="269"/>
                  <a:pt x="710" y="270"/>
                  <a:pt x="702" y="266"/>
                </a:cubicBezTo>
                <a:cubicBezTo>
                  <a:pt x="663" y="273"/>
                  <a:pt x="637" y="286"/>
                  <a:pt x="607" y="298"/>
                </a:cubicBezTo>
                <a:cubicBezTo>
                  <a:pt x="593" y="303"/>
                  <a:pt x="580" y="301"/>
                  <a:pt x="567" y="311"/>
                </a:cubicBezTo>
                <a:cubicBezTo>
                  <a:pt x="560" y="317"/>
                  <a:pt x="565" y="332"/>
                  <a:pt x="549" y="326"/>
                </a:cubicBezTo>
                <a:cubicBezTo>
                  <a:pt x="549" y="330"/>
                  <a:pt x="551" y="333"/>
                  <a:pt x="552" y="335"/>
                </a:cubicBezTo>
                <a:cubicBezTo>
                  <a:pt x="541" y="340"/>
                  <a:pt x="532" y="333"/>
                  <a:pt x="522" y="342"/>
                </a:cubicBezTo>
                <a:cubicBezTo>
                  <a:pt x="526" y="343"/>
                  <a:pt x="529" y="347"/>
                  <a:pt x="531" y="351"/>
                </a:cubicBezTo>
                <a:cubicBezTo>
                  <a:pt x="523" y="350"/>
                  <a:pt x="512" y="362"/>
                  <a:pt x="522" y="369"/>
                </a:cubicBezTo>
                <a:cubicBezTo>
                  <a:pt x="540" y="340"/>
                  <a:pt x="571" y="382"/>
                  <a:pt x="595" y="365"/>
                </a:cubicBezTo>
                <a:cubicBezTo>
                  <a:pt x="600" y="376"/>
                  <a:pt x="597" y="390"/>
                  <a:pt x="587" y="393"/>
                </a:cubicBezTo>
                <a:cubicBezTo>
                  <a:pt x="595" y="396"/>
                  <a:pt x="593" y="409"/>
                  <a:pt x="599" y="414"/>
                </a:cubicBezTo>
                <a:cubicBezTo>
                  <a:pt x="576" y="413"/>
                  <a:pt x="612" y="421"/>
                  <a:pt x="596" y="430"/>
                </a:cubicBezTo>
                <a:cubicBezTo>
                  <a:pt x="598" y="422"/>
                  <a:pt x="590" y="424"/>
                  <a:pt x="587" y="421"/>
                </a:cubicBezTo>
                <a:cubicBezTo>
                  <a:pt x="567" y="437"/>
                  <a:pt x="566" y="469"/>
                  <a:pt x="551" y="482"/>
                </a:cubicBezTo>
                <a:cubicBezTo>
                  <a:pt x="556" y="491"/>
                  <a:pt x="574" y="488"/>
                  <a:pt x="579" y="497"/>
                </a:cubicBezTo>
                <a:cubicBezTo>
                  <a:pt x="578" y="513"/>
                  <a:pt x="568" y="511"/>
                  <a:pt x="560" y="513"/>
                </a:cubicBezTo>
                <a:cubicBezTo>
                  <a:pt x="563" y="535"/>
                  <a:pt x="542" y="543"/>
                  <a:pt x="549" y="559"/>
                </a:cubicBezTo>
                <a:cubicBezTo>
                  <a:pt x="543" y="562"/>
                  <a:pt x="527" y="583"/>
                  <a:pt x="525" y="590"/>
                </a:cubicBezTo>
                <a:cubicBezTo>
                  <a:pt x="516" y="585"/>
                  <a:pt x="505" y="582"/>
                  <a:pt x="494" y="593"/>
                </a:cubicBezTo>
                <a:cubicBezTo>
                  <a:pt x="530" y="593"/>
                  <a:pt x="533" y="620"/>
                  <a:pt x="553" y="630"/>
                </a:cubicBezTo>
                <a:cubicBezTo>
                  <a:pt x="558" y="626"/>
                  <a:pt x="572" y="615"/>
                  <a:pt x="580" y="623"/>
                </a:cubicBezTo>
                <a:cubicBezTo>
                  <a:pt x="571" y="631"/>
                  <a:pt x="568" y="632"/>
                  <a:pt x="562" y="639"/>
                </a:cubicBezTo>
                <a:cubicBezTo>
                  <a:pt x="573" y="640"/>
                  <a:pt x="581" y="641"/>
                  <a:pt x="593" y="647"/>
                </a:cubicBezTo>
                <a:cubicBezTo>
                  <a:pt x="594" y="637"/>
                  <a:pt x="595" y="637"/>
                  <a:pt x="605" y="644"/>
                </a:cubicBezTo>
                <a:cubicBezTo>
                  <a:pt x="605" y="631"/>
                  <a:pt x="589" y="633"/>
                  <a:pt x="589" y="620"/>
                </a:cubicBezTo>
                <a:cubicBezTo>
                  <a:pt x="607" y="613"/>
                  <a:pt x="608" y="620"/>
                  <a:pt x="626" y="610"/>
                </a:cubicBezTo>
                <a:cubicBezTo>
                  <a:pt x="631" y="621"/>
                  <a:pt x="633" y="628"/>
                  <a:pt x="654" y="628"/>
                </a:cubicBezTo>
                <a:cubicBezTo>
                  <a:pt x="661" y="626"/>
                  <a:pt x="662" y="618"/>
                  <a:pt x="669" y="616"/>
                </a:cubicBezTo>
                <a:cubicBezTo>
                  <a:pt x="671" y="628"/>
                  <a:pt x="684" y="629"/>
                  <a:pt x="691" y="637"/>
                </a:cubicBezTo>
                <a:cubicBezTo>
                  <a:pt x="679" y="642"/>
                  <a:pt x="684" y="647"/>
                  <a:pt x="688" y="656"/>
                </a:cubicBezTo>
                <a:cubicBezTo>
                  <a:pt x="680" y="665"/>
                  <a:pt x="669" y="656"/>
                  <a:pt x="666" y="659"/>
                </a:cubicBezTo>
                <a:cubicBezTo>
                  <a:pt x="673" y="663"/>
                  <a:pt x="670" y="676"/>
                  <a:pt x="679" y="677"/>
                </a:cubicBezTo>
                <a:cubicBezTo>
                  <a:pt x="688" y="672"/>
                  <a:pt x="670" y="668"/>
                  <a:pt x="679" y="665"/>
                </a:cubicBezTo>
                <a:cubicBezTo>
                  <a:pt x="689" y="666"/>
                  <a:pt x="686" y="673"/>
                  <a:pt x="697" y="668"/>
                </a:cubicBezTo>
                <a:cubicBezTo>
                  <a:pt x="696" y="661"/>
                  <a:pt x="690" y="655"/>
                  <a:pt x="700" y="652"/>
                </a:cubicBezTo>
                <a:cubicBezTo>
                  <a:pt x="722" y="654"/>
                  <a:pt x="750" y="663"/>
                  <a:pt x="764" y="667"/>
                </a:cubicBezTo>
                <a:cubicBezTo>
                  <a:pt x="754" y="661"/>
                  <a:pt x="782" y="673"/>
                  <a:pt x="777" y="658"/>
                </a:cubicBezTo>
                <a:cubicBezTo>
                  <a:pt x="772" y="656"/>
                  <a:pt x="761" y="661"/>
                  <a:pt x="761" y="655"/>
                </a:cubicBezTo>
                <a:cubicBezTo>
                  <a:pt x="769" y="651"/>
                  <a:pt x="781" y="650"/>
                  <a:pt x="780" y="664"/>
                </a:cubicBezTo>
                <a:cubicBezTo>
                  <a:pt x="783" y="657"/>
                  <a:pt x="806" y="654"/>
                  <a:pt x="801" y="648"/>
                </a:cubicBezTo>
                <a:cubicBezTo>
                  <a:pt x="783" y="648"/>
                  <a:pt x="770" y="631"/>
                  <a:pt x="752" y="652"/>
                </a:cubicBezTo>
                <a:cubicBezTo>
                  <a:pt x="741" y="655"/>
                  <a:pt x="724" y="634"/>
                  <a:pt x="718" y="652"/>
                </a:cubicBezTo>
                <a:cubicBezTo>
                  <a:pt x="707" y="638"/>
                  <a:pt x="696" y="616"/>
                  <a:pt x="696" y="600"/>
                </a:cubicBezTo>
                <a:cubicBezTo>
                  <a:pt x="706" y="597"/>
                  <a:pt x="717" y="585"/>
                  <a:pt x="711" y="576"/>
                </a:cubicBezTo>
                <a:cubicBezTo>
                  <a:pt x="718" y="582"/>
                  <a:pt x="724" y="568"/>
                  <a:pt x="736" y="569"/>
                </a:cubicBezTo>
                <a:cubicBezTo>
                  <a:pt x="736" y="575"/>
                  <a:pt x="738" y="579"/>
                  <a:pt x="742" y="581"/>
                </a:cubicBezTo>
                <a:cubicBezTo>
                  <a:pt x="744" y="572"/>
                  <a:pt x="760" y="576"/>
                  <a:pt x="763" y="569"/>
                </a:cubicBezTo>
                <a:cubicBezTo>
                  <a:pt x="774" y="583"/>
                  <a:pt x="797" y="566"/>
                  <a:pt x="803" y="556"/>
                </a:cubicBezTo>
                <a:cubicBezTo>
                  <a:pt x="786" y="553"/>
                  <a:pt x="776" y="559"/>
                  <a:pt x="766" y="547"/>
                </a:cubicBezTo>
                <a:cubicBezTo>
                  <a:pt x="761" y="550"/>
                  <a:pt x="758" y="555"/>
                  <a:pt x="751" y="557"/>
                </a:cubicBezTo>
                <a:cubicBezTo>
                  <a:pt x="747" y="547"/>
                  <a:pt x="761" y="554"/>
                  <a:pt x="757" y="544"/>
                </a:cubicBezTo>
                <a:cubicBezTo>
                  <a:pt x="746" y="542"/>
                  <a:pt x="753" y="557"/>
                  <a:pt x="742" y="554"/>
                </a:cubicBezTo>
                <a:cubicBezTo>
                  <a:pt x="740" y="548"/>
                  <a:pt x="730" y="551"/>
                  <a:pt x="732" y="542"/>
                </a:cubicBezTo>
                <a:cubicBezTo>
                  <a:pt x="738" y="532"/>
                  <a:pt x="748" y="541"/>
                  <a:pt x="751" y="526"/>
                </a:cubicBezTo>
                <a:cubicBezTo>
                  <a:pt x="789" y="550"/>
                  <a:pt x="809" y="481"/>
                  <a:pt x="845" y="519"/>
                </a:cubicBezTo>
                <a:cubicBezTo>
                  <a:pt x="846" y="514"/>
                  <a:pt x="844" y="508"/>
                  <a:pt x="848" y="507"/>
                </a:cubicBezTo>
                <a:cubicBezTo>
                  <a:pt x="855" y="517"/>
                  <a:pt x="878" y="498"/>
                  <a:pt x="882" y="521"/>
                </a:cubicBezTo>
                <a:cubicBezTo>
                  <a:pt x="866" y="515"/>
                  <a:pt x="868" y="528"/>
                  <a:pt x="852" y="528"/>
                </a:cubicBezTo>
                <a:cubicBezTo>
                  <a:pt x="856" y="535"/>
                  <a:pt x="862" y="540"/>
                  <a:pt x="870" y="543"/>
                </a:cubicBezTo>
                <a:cubicBezTo>
                  <a:pt x="875" y="534"/>
                  <a:pt x="878" y="543"/>
                  <a:pt x="885" y="537"/>
                </a:cubicBezTo>
                <a:cubicBezTo>
                  <a:pt x="886" y="531"/>
                  <a:pt x="881" y="531"/>
                  <a:pt x="879" y="528"/>
                </a:cubicBezTo>
                <a:cubicBezTo>
                  <a:pt x="884" y="527"/>
                  <a:pt x="884" y="523"/>
                  <a:pt x="888" y="521"/>
                </a:cubicBezTo>
                <a:cubicBezTo>
                  <a:pt x="920" y="533"/>
                  <a:pt x="973" y="503"/>
                  <a:pt x="999" y="529"/>
                </a:cubicBezTo>
                <a:cubicBezTo>
                  <a:pt x="1045" y="522"/>
                  <a:pt x="1078" y="508"/>
                  <a:pt x="1112" y="528"/>
                </a:cubicBezTo>
                <a:cubicBezTo>
                  <a:pt x="1108" y="538"/>
                  <a:pt x="1092" y="537"/>
                  <a:pt x="1091" y="550"/>
                </a:cubicBezTo>
                <a:cubicBezTo>
                  <a:pt x="1088" y="550"/>
                  <a:pt x="1086" y="545"/>
                  <a:pt x="1085" y="550"/>
                </a:cubicBezTo>
                <a:cubicBezTo>
                  <a:pt x="1094" y="563"/>
                  <a:pt x="1127" y="550"/>
                  <a:pt x="1119" y="571"/>
                </a:cubicBezTo>
                <a:cubicBezTo>
                  <a:pt x="1112" y="572"/>
                  <a:pt x="1115" y="562"/>
                  <a:pt x="1109" y="562"/>
                </a:cubicBezTo>
                <a:cubicBezTo>
                  <a:pt x="1109" y="574"/>
                  <a:pt x="1127" y="585"/>
                  <a:pt x="1116" y="598"/>
                </a:cubicBezTo>
                <a:cubicBezTo>
                  <a:pt x="1102" y="598"/>
                  <a:pt x="1094" y="599"/>
                  <a:pt x="1079" y="599"/>
                </a:cubicBezTo>
                <a:cubicBezTo>
                  <a:pt x="1078" y="603"/>
                  <a:pt x="1083" y="615"/>
                  <a:pt x="1076" y="614"/>
                </a:cubicBezTo>
                <a:cubicBezTo>
                  <a:pt x="1062" y="610"/>
                  <a:pt x="1046" y="623"/>
                  <a:pt x="1034" y="630"/>
                </a:cubicBezTo>
                <a:cubicBezTo>
                  <a:pt x="1034" y="624"/>
                  <a:pt x="1031" y="624"/>
                  <a:pt x="1027" y="627"/>
                </a:cubicBezTo>
                <a:cubicBezTo>
                  <a:pt x="1028" y="623"/>
                  <a:pt x="1031" y="623"/>
                  <a:pt x="1030" y="618"/>
                </a:cubicBezTo>
                <a:cubicBezTo>
                  <a:pt x="1025" y="617"/>
                  <a:pt x="1024" y="621"/>
                  <a:pt x="1018" y="621"/>
                </a:cubicBezTo>
                <a:cubicBezTo>
                  <a:pt x="1021" y="630"/>
                  <a:pt x="1021" y="639"/>
                  <a:pt x="1018" y="642"/>
                </a:cubicBezTo>
                <a:cubicBezTo>
                  <a:pt x="1013" y="632"/>
                  <a:pt x="1009" y="638"/>
                  <a:pt x="1000" y="633"/>
                </a:cubicBezTo>
                <a:cubicBezTo>
                  <a:pt x="1002" y="648"/>
                  <a:pt x="1000" y="646"/>
                  <a:pt x="997" y="655"/>
                </a:cubicBezTo>
                <a:cubicBezTo>
                  <a:pt x="993" y="651"/>
                  <a:pt x="986" y="651"/>
                  <a:pt x="982" y="655"/>
                </a:cubicBezTo>
                <a:cubicBezTo>
                  <a:pt x="981" y="652"/>
                  <a:pt x="982" y="646"/>
                  <a:pt x="979" y="646"/>
                </a:cubicBezTo>
                <a:cubicBezTo>
                  <a:pt x="976" y="657"/>
                  <a:pt x="966" y="649"/>
                  <a:pt x="960" y="646"/>
                </a:cubicBezTo>
                <a:cubicBezTo>
                  <a:pt x="953" y="654"/>
                  <a:pt x="965" y="652"/>
                  <a:pt x="964" y="661"/>
                </a:cubicBezTo>
                <a:cubicBezTo>
                  <a:pt x="950" y="660"/>
                  <a:pt x="935" y="660"/>
                  <a:pt x="930" y="650"/>
                </a:cubicBezTo>
                <a:cubicBezTo>
                  <a:pt x="923" y="654"/>
                  <a:pt x="897" y="665"/>
                  <a:pt x="896" y="647"/>
                </a:cubicBezTo>
                <a:cubicBezTo>
                  <a:pt x="878" y="647"/>
                  <a:pt x="878" y="647"/>
                  <a:pt x="878" y="647"/>
                </a:cubicBezTo>
                <a:cubicBezTo>
                  <a:pt x="874" y="654"/>
                  <a:pt x="871" y="661"/>
                  <a:pt x="866" y="666"/>
                </a:cubicBezTo>
                <a:cubicBezTo>
                  <a:pt x="868" y="661"/>
                  <a:pt x="859" y="652"/>
                  <a:pt x="859" y="660"/>
                </a:cubicBezTo>
                <a:cubicBezTo>
                  <a:pt x="863" y="660"/>
                  <a:pt x="863" y="664"/>
                  <a:pt x="863" y="669"/>
                </a:cubicBezTo>
                <a:cubicBezTo>
                  <a:pt x="867" y="669"/>
                  <a:pt x="874" y="668"/>
                  <a:pt x="875" y="672"/>
                </a:cubicBezTo>
                <a:cubicBezTo>
                  <a:pt x="862" y="674"/>
                  <a:pt x="871" y="679"/>
                  <a:pt x="866" y="687"/>
                </a:cubicBezTo>
                <a:cubicBezTo>
                  <a:pt x="875" y="681"/>
                  <a:pt x="896" y="680"/>
                  <a:pt x="890" y="668"/>
                </a:cubicBezTo>
                <a:cubicBezTo>
                  <a:pt x="900" y="671"/>
                  <a:pt x="896" y="660"/>
                  <a:pt x="905" y="662"/>
                </a:cubicBezTo>
                <a:cubicBezTo>
                  <a:pt x="907" y="667"/>
                  <a:pt x="910" y="670"/>
                  <a:pt x="912" y="674"/>
                </a:cubicBezTo>
                <a:cubicBezTo>
                  <a:pt x="908" y="675"/>
                  <a:pt x="904" y="675"/>
                  <a:pt x="906" y="681"/>
                </a:cubicBezTo>
                <a:cubicBezTo>
                  <a:pt x="920" y="677"/>
                  <a:pt x="901" y="691"/>
                  <a:pt x="912" y="693"/>
                </a:cubicBezTo>
                <a:cubicBezTo>
                  <a:pt x="915" y="684"/>
                  <a:pt x="919" y="667"/>
                  <a:pt x="908" y="662"/>
                </a:cubicBezTo>
                <a:cubicBezTo>
                  <a:pt x="922" y="661"/>
                  <a:pt x="949" y="654"/>
                  <a:pt x="954" y="674"/>
                </a:cubicBezTo>
                <a:cubicBezTo>
                  <a:pt x="951" y="674"/>
                  <a:pt x="950" y="678"/>
                  <a:pt x="945" y="677"/>
                </a:cubicBezTo>
                <a:cubicBezTo>
                  <a:pt x="945" y="669"/>
                  <a:pt x="950" y="671"/>
                  <a:pt x="945" y="665"/>
                </a:cubicBezTo>
                <a:cubicBezTo>
                  <a:pt x="937" y="664"/>
                  <a:pt x="935" y="669"/>
                  <a:pt x="936" y="677"/>
                </a:cubicBezTo>
                <a:cubicBezTo>
                  <a:pt x="957" y="684"/>
                  <a:pt x="978" y="682"/>
                  <a:pt x="995" y="698"/>
                </a:cubicBezTo>
                <a:cubicBezTo>
                  <a:pt x="990" y="699"/>
                  <a:pt x="992" y="705"/>
                  <a:pt x="992" y="710"/>
                </a:cubicBezTo>
                <a:cubicBezTo>
                  <a:pt x="987" y="711"/>
                  <a:pt x="987" y="714"/>
                  <a:pt x="982" y="710"/>
                </a:cubicBezTo>
                <a:cubicBezTo>
                  <a:pt x="984" y="717"/>
                  <a:pt x="986" y="723"/>
                  <a:pt x="992" y="726"/>
                </a:cubicBezTo>
                <a:cubicBezTo>
                  <a:pt x="992" y="718"/>
                  <a:pt x="996" y="714"/>
                  <a:pt x="1004" y="713"/>
                </a:cubicBezTo>
                <a:cubicBezTo>
                  <a:pt x="1005" y="718"/>
                  <a:pt x="1000" y="721"/>
                  <a:pt x="1004" y="722"/>
                </a:cubicBezTo>
                <a:cubicBezTo>
                  <a:pt x="1009" y="719"/>
                  <a:pt x="1008" y="710"/>
                  <a:pt x="1016" y="710"/>
                </a:cubicBezTo>
                <a:cubicBezTo>
                  <a:pt x="1019" y="723"/>
                  <a:pt x="1038" y="723"/>
                  <a:pt x="1044" y="722"/>
                </a:cubicBezTo>
                <a:cubicBezTo>
                  <a:pt x="1039" y="729"/>
                  <a:pt x="1051" y="743"/>
                  <a:pt x="1035" y="743"/>
                </a:cubicBezTo>
                <a:cubicBezTo>
                  <a:pt x="1035" y="736"/>
                  <a:pt x="1030" y="732"/>
                  <a:pt x="1023" y="731"/>
                </a:cubicBezTo>
                <a:cubicBezTo>
                  <a:pt x="1022" y="734"/>
                  <a:pt x="1023" y="737"/>
                  <a:pt x="1020" y="737"/>
                </a:cubicBezTo>
                <a:cubicBezTo>
                  <a:pt x="1019" y="743"/>
                  <a:pt x="1024" y="743"/>
                  <a:pt x="1026" y="747"/>
                </a:cubicBezTo>
                <a:cubicBezTo>
                  <a:pt x="1014" y="749"/>
                  <a:pt x="1016" y="749"/>
                  <a:pt x="1004" y="747"/>
                </a:cubicBezTo>
                <a:cubicBezTo>
                  <a:pt x="1005" y="764"/>
                  <a:pt x="990" y="747"/>
                  <a:pt x="983" y="756"/>
                </a:cubicBezTo>
                <a:cubicBezTo>
                  <a:pt x="982" y="768"/>
                  <a:pt x="994" y="766"/>
                  <a:pt x="999" y="771"/>
                </a:cubicBezTo>
                <a:cubicBezTo>
                  <a:pt x="998" y="779"/>
                  <a:pt x="996" y="785"/>
                  <a:pt x="990" y="787"/>
                </a:cubicBezTo>
                <a:cubicBezTo>
                  <a:pt x="972" y="784"/>
                  <a:pt x="948" y="786"/>
                  <a:pt x="938" y="797"/>
                </a:cubicBezTo>
                <a:cubicBezTo>
                  <a:pt x="941" y="797"/>
                  <a:pt x="946" y="796"/>
                  <a:pt x="947" y="800"/>
                </a:cubicBezTo>
                <a:cubicBezTo>
                  <a:pt x="935" y="805"/>
                  <a:pt x="926" y="793"/>
                  <a:pt x="907" y="797"/>
                </a:cubicBezTo>
                <a:cubicBezTo>
                  <a:pt x="906" y="808"/>
                  <a:pt x="896" y="806"/>
                  <a:pt x="889" y="803"/>
                </a:cubicBezTo>
                <a:cubicBezTo>
                  <a:pt x="887" y="809"/>
                  <a:pt x="893" y="811"/>
                  <a:pt x="889" y="813"/>
                </a:cubicBezTo>
                <a:cubicBezTo>
                  <a:pt x="879" y="797"/>
                  <a:pt x="868" y="820"/>
                  <a:pt x="858" y="807"/>
                </a:cubicBezTo>
                <a:cubicBezTo>
                  <a:pt x="858" y="816"/>
                  <a:pt x="848" y="817"/>
                  <a:pt x="837" y="816"/>
                </a:cubicBezTo>
                <a:cubicBezTo>
                  <a:pt x="834" y="833"/>
                  <a:pt x="834" y="835"/>
                  <a:pt x="843" y="847"/>
                </a:cubicBezTo>
                <a:cubicBezTo>
                  <a:pt x="858" y="838"/>
                  <a:pt x="881" y="839"/>
                  <a:pt x="889" y="849"/>
                </a:cubicBezTo>
                <a:cubicBezTo>
                  <a:pt x="899" y="843"/>
                  <a:pt x="891" y="837"/>
                  <a:pt x="892" y="825"/>
                </a:cubicBezTo>
                <a:cubicBezTo>
                  <a:pt x="898" y="824"/>
                  <a:pt x="900" y="819"/>
                  <a:pt x="904" y="815"/>
                </a:cubicBezTo>
                <a:cubicBezTo>
                  <a:pt x="907" y="846"/>
                  <a:pt x="933" y="819"/>
                  <a:pt x="944" y="836"/>
                </a:cubicBezTo>
                <a:cubicBezTo>
                  <a:pt x="956" y="836"/>
                  <a:pt x="956" y="824"/>
                  <a:pt x="965" y="821"/>
                </a:cubicBezTo>
                <a:cubicBezTo>
                  <a:pt x="997" y="842"/>
                  <a:pt x="1038" y="814"/>
                  <a:pt x="1070" y="813"/>
                </a:cubicBezTo>
                <a:cubicBezTo>
                  <a:pt x="1062" y="813"/>
                  <a:pt x="1056" y="810"/>
                  <a:pt x="1054" y="804"/>
                </a:cubicBezTo>
                <a:cubicBezTo>
                  <a:pt x="1066" y="812"/>
                  <a:pt x="1073" y="804"/>
                  <a:pt x="1085" y="804"/>
                </a:cubicBezTo>
                <a:cubicBezTo>
                  <a:pt x="1100" y="830"/>
                  <a:pt x="1136" y="808"/>
                  <a:pt x="1161" y="800"/>
                </a:cubicBezTo>
                <a:cubicBezTo>
                  <a:pt x="1166" y="805"/>
                  <a:pt x="1176" y="806"/>
                  <a:pt x="1180" y="812"/>
                </a:cubicBezTo>
                <a:cubicBezTo>
                  <a:pt x="1175" y="818"/>
                  <a:pt x="1180" y="816"/>
                  <a:pt x="1180" y="824"/>
                </a:cubicBezTo>
                <a:cubicBezTo>
                  <a:pt x="1173" y="828"/>
                  <a:pt x="1171" y="823"/>
                  <a:pt x="1168" y="834"/>
                </a:cubicBezTo>
                <a:cubicBezTo>
                  <a:pt x="1171" y="834"/>
                  <a:pt x="1176" y="833"/>
                  <a:pt x="1177" y="837"/>
                </a:cubicBezTo>
                <a:cubicBezTo>
                  <a:pt x="1172" y="846"/>
                  <a:pt x="1175" y="849"/>
                  <a:pt x="1171" y="855"/>
                </a:cubicBezTo>
                <a:cubicBezTo>
                  <a:pt x="1145" y="855"/>
                  <a:pt x="1147" y="844"/>
                  <a:pt x="1119" y="847"/>
                </a:cubicBezTo>
                <a:cubicBezTo>
                  <a:pt x="1117" y="858"/>
                  <a:pt x="1105" y="859"/>
                  <a:pt x="1095" y="862"/>
                </a:cubicBezTo>
                <a:cubicBezTo>
                  <a:pt x="1093" y="858"/>
                  <a:pt x="1091" y="857"/>
                  <a:pt x="1094" y="853"/>
                </a:cubicBezTo>
                <a:cubicBezTo>
                  <a:pt x="1079" y="853"/>
                  <a:pt x="1079" y="853"/>
                  <a:pt x="1079" y="853"/>
                </a:cubicBezTo>
                <a:cubicBezTo>
                  <a:pt x="1079" y="858"/>
                  <a:pt x="1080" y="864"/>
                  <a:pt x="1076" y="865"/>
                </a:cubicBezTo>
                <a:cubicBezTo>
                  <a:pt x="1070" y="854"/>
                  <a:pt x="1059" y="865"/>
                  <a:pt x="1049" y="872"/>
                </a:cubicBezTo>
                <a:cubicBezTo>
                  <a:pt x="1042" y="863"/>
                  <a:pt x="1027" y="868"/>
                  <a:pt x="1040" y="875"/>
                </a:cubicBezTo>
                <a:cubicBezTo>
                  <a:pt x="1030" y="877"/>
                  <a:pt x="1030" y="869"/>
                  <a:pt x="1024" y="875"/>
                </a:cubicBezTo>
                <a:cubicBezTo>
                  <a:pt x="1024" y="870"/>
                  <a:pt x="1023" y="866"/>
                  <a:pt x="1021" y="863"/>
                </a:cubicBezTo>
                <a:cubicBezTo>
                  <a:pt x="1011" y="862"/>
                  <a:pt x="1010" y="869"/>
                  <a:pt x="1000" y="866"/>
                </a:cubicBezTo>
                <a:cubicBezTo>
                  <a:pt x="993" y="879"/>
                  <a:pt x="984" y="889"/>
                  <a:pt x="976" y="900"/>
                </a:cubicBezTo>
                <a:cubicBezTo>
                  <a:pt x="947" y="886"/>
                  <a:pt x="933" y="909"/>
                  <a:pt x="908" y="904"/>
                </a:cubicBezTo>
                <a:cubicBezTo>
                  <a:pt x="909" y="912"/>
                  <a:pt x="914" y="914"/>
                  <a:pt x="905" y="917"/>
                </a:cubicBezTo>
                <a:cubicBezTo>
                  <a:pt x="893" y="904"/>
                  <a:pt x="879" y="916"/>
                  <a:pt x="865" y="920"/>
                </a:cubicBezTo>
                <a:cubicBezTo>
                  <a:pt x="858" y="913"/>
                  <a:pt x="858" y="899"/>
                  <a:pt x="844" y="899"/>
                </a:cubicBezTo>
                <a:cubicBezTo>
                  <a:pt x="836" y="915"/>
                  <a:pt x="827" y="934"/>
                  <a:pt x="810" y="918"/>
                </a:cubicBezTo>
                <a:cubicBezTo>
                  <a:pt x="806" y="921"/>
                  <a:pt x="798" y="922"/>
                  <a:pt x="795" y="927"/>
                </a:cubicBezTo>
                <a:cubicBezTo>
                  <a:pt x="797" y="927"/>
                  <a:pt x="797" y="939"/>
                  <a:pt x="795" y="939"/>
                </a:cubicBezTo>
                <a:cubicBezTo>
                  <a:pt x="777" y="929"/>
                  <a:pt x="762" y="956"/>
                  <a:pt x="746" y="940"/>
                </a:cubicBezTo>
                <a:cubicBezTo>
                  <a:pt x="732" y="957"/>
                  <a:pt x="708" y="964"/>
                  <a:pt x="691" y="971"/>
                </a:cubicBezTo>
                <a:cubicBezTo>
                  <a:pt x="683" y="966"/>
                  <a:pt x="674" y="960"/>
                  <a:pt x="667" y="953"/>
                </a:cubicBezTo>
                <a:cubicBezTo>
                  <a:pt x="665" y="965"/>
                  <a:pt x="663" y="967"/>
                  <a:pt x="670" y="974"/>
                </a:cubicBezTo>
                <a:cubicBezTo>
                  <a:pt x="657" y="985"/>
                  <a:pt x="647" y="969"/>
                  <a:pt x="624" y="969"/>
                </a:cubicBezTo>
                <a:cubicBezTo>
                  <a:pt x="615" y="985"/>
                  <a:pt x="606" y="989"/>
                  <a:pt x="587" y="991"/>
                </a:cubicBezTo>
                <a:cubicBezTo>
                  <a:pt x="586" y="984"/>
                  <a:pt x="606" y="983"/>
                  <a:pt x="596" y="978"/>
                </a:cubicBezTo>
                <a:cubicBezTo>
                  <a:pt x="594" y="983"/>
                  <a:pt x="587" y="983"/>
                  <a:pt x="581" y="985"/>
                </a:cubicBezTo>
                <a:cubicBezTo>
                  <a:pt x="580" y="990"/>
                  <a:pt x="586" y="992"/>
                  <a:pt x="581" y="994"/>
                </a:cubicBezTo>
                <a:cubicBezTo>
                  <a:pt x="570" y="996"/>
                  <a:pt x="566" y="990"/>
                  <a:pt x="560" y="988"/>
                </a:cubicBezTo>
                <a:cubicBezTo>
                  <a:pt x="544" y="1004"/>
                  <a:pt x="500" y="1004"/>
                  <a:pt x="489" y="995"/>
                </a:cubicBezTo>
                <a:cubicBezTo>
                  <a:pt x="489" y="1002"/>
                  <a:pt x="482" y="1002"/>
                  <a:pt x="474" y="1001"/>
                </a:cubicBezTo>
                <a:cubicBezTo>
                  <a:pt x="474" y="1005"/>
                  <a:pt x="476" y="1008"/>
                  <a:pt x="477" y="1010"/>
                </a:cubicBezTo>
                <a:cubicBezTo>
                  <a:pt x="461" y="1017"/>
                  <a:pt x="446" y="1028"/>
                  <a:pt x="431" y="1020"/>
                </a:cubicBezTo>
                <a:cubicBezTo>
                  <a:pt x="399" y="1040"/>
                  <a:pt x="349" y="1069"/>
                  <a:pt x="319" y="1064"/>
                </a:cubicBezTo>
                <a:cubicBezTo>
                  <a:pt x="303" y="1082"/>
                  <a:pt x="281" y="1083"/>
                  <a:pt x="254" y="1083"/>
                </a:cubicBezTo>
                <a:cubicBezTo>
                  <a:pt x="253" y="1093"/>
                  <a:pt x="250" y="1101"/>
                  <a:pt x="239" y="1102"/>
                </a:cubicBezTo>
                <a:cubicBezTo>
                  <a:pt x="227" y="1091"/>
                  <a:pt x="223" y="1107"/>
                  <a:pt x="212" y="1096"/>
                </a:cubicBezTo>
                <a:cubicBezTo>
                  <a:pt x="213" y="1111"/>
                  <a:pt x="186" y="1105"/>
                  <a:pt x="197" y="1121"/>
                </a:cubicBezTo>
                <a:cubicBezTo>
                  <a:pt x="160" y="1127"/>
                  <a:pt x="120" y="1156"/>
                  <a:pt x="87" y="1147"/>
                </a:cubicBezTo>
                <a:cubicBezTo>
                  <a:pt x="83" y="1163"/>
                  <a:pt x="76" y="1156"/>
                  <a:pt x="62" y="1153"/>
                </a:cubicBezTo>
                <a:cubicBezTo>
                  <a:pt x="58" y="1169"/>
                  <a:pt x="43" y="1177"/>
                  <a:pt x="44" y="1190"/>
                </a:cubicBezTo>
                <a:cubicBezTo>
                  <a:pt x="37" y="1190"/>
                  <a:pt x="35" y="1185"/>
                  <a:pt x="26" y="1187"/>
                </a:cubicBezTo>
                <a:cubicBezTo>
                  <a:pt x="23" y="1204"/>
                  <a:pt x="29" y="1199"/>
                  <a:pt x="35" y="1202"/>
                </a:cubicBezTo>
                <a:cubicBezTo>
                  <a:pt x="33" y="1204"/>
                  <a:pt x="18" y="1209"/>
                  <a:pt x="26" y="1212"/>
                </a:cubicBezTo>
                <a:cubicBezTo>
                  <a:pt x="34" y="1211"/>
                  <a:pt x="35" y="1205"/>
                  <a:pt x="45" y="1212"/>
                </a:cubicBezTo>
                <a:cubicBezTo>
                  <a:pt x="46" y="1206"/>
                  <a:pt x="45" y="1198"/>
                  <a:pt x="54" y="1199"/>
                </a:cubicBezTo>
                <a:cubicBezTo>
                  <a:pt x="58" y="1211"/>
                  <a:pt x="45" y="1207"/>
                  <a:pt x="45" y="1215"/>
                </a:cubicBezTo>
                <a:cubicBezTo>
                  <a:pt x="52" y="1213"/>
                  <a:pt x="67" y="1218"/>
                  <a:pt x="69" y="1211"/>
                </a:cubicBezTo>
                <a:cubicBezTo>
                  <a:pt x="66" y="1211"/>
                  <a:pt x="65" y="1206"/>
                  <a:pt x="69" y="1205"/>
                </a:cubicBezTo>
                <a:cubicBezTo>
                  <a:pt x="71" y="1206"/>
                  <a:pt x="75" y="1205"/>
                  <a:pt x="75" y="1208"/>
                </a:cubicBezTo>
                <a:cubicBezTo>
                  <a:pt x="71" y="1218"/>
                  <a:pt x="66" y="1227"/>
                  <a:pt x="57" y="1233"/>
                </a:cubicBezTo>
                <a:cubicBezTo>
                  <a:pt x="63" y="1240"/>
                  <a:pt x="73" y="1226"/>
                  <a:pt x="76" y="1239"/>
                </a:cubicBezTo>
                <a:cubicBezTo>
                  <a:pt x="63" y="1238"/>
                  <a:pt x="62" y="1244"/>
                  <a:pt x="69" y="1248"/>
                </a:cubicBezTo>
                <a:cubicBezTo>
                  <a:pt x="60" y="1248"/>
                  <a:pt x="60" y="1248"/>
                  <a:pt x="60" y="1248"/>
                </a:cubicBezTo>
                <a:cubicBezTo>
                  <a:pt x="62" y="1258"/>
                  <a:pt x="58" y="1262"/>
                  <a:pt x="57" y="1270"/>
                </a:cubicBezTo>
                <a:cubicBezTo>
                  <a:pt x="70" y="1282"/>
                  <a:pt x="68" y="1294"/>
                  <a:pt x="86" y="1309"/>
                </a:cubicBezTo>
                <a:cubicBezTo>
                  <a:pt x="92" y="1310"/>
                  <a:pt x="92" y="1305"/>
                  <a:pt x="95" y="1303"/>
                </a:cubicBezTo>
                <a:cubicBezTo>
                  <a:pt x="98" y="1310"/>
                  <a:pt x="103" y="1314"/>
                  <a:pt x="95" y="1318"/>
                </a:cubicBezTo>
                <a:cubicBezTo>
                  <a:pt x="99" y="1324"/>
                  <a:pt x="111" y="1323"/>
                  <a:pt x="110" y="1333"/>
                </a:cubicBezTo>
                <a:cubicBezTo>
                  <a:pt x="118" y="1333"/>
                  <a:pt x="120" y="1327"/>
                  <a:pt x="126" y="1333"/>
                </a:cubicBezTo>
                <a:cubicBezTo>
                  <a:pt x="128" y="1321"/>
                  <a:pt x="128" y="1307"/>
                  <a:pt x="141" y="1305"/>
                </a:cubicBezTo>
                <a:cubicBezTo>
                  <a:pt x="152" y="1308"/>
                  <a:pt x="141" y="1316"/>
                  <a:pt x="147" y="1321"/>
                </a:cubicBezTo>
                <a:cubicBezTo>
                  <a:pt x="151" y="1320"/>
                  <a:pt x="154" y="1322"/>
                  <a:pt x="156" y="1324"/>
                </a:cubicBezTo>
                <a:cubicBezTo>
                  <a:pt x="178" y="1297"/>
                  <a:pt x="214" y="1285"/>
                  <a:pt x="229" y="1255"/>
                </a:cubicBezTo>
                <a:cubicBezTo>
                  <a:pt x="233" y="1247"/>
                  <a:pt x="223" y="1236"/>
                  <a:pt x="241" y="1237"/>
                </a:cubicBezTo>
                <a:cubicBezTo>
                  <a:pt x="245" y="1239"/>
                  <a:pt x="251" y="1241"/>
                  <a:pt x="250" y="1249"/>
                </a:cubicBezTo>
                <a:cubicBezTo>
                  <a:pt x="245" y="1267"/>
                  <a:pt x="234" y="1279"/>
                  <a:pt x="217" y="1286"/>
                </a:cubicBezTo>
                <a:cubicBezTo>
                  <a:pt x="213" y="1303"/>
                  <a:pt x="227" y="1299"/>
                  <a:pt x="220" y="1311"/>
                </a:cubicBezTo>
                <a:cubicBezTo>
                  <a:pt x="234" y="1308"/>
                  <a:pt x="243" y="1301"/>
                  <a:pt x="257" y="1313"/>
                </a:cubicBezTo>
                <a:cubicBezTo>
                  <a:pt x="264" y="1312"/>
                  <a:pt x="253" y="1305"/>
                  <a:pt x="260" y="1301"/>
                </a:cubicBezTo>
                <a:cubicBezTo>
                  <a:pt x="289" y="1305"/>
                  <a:pt x="275" y="1274"/>
                  <a:pt x="284" y="1252"/>
                </a:cubicBezTo>
                <a:cubicBezTo>
                  <a:pt x="278" y="1250"/>
                  <a:pt x="276" y="1245"/>
                  <a:pt x="269" y="1246"/>
                </a:cubicBezTo>
                <a:cubicBezTo>
                  <a:pt x="272" y="1255"/>
                  <a:pt x="262" y="1251"/>
                  <a:pt x="256" y="1252"/>
                </a:cubicBezTo>
                <a:cubicBezTo>
                  <a:pt x="257" y="1246"/>
                  <a:pt x="253" y="1245"/>
                  <a:pt x="253" y="1240"/>
                </a:cubicBezTo>
                <a:cubicBezTo>
                  <a:pt x="259" y="1240"/>
                  <a:pt x="260" y="1236"/>
                  <a:pt x="265" y="1237"/>
                </a:cubicBezTo>
                <a:cubicBezTo>
                  <a:pt x="274" y="1234"/>
                  <a:pt x="272" y="1243"/>
                  <a:pt x="278" y="1243"/>
                </a:cubicBezTo>
                <a:cubicBezTo>
                  <a:pt x="291" y="1221"/>
                  <a:pt x="260" y="1228"/>
                  <a:pt x="262" y="1209"/>
                </a:cubicBezTo>
                <a:cubicBezTo>
                  <a:pt x="221" y="1205"/>
                  <a:pt x="245" y="1137"/>
                  <a:pt x="286" y="1157"/>
                </a:cubicBezTo>
                <a:cubicBezTo>
                  <a:pt x="285" y="1136"/>
                  <a:pt x="313" y="1155"/>
                  <a:pt x="304" y="1135"/>
                </a:cubicBezTo>
                <a:cubicBezTo>
                  <a:pt x="315" y="1137"/>
                  <a:pt x="329" y="1126"/>
                  <a:pt x="338" y="1135"/>
                </a:cubicBezTo>
                <a:cubicBezTo>
                  <a:pt x="330" y="1140"/>
                  <a:pt x="329" y="1133"/>
                  <a:pt x="319" y="1138"/>
                </a:cubicBezTo>
                <a:cubicBezTo>
                  <a:pt x="308" y="1158"/>
                  <a:pt x="332" y="1160"/>
                  <a:pt x="332" y="1178"/>
                </a:cubicBezTo>
                <a:cubicBezTo>
                  <a:pt x="329" y="1187"/>
                  <a:pt x="313" y="1185"/>
                  <a:pt x="311" y="1196"/>
                </a:cubicBezTo>
                <a:cubicBezTo>
                  <a:pt x="335" y="1216"/>
                  <a:pt x="378" y="1216"/>
                  <a:pt x="385" y="1254"/>
                </a:cubicBezTo>
                <a:cubicBezTo>
                  <a:pt x="400" y="1257"/>
                  <a:pt x="405" y="1248"/>
                  <a:pt x="425" y="1244"/>
                </a:cubicBezTo>
                <a:cubicBezTo>
                  <a:pt x="421" y="1232"/>
                  <a:pt x="430" y="1233"/>
                  <a:pt x="434" y="1228"/>
                </a:cubicBezTo>
                <a:cubicBezTo>
                  <a:pt x="429" y="1223"/>
                  <a:pt x="410" y="1216"/>
                  <a:pt x="418" y="1207"/>
                </a:cubicBezTo>
                <a:cubicBezTo>
                  <a:pt x="428" y="1206"/>
                  <a:pt x="420" y="1222"/>
                  <a:pt x="431" y="1219"/>
                </a:cubicBezTo>
                <a:cubicBezTo>
                  <a:pt x="436" y="1219"/>
                  <a:pt x="432" y="1211"/>
                  <a:pt x="437" y="1210"/>
                </a:cubicBezTo>
                <a:cubicBezTo>
                  <a:pt x="446" y="1213"/>
                  <a:pt x="447" y="1219"/>
                  <a:pt x="443" y="1228"/>
                </a:cubicBezTo>
                <a:cubicBezTo>
                  <a:pt x="469" y="1228"/>
                  <a:pt x="489" y="1226"/>
                  <a:pt x="514" y="1228"/>
                </a:cubicBezTo>
                <a:cubicBezTo>
                  <a:pt x="524" y="1225"/>
                  <a:pt x="530" y="1215"/>
                  <a:pt x="526" y="1206"/>
                </a:cubicBezTo>
                <a:cubicBezTo>
                  <a:pt x="537" y="1202"/>
                  <a:pt x="536" y="1201"/>
                  <a:pt x="544" y="1190"/>
                </a:cubicBezTo>
                <a:cubicBezTo>
                  <a:pt x="550" y="1196"/>
                  <a:pt x="542" y="1196"/>
                  <a:pt x="544" y="1206"/>
                </a:cubicBezTo>
                <a:cubicBezTo>
                  <a:pt x="561" y="1208"/>
                  <a:pt x="579" y="1221"/>
                  <a:pt x="587" y="1208"/>
                </a:cubicBezTo>
                <a:cubicBezTo>
                  <a:pt x="581" y="1209"/>
                  <a:pt x="580" y="1205"/>
                  <a:pt x="581" y="1199"/>
                </a:cubicBezTo>
                <a:cubicBezTo>
                  <a:pt x="585" y="1199"/>
                  <a:pt x="585" y="1195"/>
                  <a:pt x="590" y="1196"/>
                </a:cubicBezTo>
                <a:cubicBezTo>
                  <a:pt x="586" y="1208"/>
                  <a:pt x="598" y="1204"/>
                  <a:pt x="602" y="1208"/>
                </a:cubicBezTo>
                <a:cubicBezTo>
                  <a:pt x="605" y="1198"/>
                  <a:pt x="592" y="1204"/>
                  <a:pt x="593" y="1196"/>
                </a:cubicBezTo>
                <a:cubicBezTo>
                  <a:pt x="605" y="1195"/>
                  <a:pt x="613" y="1192"/>
                  <a:pt x="614" y="1174"/>
                </a:cubicBezTo>
                <a:cubicBezTo>
                  <a:pt x="600" y="1175"/>
                  <a:pt x="596" y="1166"/>
                  <a:pt x="605" y="1159"/>
                </a:cubicBezTo>
                <a:cubicBezTo>
                  <a:pt x="596" y="1157"/>
                  <a:pt x="597" y="1163"/>
                  <a:pt x="589" y="1162"/>
                </a:cubicBezTo>
                <a:cubicBezTo>
                  <a:pt x="592" y="1154"/>
                  <a:pt x="580" y="1146"/>
                  <a:pt x="589" y="1141"/>
                </a:cubicBezTo>
                <a:cubicBezTo>
                  <a:pt x="596" y="1148"/>
                  <a:pt x="605" y="1152"/>
                  <a:pt x="614" y="1156"/>
                </a:cubicBezTo>
                <a:cubicBezTo>
                  <a:pt x="617" y="1148"/>
                  <a:pt x="601" y="1145"/>
                  <a:pt x="611" y="1141"/>
                </a:cubicBezTo>
                <a:cubicBezTo>
                  <a:pt x="622" y="1144"/>
                  <a:pt x="625" y="1157"/>
                  <a:pt x="632" y="1165"/>
                </a:cubicBezTo>
                <a:cubicBezTo>
                  <a:pt x="640" y="1166"/>
                  <a:pt x="639" y="1159"/>
                  <a:pt x="648" y="1162"/>
                </a:cubicBezTo>
                <a:cubicBezTo>
                  <a:pt x="652" y="1170"/>
                  <a:pt x="657" y="1182"/>
                  <a:pt x="648" y="1189"/>
                </a:cubicBezTo>
                <a:cubicBezTo>
                  <a:pt x="665" y="1189"/>
                  <a:pt x="661" y="1197"/>
                  <a:pt x="663" y="1207"/>
                </a:cubicBezTo>
                <a:cubicBezTo>
                  <a:pt x="673" y="1209"/>
                  <a:pt x="669" y="1209"/>
                  <a:pt x="679" y="1207"/>
                </a:cubicBezTo>
                <a:cubicBezTo>
                  <a:pt x="684" y="1212"/>
                  <a:pt x="683" y="1224"/>
                  <a:pt x="688" y="1229"/>
                </a:cubicBezTo>
                <a:cubicBezTo>
                  <a:pt x="692" y="1220"/>
                  <a:pt x="713" y="1213"/>
                  <a:pt x="722" y="1219"/>
                </a:cubicBezTo>
                <a:cubicBezTo>
                  <a:pt x="711" y="1226"/>
                  <a:pt x="722" y="1255"/>
                  <a:pt x="698" y="1250"/>
                </a:cubicBezTo>
                <a:cubicBezTo>
                  <a:pt x="701" y="1244"/>
                  <a:pt x="688" y="1241"/>
                  <a:pt x="673" y="1238"/>
                </a:cubicBezTo>
                <a:cubicBezTo>
                  <a:pt x="660" y="1252"/>
                  <a:pt x="653" y="1258"/>
                  <a:pt x="649" y="1278"/>
                </a:cubicBezTo>
                <a:cubicBezTo>
                  <a:pt x="640" y="1270"/>
                  <a:pt x="630" y="1266"/>
                  <a:pt x="618" y="1272"/>
                </a:cubicBezTo>
                <a:cubicBezTo>
                  <a:pt x="622" y="1288"/>
                  <a:pt x="607" y="1291"/>
                  <a:pt x="603" y="1309"/>
                </a:cubicBezTo>
                <a:cubicBezTo>
                  <a:pt x="616" y="1302"/>
                  <a:pt x="612" y="1316"/>
                  <a:pt x="622" y="1318"/>
                </a:cubicBezTo>
                <a:cubicBezTo>
                  <a:pt x="626" y="1307"/>
                  <a:pt x="613" y="1312"/>
                  <a:pt x="616" y="1303"/>
                </a:cubicBezTo>
                <a:cubicBezTo>
                  <a:pt x="638" y="1297"/>
                  <a:pt x="647" y="1309"/>
                  <a:pt x="644" y="1320"/>
                </a:cubicBezTo>
                <a:cubicBezTo>
                  <a:pt x="658" y="1310"/>
                  <a:pt x="681" y="1338"/>
                  <a:pt x="689" y="1327"/>
                </a:cubicBezTo>
                <a:cubicBezTo>
                  <a:pt x="687" y="1326"/>
                  <a:pt x="687" y="1315"/>
                  <a:pt x="689" y="1314"/>
                </a:cubicBezTo>
                <a:cubicBezTo>
                  <a:pt x="694" y="1314"/>
                  <a:pt x="691" y="1323"/>
                  <a:pt x="695" y="1323"/>
                </a:cubicBezTo>
                <a:cubicBezTo>
                  <a:pt x="694" y="1310"/>
                  <a:pt x="706" y="1315"/>
                  <a:pt x="704" y="1308"/>
                </a:cubicBezTo>
                <a:cubicBezTo>
                  <a:pt x="712" y="1309"/>
                  <a:pt x="706" y="1321"/>
                  <a:pt x="705" y="1323"/>
                </a:cubicBezTo>
                <a:cubicBezTo>
                  <a:pt x="718" y="1325"/>
                  <a:pt x="709" y="1306"/>
                  <a:pt x="717" y="1302"/>
                </a:cubicBezTo>
                <a:cubicBezTo>
                  <a:pt x="722" y="1309"/>
                  <a:pt x="725" y="1307"/>
                  <a:pt x="720" y="1299"/>
                </a:cubicBezTo>
                <a:cubicBezTo>
                  <a:pt x="737" y="1299"/>
                  <a:pt x="747" y="1293"/>
                  <a:pt x="766" y="1295"/>
                </a:cubicBezTo>
                <a:cubicBezTo>
                  <a:pt x="768" y="1281"/>
                  <a:pt x="756" y="1297"/>
                  <a:pt x="756" y="1289"/>
                </a:cubicBezTo>
                <a:cubicBezTo>
                  <a:pt x="759" y="1285"/>
                  <a:pt x="759" y="1278"/>
                  <a:pt x="765" y="1277"/>
                </a:cubicBezTo>
                <a:cubicBezTo>
                  <a:pt x="763" y="1288"/>
                  <a:pt x="769" y="1292"/>
                  <a:pt x="778" y="1292"/>
                </a:cubicBezTo>
                <a:cubicBezTo>
                  <a:pt x="780" y="1278"/>
                  <a:pt x="772" y="1294"/>
                  <a:pt x="772" y="1286"/>
                </a:cubicBezTo>
                <a:cubicBezTo>
                  <a:pt x="773" y="1282"/>
                  <a:pt x="775" y="1279"/>
                  <a:pt x="778" y="1277"/>
                </a:cubicBezTo>
                <a:cubicBezTo>
                  <a:pt x="780" y="1289"/>
                  <a:pt x="792" y="1273"/>
                  <a:pt x="793" y="1286"/>
                </a:cubicBezTo>
                <a:cubicBezTo>
                  <a:pt x="783" y="1289"/>
                  <a:pt x="782" y="1303"/>
                  <a:pt x="766" y="1301"/>
                </a:cubicBezTo>
                <a:cubicBezTo>
                  <a:pt x="761" y="1312"/>
                  <a:pt x="776" y="1303"/>
                  <a:pt x="775" y="1310"/>
                </a:cubicBezTo>
                <a:cubicBezTo>
                  <a:pt x="766" y="1309"/>
                  <a:pt x="780" y="1322"/>
                  <a:pt x="778" y="1313"/>
                </a:cubicBezTo>
                <a:cubicBezTo>
                  <a:pt x="767" y="1309"/>
                  <a:pt x="787" y="1313"/>
                  <a:pt x="784" y="1307"/>
                </a:cubicBezTo>
                <a:cubicBezTo>
                  <a:pt x="779" y="1300"/>
                  <a:pt x="798" y="1291"/>
                  <a:pt x="805" y="1279"/>
                </a:cubicBezTo>
                <a:cubicBezTo>
                  <a:pt x="804" y="1285"/>
                  <a:pt x="809" y="1285"/>
                  <a:pt x="812" y="1288"/>
                </a:cubicBezTo>
                <a:cubicBezTo>
                  <a:pt x="808" y="1289"/>
                  <a:pt x="804" y="1289"/>
                  <a:pt x="805" y="1295"/>
                </a:cubicBezTo>
                <a:cubicBezTo>
                  <a:pt x="812" y="1295"/>
                  <a:pt x="812" y="1295"/>
                  <a:pt x="812" y="1295"/>
                </a:cubicBezTo>
                <a:cubicBezTo>
                  <a:pt x="812" y="1296"/>
                  <a:pt x="814" y="1298"/>
                  <a:pt x="815" y="1294"/>
                </a:cubicBezTo>
                <a:cubicBezTo>
                  <a:pt x="808" y="1291"/>
                  <a:pt x="820" y="1280"/>
                  <a:pt x="830" y="1282"/>
                </a:cubicBezTo>
                <a:cubicBezTo>
                  <a:pt x="831" y="1302"/>
                  <a:pt x="835" y="1281"/>
                  <a:pt x="842" y="1282"/>
                </a:cubicBezTo>
                <a:cubicBezTo>
                  <a:pt x="842" y="1286"/>
                  <a:pt x="844" y="1289"/>
                  <a:pt x="845" y="1291"/>
                </a:cubicBezTo>
                <a:cubicBezTo>
                  <a:pt x="840" y="1296"/>
                  <a:pt x="830" y="1312"/>
                  <a:pt x="836" y="1319"/>
                </a:cubicBezTo>
                <a:cubicBezTo>
                  <a:pt x="850" y="1312"/>
                  <a:pt x="843" y="1285"/>
                  <a:pt x="860" y="1276"/>
                </a:cubicBezTo>
                <a:cubicBezTo>
                  <a:pt x="875" y="1272"/>
                  <a:pt x="890" y="1281"/>
                  <a:pt x="906" y="1272"/>
                </a:cubicBezTo>
                <a:cubicBezTo>
                  <a:pt x="912" y="1280"/>
                  <a:pt x="920" y="1287"/>
                  <a:pt x="928" y="1293"/>
                </a:cubicBezTo>
                <a:cubicBezTo>
                  <a:pt x="930" y="1284"/>
                  <a:pt x="920" y="1287"/>
                  <a:pt x="922" y="1278"/>
                </a:cubicBezTo>
                <a:cubicBezTo>
                  <a:pt x="932" y="1278"/>
                  <a:pt x="929" y="1265"/>
                  <a:pt x="940" y="1265"/>
                </a:cubicBezTo>
                <a:cubicBezTo>
                  <a:pt x="929" y="1275"/>
                  <a:pt x="944" y="1273"/>
                  <a:pt x="940" y="1290"/>
                </a:cubicBezTo>
                <a:cubicBezTo>
                  <a:pt x="964" y="1308"/>
                  <a:pt x="959" y="1273"/>
                  <a:pt x="977" y="1268"/>
                </a:cubicBezTo>
                <a:cubicBezTo>
                  <a:pt x="976" y="1272"/>
                  <a:pt x="972" y="1273"/>
                  <a:pt x="971" y="1277"/>
                </a:cubicBezTo>
                <a:cubicBezTo>
                  <a:pt x="980" y="1280"/>
                  <a:pt x="974" y="1267"/>
                  <a:pt x="986" y="1271"/>
                </a:cubicBezTo>
                <a:cubicBezTo>
                  <a:pt x="986" y="1274"/>
                  <a:pt x="984" y="1275"/>
                  <a:pt x="983" y="1277"/>
                </a:cubicBezTo>
                <a:cubicBezTo>
                  <a:pt x="989" y="1278"/>
                  <a:pt x="989" y="1273"/>
                  <a:pt x="992" y="1271"/>
                </a:cubicBezTo>
                <a:cubicBezTo>
                  <a:pt x="998" y="1274"/>
                  <a:pt x="997" y="1282"/>
                  <a:pt x="1005" y="1283"/>
                </a:cubicBezTo>
                <a:cubicBezTo>
                  <a:pt x="1008" y="1275"/>
                  <a:pt x="992" y="1274"/>
                  <a:pt x="1001" y="1271"/>
                </a:cubicBezTo>
                <a:cubicBezTo>
                  <a:pt x="1003" y="1275"/>
                  <a:pt x="1006" y="1278"/>
                  <a:pt x="1011" y="1280"/>
                </a:cubicBezTo>
                <a:cubicBezTo>
                  <a:pt x="1011" y="1259"/>
                  <a:pt x="1042" y="1287"/>
                  <a:pt x="1041" y="1273"/>
                </a:cubicBezTo>
                <a:cubicBezTo>
                  <a:pt x="1037" y="1273"/>
                  <a:pt x="1030" y="1275"/>
                  <a:pt x="1029" y="1271"/>
                </a:cubicBezTo>
                <a:cubicBezTo>
                  <a:pt x="1054" y="1265"/>
                  <a:pt x="1060" y="1264"/>
                  <a:pt x="1087" y="1273"/>
                </a:cubicBezTo>
                <a:cubicBezTo>
                  <a:pt x="1086" y="1263"/>
                  <a:pt x="1097" y="1264"/>
                  <a:pt x="1099" y="1257"/>
                </a:cubicBezTo>
                <a:cubicBezTo>
                  <a:pt x="1099" y="1266"/>
                  <a:pt x="1118" y="1255"/>
                  <a:pt x="1118" y="1263"/>
                </a:cubicBezTo>
                <a:cubicBezTo>
                  <a:pt x="1117" y="1269"/>
                  <a:pt x="1108" y="1266"/>
                  <a:pt x="1109" y="1273"/>
                </a:cubicBezTo>
                <a:cubicBezTo>
                  <a:pt x="1123" y="1269"/>
                  <a:pt x="1131" y="1271"/>
                  <a:pt x="1145" y="1278"/>
                </a:cubicBezTo>
                <a:cubicBezTo>
                  <a:pt x="1141" y="1271"/>
                  <a:pt x="1153" y="1267"/>
                  <a:pt x="1145" y="1266"/>
                </a:cubicBezTo>
                <a:cubicBezTo>
                  <a:pt x="1144" y="1270"/>
                  <a:pt x="1141" y="1272"/>
                  <a:pt x="1136" y="1272"/>
                </a:cubicBezTo>
                <a:cubicBezTo>
                  <a:pt x="1131" y="1266"/>
                  <a:pt x="1126" y="1260"/>
                  <a:pt x="1124" y="1251"/>
                </a:cubicBezTo>
                <a:cubicBezTo>
                  <a:pt x="1151" y="1238"/>
                  <a:pt x="1168" y="1235"/>
                  <a:pt x="1188" y="1256"/>
                </a:cubicBezTo>
                <a:cubicBezTo>
                  <a:pt x="1189" y="1241"/>
                  <a:pt x="1202" y="1258"/>
                  <a:pt x="1210" y="1256"/>
                </a:cubicBezTo>
                <a:cubicBezTo>
                  <a:pt x="1213" y="1246"/>
                  <a:pt x="1205" y="1249"/>
                  <a:pt x="1203" y="1244"/>
                </a:cubicBezTo>
                <a:cubicBezTo>
                  <a:pt x="1217" y="1241"/>
                  <a:pt x="1216" y="1246"/>
                  <a:pt x="1218" y="1232"/>
                </a:cubicBezTo>
                <a:cubicBezTo>
                  <a:pt x="1239" y="1252"/>
                  <a:pt x="1252" y="1264"/>
                  <a:pt x="1277" y="1268"/>
                </a:cubicBezTo>
                <a:cubicBezTo>
                  <a:pt x="1278" y="1260"/>
                  <a:pt x="1283" y="1255"/>
                  <a:pt x="1277" y="1249"/>
                </a:cubicBezTo>
                <a:cubicBezTo>
                  <a:pt x="1290" y="1249"/>
                  <a:pt x="1290" y="1236"/>
                  <a:pt x="1301" y="1234"/>
                </a:cubicBezTo>
                <a:cubicBezTo>
                  <a:pt x="1306" y="1240"/>
                  <a:pt x="1318" y="1239"/>
                  <a:pt x="1323" y="1246"/>
                </a:cubicBezTo>
                <a:cubicBezTo>
                  <a:pt x="1326" y="1255"/>
                  <a:pt x="1318" y="1253"/>
                  <a:pt x="1317" y="1258"/>
                </a:cubicBezTo>
                <a:cubicBezTo>
                  <a:pt x="1324" y="1260"/>
                  <a:pt x="1337" y="1272"/>
                  <a:pt x="1341" y="1267"/>
                </a:cubicBezTo>
                <a:cubicBezTo>
                  <a:pt x="1335" y="1268"/>
                  <a:pt x="1342" y="1258"/>
                  <a:pt x="1344" y="1258"/>
                </a:cubicBezTo>
                <a:cubicBezTo>
                  <a:pt x="1351" y="1264"/>
                  <a:pt x="1360" y="1269"/>
                  <a:pt x="1369" y="1273"/>
                </a:cubicBezTo>
                <a:cubicBezTo>
                  <a:pt x="1359" y="1254"/>
                  <a:pt x="1385" y="1276"/>
                  <a:pt x="1375" y="1257"/>
                </a:cubicBezTo>
                <a:cubicBezTo>
                  <a:pt x="1384" y="1254"/>
                  <a:pt x="1384" y="1254"/>
                  <a:pt x="1393" y="1257"/>
                </a:cubicBezTo>
                <a:cubicBezTo>
                  <a:pt x="1395" y="1246"/>
                  <a:pt x="1402" y="1239"/>
                  <a:pt x="1415" y="1238"/>
                </a:cubicBezTo>
                <a:cubicBezTo>
                  <a:pt x="1418" y="1246"/>
                  <a:pt x="1425" y="1250"/>
                  <a:pt x="1433" y="1254"/>
                </a:cubicBezTo>
                <a:cubicBezTo>
                  <a:pt x="1434" y="1249"/>
                  <a:pt x="1432" y="1242"/>
                  <a:pt x="1436" y="1241"/>
                </a:cubicBezTo>
                <a:cubicBezTo>
                  <a:pt x="1450" y="1245"/>
                  <a:pt x="1462" y="1250"/>
                  <a:pt x="1470" y="1238"/>
                </a:cubicBezTo>
                <a:cubicBezTo>
                  <a:pt x="1471" y="1242"/>
                  <a:pt x="1473" y="1243"/>
                  <a:pt x="1470" y="1247"/>
                </a:cubicBezTo>
                <a:cubicBezTo>
                  <a:pt x="1482" y="1249"/>
                  <a:pt x="1486" y="1250"/>
                  <a:pt x="1494" y="1244"/>
                </a:cubicBezTo>
                <a:cubicBezTo>
                  <a:pt x="1500" y="1247"/>
                  <a:pt x="1499" y="1258"/>
                  <a:pt x="1504" y="1262"/>
                </a:cubicBezTo>
                <a:cubicBezTo>
                  <a:pt x="1527" y="1225"/>
                  <a:pt x="1583" y="1271"/>
                  <a:pt x="1602" y="1242"/>
                </a:cubicBezTo>
                <a:cubicBezTo>
                  <a:pt x="1610" y="1248"/>
                  <a:pt x="1623" y="1249"/>
                  <a:pt x="1620" y="1267"/>
                </a:cubicBezTo>
                <a:cubicBezTo>
                  <a:pt x="1615" y="1261"/>
                  <a:pt x="1603" y="1258"/>
                  <a:pt x="1599" y="1267"/>
                </a:cubicBezTo>
                <a:cubicBezTo>
                  <a:pt x="1613" y="1274"/>
                  <a:pt x="1610" y="1268"/>
                  <a:pt x="1636" y="1276"/>
                </a:cubicBezTo>
                <a:cubicBezTo>
                  <a:pt x="1639" y="1266"/>
                  <a:pt x="1626" y="1273"/>
                  <a:pt x="1629" y="1264"/>
                </a:cubicBezTo>
                <a:cubicBezTo>
                  <a:pt x="1639" y="1266"/>
                  <a:pt x="1641" y="1260"/>
                  <a:pt x="1648" y="1260"/>
                </a:cubicBezTo>
                <a:cubicBezTo>
                  <a:pt x="1648" y="1264"/>
                  <a:pt x="1638" y="1272"/>
                  <a:pt x="1645" y="1273"/>
                </a:cubicBezTo>
                <a:cubicBezTo>
                  <a:pt x="1654" y="1263"/>
                  <a:pt x="1644" y="1279"/>
                  <a:pt x="1654" y="1279"/>
                </a:cubicBezTo>
                <a:cubicBezTo>
                  <a:pt x="1649" y="1268"/>
                  <a:pt x="1664" y="1277"/>
                  <a:pt x="1663" y="1269"/>
                </a:cubicBezTo>
                <a:cubicBezTo>
                  <a:pt x="1658" y="1269"/>
                  <a:pt x="1653" y="1270"/>
                  <a:pt x="1654" y="1263"/>
                </a:cubicBezTo>
                <a:cubicBezTo>
                  <a:pt x="1666" y="1259"/>
                  <a:pt x="1661" y="1272"/>
                  <a:pt x="1669" y="1272"/>
                </a:cubicBezTo>
                <a:cubicBezTo>
                  <a:pt x="1673" y="1255"/>
                  <a:pt x="1680" y="1260"/>
                  <a:pt x="1684" y="1244"/>
                </a:cubicBezTo>
                <a:cubicBezTo>
                  <a:pt x="1668" y="1245"/>
                  <a:pt x="1642" y="1242"/>
                  <a:pt x="1647" y="1230"/>
                </a:cubicBezTo>
                <a:cubicBezTo>
                  <a:pt x="1631" y="1241"/>
                  <a:pt x="1615" y="1219"/>
                  <a:pt x="1604" y="1218"/>
                </a:cubicBezTo>
                <a:cubicBezTo>
                  <a:pt x="1615" y="1209"/>
                  <a:pt x="1597" y="1216"/>
                  <a:pt x="1598" y="1212"/>
                </a:cubicBezTo>
                <a:cubicBezTo>
                  <a:pt x="1598" y="1203"/>
                  <a:pt x="1598" y="1203"/>
                  <a:pt x="1598" y="1203"/>
                </a:cubicBezTo>
                <a:cubicBezTo>
                  <a:pt x="1603" y="1203"/>
                  <a:pt x="1608" y="1202"/>
                  <a:pt x="1610" y="1199"/>
                </a:cubicBezTo>
                <a:cubicBezTo>
                  <a:pt x="1615" y="1203"/>
                  <a:pt x="1612" y="1214"/>
                  <a:pt x="1620" y="1215"/>
                </a:cubicBezTo>
                <a:cubicBezTo>
                  <a:pt x="1621" y="1209"/>
                  <a:pt x="1624" y="1215"/>
                  <a:pt x="1629" y="1214"/>
                </a:cubicBezTo>
                <a:cubicBezTo>
                  <a:pt x="1636" y="1207"/>
                  <a:pt x="1642" y="1208"/>
                  <a:pt x="1659" y="1202"/>
                </a:cubicBezTo>
                <a:cubicBezTo>
                  <a:pt x="1670" y="1224"/>
                  <a:pt x="1673" y="1204"/>
                  <a:pt x="1681" y="1220"/>
                </a:cubicBezTo>
                <a:cubicBezTo>
                  <a:pt x="1687" y="1215"/>
                  <a:pt x="1684" y="1210"/>
                  <a:pt x="1687" y="1208"/>
                </a:cubicBezTo>
                <a:cubicBezTo>
                  <a:pt x="1715" y="1210"/>
                  <a:pt x="1734" y="1217"/>
                  <a:pt x="1767" y="1222"/>
                </a:cubicBezTo>
                <a:cubicBezTo>
                  <a:pt x="1767" y="1216"/>
                  <a:pt x="1769" y="1212"/>
                  <a:pt x="1773" y="1210"/>
                </a:cubicBezTo>
                <a:cubicBezTo>
                  <a:pt x="1796" y="1233"/>
                  <a:pt x="1825" y="1212"/>
                  <a:pt x="1853" y="1239"/>
                </a:cubicBezTo>
                <a:cubicBezTo>
                  <a:pt x="1861" y="1215"/>
                  <a:pt x="1888" y="1232"/>
                  <a:pt x="1892" y="1214"/>
                </a:cubicBezTo>
                <a:cubicBezTo>
                  <a:pt x="1897" y="1223"/>
                  <a:pt x="1903" y="1230"/>
                  <a:pt x="1917" y="1230"/>
                </a:cubicBezTo>
                <a:cubicBezTo>
                  <a:pt x="1918" y="1224"/>
                  <a:pt x="1912" y="1222"/>
                  <a:pt x="1917" y="1220"/>
                </a:cubicBezTo>
                <a:cubicBezTo>
                  <a:pt x="1930" y="1235"/>
                  <a:pt x="1946" y="1227"/>
                  <a:pt x="1951" y="1247"/>
                </a:cubicBezTo>
                <a:cubicBezTo>
                  <a:pt x="1961" y="1240"/>
                  <a:pt x="1976" y="1231"/>
                  <a:pt x="1972" y="1220"/>
                </a:cubicBezTo>
                <a:cubicBezTo>
                  <a:pt x="1992" y="1229"/>
                  <a:pt x="1993" y="1244"/>
                  <a:pt x="2006" y="1253"/>
                </a:cubicBezTo>
                <a:cubicBezTo>
                  <a:pt x="2013" y="1252"/>
                  <a:pt x="2007" y="1239"/>
                  <a:pt x="2015" y="1241"/>
                </a:cubicBezTo>
                <a:cubicBezTo>
                  <a:pt x="2033" y="1266"/>
                  <a:pt x="2071" y="1259"/>
                  <a:pt x="2092" y="1267"/>
                </a:cubicBezTo>
                <a:cubicBezTo>
                  <a:pt x="2104" y="1261"/>
                  <a:pt x="2107" y="1264"/>
                  <a:pt x="2120" y="1261"/>
                </a:cubicBezTo>
                <a:cubicBezTo>
                  <a:pt x="2119" y="1268"/>
                  <a:pt x="2133" y="1282"/>
                  <a:pt x="2138" y="1279"/>
                </a:cubicBezTo>
                <a:cubicBezTo>
                  <a:pt x="2135" y="1271"/>
                  <a:pt x="2168" y="1273"/>
                  <a:pt x="2169" y="1260"/>
                </a:cubicBezTo>
                <a:cubicBezTo>
                  <a:pt x="2164" y="1260"/>
                  <a:pt x="2170" y="1249"/>
                  <a:pt x="2162" y="1245"/>
                </a:cubicBezTo>
                <a:cubicBezTo>
                  <a:pt x="2163" y="1253"/>
                  <a:pt x="2156" y="1253"/>
                  <a:pt x="2150" y="1254"/>
                </a:cubicBezTo>
                <a:cubicBezTo>
                  <a:pt x="2150" y="1251"/>
                  <a:pt x="2155" y="1250"/>
                  <a:pt x="2150" y="1248"/>
                </a:cubicBezTo>
                <a:cubicBezTo>
                  <a:pt x="2138" y="1265"/>
                  <a:pt x="2113" y="1236"/>
                  <a:pt x="2098" y="1246"/>
                </a:cubicBezTo>
                <a:cubicBezTo>
                  <a:pt x="2086" y="1228"/>
                  <a:pt x="2111" y="1219"/>
                  <a:pt x="2095" y="1215"/>
                </a:cubicBezTo>
                <a:cubicBezTo>
                  <a:pt x="2119" y="1220"/>
                  <a:pt x="2130" y="1213"/>
                  <a:pt x="2147" y="1218"/>
                </a:cubicBezTo>
                <a:cubicBezTo>
                  <a:pt x="2147" y="1207"/>
                  <a:pt x="2137" y="1207"/>
                  <a:pt x="2137" y="1196"/>
                </a:cubicBezTo>
                <a:cubicBezTo>
                  <a:pt x="2144" y="1201"/>
                  <a:pt x="2147" y="1209"/>
                  <a:pt x="2156" y="1211"/>
                </a:cubicBezTo>
                <a:cubicBezTo>
                  <a:pt x="2152" y="1213"/>
                  <a:pt x="2150" y="1215"/>
                  <a:pt x="2150" y="1221"/>
                </a:cubicBezTo>
                <a:cubicBezTo>
                  <a:pt x="2163" y="1212"/>
                  <a:pt x="2163" y="1233"/>
                  <a:pt x="2177" y="1217"/>
                </a:cubicBezTo>
                <a:cubicBezTo>
                  <a:pt x="2174" y="1217"/>
                  <a:pt x="2175" y="1214"/>
                  <a:pt x="2177" y="1211"/>
                </a:cubicBezTo>
                <a:cubicBezTo>
                  <a:pt x="2165" y="1207"/>
                  <a:pt x="2159" y="1194"/>
                  <a:pt x="2152" y="1184"/>
                </a:cubicBezTo>
                <a:cubicBezTo>
                  <a:pt x="2160" y="1185"/>
                  <a:pt x="2159" y="1178"/>
                  <a:pt x="2168" y="1181"/>
                </a:cubicBezTo>
                <a:cubicBezTo>
                  <a:pt x="2178" y="1143"/>
                  <a:pt x="2126" y="1167"/>
                  <a:pt x="2118" y="1138"/>
                </a:cubicBezTo>
                <a:cubicBezTo>
                  <a:pt x="2131" y="1133"/>
                  <a:pt x="2136" y="1125"/>
                  <a:pt x="2146" y="1126"/>
                </a:cubicBezTo>
                <a:cubicBezTo>
                  <a:pt x="2146" y="1113"/>
                  <a:pt x="2146" y="1113"/>
                  <a:pt x="2146" y="1113"/>
                </a:cubicBezTo>
                <a:cubicBezTo>
                  <a:pt x="2176" y="1103"/>
                  <a:pt x="2175" y="1095"/>
                  <a:pt x="2207" y="1104"/>
                </a:cubicBezTo>
                <a:cubicBezTo>
                  <a:pt x="2211" y="1095"/>
                  <a:pt x="2217" y="1089"/>
                  <a:pt x="2225" y="1085"/>
                </a:cubicBezTo>
                <a:cubicBezTo>
                  <a:pt x="2233" y="1089"/>
                  <a:pt x="2249" y="1101"/>
                  <a:pt x="2259" y="1094"/>
                </a:cubicBezTo>
                <a:cubicBezTo>
                  <a:pt x="2255" y="1093"/>
                  <a:pt x="2251" y="1089"/>
                  <a:pt x="2256" y="1088"/>
                </a:cubicBezTo>
                <a:cubicBezTo>
                  <a:pt x="2274" y="1097"/>
                  <a:pt x="2292" y="1107"/>
                  <a:pt x="2317" y="1096"/>
                </a:cubicBezTo>
                <a:cubicBezTo>
                  <a:pt x="2309" y="1094"/>
                  <a:pt x="2315" y="1081"/>
                  <a:pt x="2323" y="1084"/>
                </a:cubicBezTo>
                <a:cubicBezTo>
                  <a:pt x="2333" y="1090"/>
                  <a:pt x="2358" y="1113"/>
                  <a:pt x="2360" y="1099"/>
                </a:cubicBezTo>
                <a:cubicBezTo>
                  <a:pt x="2370" y="1110"/>
                  <a:pt x="2397" y="1116"/>
                  <a:pt x="2403" y="1098"/>
                </a:cubicBezTo>
                <a:cubicBezTo>
                  <a:pt x="2399" y="1098"/>
                  <a:pt x="2391" y="1086"/>
                  <a:pt x="2396" y="1086"/>
                </a:cubicBezTo>
                <a:cubicBezTo>
                  <a:pt x="2435" y="1088"/>
                  <a:pt x="2476" y="1087"/>
                  <a:pt x="2501" y="1100"/>
                </a:cubicBezTo>
                <a:cubicBezTo>
                  <a:pt x="2504" y="1097"/>
                  <a:pt x="2502" y="1089"/>
                  <a:pt x="2510" y="1091"/>
                </a:cubicBezTo>
                <a:cubicBezTo>
                  <a:pt x="2510" y="1095"/>
                  <a:pt x="2509" y="1098"/>
                  <a:pt x="2507" y="1100"/>
                </a:cubicBezTo>
                <a:cubicBezTo>
                  <a:pt x="2517" y="1103"/>
                  <a:pt x="2514" y="1100"/>
                  <a:pt x="2525" y="1100"/>
                </a:cubicBezTo>
                <a:cubicBezTo>
                  <a:pt x="2528" y="1093"/>
                  <a:pt x="2514" y="1087"/>
                  <a:pt x="2522" y="1085"/>
                </a:cubicBezTo>
                <a:cubicBezTo>
                  <a:pt x="2528" y="1091"/>
                  <a:pt x="2535" y="1094"/>
                  <a:pt x="2544" y="1090"/>
                </a:cubicBezTo>
                <a:cubicBezTo>
                  <a:pt x="2547" y="1080"/>
                  <a:pt x="2534" y="1088"/>
                  <a:pt x="2537" y="1078"/>
                </a:cubicBezTo>
                <a:cubicBezTo>
                  <a:pt x="2555" y="1083"/>
                  <a:pt x="2572" y="1089"/>
                  <a:pt x="2584" y="1099"/>
                </a:cubicBezTo>
                <a:cubicBezTo>
                  <a:pt x="2571" y="1070"/>
                  <a:pt x="2591" y="1089"/>
                  <a:pt x="2592" y="1075"/>
                </a:cubicBezTo>
                <a:cubicBezTo>
                  <a:pt x="2600" y="1087"/>
                  <a:pt x="2611" y="1080"/>
                  <a:pt x="2614" y="1093"/>
                </a:cubicBezTo>
                <a:cubicBezTo>
                  <a:pt x="2610" y="1093"/>
                  <a:pt x="2589" y="1092"/>
                  <a:pt x="2599" y="1096"/>
                </a:cubicBezTo>
                <a:cubicBezTo>
                  <a:pt x="2614" y="1105"/>
                  <a:pt x="2626" y="1093"/>
                  <a:pt x="2633" y="1102"/>
                </a:cubicBezTo>
                <a:cubicBezTo>
                  <a:pt x="2622" y="1099"/>
                  <a:pt x="2632" y="1118"/>
                  <a:pt x="2633" y="1123"/>
                </a:cubicBezTo>
                <a:cubicBezTo>
                  <a:pt x="2644" y="1125"/>
                  <a:pt x="2645" y="1116"/>
                  <a:pt x="2654" y="1117"/>
                </a:cubicBezTo>
                <a:cubicBezTo>
                  <a:pt x="2654" y="1109"/>
                  <a:pt x="2648" y="1107"/>
                  <a:pt x="2657" y="1104"/>
                </a:cubicBezTo>
                <a:cubicBezTo>
                  <a:pt x="2658" y="1119"/>
                  <a:pt x="2669" y="1108"/>
                  <a:pt x="2676" y="1120"/>
                </a:cubicBezTo>
                <a:cubicBezTo>
                  <a:pt x="2685" y="1115"/>
                  <a:pt x="2677" y="1107"/>
                  <a:pt x="2691" y="1104"/>
                </a:cubicBezTo>
                <a:cubicBezTo>
                  <a:pt x="2695" y="1105"/>
                  <a:pt x="2697" y="1108"/>
                  <a:pt x="2697" y="1113"/>
                </a:cubicBezTo>
                <a:cubicBezTo>
                  <a:pt x="2708" y="1115"/>
                  <a:pt x="2705" y="1102"/>
                  <a:pt x="2715" y="1104"/>
                </a:cubicBezTo>
                <a:cubicBezTo>
                  <a:pt x="2715" y="1118"/>
                  <a:pt x="2736" y="1112"/>
                  <a:pt x="2740" y="1122"/>
                </a:cubicBezTo>
                <a:cubicBezTo>
                  <a:pt x="2739" y="1117"/>
                  <a:pt x="2748" y="1119"/>
                  <a:pt x="2752" y="1119"/>
                </a:cubicBezTo>
                <a:cubicBezTo>
                  <a:pt x="2752" y="1114"/>
                  <a:pt x="2754" y="1112"/>
                  <a:pt x="2755" y="1109"/>
                </a:cubicBezTo>
                <a:cubicBezTo>
                  <a:pt x="2752" y="1104"/>
                  <a:pt x="2748" y="1099"/>
                  <a:pt x="2746" y="1091"/>
                </a:cubicBezTo>
                <a:cubicBezTo>
                  <a:pt x="2750" y="1091"/>
                  <a:pt x="2750" y="1087"/>
                  <a:pt x="2755" y="1088"/>
                </a:cubicBezTo>
                <a:cubicBezTo>
                  <a:pt x="2756" y="1096"/>
                  <a:pt x="2770" y="1091"/>
                  <a:pt x="2774" y="1097"/>
                </a:cubicBezTo>
                <a:cubicBezTo>
                  <a:pt x="2774" y="1106"/>
                  <a:pt x="2764" y="1106"/>
                  <a:pt x="2768" y="1118"/>
                </a:cubicBezTo>
                <a:cubicBezTo>
                  <a:pt x="2783" y="1123"/>
                  <a:pt x="2779" y="1109"/>
                  <a:pt x="2789" y="1109"/>
                </a:cubicBezTo>
                <a:cubicBezTo>
                  <a:pt x="2792" y="1124"/>
                  <a:pt x="2816" y="1137"/>
                  <a:pt x="2805" y="1152"/>
                </a:cubicBezTo>
                <a:cubicBezTo>
                  <a:pt x="2825" y="1162"/>
                  <a:pt x="2847" y="1170"/>
                  <a:pt x="2863" y="1185"/>
                </a:cubicBezTo>
                <a:cubicBezTo>
                  <a:pt x="2869" y="1217"/>
                  <a:pt x="2920" y="1212"/>
                  <a:pt x="2931" y="1239"/>
                </a:cubicBezTo>
                <a:cubicBezTo>
                  <a:pt x="2942" y="1239"/>
                  <a:pt x="2942" y="1229"/>
                  <a:pt x="2953" y="1230"/>
                </a:cubicBezTo>
                <a:cubicBezTo>
                  <a:pt x="2960" y="1244"/>
                  <a:pt x="2977" y="1244"/>
                  <a:pt x="2990" y="1238"/>
                </a:cubicBezTo>
                <a:cubicBezTo>
                  <a:pt x="2991" y="1248"/>
                  <a:pt x="3005" y="1246"/>
                  <a:pt x="3014" y="1247"/>
                </a:cubicBezTo>
                <a:cubicBezTo>
                  <a:pt x="3013" y="1252"/>
                  <a:pt x="3011" y="1253"/>
                  <a:pt x="3014" y="1257"/>
                </a:cubicBezTo>
                <a:cubicBezTo>
                  <a:pt x="3030" y="1249"/>
                  <a:pt x="3034" y="1269"/>
                  <a:pt x="3051" y="1259"/>
                </a:cubicBezTo>
                <a:cubicBezTo>
                  <a:pt x="3062" y="1276"/>
                  <a:pt x="3090" y="1270"/>
                  <a:pt x="3097" y="1283"/>
                </a:cubicBezTo>
                <a:cubicBezTo>
                  <a:pt x="3095" y="1284"/>
                  <a:pt x="3094" y="1286"/>
                  <a:pt x="3094" y="1289"/>
                </a:cubicBezTo>
                <a:cubicBezTo>
                  <a:pt x="3093" y="1288"/>
                  <a:pt x="3083" y="1282"/>
                  <a:pt x="3082" y="1289"/>
                </a:cubicBezTo>
                <a:cubicBezTo>
                  <a:pt x="3086" y="1297"/>
                  <a:pt x="3092" y="1295"/>
                  <a:pt x="3101" y="1292"/>
                </a:cubicBezTo>
                <a:cubicBezTo>
                  <a:pt x="3094" y="1309"/>
                  <a:pt x="3114" y="1308"/>
                  <a:pt x="3110" y="1323"/>
                </a:cubicBezTo>
                <a:cubicBezTo>
                  <a:pt x="3111" y="1319"/>
                  <a:pt x="3114" y="1318"/>
                  <a:pt x="3116" y="1317"/>
                </a:cubicBezTo>
                <a:cubicBezTo>
                  <a:pt x="3118" y="1318"/>
                  <a:pt x="3124" y="1331"/>
                  <a:pt x="3116" y="1332"/>
                </a:cubicBezTo>
                <a:cubicBezTo>
                  <a:pt x="3109" y="1325"/>
                  <a:pt x="3099" y="1321"/>
                  <a:pt x="3095" y="1311"/>
                </a:cubicBezTo>
                <a:cubicBezTo>
                  <a:pt x="3068" y="1322"/>
                  <a:pt x="3048" y="1301"/>
                  <a:pt x="3024" y="1305"/>
                </a:cubicBezTo>
                <a:cubicBezTo>
                  <a:pt x="3015" y="1291"/>
                  <a:pt x="2997" y="1290"/>
                  <a:pt x="2984" y="1294"/>
                </a:cubicBezTo>
                <a:cubicBezTo>
                  <a:pt x="2965" y="1286"/>
                  <a:pt x="2950" y="1280"/>
                  <a:pt x="2929" y="1276"/>
                </a:cubicBezTo>
                <a:cubicBezTo>
                  <a:pt x="2922" y="1265"/>
                  <a:pt x="2928" y="1255"/>
                  <a:pt x="2907" y="1255"/>
                </a:cubicBezTo>
                <a:cubicBezTo>
                  <a:pt x="2902" y="1281"/>
                  <a:pt x="2865" y="1261"/>
                  <a:pt x="2840" y="1259"/>
                </a:cubicBezTo>
                <a:cubicBezTo>
                  <a:pt x="2853" y="1275"/>
                  <a:pt x="2858" y="1284"/>
                  <a:pt x="2865" y="1304"/>
                </a:cubicBezTo>
                <a:cubicBezTo>
                  <a:pt x="2857" y="1323"/>
                  <a:pt x="2845" y="1341"/>
                  <a:pt x="2825" y="1326"/>
                </a:cubicBezTo>
                <a:cubicBezTo>
                  <a:pt x="2826" y="1338"/>
                  <a:pt x="2829" y="1335"/>
                  <a:pt x="2825" y="1345"/>
                </a:cubicBezTo>
                <a:cubicBezTo>
                  <a:pt x="2834" y="1341"/>
                  <a:pt x="2837" y="1343"/>
                  <a:pt x="2841" y="1350"/>
                </a:cubicBezTo>
                <a:cubicBezTo>
                  <a:pt x="2832" y="1351"/>
                  <a:pt x="2832" y="1351"/>
                  <a:pt x="2832" y="1351"/>
                </a:cubicBezTo>
                <a:cubicBezTo>
                  <a:pt x="2832" y="1383"/>
                  <a:pt x="2872" y="1362"/>
                  <a:pt x="2878" y="1384"/>
                </a:cubicBezTo>
                <a:cubicBezTo>
                  <a:pt x="2874" y="1383"/>
                  <a:pt x="2856" y="1384"/>
                  <a:pt x="2866" y="1387"/>
                </a:cubicBezTo>
                <a:cubicBezTo>
                  <a:pt x="2876" y="1384"/>
                  <a:pt x="2876" y="1391"/>
                  <a:pt x="2875" y="1399"/>
                </a:cubicBezTo>
                <a:cubicBezTo>
                  <a:pt x="2894" y="1404"/>
                  <a:pt x="2899" y="1409"/>
                  <a:pt x="2912" y="1417"/>
                </a:cubicBezTo>
                <a:cubicBezTo>
                  <a:pt x="2922" y="1405"/>
                  <a:pt x="2943" y="1419"/>
                  <a:pt x="2940" y="1426"/>
                </a:cubicBezTo>
                <a:cubicBezTo>
                  <a:pt x="2952" y="1425"/>
                  <a:pt x="2950" y="1410"/>
                  <a:pt x="2961" y="1407"/>
                </a:cubicBezTo>
                <a:cubicBezTo>
                  <a:pt x="2961" y="1426"/>
                  <a:pt x="2961" y="1426"/>
                  <a:pt x="2961" y="1426"/>
                </a:cubicBezTo>
                <a:cubicBezTo>
                  <a:pt x="2986" y="1430"/>
                  <a:pt x="2991" y="1454"/>
                  <a:pt x="3017" y="1437"/>
                </a:cubicBezTo>
                <a:cubicBezTo>
                  <a:pt x="3031" y="1456"/>
                  <a:pt x="3052" y="1445"/>
                  <a:pt x="3072" y="1443"/>
                </a:cubicBezTo>
                <a:cubicBezTo>
                  <a:pt x="3076" y="1452"/>
                  <a:pt x="3081" y="1461"/>
                  <a:pt x="3084" y="1470"/>
                </a:cubicBezTo>
                <a:cubicBezTo>
                  <a:pt x="3089" y="1470"/>
                  <a:pt x="3103" y="1469"/>
                  <a:pt x="3112" y="1464"/>
                </a:cubicBezTo>
                <a:cubicBezTo>
                  <a:pt x="3114" y="1468"/>
                  <a:pt x="3108" y="1480"/>
                  <a:pt x="3115" y="1479"/>
                </a:cubicBezTo>
                <a:cubicBezTo>
                  <a:pt x="3115" y="1474"/>
                  <a:pt x="3118" y="1472"/>
                  <a:pt x="3124" y="1473"/>
                </a:cubicBezTo>
                <a:cubicBezTo>
                  <a:pt x="3124" y="1479"/>
                  <a:pt x="3128" y="1480"/>
                  <a:pt x="3127" y="1485"/>
                </a:cubicBezTo>
                <a:cubicBezTo>
                  <a:pt x="3140" y="1480"/>
                  <a:pt x="3145" y="1486"/>
                  <a:pt x="3155" y="1482"/>
                </a:cubicBezTo>
                <a:cubicBezTo>
                  <a:pt x="3156" y="1486"/>
                  <a:pt x="3159" y="1487"/>
                  <a:pt x="3158" y="1494"/>
                </a:cubicBezTo>
                <a:cubicBezTo>
                  <a:pt x="3177" y="1491"/>
                  <a:pt x="3182" y="1497"/>
                  <a:pt x="3201" y="1490"/>
                </a:cubicBezTo>
                <a:cubicBezTo>
                  <a:pt x="3232" y="1498"/>
                  <a:pt x="3239" y="1530"/>
                  <a:pt x="3257" y="1551"/>
                </a:cubicBezTo>
                <a:cubicBezTo>
                  <a:pt x="3264" y="1550"/>
                  <a:pt x="3269" y="1547"/>
                  <a:pt x="3275" y="1545"/>
                </a:cubicBezTo>
                <a:cubicBezTo>
                  <a:pt x="3288" y="1563"/>
                  <a:pt x="3323" y="1559"/>
                  <a:pt x="3337" y="1578"/>
                </a:cubicBezTo>
                <a:cubicBezTo>
                  <a:pt x="3343" y="1578"/>
                  <a:pt x="3359" y="1573"/>
                  <a:pt x="3364" y="1577"/>
                </a:cubicBezTo>
                <a:cubicBezTo>
                  <a:pt x="3364" y="1582"/>
                  <a:pt x="3357" y="1580"/>
                  <a:pt x="3358" y="1587"/>
                </a:cubicBezTo>
                <a:cubicBezTo>
                  <a:pt x="3361" y="1593"/>
                  <a:pt x="3374" y="1589"/>
                  <a:pt x="3374" y="1599"/>
                </a:cubicBezTo>
                <a:cubicBezTo>
                  <a:pt x="3383" y="1593"/>
                  <a:pt x="3389" y="1599"/>
                  <a:pt x="3395" y="1595"/>
                </a:cubicBezTo>
                <a:cubicBezTo>
                  <a:pt x="3399" y="1606"/>
                  <a:pt x="3422" y="1623"/>
                  <a:pt x="3426" y="1613"/>
                </a:cubicBezTo>
                <a:cubicBezTo>
                  <a:pt x="3423" y="1609"/>
                  <a:pt x="3417" y="1606"/>
                  <a:pt x="3417" y="1598"/>
                </a:cubicBezTo>
                <a:cubicBezTo>
                  <a:pt x="3419" y="1594"/>
                  <a:pt x="3421" y="1588"/>
                  <a:pt x="3429" y="1589"/>
                </a:cubicBezTo>
                <a:cubicBezTo>
                  <a:pt x="3426" y="1600"/>
                  <a:pt x="3437" y="1597"/>
                  <a:pt x="3435" y="1607"/>
                </a:cubicBezTo>
                <a:cubicBezTo>
                  <a:pt x="3458" y="1610"/>
                  <a:pt x="3489" y="1583"/>
                  <a:pt x="3500" y="1612"/>
                </a:cubicBezTo>
                <a:cubicBezTo>
                  <a:pt x="3494" y="1617"/>
                  <a:pt x="3483" y="1616"/>
                  <a:pt x="3478" y="1622"/>
                </a:cubicBezTo>
                <a:cubicBezTo>
                  <a:pt x="3486" y="1635"/>
                  <a:pt x="3497" y="1628"/>
                  <a:pt x="3500" y="1643"/>
                </a:cubicBezTo>
                <a:cubicBezTo>
                  <a:pt x="3512" y="1644"/>
                  <a:pt x="3511" y="1633"/>
                  <a:pt x="3518" y="1631"/>
                </a:cubicBezTo>
                <a:cubicBezTo>
                  <a:pt x="3521" y="1644"/>
                  <a:pt x="3530" y="1650"/>
                  <a:pt x="3540" y="1655"/>
                </a:cubicBezTo>
                <a:cubicBezTo>
                  <a:pt x="3540" y="1649"/>
                  <a:pt x="3543" y="1648"/>
                  <a:pt x="3549" y="1649"/>
                </a:cubicBezTo>
                <a:cubicBezTo>
                  <a:pt x="3552" y="1639"/>
                  <a:pt x="3541" y="1642"/>
                  <a:pt x="3540" y="1636"/>
                </a:cubicBezTo>
                <a:cubicBezTo>
                  <a:pt x="3544" y="1632"/>
                  <a:pt x="3552" y="1630"/>
                  <a:pt x="3558" y="1627"/>
                </a:cubicBezTo>
                <a:cubicBezTo>
                  <a:pt x="3562" y="1634"/>
                  <a:pt x="3569" y="1639"/>
                  <a:pt x="3574" y="1645"/>
                </a:cubicBezTo>
                <a:cubicBezTo>
                  <a:pt x="3578" y="1643"/>
                  <a:pt x="3574" y="1633"/>
                  <a:pt x="3580" y="1633"/>
                </a:cubicBezTo>
                <a:cubicBezTo>
                  <a:pt x="3587" y="1640"/>
                  <a:pt x="3597" y="1655"/>
                  <a:pt x="3607" y="1642"/>
                </a:cubicBezTo>
                <a:cubicBezTo>
                  <a:pt x="3615" y="1648"/>
                  <a:pt x="3612" y="1664"/>
                  <a:pt x="3626" y="1663"/>
                </a:cubicBezTo>
                <a:cubicBezTo>
                  <a:pt x="3625" y="1652"/>
                  <a:pt x="3652" y="1661"/>
                  <a:pt x="3644" y="1672"/>
                </a:cubicBezTo>
                <a:cubicBezTo>
                  <a:pt x="3653" y="1669"/>
                  <a:pt x="3652" y="1676"/>
                  <a:pt x="3660" y="1675"/>
                </a:cubicBezTo>
                <a:cubicBezTo>
                  <a:pt x="3657" y="1662"/>
                  <a:pt x="3656" y="1661"/>
                  <a:pt x="3666" y="1656"/>
                </a:cubicBezTo>
                <a:cubicBezTo>
                  <a:pt x="3640" y="1639"/>
                  <a:pt x="3628" y="1606"/>
                  <a:pt x="3591" y="1593"/>
                </a:cubicBezTo>
                <a:cubicBezTo>
                  <a:pt x="3601" y="1594"/>
                  <a:pt x="3599" y="1585"/>
                  <a:pt x="3607" y="1584"/>
                </a:cubicBezTo>
                <a:cubicBezTo>
                  <a:pt x="3612" y="1591"/>
                  <a:pt x="3618" y="1597"/>
                  <a:pt x="3625" y="1602"/>
                </a:cubicBezTo>
                <a:cubicBezTo>
                  <a:pt x="3627" y="1592"/>
                  <a:pt x="3616" y="1595"/>
                  <a:pt x="3619" y="1583"/>
                </a:cubicBezTo>
                <a:cubicBezTo>
                  <a:pt x="3623" y="1587"/>
                  <a:pt x="3630" y="1587"/>
                  <a:pt x="3637" y="1586"/>
                </a:cubicBezTo>
                <a:cubicBezTo>
                  <a:pt x="3640" y="1571"/>
                  <a:pt x="3648" y="1562"/>
                  <a:pt x="3658" y="1562"/>
                </a:cubicBezTo>
                <a:cubicBezTo>
                  <a:pt x="3646" y="1510"/>
                  <a:pt x="3594" y="1511"/>
                  <a:pt x="3559" y="1474"/>
                </a:cubicBezTo>
                <a:cubicBezTo>
                  <a:pt x="3557" y="1485"/>
                  <a:pt x="3556" y="1488"/>
                  <a:pt x="3560" y="1495"/>
                </a:cubicBezTo>
                <a:cubicBezTo>
                  <a:pt x="3576" y="1494"/>
                  <a:pt x="3579" y="1506"/>
                  <a:pt x="3586" y="1515"/>
                </a:cubicBezTo>
                <a:cubicBezTo>
                  <a:pt x="3586" y="1515"/>
                  <a:pt x="3587" y="1516"/>
                  <a:pt x="3587" y="1516"/>
                </a:cubicBezTo>
                <a:cubicBezTo>
                  <a:pt x="3587" y="1516"/>
                  <a:pt x="3586" y="1515"/>
                  <a:pt x="3586" y="1515"/>
                </a:cubicBezTo>
                <a:cubicBezTo>
                  <a:pt x="3572" y="1502"/>
                  <a:pt x="3535" y="1522"/>
                  <a:pt x="3532" y="1493"/>
                </a:cubicBezTo>
                <a:cubicBezTo>
                  <a:pt x="3522" y="1494"/>
                  <a:pt x="3510" y="1515"/>
                  <a:pt x="3501" y="1499"/>
                </a:cubicBezTo>
                <a:cubicBezTo>
                  <a:pt x="3503" y="1495"/>
                  <a:pt x="3505" y="1492"/>
                  <a:pt x="3507" y="1490"/>
                </a:cubicBezTo>
                <a:cubicBezTo>
                  <a:pt x="3505" y="1498"/>
                  <a:pt x="3514" y="1496"/>
                  <a:pt x="3517" y="1499"/>
                </a:cubicBezTo>
                <a:cubicBezTo>
                  <a:pt x="3519" y="1492"/>
                  <a:pt x="3526" y="1490"/>
                  <a:pt x="3526" y="1480"/>
                </a:cubicBezTo>
                <a:cubicBezTo>
                  <a:pt x="3516" y="1473"/>
                  <a:pt x="3502" y="1470"/>
                  <a:pt x="3498" y="1456"/>
                </a:cubicBezTo>
                <a:cubicBezTo>
                  <a:pt x="3500" y="1441"/>
                  <a:pt x="3520" y="1444"/>
                  <a:pt x="3522" y="1428"/>
                </a:cubicBezTo>
                <a:cubicBezTo>
                  <a:pt x="3525" y="1434"/>
                  <a:pt x="3531" y="1436"/>
                  <a:pt x="3528" y="1447"/>
                </a:cubicBezTo>
                <a:cubicBezTo>
                  <a:pt x="3538" y="1446"/>
                  <a:pt x="3539" y="1455"/>
                  <a:pt x="3550" y="1453"/>
                </a:cubicBezTo>
                <a:cubicBezTo>
                  <a:pt x="3550" y="1432"/>
                  <a:pt x="3563" y="1459"/>
                  <a:pt x="3565" y="1440"/>
                </a:cubicBezTo>
                <a:cubicBezTo>
                  <a:pt x="3565" y="1449"/>
                  <a:pt x="3565" y="1449"/>
                  <a:pt x="3565" y="1449"/>
                </a:cubicBezTo>
                <a:cubicBezTo>
                  <a:pt x="3576" y="1446"/>
                  <a:pt x="3582" y="1454"/>
                  <a:pt x="3587" y="1449"/>
                </a:cubicBezTo>
                <a:cubicBezTo>
                  <a:pt x="3573" y="1435"/>
                  <a:pt x="3546" y="1435"/>
                  <a:pt x="3543" y="1410"/>
                </a:cubicBezTo>
                <a:cubicBezTo>
                  <a:pt x="3553" y="1412"/>
                  <a:pt x="3554" y="1406"/>
                  <a:pt x="3562" y="1406"/>
                </a:cubicBezTo>
                <a:cubicBezTo>
                  <a:pt x="3589" y="1434"/>
                  <a:pt x="3646" y="1453"/>
                  <a:pt x="3685" y="1479"/>
                </a:cubicBezTo>
                <a:cubicBezTo>
                  <a:pt x="3675" y="1476"/>
                  <a:pt x="3676" y="1483"/>
                  <a:pt x="3670" y="1485"/>
                </a:cubicBezTo>
                <a:cubicBezTo>
                  <a:pt x="3664" y="1479"/>
                  <a:pt x="3658" y="1472"/>
                  <a:pt x="3645" y="1473"/>
                </a:cubicBezTo>
                <a:cubicBezTo>
                  <a:pt x="3645" y="1477"/>
                  <a:pt x="3644" y="1480"/>
                  <a:pt x="3642" y="1482"/>
                </a:cubicBezTo>
                <a:cubicBezTo>
                  <a:pt x="3664" y="1477"/>
                  <a:pt x="3671" y="1502"/>
                  <a:pt x="3682" y="1497"/>
                </a:cubicBezTo>
                <a:cubicBezTo>
                  <a:pt x="3670" y="1484"/>
                  <a:pt x="3701" y="1481"/>
                  <a:pt x="3691" y="1469"/>
                </a:cubicBezTo>
                <a:cubicBezTo>
                  <a:pt x="3697" y="1469"/>
                  <a:pt x="3695" y="1478"/>
                  <a:pt x="3703" y="1475"/>
                </a:cubicBezTo>
                <a:cubicBezTo>
                  <a:pt x="3704" y="1460"/>
                  <a:pt x="3689" y="1461"/>
                  <a:pt x="3688" y="1448"/>
                </a:cubicBezTo>
                <a:cubicBezTo>
                  <a:pt x="3703" y="1448"/>
                  <a:pt x="3707" y="1460"/>
                  <a:pt x="3716" y="1466"/>
                </a:cubicBezTo>
                <a:cubicBezTo>
                  <a:pt x="3711" y="1457"/>
                  <a:pt x="3718" y="1455"/>
                  <a:pt x="3712" y="1448"/>
                </a:cubicBezTo>
                <a:cubicBezTo>
                  <a:pt x="3737" y="1444"/>
                  <a:pt x="3738" y="1429"/>
                  <a:pt x="3755" y="1429"/>
                </a:cubicBezTo>
                <a:cubicBezTo>
                  <a:pt x="3737" y="1417"/>
                  <a:pt x="3704" y="1392"/>
                  <a:pt x="3687" y="1399"/>
                </a:cubicBezTo>
                <a:close/>
                <a:moveTo>
                  <a:pt x="552" y="605"/>
                </a:moveTo>
                <a:cubicBezTo>
                  <a:pt x="548" y="604"/>
                  <a:pt x="551" y="596"/>
                  <a:pt x="546" y="596"/>
                </a:cubicBezTo>
                <a:cubicBezTo>
                  <a:pt x="548" y="592"/>
                  <a:pt x="553" y="590"/>
                  <a:pt x="558" y="590"/>
                </a:cubicBezTo>
                <a:cubicBezTo>
                  <a:pt x="558" y="597"/>
                  <a:pt x="563" y="599"/>
                  <a:pt x="568" y="602"/>
                </a:cubicBezTo>
                <a:cubicBezTo>
                  <a:pt x="565" y="613"/>
                  <a:pt x="550" y="589"/>
                  <a:pt x="552" y="605"/>
                </a:cubicBezTo>
                <a:close/>
                <a:moveTo>
                  <a:pt x="773" y="363"/>
                </a:moveTo>
                <a:cubicBezTo>
                  <a:pt x="772" y="356"/>
                  <a:pt x="773" y="352"/>
                  <a:pt x="776" y="348"/>
                </a:cubicBezTo>
                <a:cubicBezTo>
                  <a:pt x="766" y="356"/>
                  <a:pt x="755" y="347"/>
                  <a:pt x="748" y="342"/>
                </a:cubicBezTo>
                <a:cubicBezTo>
                  <a:pt x="747" y="347"/>
                  <a:pt x="745" y="342"/>
                  <a:pt x="745" y="339"/>
                </a:cubicBezTo>
                <a:cubicBezTo>
                  <a:pt x="771" y="339"/>
                  <a:pt x="790" y="345"/>
                  <a:pt x="806" y="332"/>
                </a:cubicBezTo>
                <a:cubicBezTo>
                  <a:pt x="813" y="333"/>
                  <a:pt x="815" y="338"/>
                  <a:pt x="819" y="341"/>
                </a:cubicBezTo>
                <a:cubicBezTo>
                  <a:pt x="826" y="342"/>
                  <a:pt x="829" y="339"/>
                  <a:pt x="828" y="332"/>
                </a:cubicBezTo>
                <a:cubicBezTo>
                  <a:pt x="838" y="335"/>
                  <a:pt x="836" y="331"/>
                  <a:pt x="843" y="335"/>
                </a:cubicBezTo>
                <a:cubicBezTo>
                  <a:pt x="847" y="345"/>
                  <a:pt x="845" y="343"/>
                  <a:pt x="840" y="350"/>
                </a:cubicBezTo>
                <a:cubicBezTo>
                  <a:pt x="840" y="357"/>
                  <a:pt x="851" y="352"/>
                  <a:pt x="856" y="353"/>
                </a:cubicBezTo>
                <a:cubicBezTo>
                  <a:pt x="835" y="371"/>
                  <a:pt x="799" y="368"/>
                  <a:pt x="773" y="363"/>
                </a:cubicBezTo>
                <a:close/>
                <a:moveTo>
                  <a:pt x="1001" y="692"/>
                </a:moveTo>
                <a:cubicBezTo>
                  <a:pt x="995" y="677"/>
                  <a:pt x="972" y="680"/>
                  <a:pt x="961" y="671"/>
                </a:cubicBezTo>
                <a:cubicBezTo>
                  <a:pt x="957" y="657"/>
                  <a:pt x="974" y="676"/>
                  <a:pt x="976" y="664"/>
                </a:cubicBezTo>
                <a:cubicBezTo>
                  <a:pt x="980" y="666"/>
                  <a:pt x="982" y="671"/>
                  <a:pt x="982" y="677"/>
                </a:cubicBezTo>
                <a:cubicBezTo>
                  <a:pt x="995" y="666"/>
                  <a:pt x="1016" y="682"/>
                  <a:pt x="1001" y="692"/>
                </a:cubicBezTo>
                <a:close/>
                <a:moveTo>
                  <a:pt x="1007" y="673"/>
                </a:moveTo>
                <a:cubicBezTo>
                  <a:pt x="1007" y="662"/>
                  <a:pt x="1017" y="661"/>
                  <a:pt x="1025" y="664"/>
                </a:cubicBezTo>
                <a:cubicBezTo>
                  <a:pt x="1022" y="670"/>
                  <a:pt x="1016" y="673"/>
                  <a:pt x="1007" y="673"/>
                </a:cubicBezTo>
                <a:close/>
                <a:moveTo>
                  <a:pt x="1068" y="654"/>
                </a:moveTo>
                <a:cubicBezTo>
                  <a:pt x="1058" y="654"/>
                  <a:pt x="1058" y="654"/>
                  <a:pt x="1058" y="654"/>
                </a:cubicBezTo>
                <a:cubicBezTo>
                  <a:pt x="1056" y="646"/>
                  <a:pt x="1064" y="648"/>
                  <a:pt x="1064" y="642"/>
                </a:cubicBezTo>
                <a:cubicBezTo>
                  <a:pt x="1073" y="644"/>
                  <a:pt x="1068" y="646"/>
                  <a:pt x="1068" y="654"/>
                </a:cubicBezTo>
                <a:close/>
                <a:moveTo>
                  <a:pt x="790" y="1270"/>
                </a:moveTo>
                <a:cubicBezTo>
                  <a:pt x="802" y="1270"/>
                  <a:pt x="802" y="1270"/>
                  <a:pt x="802" y="1270"/>
                </a:cubicBezTo>
                <a:cubicBezTo>
                  <a:pt x="805" y="1282"/>
                  <a:pt x="788" y="1282"/>
                  <a:pt x="790" y="1270"/>
                </a:cubicBezTo>
                <a:close/>
                <a:moveTo>
                  <a:pt x="805" y="1227"/>
                </a:moveTo>
                <a:cubicBezTo>
                  <a:pt x="789" y="1239"/>
                  <a:pt x="768" y="1220"/>
                  <a:pt x="743" y="1222"/>
                </a:cubicBezTo>
                <a:cubicBezTo>
                  <a:pt x="743" y="1197"/>
                  <a:pt x="723" y="1193"/>
                  <a:pt x="715" y="1176"/>
                </a:cubicBezTo>
                <a:cubicBezTo>
                  <a:pt x="711" y="1184"/>
                  <a:pt x="700" y="1173"/>
                  <a:pt x="700" y="1179"/>
                </a:cubicBezTo>
                <a:cubicBezTo>
                  <a:pt x="690" y="1176"/>
                  <a:pt x="699" y="1169"/>
                  <a:pt x="691" y="1161"/>
                </a:cubicBezTo>
                <a:cubicBezTo>
                  <a:pt x="682" y="1164"/>
                  <a:pt x="695" y="1169"/>
                  <a:pt x="691" y="1176"/>
                </a:cubicBezTo>
                <a:cubicBezTo>
                  <a:pt x="677" y="1166"/>
                  <a:pt x="677" y="1172"/>
                  <a:pt x="663" y="1171"/>
                </a:cubicBezTo>
                <a:cubicBezTo>
                  <a:pt x="672" y="1159"/>
                  <a:pt x="649" y="1151"/>
                  <a:pt x="641" y="1156"/>
                </a:cubicBezTo>
                <a:cubicBezTo>
                  <a:pt x="646" y="1142"/>
                  <a:pt x="641" y="1138"/>
                  <a:pt x="626" y="1137"/>
                </a:cubicBezTo>
                <a:cubicBezTo>
                  <a:pt x="626" y="1127"/>
                  <a:pt x="637" y="1128"/>
                  <a:pt x="647" y="1128"/>
                </a:cubicBezTo>
                <a:cubicBezTo>
                  <a:pt x="647" y="1136"/>
                  <a:pt x="652" y="1134"/>
                  <a:pt x="647" y="1140"/>
                </a:cubicBezTo>
                <a:cubicBezTo>
                  <a:pt x="650" y="1147"/>
                  <a:pt x="666" y="1148"/>
                  <a:pt x="672" y="1143"/>
                </a:cubicBezTo>
                <a:cubicBezTo>
                  <a:pt x="670" y="1135"/>
                  <a:pt x="666" y="1130"/>
                  <a:pt x="663" y="1125"/>
                </a:cubicBezTo>
                <a:cubicBezTo>
                  <a:pt x="671" y="1123"/>
                  <a:pt x="672" y="1117"/>
                  <a:pt x="681" y="1124"/>
                </a:cubicBezTo>
                <a:cubicBezTo>
                  <a:pt x="680" y="1113"/>
                  <a:pt x="660" y="1109"/>
                  <a:pt x="641" y="1103"/>
                </a:cubicBezTo>
                <a:cubicBezTo>
                  <a:pt x="636" y="1088"/>
                  <a:pt x="629" y="1074"/>
                  <a:pt x="622" y="1061"/>
                </a:cubicBezTo>
                <a:cubicBezTo>
                  <a:pt x="625" y="1052"/>
                  <a:pt x="635" y="1049"/>
                  <a:pt x="631" y="1033"/>
                </a:cubicBezTo>
                <a:cubicBezTo>
                  <a:pt x="642" y="1035"/>
                  <a:pt x="645" y="1029"/>
                  <a:pt x="655" y="1030"/>
                </a:cubicBezTo>
                <a:cubicBezTo>
                  <a:pt x="662" y="1044"/>
                  <a:pt x="673" y="1055"/>
                  <a:pt x="683" y="1066"/>
                </a:cubicBezTo>
                <a:cubicBezTo>
                  <a:pt x="690" y="1067"/>
                  <a:pt x="685" y="1055"/>
                  <a:pt x="686" y="1051"/>
                </a:cubicBezTo>
                <a:cubicBezTo>
                  <a:pt x="687" y="1054"/>
                  <a:pt x="701" y="1054"/>
                  <a:pt x="692" y="1051"/>
                </a:cubicBezTo>
                <a:cubicBezTo>
                  <a:pt x="699" y="1041"/>
                  <a:pt x="701" y="1060"/>
                  <a:pt x="711" y="1057"/>
                </a:cubicBezTo>
                <a:cubicBezTo>
                  <a:pt x="697" y="1064"/>
                  <a:pt x="713" y="1073"/>
                  <a:pt x="720" y="1078"/>
                </a:cubicBezTo>
                <a:cubicBezTo>
                  <a:pt x="726" y="1068"/>
                  <a:pt x="730" y="1078"/>
                  <a:pt x="739" y="1078"/>
                </a:cubicBezTo>
                <a:cubicBezTo>
                  <a:pt x="729" y="1082"/>
                  <a:pt x="725" y="1088"/>
                  <a:pt x="717" y="1087"/>
                </a:cubicBezTo>
                <a:cubicBezTo>
                  <a:pt x="709" y="1105"/>
                  <a:pt x="727" y="1100"/>
                  <a:pt x="727" y="1118"/>
                </a:cubicBezTo>
                <a:cubicBezTo>
                  <a:pt x="736" y="1118"/>
                  <a:pt x="742" y="1120"/>
                  <a:pt x="745" y="1127"/>
                </a:cubicBezTo>
                <a:cubicBezTo>
                  <a:pt x="749" y="1137"/>
                  <a:pt x="735" y="1129"/>
                  <a:pt x="739" y="1139"/>
                </a:cubicBezTo>
                <a:cubicBezTo>
                  <a:pt x="742" y="1147"/>
                  <a:pt x="751" y="1133"/>
                  <a:pt x="752" y="1145"/>
                </a:cubicBezTo>
                <a:cubicBezTo>
                  <a:pt x="757" y="1142"/>
                  <a:pt x="755" y="1133"/>
                  <a:pt x="767" y="1136"/>
                </a:cubicBezTo>
                <a:cubicBezTo>
                  <a:pt x="763" y="1149"/>
                  <a:pt x="773" y="1148"/>
                  <a:pt x="779" y="1151"/>
                </a:cubicBezTo>
                <a:cubicBezTo>
                  <a:pt x="770" y="1157"/>
                  <a:pt x="777" y="1166"/>
                  <a:pt x="773" y="1172"/>
                </a:cubicBezTo>
                <a:cubicBezTo>
                  <a:pt x="784" y="1168"/>
                  <a:pt x="799" y="1184"/>
                  <a:pt x="801" y="1169"/>
                </a:cubicBezTo>
                <a:cubicBezTo>
                  <a:pt x="811" y="1169"/>
                  <a:pt x="812" y="1178"/>
                  <a:pt x="816" y="1184"/>
                </a:cubicBezTo>
                <a:cubicBezTo>
                  <a:pt x="823" y="1180"/>
                  <a:pt x="820" y="1167"/>
                  <a:pt x="835" y="1172"/>
                </a:cubicBezTo>
                <a:cubicBezTo>
                  <a:pt x="837" y="1187"/>
                  <a:pt x="824" y="1187"/>
                  <a:pt x="832" y="1199"/>
                </a:cubicBezTo>
                <a:cubicBezTo>
                  <a:pt x="823" y="1199"/>
                  <a:pt x="823" y="1199"/>
                  <a:pt x="823" y="1199"/>
                </a:cubicBezTo>
                <a:cubicBezTo>
                  <a:pt x="823" y="1204"/>
                  <a:pt x="824" y="1211"/>
                  <a:pt x="820" y="1212"/>
                </a:cubicBezTo>
                <a:cubicBezTo>
                  <a:pt x="840" y="1221"/>
                  <a:pt x="855" y="1248"/>
                  <a:pt x="857" y="1266"/>
                </a:cubicBezTo>
                <a:cubicBezTo>
                  <a:pt x="842" y="1246"/>
                  <a:pt x="797" y="1260"/>
                  <a:pt x="805" y="1227"/>
                </a:cubicBezTo>
                <a:close/>
                <a:moveTo>
                  <a:pt x="979" y="1231"/>
                </a:moveTo>
                <a:cubicBezTo>
                  <a:pt x="959" y="1225"/>
                  <a:pt x="961" y="1216"/>
                  <a:pt x="951" y="1201"/>
                </a:cubicBezTo>
                <a:cubicBezTo>
                  <a:pt x="958" y="1202"/>
                  <a:pt x="958" y="1209"/>
                  <a:pt x="964" y="1210"/>
                </a:cubicBezTo>
                <a:cubicBezTo>
                  <a:pt x="972" y="1207"/>
                  <a:pt x="956" y="1204"/>
                  <a:pt x="961" y="1195"/>
                </a:cubicBezTo>
                <a:cubicBezTo>
                  <a:pt x="979" y="1203"/>
                  <a:pt x="997" y="1194"/>
                  <a:pt x="1007" y="1213"/>
                </a:cubicBezTo>
                <a:cubicBezTo>
                  <a:pt x="988" y="1210"/>
                  <a:pt x="975" y="1212"/>
                  <a:pt x="979" y="1231"/>
                </a:cubicBezTo>
                <a:close/>
                <a:moveTo>
                  <a:pt x="1053" y="1258"/>
                </a:moveTo>
                <a:cubicBezTo>
                  <a:pt x="1044" y="1256"/>
                  <a:pt x="1047" y="1256"/>
                  <a:pt x="1038" y="1258"/>
                </a:cubicBezTo>
                <a:cubicBezTo>
                  <a:pt x="1035" y="1248"/>
                  <a:pt x="1043" y="1249"/>
                  <a:pt x="1044" y="1243"/>
                </a:cubicBezTo>
                <a:cubicBezTo>
                  <a:pt x="1046" y="1244"/>
                  <a:pt x="1049" y="1246"/>
                  <a:pt x="1053" y="1246"/>
                </a:cubicBezTo>
                <a:cubicBezTo>
                  <a:pt x="1048" y="1252"/>
                  <a:pt x="1053" y="1250"/>
                  <a:pt x="1053" y="1258"/>
                </a:cubicBezTo>
                <a:close/>
                <a:moveTo>
                  <a:pt x="1117" y="902"/>
                </a:moveTo>
                <a:cubicBezTo>
                  <a:pt x="1118" y="899"/>
                  <a:pt x="1120" y="897"/>
                  <a:pt x="1119" y="893"/>
                </a:cubicBezTo>
                <a:cubicBezTo>
                  <a:pt x="1136" y="897"/>
                  <a:pt x="1133" y="893"/>
                  <a:pt x="1135" y="883"/>
                </a:cubicBezTo>
                <a:cubicBezTo>
                  <a:pt x="1146" y="885"/>
                  <a:pt x="1151" y="893"/>
                  <a:pt x="1159" y="898"/>
                </a:cubicBezTo>
                <a:cubicBezTo>
                  <a:pt x="1152" y="905"/>
                  <a:pt x="1126" y="905"/>
                  <a:pt x="1117" y="902"/>
                </a:cubicBezTo>
                <a:close/>
                <a:moveTo>
                  <a:pt x="1279" y="912"/>
                </a:moveTo>
                <a:cubicBezTo>
                  <a:pt x="1249" y="896"/>
                  <a:pt x="1212" y="923"/>
                  <a:pt x="1190" y="895"/>
                </a:cubicBezTo>
                <a:cubicBezTo>
                  <a:pt x="1190" y="879"/>
                  <a:pt x="1204" y="861"/>
                  <a:pt x="1226" y="870"/>
                </a:cubicBezTo>
                <a:cubicBezTo>
                  <a:pt x="1231" y="865"/>
                  <a:pt x="1235" y="860"/>
                  <a:pt x="1239" y="854"/>
                </a:cubicBezTo>
                <a:cubicBezTo>
                  <a:pt x="1241" y="856"/>
                  <a:pt x="1244" y="858"/>
                  <a:pt x="1248" y="857"/>
                </a:cubicBezTo>
                <a:cubicBezTo>
                  <a:pt x="1248" y="876"/>
                  <a:pt x="1248" y="876"/>
                  <a:pt x="1248" y="876"/>
                </a:cubicBezTo>
                <a:cubicBezTo>
                  <a:pt x="1259" y="857"/>
                  <a:pt x="1254" y="886"/>
                  <a:pt x="1279" y="878"/>
                </a:cubicBezTo>
                <a:cubicBezTo>
                  <a:pt x="1270" y="896"/>
                  <a:pt x="1280" y="902"/>
                  <a:pt x="1279" y="912"/>
                </a:cubicBezTo>
                <a:close/>
                <a:moveTo>
                  <a:pt x="1469" y="1180"/>
                </a:moveTo>
                <a:cubicBezTo>
                  <a:pt x="1465" y="1188"/>
                  <a:pt x="1456" y="1185"/>
                  <a:pt x="1451" y="1180"/>
                </a:cubicBezTo>
                <a:cubicBezTo>
                  <a:pt x="1452" y="1173"/>
                  <a:pt x="1467" y="1177"/>
                  <a:pt x="1469" y="1180"/>
                </a:cubicBezTo>
                <a:close/>
                <a:moveTo>
                  <a:pt x="1343" y="872"/>
                </a:moveTo>
                <a:cubicBezTo>
                  <a:pt x="1342" y="883"/>
                  <a:pt x="1333" y="886"/>
                  <a:pt x="1322" y="887"/>
                </a:cubicBezTo>
                <a:cubicBezTo>
                  <a:pt x="1321" y="870"/>
                  <a:pt x="1312" y="862"/>
                  <a:pt x="1300" y="857"/>
                </a:cubicBezTo>
                <a:cubicBezTo>
                  <a:pt x="1310" y="845"/>
                  <a:pt x="1315" y="864"/>
                  <a:pt x="1327" y="859"/>
                </a:cubicBezTo>
                <a:cubicBezTo>
                  <a:pt x="1327" y="852"/>
                  <a:pt x="1322" y="850"/>
                  <a:pt x="1327" y="844"/>
                </a:cubicBezTo>
                <a:cubicBezTo>
                  <a:pt x="1333" y="844"/>
                  <a:pt x="1334" y="848"/>
                  <a:pt x="1340" y="847"/>
                </a:cubicBezTo>
                <a:cubicBezTo>
                  <a:pt x="1336" y="852"/>
                  <a:pt x="1336" y="855"/>
                  <a:pt x="1343" y="856"/>
                </a:cubicBezTo>
                <a:cubicBezTo>
                  <a:pt x="1342" y="863"/>
                  <a:pt x="1335" y="863"/>
                  <a:pt x="1327" y="863"/>
                </a:cubicBezTo>
                <a:cubicBezTo>
                  <a:pt x="1328" y="870"/>
                  <a:pt x="1339" y="867"/>
                  <a:pt x="1343" y="872"/>
                </a:cubicBezTo>
                <a:close/>
                <a:moveTo>
                  <a:pt x="1349" y="853"/>
                </a:moveTo>
                <a:cubicBezTo>
                  <a:pt x="1360" y="853"/>
                  <a:pt x="1368" y="853"/>
                  <a:pt x="1370" y="856"/>
                </a:cubicBezTo>
                <a:cubicBezTo>
                  <a:pt x="1373" y="866"/>
                  <a:pt x="1348" y="861"/>
                  <a:pt x="1349" y="853"/>
                </a:cubicBezTo>
                <a:close/>
                <a:moveTo>
                  <a:pt x="1408" y="1211"/>
                </a:moveTo>
                <a:cubicBezTo>
                  <a:pt x="1404" y="1215"/>
                  <a:pt x="1404" y="1223"/>
                  <a:pt x="1396" y="1223"/>
                </a:cubicBezTo>
                <a:cubicBezTo>
                  <a:pt x="1388" y="1222"/>
                  <a:pt x="1392" y="1214"/>
                  <a:pt x="1384" y="1208"/>
                </a:cubicBezTo>
                <a:cubicBezTo>
                  <a:pt x="1377" y="1212"/>
                  <a:pt x="1382" y="1227"/>
                  <a:pt x="1375" y="1230"/>
                </a:cubicBezTo>
                <a:cubicBezTo>
                  <a:pt x="1365" y="1229"/>
                  <a:pt x="1367" y="1215"/>
                  <a:pt x="1365" y="1205"/>
                </a:cubicBezTo>
                <a:cubicBezTo>
                  <a:pt x="1382" y="1191"/>
                  <a:pt x="1392" y="1208"/>
                  <a:pt x="1408" y="1196"/>
                </a:cubicBezTo>
                <a:cubicBezTo>
                  <a:pt x="1413" y="1212"/>
                  <a:pt x="1439" y="1208"/>
                  <a:pt x="1442" y="1226"/>
                </a:cubicBezTo>
                <a:cubicBezTo>
                  <a:pt x="1424" y="1222"/>
                  <a:pt x="1420" y="1215"/>
                  <a:pt x="1408" y="1211"/>
                </a:cubicBezTo>
                <a:close/>
                <a:moveTo>
                  <a:pt x="1426" y="1195"/>
                </a:moveTo>
                <a:cubicBezTo>
                  <a:pt x="1428" y="1186"/>
                  <a:pt x="1420" y="1184"/>
                  <a:pt x="1426" y="1177"/>
                </a:cubicBezTo>
                <a:cubicBezTo>
                  <a:pt x="1436" y="1178"/>
                  <a:pt x="1443" y="1183"/>
                  <a:pt x="1454" y="1183"/>
                </a:cubicBezTo>
                <a:cubicBezTo>
                  <a:pt x="1454" y="1192"/>
                  <a:pt x="1454" y="1192"/>
                  <a:pt x="1454" y="1192"/>
                </a:cubicBezTo>
                <a:cubicBezTo>
                  <a:pt x="1442" y="1185"/>
                  <a:pt x="1440" y="1196"/>
                  <a:pt x="1426" y="1195"/>
                </a:cubicBezTo>
                <a:close/>
                <a:moveTo>
                  <a:pt x="1534" y="1243"/>
                </a:moveTo>
                <a:cubicBezTo>
                  <a:pt x="1525" y="1244"/>
                  <a:pt x="1517" y="1244"/>
                  <a:pt x="1519" y="1234"/>
                </a:cubicBezTo>
                <a:cubicBezTo>
                  <a:pt x="1526" y="1241"/>
                  <a:pt x="1538" y="1220"/>
                  <a:pt x="1549" y="1231"/>
                </a:cubicBezTo>
                <a:cubicBezTo>
                  <a:pt x="1547" y="1238"/>
                  <a:pt x="1530" y="1230"/>
                  <a:pt x="1534" y="1243"/>
                </a:cubicBezTo>
                <a:close/>
                <a:moveTo>
                  <a:pt x="1546" y="1225"/>
                </a:moveTo>
                <a:cubicBezTo>
                  <a:pt x="1543" y="1213"/>
                  <a:pt x="1531" y="1225"/>
                  <a:pt x="1528" y="1219"/>
                </a:cubicBezTo>
                <a:cubicBezTo>
                  <a:pt x="1520" y="1225"/>
                  <a:pt x="1519" y="1236"/>
                  <a:pt x="1503" y="1234"/>
                </a:cubicBezTo>
                <a:cubicBezTo>
                  <a:pt x="1505" y="1228"/>
                  <a:pt x="1501" y="1226"/>
                  <a:pt x="1500" y="1222"/>
                </a:cubicBezTo>
                <a:cubicBezTo>
                  <a:pt x="1498" y="1225"/>
                  <a:pt x="1492" y="1224"/>
                  <a:pt x="1491" y="1228"/>
                </a:cubicBezTo>
                <a:cubicBezTo>
                  <a:pt x="1482" y="1220"/>
                  <a:pt x="1472" y="1213"/>
                  <a:pt x="1454" y="1213"/>
                </a:cubicBezTo>
                <a:cubicBezTo>
                  <a:pt x="1460" y="1206"/>
                  <a:pt x="1490" y="1208"/>
                  <a:pt x="1494" y="1213"/>
                </a:cubicBezTo>
                <a:cubicBezTo>
                  <a:pt x="1502" y="1209"/>
                  <a:pt x="1489" y="1199"/>
                  <a:pt x="1491" y="1192"/>
                </a:cubicBezTo>
                <a:cubicBezTo>
                  <a:pt x="1488" y="1193"/>
                  <a:pt x="1485" y="1194"/>
                  <a:pt x="1485" y="1198"/>
                </a:cubicBezTo>
                <a:cubicBezTo>
                  <a:pt x="1475" y="1189"/>
                  <a:pt x="1487" y="1176"/>
                  <a:pt x="1497" y="1176"/>
                </a:cubicBezTo>
                <a:cubicBezTo>
                  <a:pt x="1502" y="1189"/>
                  <a:pt x="1531" y="1204"/>
                  <a:pt x="1521" y="1203"/>
                </a:cubicBezTo>
                <a:cubicBezTo>
                  <a:pt x="1523" y="1209"/>
                  <a:pt x="1523" y="1217"/>
                  <a:pt x="1531" y="1216"/>
                </a:cubicBezTo>
                <a:cubicBezTo>
                  <a:pt x="1537" y="1215"/>
                  <a:pt x="1531" y="1202"/>
                  <a:pt x="1540" y="1203"/>
                </a:cubicBezTo>
                <a:cubicBezTo>
                  <a:pt x="1552" y="1201"/>
                  <a:pt x="1546" y="1218"/>
                  <a:pt x="1558" y="1215"/>
                </a:cubicBezTo>
                <a:cubicBezTo>
                  <a:pt x="1558" y="1222"/>
                  <a:pt x="1547" y="1218"/>
                  <a:pt x="1546" y="1225"/>
                </a:cubicBezTo>
                <a:close/>
                <a:moveTo>
                  <a:pt x="1595" y="1230"/>
                </a:moveTo>
                <a:cubicBezTo>
                  <a:pt x="1576" y="1233"/>
                  <a:pt x="1574" y="1219"/>
                  <a:pt x="1561" y="1215"/>
                </a:cubicBezTo>
                <a:cubicBezTo>
                  <a:pt x="1573" y="1204"/>
                  <a:pt x="1583" y="1225"/>
                  <a:pt x="1595" y="1215"/>
                </a:cubicBezTo>
                <a:lnTo>
                  <a:pt x="1595" y="1230"/>
                </a:lnTo>
                <a:close/>
                <a:moveTo>
                  <a:pt x="1853" y="1215"/>
                </a:moveTo>
                <a:cubicBezTo>
                  <a:pt x="1832" y="1204"/>
                  <a:pt x="1798" y="1217"/>
                  <a:pt x="1785" y="1197"/>
                </a:cubicBezTo>
                <a:cubicBezTo>
                  <a:pt x="1795" y="1192"/>
                  <a:pt x="1797" y="1198"/>
                  <a:pt x="1809" y="1197"/>
                </a:cubicBezTo>
                <a:cubicBezTo>
                  <a:pt x="1812" y="1188"/>
                  <a:pt x="1805" y="1189"/>
                  <a:pt x="1806" y="1182"/>
                </a:cubicBezTo>
                <a:cubicBezTo>
                  <a:pt x="1822" y="1188"/>
                  <a:pt x="1836" y="1178"/>
                  <a:pt x="1840" y="1194"/>
                </a:cubicBezTo>
                <a:cubicBezTo>
                  <a:pt x="1849" y="1190"/>
                  <a:pt x="1857" y="1184"/>
                  <a:pt x="1865" y="1193"/>
                </a:cubicBezTo>
                <a:cubicBezTo>
                  <a:pt x="1863" y="1203"/>
                  <a:pt x="1851" y="1203"/>
                  <a:pt x="1853" y="1215"/>
                </a:cubicBezTo>
                <a:close/>
                <a:moveTo>
                  <a:pt x="2583" y="1010"/>
                </a:moveTo>
                <a:cubicBezTo>
                  <a:pt x="2574" y="1009"/>
                  <a:pt x="2565" y="1007"/>
                  <a:pt x="2567" y="995"/>
                </a:cubicBezTo>
                <a:cubicBezTo>
                  <a:pt x="2577" y="1001"/>
                  <a:pt x="2581" y="992"/>
                  <a:pt x="2589" y="998"/>
                </a:cubicBezTo>
                <a:cubicBezTo>
                  <a:pt x="2591" y="1006"/>
                  <a:pt x="2582" y="1004"/>
                  <a:pt x="2583" y="1010"/>
                </a:cubicBezTo>
                <a:close/>
                <a:moveTo>
                  <a:pt x="2745" y="1030"/>
                </a:moveTo>
                <a:cubicBezTo>
                  <a:pt x="2743" y="1033"/>
                  <a:pt x="2742" y="1035"/>
                  <a:pt x="2745" y="1036"/>
                </a:cubicBezTo>
                <a:cubicBezTo>
                  <a:pt x="2745" y="1042"/>
                  <a:pt x="2735" y="1038"/>
                  <a:pt x="2736" y="1045"/>
                </a:cubicBezTo>
                <a:cubicBezTo>
                  <a:pt x="2730" y="1043"/>
                  <a:pt x="2737" y="1028"/>
                  <a:pt x="2745" y="1030"/>
                </a:cubicBezTo>
                <a:close/>
                <a:moveTo>
                  <a:pt x="2789" y="1094"/>
                </a:moveTo>
                <a:cubicBezTo>
                  <a:pt x="2780" y="1080"/>
                  <a:pt x="2748" y="1055"/>
                  <a:pt x="2737" y="1076"/>
                </a:cubicBezTo>
                <a:cubicBezTo>
                  <a:pt x="2717" y="1076"/>
                  <a:pt x="2708" y="1069"/>
                  <a:pt x="2696" y="1055"/>
                </a:cubicBezTo>
                <a:cubicBezTo>
                  <a:pt x="2692" y="1056"/>
                  <a:pt x="2694" y="1063"/>
                  <a:pt x="2694" y="1067"/>
                </a:cubicBezTo>
                <a:cubicBezTo>
                  <a:pt x="2686" y="1059"/>
                  <a:pt x="2685" y="1061"/>
                  <a:pt x="2675" y="1058"/>
                </a:cubicBezTo>
                <a:cubicBezTo>
                  <a:pt x="2677" y="1055"/>
                  <a:pt x="2683" y="1054"/>
                  <a:pt x="2678" y="1052"/>
                </a:cubicBezTo>
                <a:cubicBezTo>
                  <a:pt x="2680" y="1043"/>
                  <a:pt x="2685" y="1055"/>
                  <a:pt x="2690" y="1052"/>
                </a:cubicBezTo>
                <a:cubicBezTo>
                  <a:pt x="2686" y="1045"/>
                  <a:pt x="2683" y="1037"/>
                  <a:pt x="2681" y="1028"/>
                </a:cubicBezTo>
                <a:cubicBezTo>
                  <a:pt x="2697" y="1032"/>
                  <a:pt x="2706" y="1038"/>
                  <a:pt x="2718" y="1039"/>
                </a:cubicBezTo>
                <a:cubicBezTo>
                  <a:pt x="2717" y="1043"/>
                  <a:pt x="2712" y="1042"/>
                  <a:pt x="2709" y="1043"/>
                </a:cubicBezTo>
                <a:cubicBezTo>
                  <a:pt x="2709" y="1049"/>
                  <a:pt x="2717" y="1046"/>
                  <a:pt x="2715" y="1055"/>
                </a:cubicBezTo>
                <a:cubicBezTo>
                  <a:pt x="2734" y="1054"/>
                  <a:pt x="2744" y="1065"/>
                  <a:pt x="2767" y="1054"/>
                </a:cubicBezTo>
                <a:cubicBezTo>
                  <a:pt x="2763" y="1068"/>
                  <a:pt x="2774" y="1067"/>
                  <a:pt x="2782" y="1069"/>
                </a:cubicBezTo>
                <a:cubicBezTo>
                  <a:pt x="2773" y="1080"/>
                  <a:pt x="2792" y="1080"/>
                  <a:pt x="2789" y="1094"/>
                </a:cubicBezTo>
                <a:close/>
                <a:moveTo>
                  <a:pt x="2859" y="1071"/>
                </a:moveTo>
                <a:cubicBezTo>
                  <a:pt x="2855" y="1065"/>
                  <a:pt x="2860" y="1060"/>
                  <a:pt x="2850" y="1056"/>
                </a:cubicBezTo>
                <a:cubicBezTo>
                  <a:pt x="2857" y="1044"/>
                  <a:pt x="2875" y="1068"/>
                  <a:pt x="2877" y="1053"/>
                </a:cubicBezTo>
                <a:cubicBezTo>
                  <a:pt x="2885" y="1054"/>
                  <a:pt x="2884" y="1064"/>
                  <a:pt x="2887" y="1071"/>
                </a:cubicBezTo>
                <a:cubicBezTo>
                  <a:pt x="2873" y="1062"/>
                  <a:pt x="2878" y="1072"/>
                  <a:pt x="2859" y="1071"/>
                </a:cubicBezTo>
                <a:close/>
                <a:moveTo>
                  <a:pt x="3007" y="1110"/>
                </a:moveTo>
                <a:cubicBezTo>
                  <a:pt x="3000" y="1102"/>
                  <a:pt x="2994" y="1120"/>
                  <a:pt x="2985" y="1110"/>
                </a:cubicBezTo>
                <a:cubicBezTo>
                  <a:pt x="2987" y="1112"/>
                  <a:pt x="2988" y="1115"/>
                  <a:pt x="2988" y="1119"/>
                </a:cubicBezTo>
                <a:cubicBezTo>
                  <a:pt x="2990" y="1122"/>
                  <a:pt x="3001" y="1118"/>
                  <a:pt x="3001" y="1131"/>
                </a:cubicBezTo>
                <a:cubicBezTo>
                  <a:pt x="2981" y="1125"/>
                  <a:pt x="2965" y="1103"/>
                  <a:pt x="2945" y="1092"/>
                </a:cubicBezTo>
                <a:cubicBezTo>
                  <a:pt x="2944" y="1102"/>
                  <a:pt x="2929" y="1099"/>
                  <a:pt x="2930" y="1110"/>
                </a:cubicBezTo>
                <a:cubicBezTo>
                  <a:pt x="2918" y="1108"/>
                  <a:pt x="2917" y="1095"/>
                  <a:pt x="2911" y="1086"/>
                </a:cubicBezTo>
                <a:cubicBezTo>
                  <a:pt x="2904" y="1089"/>
                  <a:pt x="2890" y="1092"/>
                  <a:pt x="2884" y="1086"/>
                </a:cubicBezTo>
                <a:cubicBezTo>
                  <a:pt x="2887" y="1074"/>
                  <a:pt x="2898" y="1073"/>
                  <a:pt x="2896" y="1062"/>
                </a:cubicBezTo>
                <a:cubicBezTo>
                  <a:pt x="2905" y="1064"/>
                  <a:pt x="2899" y="1066"/>
                  <a:pt x="2899" y="1074"/>
                </a:cubicBezTo>
                <a:cubicBezTo>
                  <a:pt x="2909" y="1070"/>
                  <a:pt x="2915" y="1072"/>
                  <a:pt x="2930" y="1074"/>
                </a:cubicBezTo>
                <a:cubicBezTo>
                  <a:pt x="2933" y="1078"/>
                  <a:pt x="2931" y="1078"/>
                  <a:pt x="2930" y="1083"/>
                </a:cubicBezTo>
                <a:cubicBezTo>
                  <a:pt x="2941" y="1078"/>
                  <a:pt x="2936" y="1091"/>
                  <a:pt x="2945" y="1089"/>
                </a:cubicBezTo>
                <a:cubicBezTo>
                  <a:pt x="2954" y="1080"/>
                  <a:pt x="2949" y="1074"/>
                  <a:pt x="2945" y="1064"/>
                </a:cubicBezTo>
                <a:cubicBezTo>
                  <a:pt x="2963" y="1071"/>
                  <a:pt x="2961" y="1067"/>
                  <a:pt x="2975" y="1064"/>
                </a:cubicBezTo>
                <a:cubicBezTo>
                  <a:pt x="2969" y="1067"/>
                  <a:pt x="2969" y="1076"/>
                  <a:pt x="2960" y="1076"/>
                </a:cubicBezTo>
                <a:cubicBezTo>
                  <a:pt x="2965" y="1088"/>
                  <a:pt x="2983" y="1086"/>
                  <a:pt x="2988" y="1097"/>
                </a:cubicBezTo>
                <a:cubicBezTo>
                  <a:pt x="2987" y="1092"/>
                  <a:pt x="2999" y="1088"/>
                  <a:pt x="3012" y="1088"/>
                </a:cubicBezTo>
                <a:cubicBezTo>
                  <a:pt x="3011" y="1100"/>
                  <a:pt x="3010" y="1097"/>
                  <a:pt x="3007" y="1110"/>
                </a:cubicBezTo>
                <a:close/>
                <a:moveTo>
                  <a:pt x="2964" y="1404"/>
                </a:moveTo>
                <a:cubicBezTo>
                  <a:pt x="2964" y="1392"/>
                  <a:pt x="2964" y="1392"/>
                  <a:pt x="2964" y="1392"/>
                </a:cubicBezTo>
                <a:cubicBezTo>
                  <a:pt x="2973" y="1394"/>
                  <a:pt x="2980" y="1399"/>
                  <a:pt x="2982" y="1407"/>
                </a:cubicBezTo>
                <a:cubicBezTo>
                  <a:pt x="2978" y="1412"/>
                  <a:pt x="2971" y="1406"/>
                  <a:pt x="2964" y="1404"/>
                </a:cubicBezTo>
                <a:close/>
                <a:moveTo>
                  <a:pt x="3108" y="1157"/>
                </a:moveTo>
                <a:cubicBezTo>
                  <a:pt x="3115" y="1150"/>
                  <a:pt x="3122" y="1168"/>
                  <a:pt x="3124" y="1176"/>
                </a:cubicBezTo>
                <a:cubicBezTo>
                  <a:pt x="3106" y="1178"/>
                  <a:pt x="3113" y="1162"/>
                  <a:pt x="3108" y="1157"/>
                </a:cubicBezTo>
                <a:close/>
                <a:moveTo>
                  <a:pt x="3495" y="1441"/>
                </a:moveTo>
                <a:cubicBezTo>
                  <a:pt x="3487" y="1441"/>
                  <a:pt x="3485" y="1436"/>
                  <a:pt x="3479" y="1435"/>
                </a:cubicBezTo>
                <a:cubicBezTo>
                  <a:pt x="3482" y="1432"/>
                  <a:pt x="3482" y="1428"/>
                  <a:pt x="3482" y="1423"/>
                </a:cubicBezTo>
                <a:cubicBezTo>
                  <a:pt x="3492" y="1420"/>
                  <a:pt x="3488" y="1431"/>
                  <a:pt x="3498" y="1429"/>
                </a:cubicBezTo>
                <a:cubicBezTo>
                  <a:pt x="3498" y="1434"/>
                  <a:pt x="3494" y="1435"/>
                  <a:pt x="3495" y="1441"/>
                </a:cubicBezTo>
                <a:close/>
                <a:moveTo>
                  <a:pt x="3013" y="389"/>
                </a:moveTo>
                <a:cubicBezTo>
                  <a:pt x="3020" y="403"/>
                  <a:pt x="3025" y="412"/>
                  <a:pt x="3017" y="426"/>
                </a:cubicBezTo>
                <a:cubicBezTo>
                  <a:pt x="3026" y="424"/>
                  <a:pt x="3023" y="434"/>
                  <a:pt x="3032" y="432"/>
                </a:cubicBezTo>
                <a:cubicBezTo>
                  <a:pt x="3050" y="421"/>
                  <a:pt x="3074" y="426"/>
                  <a:pt x="3097" y="425"/>
                </a:cubicBezTo>
                <a:cubicBezTo>
                  <a:pt x="3095" y="408"/>
                  <a:pt x="3131" y="405"/>
                  <a:pt x="3121" y="388"/>
                </a:cubicBezTo>
                <a:cubicBezTo>
                  <a:pt x="3123" y="395"/>
                  <a:pt x="3097" y="382"/>
                  <a:pt x="3099" y="370"/>
                </a:cubicBezTo>
                <a:cubicBezTo>
                  <a:pt x="3072" y="372"/>
                  <a:pt x="3035" y="371"/>
                  <a:pt x="3013" y="383"/>
                </a:cubicBezTo>
                <a:cubicBezTo>
                  <a:pt x="3023" y="382"/>
                  <a:pt x="3026" y="392"/>
                  <a:pt x="3013" y="389"/>
                </a:cubicBezTo>
                <a:close/>
                <a:moveTo>
                  <a:pt x="852" y="798"/>
                </a:moveTo>
                <a:cubicBezTo>
                  <a:pt x="852" y="799"/>
                  <a:pt x="854" y="801"/>
                  <a:pt x="855" y="798"/>
                </a:cubicBezTo>
                <a:cubicBezTo>
                  <a:pt x="849" y="795"/>
                  <a:pt x="847" y="789"/>
                  <a:pt x="836" y="792"/>
                </a:cubicBezTo>
                <a:cubicBezTo>
                  <a:pt x="837" y="797"/>
                  <a:pt x="833" y="799"/>
                  <a:pt x="827" y="798"/>
                </a:cubicBezTo>
                <a:cubicBezTo>
                  <a:pt x="827" y="813"/>
                  <a:pt x="827" y="813"/>
                  <a:pt x="827" y="813"/>
                </a:cubicBezTo>
                <a:cubicBezTo>
                  <a:pt x="845" y="818"/>
                  <a:pt x="838" y="798"/>
                  <a:pt x="852" y="798"/>
                </a:cubicBezTo>
                <a:close/>
                <a:moveTo>
                  <a:pt x="3787" y="1048"/>
                </a:moveTo>
                <a:cubicBezTo>
                  <a:pt x="3772" y="1048"/>
                  <a:pt x="3782" y="1031"/>
                  <a:pt x="3766" y="1027"/>
                </a:cubicBezTo>
                <a:cubicBezTo>
                  <a:pt x="3765" y="1029"/>
                  <a:pt x="3758" y="1039"/>
                  <a:pt x="3766" y="1039"/>
                </a:cubicBezTo>
                <a:cubicBezTo>
                  <a:pt x="3766" y="1037"/>
                  <a:pt x="3766" y="1033"/>
                  <a:pt x="3769" y="1033"/>
                </a:cubicBezTo>
                <a:cubicBezTo>
                  <a:pt x="3772" y="1041"/>
                  <a:pt x="3776" y="1049"/>
                  <a:pt x="3778" y="1058"/>
                </a:cubicBezTo>
                <a:cubicBezTo>
                  <a:pt x="3774" y="1053"/>
                  <a:pt x="3768" y="1055"/>
                  <a:pt x="3769" y="1064"/>
                </a:cubicBezTo>
                <a:cubicBezTo>
                  <a:pt x="3777" y="1062"/>
                  <a:pt x="3780" y="1065"/>
                  <a:pt x="3778" y="1073"/>
                </a:cubicBezTo>
                <a:cubicBezTo>
                  <a:pt x="3798" y="1065"/>
                  <a:pt x="3792" y="1080"/>
                  <a:pt x="3806" y="1085"/>
                </a:cubicBezTo>
                <a:cubicBezTo>
                  <a:pt x="3804" y="1070"/>
                  <a:pt x="3778" y="1066"/>
                  <a:pt x="3787" y="1048"/>
                </a:cubicBezTo>
                <a:close/>
                <a:moveTo>
                  <a:pt x="2337" y="1234"/>
                </a:moveTo>
                <a:cubicBezTo>
                  <a:pt x="2333" y="1218"/>
                  <a:pt x="2320" y="1232"/>
                  <a:pt x="2312" y="1222"/>
                </a:cubicBezTo>
                <a:cubicBezTo>
                  <a:pt x="2313" y="1227"/>
                  <a:pt x="2312" y="1231"/>
                  <a:pt x="2309" y="1234"/>
                </a:cubicBezTo>
                <a:cubicBezTo>
                  <a:pt x="2328" y="1234"/>
                  <a:pt x="2341" y="1237"/>
                  <a:pt x="2352" y="1234"/>
                </a:cubicBezTo>
                <a:cubicBezTo>
                  <a:pt x="2348" y="1232"/>
                  <a:pt x="2344" y="1229"/>
                  <a:pt x="2340" y="1228"/>
                </a:cubicBezTo>
                <a:cubicBezTo>
                  <a:pt x="2339" y="1230"/>
                  <a:pt x="2340" y="1234"/>
                  <a:pt x="2337" y="1234"/>
                </a:cubicBezTo>
                <a:close/>
                <a:moveTo>
                  <a:pt x="1890" y="1251"/>
                </a:moveTo>
                <a:cubicBezTo>
                  <a:pt x="1874" y="1246"/>
                  <a:pt x="1880" y="1262"/>
                  <a:pt x="1868" y="1261"/>
                </a:cubicBezTo>
                <a:cubicBezTo>
                  <a:pt x="1865" y="1260"/>
                  <a:pt x="1864" y="1257"/>
                  <a:pt x="1862" y="1255"/>
                </a:cubicBezTo>
                <a:cubicBezTo>
                  <a:pt x="1863" y="1250"/>
                  <a:pt x="1867" y="1249"/>
                  <a:pt x="1868" y="1245"/>
                </a:cubicBezTo>
                <a:cubicBezTo>
                  <a:pt x="1854" y="1258"/>
                  <a:pt x="1841" y="1248"/>
                  <a:pt x="1822" y="1249"/>
                </a:cubicBezTo>
                <a:cubicBezTo>
                  <a:pt x="1823" y="1270"/>
                  <a:pt x="1803" y="1252"/>
                  <a:pt x="1795" y="1265"/>
                </a:cubicBezTo>
                <a:cubicBezTo>
                  <a:pt x="1794" y="1259"/>
                  <a:pt x="1808" y="1252"/>
                  <a:pt x="1798" y="1246"/>
                </a:cubicBezTo>
                <a:cubicBezTo>
                  <a:pt x="1795" y="1248"/>
                  <a:pt x="1787" y="1259"/>
                  <a:pt x="1786" y="1252"/>
                </a:cubicBezTo>
                <a:cubicBezTo>
                  <a:pt x="1786" y="1248"/>
                  <a:pt x="1791" y="1250"/>
                  <a:pt x="1792" y="1246"/>
                </a:cubicBezTo>
                <a:cubicBezTo>
                  <a:pt x="1780" y="1251"/>
                  <a:pt x="1791" y="1233"/>
                  <a:pt x="1779" y="1237"/>
                </a:cubicBezTo>
                <a:cubicBezTo>
                  <a:pt x="1779" y="1242"/>
                  <a:pt x="1779" y="1247"/>
                  <a:pt x="1779" y="1253"/>
                </a:cubicBezTo>
                <a:cubicBezTo>
                  <a:pt x="1769" y="1249"/>
                  <a:pt x="1758" y="1257"/>
                  <a:pt x="1752" y="1244"/>
                </a:cubicBezTo>
                <a:cubicBezTo>
                  <a:pt x="1751" y="1246"/>
                  <a:pt x="1749" y="1247"/>
                  <a:pt x="1746" y="1247"/>
                </a:cubicBezTo>
                <a:cubicBezTo>
                  <a:pt x="1746" y="1268"/>
                  <a:pt x="1756" y="1244"/>
                  <a:pt x="1755" y="1262"/>
                </a:cubicBezTo>
                <a:cubicBezTo>
                  <a:pt x="1761" y="1263"/>
                  <a:pt x="1761" y="1258"/>
                  <a:pt x="1764" y="1256"/>
                </a:cubicBezTo>
                <a:cubicBezTo>
                  <a:pt x="1765" y="1270"/>
                  <a:pt x="1768" y="1260"/>
                  <a:pt x="1779" y="1256"/>
                </a:cubicBezTo>
                <a:cubicBezTo>
                  <a:pt x="1788" y="1260"/>
                  <a:pt x="1791" y="1269"/>
                  <a:pt x="1798" y="1274"/>
                </a:cubicBezTo>
                <a:cubicBezTo>
                  <a:pt x="1798" y="1270"/>
                  <a:pt x="1799" y="1267"/>
                  <a:pt x="1804" y="1268"/>
                </a:cubicBezTo>
                <a:cubicBezTo>
                  <a:pt x="1805" y="1272"/>
                  <a:pt x="1803" y="1279"/>
                  <a:pt x="1807" y="1280"/>
                </a:cubicBezTo>
                <a:cubicBezTo>
                  <a:pt x="1811" y="1274"/>
                  <a:pt x="1818" y="1270"/>
                  <a:pt x="1826" y="1267"/>
                </a:cubicBezTo>
                <a:cubicBezTo>
                  <a:pt x="1827" y="1272"/>
                  <a:pt x="1830" y="1275"/>
                  <a:pt x="1832" y="1280"/>
                </a:cubicBezTo>
                <a:cubicBezTo>
                  <a:pt x="1841" y="1282"/>
                  <a:pt x="1838" y="1271"/>
                  <a:pt x="1847" y="1273"/>
                </a:cubicBezTo>
                <a:cubicBezTo>
                  <a:pt x="1848" y="1280"/>
                  <a:pt x="1838" y="1277"/>
                  <a:pt x="1838" y="1283"/>
                </a:cubicBezTo>
                <a:cubicBezTo>
                  <a:pt x="1861" y="1279"/>
                  <a:pt x="1867" y="1270"/>
                  <a:pt x="1887" y="1282"/>
                </a:cubicBezTo>
                <a:cubicBezTo>
                  <a:pt x="1898" y="1271"/>
                  <a:pt x="1885" y="1263"/>
                  <a:pt x="1890" y="1251"/>
                </a:cubicBezTo>
                <a:close/>
                <a:moveTo>
                  <a:pt x="1997" y="1281"/>
                </a:moveTo>
                <a:cubicBezTo>
                  <a:pt x="1989" y="1277"/>
                  <a:pt x="1992" y="1264"/>
                  <a:pt x="2000" y="1271"/>
                </a:cubicBezTo>
                <a:cubicBezTo>
                  <a:pt x="2002" y="1264"/>
                  <a:pt x="1990" y="1253"/>
                  <a:pt x="1988" y="1259"/>
                </a:cubicBezTo>
                <a:cubicBezTo>
                  <a:pt x="1993" y="1266"/>
                  <a:pt x="1978" y="1278"/>
                  <a:pt x="1979" y="1290"/>
                </a:cubicBezTo>
                <a:cubicBezTo>
                  <a:pt x="1989" y="1293"/>
                  <a:pt x="1988" y="1285"/>
                  <a:pt x="1994" y="1284"/>
                </a:cubicBezTo>
                <a:cubicBezTo>
                  <a:pt x="1995" y="1288"/>
                  <a:pt x="1998" y="1288"/>
                  <a:pt x="1997" y="1293"/>
                </a:cubicBezTo>
                <a:cubicBezTo>
                  <a:pt x="1994" y="1293"/>
                  <a:pt x="1990" y="1288"/>
                  <a:pt x="1988" y="1293"/>
                </a:cubicBezTo>
                <a:cubicBezTo>
                  <a:pt x="1995" y="1300"/>
                  <a:pt x="2000" y="1289"/>
                  <a:pt x="2007" y="1296"/>
                </a:cubicBezTo>
                <a:cubicBezTo>
                  <a:pt x="2003" y="1286"/>
                  <a:pt x="2011" y="1288"/>
                  <a:pt x="2013" y="1284"/>
                </a:cubicBezTo>
                <a:cubicBezTo>
                  <a:pt x="2008" y="1283"/>
                  <a:pt x="2010" y="1277"/>
                  <a:pt x="2013" y="1274"/>
                </a:cubicBezTo>
                <a:cubicBezTo>
                  <a:pt x="1999" y="1273"/>
                  <a:pt x="1999" y="1277"/>
                  <a:pt x="1997" y="1281"/>
                </a:cubicBezTo>
                <a:close/>
                <a:moveTo>
                  <a:pt x="2798" y="1339"/>
                </a:moveTo>
                <a:cubicBezTo>
                  <a:pt x="2810" y="1334"/>
                  <a:pt x="2815" y="1324"/>
                  <a:pt x="2825" y="1317"/>
                </a:cubicBezTo>
                <a:cubicBezTo>
                  <a:pt x="2815" y="1305"/>
                  <a:pt x="2802" y="1332"/>
                  <a:pt x="2794" y="1317"/>
                </a:cubicBezTo>
                <a:cubicBezTo>
                  <a:pt x="2799" y="1322"/>
                  <a:pt x="2804" y="1320"/>
                  <a:pt x="2804" y="1311"/>
                </a:cubicBezTo>
                <a:cubicBezTo>
                  <a:pt x="2794" y="1312"/>
                  <a:pt x="2789" y="1308"/>
                  <a:pt x="2782" y="1305"/>
                </a:cubicBezTo>
                <a:cubicBezTo>
                  <a:pt x="2781" y="1308"/>
                  <a:pt x="2782" y="1311"/>
                  <a:pt x="2779" y="1311"/>
                </a:cubicBezTo>
                <a:cubicBezTo>
                  <a:pt x="2778" y="1309"/>
                  <a:pt x="2779" y="1305"/>
                  <a:pt x="2776" y="1305"/>
                </a:cubicBezTo>
                <a:cubicBezTo>
                  <a:pt x="2780" y="1313"/>
                  <a:pt x="2769" y="1320"/>
                  <a:pt x="2776" y="1321"/>
                </a:cubicBezTo>
                <a:cubicBezTo>
                  <a:pt x="2782" y="1315"/>
                  <a:pt x="2783" y="1343"/>
                  <a:pt x="2798" y="1339"/>
                </a:cubicBezTo>
                <a:close/>
                <a:moveTo>
                  <a:pt x="2792" y="1351"/>
                </a:moveTo>
                <a:cubicBezTo>
                  <a:pt x="2790" y="1365"/>
                  <a:pt x="2792" y="1373"/>
                  <a:pt x="2804" y="1363"/>
                </a:cubicBezTo>
                <a:cubicBezTo>
                  <a:pt x="2800" y="1387"/>
                  <a:pt x="2842" y="1395"/>
                  <a:pt x="2860" y="1384"/>
                </a:cubicBezTo>
                <a:cubicBezTo>
                  <a:pt x="2835" y="1369"/>
                  <a:pt x="2811" y="1372"/>
                  <a:pt x="2792" y="1351"/>
                </a:cubicBezTo>
                <a:close/>
                <a:moveTo>
                  <a:pt x="3125" y="1513"/>
                </a:moveTo>
                <a:cubicBezTo>
                  <a:pt x="3124" y="1507"/>
                  <a:pt x="3103" y="1497"/>
                  <a:pt x="3109" y="1504"/>
                </a:cubicBezTo>
                <a:cubicBezTo>
                  <a:pt x="3119" y="1512"/>
                  <a:pt x="3134" y="1523"/>
                  <a:pt x="3143" y="1515"/>
                </a:cubicBezTo>
                <a:cubicBezTo>
                  <a:pt x="3132" y="1513"/>
                  <a:pt x="3126" y="1500"/>
                  <a:pt x="3125" y="1513"/>
                </a:cubicBezTo>
                <a:close/>
                <a:moveTo>
                  <a:pt x="3109" y="1522"/>
                </a:moveTo>
                <a:cubicBezTo>
                  <a:pt x="3112" y="1540"/>
                  <a:pt x="3125" y="1527"/>
                  <a:pt x="3131" y="1540"/>
                </a:cubicBezTo>
                <a:cubicBezTo>
                  <a:pt x="3132" y="1535"/>
                  <a:pt x="3138" y="1538"/>
                  <a:pt x="3140" y="1540"/>
                </a:cubicBezTo>
                <a:cubicBezTo>
                  <a:pt x="3135" y="1529"/>
                  <a:pt x="3116" y="1532"/>
                  <a:pt x="3109" y="1522"/>
                </a:cubicBezTo>
                <a:close/>
                <a:moveTo>
                  <a:pt x="3235" y="1551"/>
                </a:moveTo>
                <a:cubicBezTo>
                  <a:pt x="3235" y="1565"/>
                  <a:pt x="3225" y="1546"/>
                  <a:pt x="3223" y="1542"/>
                </a:cubicBezTo>
                <a:cubicBezTo>
                  <a:pt x="3192" y="1561"/>
                  <a:pt x="3178" y="1518"/>
                  <a:pt x="3162" y="1528"/>
                </a:cubicBezTo>
                <a:cubicBezTo>
                  <a:pt x="3186" y="1533"/>
                  <a:pt x="3187" y="1563"/>
                  <a:pt x="3211" y="1570"/>
                </a:cubicBezTo>
                <a:cubicBezTo>
                  <a:pt x="3212" y="1565"/>
                  <a:pt x="3206" y="1562"/>
                  <a:pt x="3211" y="1561"/>
                </a:cubicBezTo>
                <a:cubicBezTo>
                  <a:pt x="3221" y="1563"/>
                  <a:pt x="3228" y="1567"/>
                  <a:pt x="3226" y="1573"/>
                </a:cubicBezTo>
                <a:cubicBezTo>
                  <a:pt x="3229" y="1558"/>
                  <a:pt x="3242" y="1570"/>
                  <a:pt x="3248" y="1563"/>
                </a:cubicBezTo>
                <a:cubicBezTo>
                  <a:pt x="3240" y="1563"/>
                  <a:pt x="3243" y="1551"/>
                  <a:pt x="3235" y="1551"/>
                </a:cubicBezTo>
                <a:close/>
                <a:moveTo>
                  <a:pt x="3390" y="1626"/>
                </a:moveTo>
                <a:cubicBezTo>
                  <a:pt x="3379" y="1608"/>
                  <a:pt x="3353" y="1612"/>
                  <a:pt x="3337" y="1605"/>
                </a:cubicBezTo>
                <a:cubicBezTo>
                  <a:pt x="3336" y="1604"/>
                  <a:pt x="3335" y="1596"/>
                  <a:pt x="3334" y="1596"/>
                </a:cubicBezTo>
                <a:cubicBezTo>
                  <a:pt x="3318" y="1589"/>
                  <a:pt x="3301" y="1586"/>
                  <a:pt x="3285" y="1584"/>
                </a:cubicBezTo>
                <a:cubicBezTo>
                  <a:pt x="3280" y="1571"/>
                  <a:pt x="3258" y="1564"/>
                  <a:pt x="3251" y="1572"/>
                </a:cubicBezTo>
                <a:cubicBezTo>
                  <a:pt x="3266" y="1577"/>
                  <a:pt x="3277" y="1587"/>
                  <a:pt x="3282" y="1603"/>
                </a:cubicBezTo>
                <a:cubicBezTo>
                  <a:pt x="3261" y="1595"/>
                  <a:pt x="3265" y="1591"/>
                  <a:pt x="3251" y="1582"/>
                </a:cubicBezTo>
                <a:cubicBezTo>
                  <a:pt x="3250" y="1601"/>
                  <a:pt x="3270" y="1598"/>
                  <a:pt x="3276" y="1609"/>
                </a:cubicBezTo>
                <a:cubicBezTo>
                  <a:pt x="3285" y="1608"/>
                  <a:pt x="3287" y="1599"/>
                  <a:pt x="3300" y="1603"/>
                </a:cubicBezTo>
                <a:cubicBezTo>
                  <a:pt x="3301" y="1607"/>
                  <a:pt x="3299" y="1614"/>
                  <a:pt x="3304" y="1615"/>
                </a:cubicBezTo>
                <a:cubicBezTo>
                  <a:pt x="3310" y="1599"/>
                  <a:pt x="3327" y="1625"/>
                  <a:pt x="3334" y="1608"/>
                </a:cubicBezTo>
                <a:cubicBezTo>
                  <a:pt x="3340" y="1630"/>
                  <a:pt x="3380" y="1620"/>
                  <a:pt x="3380" y="1638"/>
                </a:cubicBezTo>
                <a:cubicBezTo>
                  <a:pt x="3386" y="1639"/>
                  <a:pt x="3386" y="1634"/>
                  <a:pt x="3390" y="1632"/>
                </a:cubicBezTo>
                <a:cubicBezTo>
                  <a:pt x="3393" y="1640"/>
                  <a:pt x="3398" y="1643"/>
                  <a:pt x="3402" y="1635"/>
                </a:cubicBezTo>
                <a:cubicBezTo>
                  <a:pt x="3410" y="1647"/>
                  <a:pt x="3406" y="1640"/>
                  <a:pt x="3414" y="1650"/>
                </a:cubicBezTo>
                <a:cubicBezTo>
                  <a:pt x="3414" y="1640"/>
                  <a:pt x="3433" y="1648"/>
                  <a:pt x="3433" y="1638"/>
                </a:cubicBezTo>
                <a:cubicBezTo>
                  <a:pt x="3415" y="1639"/>
                  <a:pt x="3406" y="1617"/>
                  <a:pt x="3390" y="1626"/>
                </a:cubicBezTo>
                <a:close/>
                <a:moveTo>
                  <a:pt x="2016" y="1274"/>
                </a:moveTo>
                <a:cubicBezTo>
                  <a:pt x="2016" y="1283"/>
                  <a:pt x="2021" y="1287"/>
                  <a:pt x="2028" y="1289"/>
                </a:cubicBezTo>
                <a:cubicBezTo>
                  <a:pt x="2031" y="1284"/>
                  <a:pt x="2032" y="1275"/>
                  <a:pt x="2034" y="1268"/>
                </a:cubicBezTo>
                <a:cubicBezTo>
                  <a:pt x="2024" y="1267"/>
                  <a:pt x="2027" y="1277"/>
                  <a:pt x="2016" y="1274"/>
                </a:cubicBezTo>
                <a:close/>
              </a:path>
            </a:pathLst>
          </a:custGeom>
          <a:solidFill>
            <a:srgbClr val="9F6A3B"/>
          </a:solidFill>
          <a:ln>
            <a:noFill/>
          </a:ln>
        </p:spPr>
        <p:txBody>
          <a:bodyPr vert="horz" wrap="square" lIns="91440" tIns="45720" rIns="91440" bIns="45720" numCol="1" anchor="t" anchorCtr="0" compatLnSpc="1"/>
          <a:lstStyle/>
          <a:p>
            <a:r>
              <a:rPr lang="zh-CN" altLang="en-US" b="1">
                <a:solidFill>
                  <a:srgbClr val="F1DCB9"/>
                </a:solidFill>
                <a:latin typeface="微软雅黑" panose="020B0503020204020204" pitchFamily="34" charset="-122"/>
                <a:ea typeface="微软雅黑" panose="020B0503020204020204" pitchFamily="34" charset="-122"/>
              </a:rPr>
              <a:t>“一带一路”战略倡议</a:t>
            </a:r>
            <a:endParaRPr lang="zh-CN" altLang="en-US"/>
          </a:p>
        </p:txBody>
      </p:sp>
      <p:grpSp>
        <p:nvGrpSpPr>
          <p:cNvPr id="3" name="组合 2"/>
          <p:cNvGrpSpPr/>
          <p:nvPr/>
        </p:nvGrpSpPr>
        <p:grpSpPr>
          <a:xfrm>
            <a:off x="4038443" y="1337166"/>
            <a:ext cx="4325628" cy="1709259"/>
            <a:chOff x="4925948" y="1496153"/>
            <a:chExt cx="4325628" cy="1709259"/>
          </a:xfrm>
        </p:grpSpPr>
        <p:sp>
          <p:nvSpPr>
            <p:cNvPr id="9" name="文本框 8"/>
            <p:cNvSpPr txBox="1"/>
            <p:nvPr/>
          </p:nvSpPr>
          <p:spPr>
            <a:xfrm>
              <a:off x="4925948" y="1496153"/>
              <a:ext cx="2249334" cy="1446550"/>
            </a:xfrm>
            <a:prstGeom prst="rect">
              <a:avLst/>
            </a:prstGeom>
            <a:noFill/>
          </p:spPr>
          <p:txBody>
            <a:bodyPr wrap="none" rtlCol="0">
              <a:spAutoFit/>
            </a:bodyPr>
            <a:lstStyle/>
            <a:p>
              <a:r>
                <a:rPr lang="en-US" altLang="zh-CN" sz="8800" b="1" dirty="0">
                  <a:solidFill>
                    <a:srgbClr val="F1DCB9"/>
                  </a:solidFill>
                  <a:latin typeface="微软雅黑" panose="020B0503020204020204" pitchFamily="34" charset="-122"/>
                  <a:ea typeface="微软雅黑" panose="020B0503020204020204" pitchFamily="34" charset="-122"/>
                </a:rPr>
                <a:t>01  </a:t>
              </a:r>
              <a:endParaRPr lang="en-US" altLang="zh-CN" sz="8800" b="1" dirty="0">
                <a:solidFill>
                  <a:srgbClr val="F1DCB9"/>
                </a:solidFill>
                <a:latin typeface="微软雅黑" panose="020B0503020204020204" pitchFamily="34" charset="-122"/>
                <a:ea typeface="微软雅黑" panose="020B0503020204020204" pitchFamily="34" charset="-122"/>
              </a:endParaRPr>
            </a:p>
          </p:txBody>
        </p:sp>
        <p:sp>
          <p:nvSpPr>
            <p:cNvPr id="2" name="矩形 1"/>
            <p:cNvSpPr/>
            <p:nvPr/>
          </p:nvSpPr>
          <p:spPr>
            <a:xfrm>
              <a:off x="6171967" y="2005083"/>
              <a:ext cx="3079609" cy="1200329"/>
            </a:xfrm>
            <a:prstGeom prst="rect">
              <a:avLst/>
            </a:prstGeom>
          </p:spPr>
          <p:txBody>
            <a:bodyPr wrap="square">
              <a:spAutoFit/>
            </a:bodyPr>
            <a:lstStyle/>
            <a:p>
              <a:pPr algn="ctr"/>
              <a:r>
                <a:rPr lang="zh-CN" altLang="en-US" sz="3600" b="1" dirty="0">
                  <a:solidFill>
                    <a:srgbClr val="F1DCB9"/>
                  </a:solidFill>
                  <a:latin typeface="微软雅黑" panose="020B0503020204020204" pitchFamily="34" charset="-122"/>
                  <a:ea typeface="微软雅黑" panose="020B0503020204020204" pitchFamily="34" charset="-122"/>
                </a:rPr>
                <a:t>在中国对外战略中的地位</a:t>
              </a:r>
              <a:endParaRPr lang="zh-CN" altLang="en-US" sz="3600" b="1" dirty="0">
                <a:solidFill>
                  <a:srgbClr val="F1DCB9"/>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5284462" y="1583387"/>
            <a:ext cx="6098240" cy="369332"/>
          </a:xfrm>
          <a:prstGeom prst="rect">
            <a:avLst/>
          </a:prstGeom>
          <a:noFill/>
        </p:spPr>
        <p:txBody>
          <a:bodyPr wrap="square">
            <a:spAutoFit/>
          </a:bodyPr>
          <a:lstStyle/>
          <a:p>
            <a:r>
              <a:rPr kumimoji="0" lang="zh-CN" altLang="en-US" sz="1800" b="1" i="0" u="none" strike="noStrike" kern="1200" cap="none" spc="0" normalizeH="0" baseline="0" noProof="0" dirty="0">
                <a:ln>
                  <a:noFill/>
                </a:ln>
                <a:solidFill>
                  <a:srgbClr val="F1DCB9"/>
                </a:solidFill>
                <a:effectLst/>
                <a:uLnTx/>
                <a:uFillTx/>
                <a:latin typeface="微软雅黑" panose="020B0503020204020204" pitchFamily="34" charset="-122"/>
                <a:ea typeface="微软雅黑" panose="020B0503020204020204" pitchFamily="34" charset="-122"/>
                <a:cs typeface="+mn-cs"/>
              </a:rPr>
              <a:t>“一带一路”战略倡议</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500"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911498" y="672545"/>
            <a:ext cx="675005" cy="4084319"/>
            <a:chOff x="387449" y="1333500"/>
            <a:chExt cx="675005" cy="2130661"/>
          </a:xfrm>
        </p:grpSpPr>
        <p:sp>
          <p:nvSpPr>
            <p:cNvPr id="2" name="矩形: 圆角 1"/>
            <p:cNvSpPr/>
            <p:nvPr/>
          </p:nvSpPr>
          <p:spPr>
            <a:xfrm>
              <a:off x="431800" y="1333500"/>
              <a:ext cx="584200" cy="2057400"/>
            </a:xfrm>
            <a:prstGeom prst="roundRect">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387449" y="1333500"/>
              <a:ext cx="675005" cy="2130661"/>
            </a:xfrm>
            <a:prstGeom prst="rect">
              <a:avLst/>
            </a:prstGeom>
          </p:spPr>
          <p:txBody>
            <a:bodyPr vert="eaVert" wrap="square">
              <a:spAutoFit/>
            </a:bodyPr>
            <a:lstStyle/>
            <a:p>
              <a:r>
                <a:rPr lang="zh-CN" altLang="en-US" sz="3200" b="1" dirty="0">
                  <a:solidFill>
                    <a:srgbClr val="F1DCB9"/>
                  </a:solidFill>
                  <a:latin typeface="微软雅黑" panose="020B0503020204020204" pitchFamily="34" charset="-122"/>
                  <a:ea typeface="微软雅黑" panose="020B0503020204020204" pitchFamily="34" charset="-122"/>
                </a:rPr>
                <a:t>一带一路战略的地位</a:t>
              </a:r>
              <a:endParaRPr lang="zh-CN" altLang="en-US" sz="3200" dirty="0">
                <a:solidFill>
                  <a:srgbClr val="F1DCB9"/>
                </a:solidFill>
              </a:endParaRPr>
            </a:p>
          </p:txBody>
        </p:sp>
      </p:grpSp>
      <p:grpSp>
        <p:nvGrpSpPr>
          <p:cNvPr id="4" name="组合 3"/>
          <p:cNvGrpSpPr/>
          <p:nvPr/>
        </p:nvGrpSpPr>
        <p:grpSpPr>
          <a:xfrm>
            <a:off x="2989985" y="672545"/>
            <a:ext cx="2123180" cy="1830328"/>
            <a:chOff x="2958235" y="1538077"/>
            <a:chExt cx="2411896" cy="2079221"/>
          </a:xfrm>
        </p:grpSpPr>
        <p:sp>
          <p:nvSpPr>
            <p:cNvPr id="5" name="Hexágono 6"/>
            <p:cNvSpPr/>
            <p:nvPr/>
          </p:nvSpPr>
          <p:spPr>
            <a:xfrm>
              <a:off x="2958235" y="1538077"/>
              <a:ext cx="2411896" cy="2079221"/>
            </a:xfrm>
            <a:prstGeom prst="hexagon">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1DCB9"/>
                </a:solidFill>
              </a:endParaRPr>
            </a:p>
          </p:txBody>
        </p:sp>
        <p:sp>
          <p:nvSpPr>
            <p:cNvPr id="6" name="矩形 5"/>
            <p:cNvSpPr/>
            <p:nvPr/>
          </p:nvSpPr>
          <p:spPr>
            <a:xfrm>
              <a:off x="3289541" y="2073312"/>
              <a:ext cx="1981199" cy="752650"/>
            </a:xfrm>
            <a:prstGeom prst="rect">
              <a:avLst/>
            </a:prstGeom>
          </p:spPr>
          <p:txBody>
            <a:bodyPr wrap="square">
              <a:spAutoFit/>
            </a:bodyPr>
            <a:lstStyle/>
            <a:p>
              <a:pPr>
                <a:lnSpc>
                  <a:spcPct val="150000"/>
                </a:lnSpc>
              </a:pPr>
              <a:r>
                <a:rPr lang="zh-CN" altLang="en-US" sz="2800" b="1" dirty="0">
                  <a:solidFill>
                    <a:srgbClr val="F1DCB9"/>
                  </a:solidFill>
                  <a:effectLst/>
                  <a:latin typeface="微软雅黑" panose="020B0503020204020204" pitchFamily="34" charset="-122"/>
                  <a:ea typeface="微软雅黑" panose="020B0503020204020204" pitchFamily="34" charset="-122"/>
                </a:rPr>
                <a:t>经济发展</a:t>
              </a:r>
              <a:endParaRPr lang="en-US" altLang="zh-CN" sz="2800" b="1" dirty="0">
                <a:solidFill>
                  <a:srgbClr val="F1DCB9"/>
                </a:solidFill>
                <a:effectLst/>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7151165" y="3016808"/>
            <a:ext cx="2123180" cy="1830328"/>
            <a:chOff x="7119415" y="3882339"/>
            <a:chExt cx="2411896" cy="2079221"/>
          </a:xfrm>
        </p:grpSpPr>
        <p:sp>
          <p:nvSpPr>
            <p:cNvPr id="8" name="Hexágono 5"/>
            <p:cNvSpPr/>
            <p:nvPr/>
          </p:nvSpPr>
          <p:spPr>
            <a:xfrm>
              <a:off x="7119415" y="3882339"/>
              <a:ext cx="2411896" cy="2079221"/>
            </a:xfrm>
            <a:prstGeom prst="hexagon">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F1DCB9"/>
                </a:solidFill>
              </a:endParaRPr>
            </a:p>
          </p:txBody>
        </p:sp>
        <p:sp>
          <p:nvSpPr>
            <p:cNvPr id="9" name="矩形 8"/>
            <p:cNvSpPr/>
            <p:nvPr/>
          </p:nvSpPr>
          <p:spPr>
            <a:xfrm>
              <a:off x="7589739" y="4178514"/>
              <a:ext cx="1519628" cy="1486870"/>
            </a:xfrm>
            <a:prstGeom prst="rect">
              <a:avLst/>
            </a:prstGeom>
          </p:spPr>
          <p:txBody>
            <a:bodyPr wrap="square">
              <a:spAutoFit/>
            </a:bodyPr>
            <a:lstStyle/>
            <a:p>
              <a:pPr>
                <a:lnSpc>
                  <a:spcPct val="150000"/>
                </a:lnSpc>
              </a:pPr>
              <a:r>
                <a:rPr lang="zh-CN" altLang="en-US" sz="2800" b="1" dirty="0">
                  <a:solidFill>
                    <a:srgbClr val="F1DCB9"/>
                  </a:solidFill>
                  <a:latin typeface="微软雅黑" panose="020B0503020204020204" pitchFamily="34" charset="-122"/>
                  <a:ea typeface="微软雅黑" panose="020B0503020204020204" pitchFamily="34" charset="-122"/>
                </a:rPr>
                <a:t>全球影响力</a:t>
              </a:r>
              <a:endParaRPr lang="zh-CN" altLang="en-US" sz="2800" b="1" dirty="0">
                <a:solidFill>
                  <a:srgbClr val="F1DCB9"/>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7151165" y="672545"/>
            <a:ext cx="2123180" cy="1830328"/>
            <a:chOff x="7119415" y="1538077"/>
            <a:chExt cx="2411896" cy="2079221"/>
          </a:xfrm>
        </p:grpSpPr>
        <p:sp>
          <p:nvSpPr>
            <p:cNvPr id="11" name="Hexágono 4"/>
            <p:cNvSpPr/>
            <p:nvPr/>
          </p:nvSpPr>
          <p:spPr>
            <a:xfrm>
              <a:off x="7119415" y="1538077"/>
              <a:ext cx="2411896" cy="2079221"/>
            </a:xfrm>
            <a:prstGeom prst="hexagon">
              <a:avLst/>
            </a:prstGeom>
            <a:solidFill>
              <a:srgbClr val="FFC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F6A3B"/>
                </a:solidFill>
              </a:endParaRPr>
            </a:p>
          </p:txBody>
        </p:sp>
        <p:sp>
          <p:nvSpPr>
            <p:cNvPr id="12" name="矩形 11"/>
            <p:cNvSpPr/>
            <p:nvPr/>
          </p:nvSpPr>
          <p:spPr>
            <a:xfrm>
              <a:off x="7433429" y="2049778"/>
              <a:ext cx="1981199" cy="752650"/>
            </a:xfrm>
            <a:prstGeom prst="rect">
              <a:avLst/>
            </a:prstGeom>
          </p:spPr>
          <p:txBody>
            <a:bodyPr wrap="square">
              <a:spAutoFit/>
            </a:bodyPr>
            <a:lstStyle/>
            <a:p>
              <a:pPr>
                <a:lnSpc>
                  <a:spcPct val="150000"/>
                </a:lnSpc>
              </a:pPr>
              <a:r>
                <a:rPr lang="zh-CN" altLang="en-US" sz="2800" b="1" dirty="0">
                  <a:solidFill>
                    <a:srgbClr val="9F6A3B"/>
                  </a:solidFill>
                  <a:latin typeface="微软雅黑" panose="020B0503020204020204" pitchFamily="34" charset="-122"/>
                  <a:ea typeface="微软雅黑" panose="020B0503020204020204" pitchFamily="34" charset="-122"/>
                </a:rPr>
                <a:t>国际交流</a:t>
              </a:r>
              <a:endParaRPr lang="en-US" altLang="zh-CN" sz="2800" b="1" dirty="0">
                <a:solidFill>
                  <a:srgbClr val="9F6A3B"/>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2989985" y="3016807"/>
            <a:ext cx="2123180" cy="1830328"/>
            <a:chOff x="2958235" y="3882339"/>
            <a:chExt cx="2411896" cy="2079221"/>
          </a:xfrm>
        </p:grpSpPr>
        <p:sp>
          <p:nvSpPr>
            <p:cNvPr id="14" name="Hexágono 7"/>
            <p:cNvSpPr/>
            <p:nvPr/>
          </p:nvSpPr>
          <p:spPr>
            <a:xfrm>
              <a:off x="2958235" y="3882339"/>
              <a:ext cx="2411896" cy="2079221"/>
            </a:xfrm>
            <a:prstGeom prst="hexagon">
              <a:avLst/>
            </a:prstGeom>
            <a:solidFill>
              <a:srgbClr val="FFC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9F6A3B"/>
                </a:solidFill>
              </a:endParaRPr>
            </a:p>
          </p:txBody>
        </p:sp>
        <p:sp>
          <p:nvSpPr>
            <p:cNvPr id="15" name="矩形 14"/>
            <p:cNvSpPr/>
            <p:nvPr/>
          </p:nvSpPr>
          <p:spPr>
            <a:xfrm>
              <a:off x="3223868" y="4472760"/>
              <a:ext cx="1981199" cy="752650"/>
            </a:xfrm>
            <a:prstGeom prst="rect">
              <a:avLst/>
            </a:prstGeom>
          </p:spPr>
          <p:txBody>
            <a:bodyPr wrap="square">
              <a:spAutoFit/>
            </a:bodyPr>
            <a:lstStyle/>
            <a:p>
              <a:pPr>
                <a:lnSpc>
                  <a:spcPct val="150000"/>
                </a:lnSpc>
              </a:pPr>
              <a:r>
                <a:rPr lang="zh-CN" altLang="en-US" sz="2800" b="1" dirty="0">
                  <a:solidFill>
                    <a:srgbClr val="9F6A3B"/>
                  </a:solidFill>
                  <a:latin typeface="微软雅黑" panose="020B0503020204020204" pitchFamily="34" charset="-122"/>
                  <a:ea typeface="微软雅黑" panose="020B0503020204020204" pitchFamily="34" charset="-122"/>
                </a:rPr>
                <a:t>国际战略</a:t>
              </a:r>
              <a:endParaRPr lang="en-US" altLang="zh-CN" sz="2800" b="1" dirty="0">
                <a:solidFill>
                  <a:srgbClr val="9F6A3B"/>
                </a:solidFill>
                <a:latin typeface="微软雅黑" panose="020B0503020204020204" pitchFamily="34" charset="-122"/>
                <a:ea typeface="微软雅黑" panose="020B0503020204020204" pitchFamily="34" charset="-122"/>
              </a:endParaRPr>
            </a:p>
          </p:txBody>
        </p:sp>
      </p:grpSp>
      <p:sp>
        <p:nvSpPr>
          <p:cNvPr id="17" name="Hexágono 3"/>
          <p:cNvSpPr/>
          <p:nvPr/>
        </p:nvSpPr>
        <p:spPr>
          <a:xfrm>
            <a:off x="5070575" y="1844676"/>
            <a:ext cx="2123180" cy="1830328"/>
          </a:xfrm>
          <a:prstGeom prst="hexagon">
            <a:avLst/>
          </a:prstGeom>
          <a:noFill/>
          <a:ln w="57150">
            <a:solidFill>
              <a:srgbClr val="9F6A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500" fill="hold">
                                          <p:stCondLst>
                                            <p:cond delay="0"/>
                                          </p:stCondLst>
                                        </p:cTn>
                                        <p:tgtEl>
                                          <p:spTgt spid="21"/>
                                        </p:tgtEl>
                                        <p:attrNameLst>
                                          <p:attrName>style.visibility</p:attrName>
                                        </p:attrNameLst>
                                      </p:cBhvr>
                                      <p:to>
                                        <p:strVal val="visible"/>
                                      </p:to>
                                    </p:set>
                                    <p:animEffect transition="in" filter="barn(inHorizontal)">
                                      <p:cBhvr>
                                        <p:cTn id="7" dur="500"/>
                                        <p:tgtEl>
                                          <p:spTgt spid="21"/>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26964" y="1057474"/>
            <a:ext cx="677108" cy="1761352"/>
            <a:chOff x="391438" y="1333497"/>
            <a:chExt cx="677108" cy="3669071"/>
          </a:xfrm>
        </p:grpSpPr>
        <p:sp>
          <p:nvSpPr>
            <p:cNvPr id="7" name="矩形: 圆角 6"/>
            <p:cNvSpPr/>
            <p:nvPr/>
          </p:nvSpPr>
          <p:spPr>
            <a:xfrm>
              <a:off x="431800" y="1333499"/>
              <a:ext cx="584200" cy="3669069"/>
            </a:xfrm>
            <a:prstGeom prst="roundRect">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a:off x="391438" y="1333497"/>
              <a:ext cx="677108" cy="3669070"/>
            </a:xfrm>
            <a:prstGeom prst="rect">
              <a:avLst/>
            </a:prstGeom>
          </p:spPr>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F1DCB9"/>
                  </a:solidFill>
                  <a:effectLst/>
                  <a:uLnTx/>
                  <a:uFillTx/>
                  <a:latin typeface="微软雅黑" panose="020B0503020204020204" pitchFamily="34" charset="-122"/>
                  <a:ea typeface="微软雅黑" panose="020B0503020204020204" pitchFamily="34" charset="-122"/>
                  <a:cs typeface="+mn-cs"/>
                </a:rPr>
                <a:t>经济发展</a:t>
              </a:r>
              <a:endParaRPr kumimoji="0" lang="zh-CN" altLang="en-US" sz="3200" b="0" i="0" u="none" strike="noStrike" kern="1200" cap="none" spc="0" normalizeH="0" baseline="0" noProof="0" dirty="0">
                <a:ln>
                  <a:noFill/>
                </a:ln>
                <a:solidFill>
                  <a:srgbClr val="F1DCB9"/>
                </a:solidFill>
                <a:effectLst/>
                <a:uLnTx/>
                <a:uFillTx/>
                <a:latin typeface="等线" panose="02010600030101010101" charset="-122"/>
                <a:ea typeface="等线" panose="02010600030101010101" charset="-122"/>
                <a:cs typeface="+mn-cs"/>
              </a:endParaRPr>
            </a:p>
          </p:txBody>
        </p:sp>
      </p:grpSp>
      <p:grpSp>
        <p:nvGrpSpPr>
          <p:cNvPr id="5" name="组合 4"/>
          <p:cNvGrpSpPr/>
          <p:nvPr/>
        </p:nvGrpSpPr>
        <p:grpSpPr>
          <a:xfrm>
            <a:off x="2280920" y="841375"/>
            <a:ext cx="7708900" cy="3605530"/>
            <a:chOff x="5746457" y="1811513"/>
            <a:chExt cx="4934963" cy="1088690"/>
          </a:xfrm>
        </p:grpSpPr>
        <p:sp>
          <p:nvSpPr>
            <p:cNvPr id="4" name="矩形: 圆角 3"/>
            <p:cNvSpPr/>
            <p:nvPr/>
          </p:nvSpPr>
          <p:spPr>
            <a:xfrm>
              <a:off x="5746457" y="1811513"/>
              <a:ext cx="4865615" cy="1088690"/>
            </a:xfrm>
            <a:prstGeom prst="roundRect">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矩形 8"/>
            <p:cNvSpPr/>
            <p:nvPr/>
          </p:nvSpPr>
          <p:spPr>
            <a:xfrm>
              <a:off x="5899695" y="1869503"/>
              <a:ext cx="4781725" cy="794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F1DCB9"/>
                </a:solidFill>
                <a:effectLst/>
                <a:uLnTx/>
                <a:uFillTx/>
                <a:latin typeface="微软雅黑" panose="020B0503020204020204" pitchFamily="34" charset="-122"/>
                <a:ea typeface="微软雅黑" panose="020B0503020204020204" pitchFamily="34" charset="-122"/>
                <a:cs typeface="+mn-cs"/>
              </a:endParaRPr>
            </a:p>
          </p:txBody>
        </p:sp>
      </p:grpSp>
      <p:sp>
        <p:nvSpPr>
          <p:cNvPr id="13" name="文本框 12"/>
          <p:cNvSpPr txBox="1"/>
          <p:nvPr/>
        </p:nvSpPr>
        <p:spPr>
          <a:xfrm>
            <a:off x="2556951" y="1086160"/>
            <a:ext cx="6977014" cy="316928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	2013 </a:t>
            </a:r>
            <a:r>
              <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年 </a:t>
            </a:r>
            <a:r>
              <a:rPr kumimoji="0" lang="en-US" altLang="zh-CN"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9 </a:t>
            </a:r>
            <a:r>
              <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月 </a:t>
            </a:r>
            <a:r>
              <a:rPr kumimoji="0" lang="en-US" altLang="zh-CN"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7 </a:t>
            </a:r>
            <a:r>
              <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日，习近平总书记在哈萨克斯坦纳扎尔巴耶夫大学礼堂发表演讲，提出“丝绸之路经济带”重大倡议时就讲到“为了使我们欧亚各国经济联系更加紧密、相互合作更加深入、发展空间更加广阔，我们可以用创新的合作模式，共同建设‘丝绸之路经济带’。”</a:t>
            </a:r>
            <a:endPar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noProof="0" dirty="0">
                <a:ln>
                  <a:noFill/>
                </a:ln>
                <a:solidFill>
                  <a:srgbClr val="FFCA82"/>
                </a:solidFill>
                <a:effectLst/>
                <a:uLnTx/>
                <a:uFillTx/>
                <a:latin typeface="等线" panose="02010600030101010101" charset="-122"/>
                <a:ea typeface="等线" panose="02010600030101010101" charset="-122"/>
                <a:sym typeface="+mn-ea"/>
              </a:rPr>
              <a:t>	</a:t>
            </a:r>
            <a:r>
              <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一带一路”倡议的有序实施不仅有助于中国扩大工业产品的原材料供应和销售市场，提升中国的经济社会发展水平，而且有助于扩大中国与欧亚非国家之间的经贸往来。“一带一路”倡议通过建设基础设施和提升贸易便利化，为中国企业走出去提供了更多的机会和空间。</a:t>
            </a:r>
            <a:endPar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26964" y="1057474"/>
            <a:ext cx="677108" cy="1761352"/>
            <a:chOff x="391438" y="1333497"/>
            <a:chExt cx="677108" cy="3669071"/>
          </a:xfrm>
        </p:grpSpPr>
        <p:sp>
          <p:nvSpPr>
            <p:cNvPr id="7" name="矩形: 圆角 6"/>
            <p:cNvSpPr/>
            <p:nvPr/>
          </p:nvSpPr>
          <p:spPr>
            <a:xfrm>
              <a:off x="431800" y="1333499"/>
              <a:ext cx="584200" cy="3669069"/>
            </a:xfrm>
            <a:prstGeom prst="roundRect">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p:cNvSpPr/>
            <p:nvPr/>
          </p:nvSpPr>
          <p:spPr>
            <a:xfrm>
              <a:off x="391438" y="1333497"/>
              <a:ext cx="677108" cy="3669071"/>
            </a:xfrm>
            <a:prstGeom prst="rect">
              <a:avLst/>
            </a:prstGeom>
          </p:spPr>
          <p:txBody>
            <a:bodyPr vert="eaVert" wrap="square">
              <a:spAutoFit/>
            </a:bodyPr>
            <a:lstStyle/>
            <a:p>
              <a:r>
                <a:rPr lang="zh-CN" altLang="en-US" sz="3200" b="1" dirty="0">
                  <a:solidFill>
                    <a:srgbClr val="F1DCB9"/>
                  </a:solidFill>
                  <a:latin typeface="微软雅黑" panose="020B0503020204020204" pitchFamily="34" charset="-122"/>
                  <a:ea typeface="微软雅黑" panose="020B0503020204020204" pitchFamily="34" charset="-122"/>
                </a:rPr>
                <a:t>国际交流</a:t>
              </a:r>
              <a:endParaRPr lang="zh-CN" altLang="en-US" sz="3200" dirty="0">
                <a:solidFill>
                  <a:srgbClr val="F1DCB9"/>
                </a:solidFill>
              </a:endParaRPr>
            </a:p>
          </p:txBody>
        </p:sp>
      </p:grpSp>
      <p:grpSp>
        <p:nvGrpSpPr>
          <p:cNvPr id="5" name="组合 4"/>
          <p:cNvGrpSpPr/>
          <p:nvPr/>
        </p:nvGrpSpPr>
        <p:grpSpPr>
          <a:xfrm>
            <a:off x="2280920" y="841375"/>
            <a:ext cx="7708900" cy="2930526"/>
            <a:chOff x="5746457" y="1811513"/>
            <a:chExt cx="4934963" cy="1118003"/>
          </a:xfrm>
        </p:grpSpPr>
        <p:sp>
          <p:nvSpPr>
            <p:cNvPr id="4" name="矩形: 圆角 3"/>
            <p:cNvSpPr/>
            <p:nvPr/>
          </p:nvSpPr>
          <p:spPr>
            <a:xfrm>
              <a:off x="5746457" y="1811513"/>
              <a:ext cx="4865451" cy="1118003"/>
            </a:xfrm>
            <a:prstGeom prst="roundRect">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899695" y="1869503"/>
              <a:ext cx="4781725" cy="79497"/>
            </a:xfrm>
            <a:prstGeom prst="rect">
              <a:avLst/>
            </a:prstGeom>
          </p:spPr>
          <p:txBody>
            <a:bodyPr wrap="square">
              <a:spAutoFit/>
            </a:bodyPr>
            <a:lstStyle/>
            <a:p>
              <a:endParaRPr lang="zh-CN" altLang="en-US" sz="1400" dirty="0">
                <a:solidFill>
                  <a:srgbClr val="F1DCB9"/>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2557145" y="1085850"/>
            <a:ext cx="6976745" cy="2820670"/>
          </a:xfrm>
          <a:prstGeom prst="rect">
            <a:avLst/>
          </a:prstGeom>
          <a:noFill/>
        </p:spPr>
        <p:txBody>
          <a:bodyPr wrap="square">
            <a:noAutofit/>
          </a:bodyPr>
          <a:lstStyle/>
          <a:p>
            <a:r>
              <a:rPr lang="en-US" altLang="zh-CN" sz="2000" b="1" dirty="0">
                <a:solidFill>
                  <a:srgbClr val="FFCA82"/>
                </a:solidFill>
              </a:rPr>
              <a:t>	</a:t>
            </a:r>
            <a:r>
              <a:rPr lang="zh-CN" altLang="en-US" sz="2000" b="1" dirty="0">
                <a:solidFill>
                  <a:srgbClr val="FFCA82"/>
                </a:solidFill>
              </a:rPr>
              <a:t>“一带一路”倡议的关键性文献</a:t>
            </a:r>
            <a:r>
              <a:rPr lang="en-US" altLang="zh-CN" sz="2000" b="1" dirty="0">
                <a:solidFill>
                  <a:srgbClr val="FFCA82"/>
                </a:solidFill>
              </a:rPr>
              <a:t>《</a:t>
            </a:r>
            <a:r>
              <a:rPr lang="zh-CN" altLang="en-US" sz="2000" b="1" dirty="0">
                <a:solidFill>
                  <a:srgbClr val="FFCA82"/>
                </a:solidFill>
              </a:rPr>
              <a:t>推动共建丝绸之路经济带和 </a:t>
            </a:r>
            <a:r>
              <a:rPr lang="en-US" altLang="zh-CN" sz="2000" b="1" dirty="0">
                <a:solidFill>
                  <a:srgbClr val="FFCA82"/>
                </a:solidFill>
              </a:rPr>
              <a:t>21 </a:t>
            </a:r>
            <a:r>
              <a:rPr lang="zh-CN" altLang="en-US" sz="2000" b="1" dirty="0">
                <a:solidFill>
                  <a:srgbClr val="FFCA82"/>
                </a:solidFill>
              </a:rPr>
              <a:t>世纪海上丝绸之路的愿景与行动</a:t>
            </a:r>
            <a:r>
              <a:rPr lang="en-US" altLang="zh-CN" sz="2000" b="1" dirty="0">
                <a:solidFill>
                  <a:srgbClr val="FFCA82"/>
                </a:solidFill>
              </a:rPr>
              <a:t>》</a:t>
            </a:r>
            <a:r>
              <a:rPr lang="zh-CN" altLang="en-US" sz="2000" b="1" dirty="0">
                <a:solidFill>
                  <a:srgbClr val="FFCA82"/>
                </a:solidFill>
              </a:rPr>
              <a:t>中就强调“要让古丝绸之路焕发新的生机活力，以新的形式使亚欧非各国联系更加紧密，互利合作迈向新的历史高度。”</a:t>
            </a:r>
            <a:endParaRPr lang="zh-CN" altLang="en-US" sz="2000" b="1" dirty="0">
              <a:solidFill>
                <a:srgbClr val="FFCA82"/>
              </a:solidFill>
            </a:endParaRPr>
          </a:p>
          <a:p>
            <a:r>
              <a:rPr lang="en-US" altLang="zh-CN" sz="2000" b="1" dirty="0">
                <a:solidFill>
                  <a:srgbClr val="FFCA82"/>
                </a:solidFill>
                <a:sym typeface="+mn-ea"/>
              </a:rPr>
              <a:t>	</a:t>
            </a:r>
            <a:r>
              <a:rPr lang="zh-CN" altLang="en-US" sz="2000" b="1" dirty="0">
                <a:solidFill>
                  <a:srgbClr val="FFCA82"/>
                </a:solidFill>
              </a:rPr>
              <a:t>这一</a:t>
            </a:r>
            <a:r>
              <a:rPr lang="zh-CN" altLang="en-US" sz="2000" b="1" dirty="0">
                <a:solidFill>
                  <a:srgbClr val="FFCA82"/>
                </a:solidFill>
              </a:rPr>
              <a:t>倡议加强了各大洲之间政治、文化和精神层面的交流，为国际经贸发展、政治与文化交流，以及国际局势稳定做出重要贡献，同时它还鼓励各国之间的互学互鉴，推动了人文交流和民心相通。</a:t>
            </a:r>
            <a:endParaRPr lang="zh-CN" altLang="en-US" sz="2000" b="1" dirty="0">
              <a:solidFill>
                <a:srgbClr val="FFCA82"/>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26964" y="1057474"/>
            <a:ext cx="677108" cy="1761352"/>
            <a:chOff x="391438" y="1333497"/>
            <a:chExt cx="677108" cy="3669071"/>
          </a:xfrm>
        </p:grpSpPr>
        <p:sp>
          <p:nvSpPr>
            <p:cNvPr id="7" name="矩形: 圆角 6"/>
            <p:cNvSpPr/>
            <p:nvPr/>
          </p:nvSpPr>
          <p:spPr>
            <a:xfrm>
              <a:off x="431800" y="1333499"/>
              <a:ext cx="584200" cy="3669069"/>
            </a:xfrm>
            <a:prstGeom prst="roundRect">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a:off x="391438" y="1333497"/>
              <a:ext cx="677108" cy="3669071"/>
            </a:xfrm>
            <a:prstGeom prst="rect">
              <a:avLst/>
            </a:prstGeom>
          </p:spPr>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dirty="0">
                  <a:solidFill>
                    <a:srgbClr val="F1DCB9"/>
                  </a:solidFill>
                  <a:latin typeface="微软雅黑" panose="020B0503020204020204" pitchFamily="34" charset="-122"/>
                  <a:ea typeface="微软雅黑" panose="020B0503020204020204" pitchFamily="34" charset="-122"/>
                </a:rPr>
                <a:t>国际战略</a:t>
              </a:r>
              <a:endParaRPr kumimoji="0" lang="zh-CN" altLang="en-US" sz="3200" b="0" i="0" u="none" strike="noStrike" kern="1200" cap="none" spc="0" normalizeH="0" baseline="0" noProof="0" dirty="0">
                <a:ln>
                  <a:noFill/>
                </a:ln>
                <a:solidFill>
                  <a:srgbClr val="F1DCB9"/>
                </a:solidFill>
                <a:effectLst/>
                <a:uLnTx/>
                <a:uFillTx/>
                <a:latin typeface="等线" panose="02010600030101010101" charset="-122"/>
                <a:ea typeface="等线" panose="02010600030101010101" charset="-122"/>
                <a:cs typeface="+mn-cs"/>
              </a:endParaRPr>
            </a:p>
          </p:txBody>
        </p:sp>
      </p:grpSp>
      <p:grpSp>
        <p:nvGrpSpPr>
          <p:cNvPr id="5" name="组合 4"/>
          <p:cNvGrpSpPr/>
          <p:nvPr/>
        </p:nvGrpSpPr>
        <p:grpSpPr>
          <a:xfrm>
            <a:off x="2280920" y="841375"/>
            <a:ext cx="7634605" cy="2355215"/>
            <a:chOff x="5746457" y="1811513"/>
            <a:chExt cx="4934963" cy="1042052"/>
          </a:xfrm>
        </p:grpSpPr>
        <p:sp>
          <p:nvSpPr>
            <p:cNvPr id="4" name="矩形: 圆角 3"/>
            <p:cNvSpPr/>
            <p:nvPr/>
          </p:nvSpPr>
          <p:spPr>
            <a:xfrm>
              <a:off x="5746457" y="1811513"/>
              <a:ext cx="4865595" cy="1042052"/>
            </a:xfrm>
            <a:prstGeom prst="roundRect">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矩形 8"/>
            <p:cNvSpPr/>
            <p:nvPr/>
          </p:nvSpPr>
          <p:spPr>
            <a:xfrm>
              <a:off x="5899695" y="1869503"/>
              <a:ext cx="4781725" cy="794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F1DCB9"/>
                </a:solidFill>
                <a:effectLst/>
                <a:uLnTx/>
                <a:uFillTx/>
                <a:latin typeface="微软雅黑" panose="020B0503020204020204" pitchFamily="34" charset="-122"/>
                <a:ea typeface="微软雅黑" panose="020B0503020204020204" pitchFamily="34" charset="-122"/>
                <a:cs typeface="+mn-cs"/>
              </a:endParaRPr>
            </a:p>
          </p:txBody>
        </p:sp>
      </p:grpSp>
      <p:sp>
        <p:nvSpPr>
          <p:cNvPr id="13" name="文本框 12"/>
          <p:cNvSpPr txBox="1"/>
          <p:nvPr/>
        </p:nvSpPr>
        <p:spPr>
          <a:xfrm>
            <a:off x="2557145" y="1085850"/>
            <a:ext cx="7146290" cy="19380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	</a:t>
            </a:r>
            <a:r>
              <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“一带一路”彰显了和平、尊重、开放、包容的时代精神，其国际战略意义主要体现在三方面：</a:t>
            </a:r>
            <a:endParaRPr kumimoji="0" lang="en-US" altLang="zh-CN"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srgbClr val="FFCA82"/>
                </a:solidFill>
                <a:latin typeface="等线" panose="02010600030101010101" charset="-122"/>
                <a:ea typeface="等线" panose="02010600030101010101" charset="-122"/>
              </a:rPr>
              <a:t>	1. </a:t>
            </a:r>
            <a:r>
              <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有助于突破中国与有关国家之间的安全困境；</a:t>
            </a:r>
            <a:endPar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srgbClr val="FFCA82"/>
                </a:solidFill>
                <a:latin typeface="等线" panose="02010600030101010101" charset="-122"/>
                <a:ea typeface="等线" panose="02010600030101010101" charset="-122"/>
                <a:sym typeface="+mn-ea"/>
              </a:rPr>
              <a:t>	</a:t>
            </a:r>
            <a:r>
              <a:rPr lang="en-US" altLang="zh-CN" sz="2000" b="1" dirty="0">
                <a:solidFill>
                  <a:srgbClr val="FFCA82"/>
                </a:solidFill>
                <a:latin typeface="等线" panose="02010600030101010101" charset="-122"/>
                <a:ea typeface="等线" panose="02010600030101010101" charset="-122"/>
                <a:sym typeface="+mn-ea"/>
              </a:rPr>
              <a:t>2. </a:t>
            </a:r>
            <a:r>
              <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与广大发展中国家实现双赢，更好地承担大国责任；</a:t>
            </a:r>
            <a:r>
              <a:rPr lang="en-US" altLang="zh-CN" sz="2000" b="1" dirty="0">
                <a:solidFill>
                  <a:srgbClr val="FFCA82"/>
                </a:solidFill>
                <a:latin typeface="等线" panose="02010600030101010101" charset="-122"/>
                <a:ea typeface="等线" panose="02010600030101010101" charset="-122"/>
                <a:sym typeface="+mn-ea"/>
              </a:rPr>
              <a:t>	3. </a:t>
            </a:r>
            <a:r>
              <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形成中国在国际上的软实力，为解决全球性问题提</a:t>
            </a:r>
            <a:r>
              <a:rPr lang="en-US" altLang="zh-CN" sz="2000" b="1" dirty="0">
                <a:solidFill>
                  <a:srgbClr val="FFCA82"/>
                </a:solidFill>
                <a:latin typeface="等线" panose="02010600030101010101" charset="-122"/>
                <a:ea typeface="等线" panose="02010600030101010101" charset="-122"/>
                <a:sym typeface="+mn-ea"/>
              </a:rPr>
              <a:t>	</a:t>
            </a:r>
            <a:r>
              <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供中国方案。</a:t>
            </a:r>
            <a:endPar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26964" y="1057474"/>
            <a:ext cx="677108" cy="2245019"/>
            <a:chOff x="391438" y="1333497"/>
            <a:chExt cx="677108" cy="3884100"/>
          </a:xfrm>
        </p:grpSpPr>
        <p:sp>
          <p:nvSpPr>
            <p:cNvPr id="7" name="矩形: 圆角 6"/>
            <p:cNvSpPr/>
            <p:nvPr/>
          </p:nvSpPr>
          <p:spPr>
            <a:xfrm>
              <a:off x="431800" y="1333499"/>
              <a:ext cx="584200" cy="3669069"/>
            </a:xfrm>
            <a:prstGeom prst="roundRect">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a:off x="391438" y="1333497"/>
              <a:ext cx="677108" cy="3884100"/>
            </a:xfrm>
            <a:prstGeom prst="rect">
              <a:avLst/>
            </a:prstGeom>
          </p:spPr>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F1DCB9"/>
                  </a:solidFill>
                  <a:effectLst/>
                  <a:uLnTx/>
                  <a:uFillTx/>
                  <a:latin typeface="微软雅黑" panose="020B0503020204020204" pitchFamily="34" charset="-122"/>
                  <a:ea typeface="微软雅黑" panose="020B0503020204020204" pitchFamily="34" charset="-122"/>
                  <a:cs typeface="+mn-cs"/>
                </a:rPr>
                <a:t>全球影响力</a:t>
              </a:r>
              <a:endParaRPr kumimoji="0" lang="zh-CN" altLang="en-US" sz="3200" b="0" i="0" u="none" strike="noStrike" kern="1200" cap="none" spc="0" normalizeH="0" baseline="0" noProof="0" dirty="0">
                <a:ln>
                  <a:noFill/>
                </a:ln>
                <a:solidFill>
                  <a:srgbClr val="F1DCB9"/>
                </a:solidFill>
                <a:effectLst/>
                <a:uLnTx/>
                <a:uFillTx/>
                <a:latin typeface="等线" panose="02010600030101010101" charset="-122"/>
                <a:ea typeface="等线" panose="02010600030101010101" charset="-122"/>
                <a:cs typeface="+mn-cs"/>
              </a:endParaRPr>
            </a:p>
          </p:txBody>
        </p:sp>
      </p:grpSp>
      <p:grpSp>
        <p:nvGrpSpPr>
          <p:cNvPr id="5" name="组合 4"/>
          <p:cNvGrpSpPr/>
          <p:nvPr/>
        </p:nvGrpSpPr>
        <p:grpSpPr>
          <a:xfrm>
            <a:off x="2280734" y="841580"/>
            <a:ext cx="7708832" cy="2460913"/>
            <a:chOff x="5746457" y="1811513"/>
            <a:chExt cx="4934963" cy="1088690"/>
          </a:xfrm>
        </p:grpSpPr>
        <p:sp>
          <p:nvSpPr>
            <p:cNvPr id="4" name="矩形: 圆角 3"/>
            <p:cNvSpPr/>
            <p:nvPr/>
          </p:nvSpPr>
          <p:spPr>
            <a:xfrm>
              <a:off x="5746457" y="1811513"/>
              <a:ext cx="4865615" cy="1088690"/>
            </a:xfrm>
            <a:prstGeom prst="roundRect">
              <a:avLst/>
            </a:prstGeom>
            <a:solidFill>
              <a:srgbClr val="9F6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矩形 8"/>
            <p:cNvSpPr/>
            <p:nvPr/>
          </p:nvSpPr>
          <p:spPr>
            <a:xfrm>
              <a:off x="5899695" y="1869503"/>
              <a:ext cx="4781725" cy="794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F1DCB9"/>
                </a:solidFill>
                <a:effectLst/>
                <a:uLnTx/>
                <a:uFillTx/>
                <a:latin typeface="微软雅黑" panose="020B0503020204020204" pitchFamily="34" charset="-122"/>
                <a:ea typeface="微软雅黑" panose="020B0503020204020204" pitchFamily="34" charset="-122"/>
                <a:cs typeface="+mn-cs"/>
              </a:endParaRPr>
            </a:p>
          </p:txBody>
        </p:sp>
      </p:grpSp>
      <p:sp>
        <p:nvSpPr>
          <p:cNvPr id="13" name="文本框 12"/>
          <p:cNvSpPr txBox="1"/>
          <p:nvPr/>
        </p:nvSpPr>
        <p:spPr>
          <a:xfrm>
            <a:off x="2556951" y="1086160"/>
            <a:ext cx="6977014" cy="22453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	</a:t>
            </a:r>
            <a:r>
              <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rPr>
              <a:t>“一带一路”倡议提出十年来，中国经验在全球范围内产生广泛影响，越来越多的发展中国家对中国经验表现出了极大兴趣，中国也在很多方面为发展中国家树立了榜样，如通过发展来减少贫困、通过融入世界来谋求发展、通过发展来解决遇到的困难和问题等。“一带一路”倡议的实施，使得中国的发展经验和模式得到了更多国家的认可和接纳。</a:t>
            </a:r>
            <a:endParaRPr kumimoji="0" lang="zh-CN" altLang="en-US" sz="2000" b="1"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FFCA82"/>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p:cNvSpPr>
            <a:spLocks noEditPoints="1"/>
          </p:cNvSpPr>
          <p:nvPr/>
        </p:nvSpPr>
        <p:spPr bwMode="auto">
          <a:xfrm rot="21090401">
            <a:off x="1940825" y="701249"/>
            <a:ext cx="7708674" cy="4403725"/>
          </a:xfrm>
          <a:custGeom>
            <a:avLst/>
            <a:gdLst>
              <a:gd name="T0" fmla="*/ 876 w 3806"/>
              <a:gd name="T1" fmla="*/ 292 h 1688"/>
              <a:gd name="T2" fmla="*/ 831 w 3806"/>
              <a:gd name="T3" fmla="*/ 562 h 1688"/>
              <a:gd name="T4" fmla="*/ 507 w 3806"/>
              <a:gd name="T5" fmla="*/ 624 h 1688"/>
              <a:gd name="T6" fmla="*/ 511 w 3806"/>
              <a:gd name="T7" fmla="*/ 982 h 1688"/>
              <a:gd name="T8" fmla="*/ 815 w 3806"/>
              <a:gd name="T9" fmla="*/ 829 h 1688"/>
              <a:gd name="T10" fmla="*/ 1052 w 3806"/>
              <a:gd name="T11" fmla="*/ 847 h 1688"/>
              <a:gd name="T12" fmla="*/ 96 w 3806"/>
              <a:gd name="T13" fmla="*/ 1125 h 1688"/>
              <a:gd name="T14" fmla="*/ 2226 w 3806"/>
              <a:gd name="T15" fmla="*/ 1168 h 1688"/>
              <a:gd name="T16" fmla="*/ 2242 w 3806"/>
              <a:gd name="T17" fmla="*/ 1229 h 1688"/>
              <a:gd name="T18" fmla="*/ 2690 w 3806"/>
              <a:gd name="T19" fmla="*/ 1291 h 1688"/>
              <a:gd name="T20" fmla="*/ 2903 w 3806"/>
              <a:gd name="T21" fmla="*/ 1448 h 1688"/>
              <a:gd name="T22" fmla="*/ 637 w 3806"/>
              <a:gd name="T23" fmla="*/ 1330 h 1688"/>
              <a:gd name="T24" fmla="*/ 3182 w 3806"/>
              <a:gd name="T25" fmla="*/ 1196 h 1688"/>
              <a:gd name="T26" fmla="*/ 3212 w 3806"/>
              <a:gd name="T27" fmla="*/ 1135 h 1688"/>
              <a:gd name="T28" fmla="*/ 3470 w 3806"/>
              <a:gd name="T29" fmla="*/ 1165 h 1688"/>
              <a:gd name="T30" fmla="*/ 3687 w 3806"/>
              <a:gd name="T31" fmla="*/ 1160 h 1688"/>
              <a:gd name="T32" fmla="*/ 3713 w 3806"/>
              <a:gd name="T33" fmla="*/ 970 h 1688"/>
              <a:gd name="T34" fmla="*/ 3526 w 3806"/>
              <a:gd name="T35" fmla="*/ 681 h 1688"/>
              <a:gd name="T36" fmla="*/ 2863 w 3806"/>
              <a:gd name="T37" fmla="*/ 382 h 1688"/>
              <a:gd name="T38" fmla="*/ 2291 w 3806"/>
              <a:gd name="T39" fmla="*/ 183 h 1688"/>
              <a:gd name="T40" fmla="*/ 1315 w 3806"/>
              <a:gd name="T41" fmla="*/ 97 h 1688"/>
              <a:gd name="T42" fmla="*/ 904 w 3806"/>
              <a:gd name="T43" fmla="*/ 307 h 1688"/>
              <a:gd name="T44" fmla="*/ 587 w 3806"/>
              <a:gd name="T45" fmla="*/ 393 h 1688"/>
              <a:gd name="T46" fmla="*/ 679 w 3806"/>
              <a:gd name="T47" fmla="*/ 677 h 1688"/>
              <a:gd name="T48" fmla="*/ 751 w 3806"/>
              <a:gd name="T49" fmla="*/ 526 h 1688"/>
              <a:gd name="T50" fmla="*/ 1018 w 3806"/>
              <a:gd name="T51" fmla="*/ 642 h 1688"/>
              <a:gd name="T52" fmla="*/ 945 w 3806"/>
              <a:gd name="T53" fmla="*/ 677 h 1688"/>
              <a:gd name="T54" fmla="*/ 889 w 3806"/>
              <a:gd name="T55" fmla="*/ 803 h 1688"/>
              <a:gd name="T56" fmla="*/ 1079 w 3806"/>
              <a:gd name="T57" fmla="*/ 853 h 1688"/>
              <a:gd name="T58" fmla="*/ 581 w 3806"/>
              <a:gd name="T59" fmla="*/ 985 h 1688"/>
              <a:gd name="T60" fmla="*/ 69 w 3806"/>
              <a:gd name="T61" fmla="*/ 1205 h 1688"/>
              <a:gd name="T62" fmla="*/ 284 w 3806"/>
              <a:gd name="T63" fmla="*/ 1252 h 1688"/>
              <a:gd name="T64" fmla="*/ 544 w 3806"/>
              <a:gd name="T65" fmla="*/ 1190 h 1688"/>
              <a:gd name="T66" fmla="*/ 649 w 3806"/>
              <a:gd name="T67" fmla="*/ 1278 h 1688"/>
              <a:gd name="T68" fmla="*/ 778 w 3806"/>
              <a:gd name="T69" fmla="*/ 1313 h 1688"/>
              <a:gd name="T70" fmla="*/ 1005 w 3806"/>
              <a:gd name="T71" fmla="*/ 1283 h 1688"/>
              <a:gd name="T72" fmla="*/ 1341 w 3806"/>
              <a:gd name="T73" fmla="*/ 1267 h 1688"/>
              <a:gd name="T74" fmla="*/ 1669 w 3806"/>
              <a:gd name="T75" fmla="*/ 1272 h 1688"/>
              <a:gd name="T76" fmla="*/ 2092 w 3806"/>
              <a:gd name="T77" fmla="*/ 1267 h 1688"/>
              <a:gd name="T78" fmla="*/ 2259 w 3806"/>
              <a:gd name="T79" fmla="*/ 1094 h 1688"/>
              <a:gd name="T80" fmla="*/ 2676 w 3806"/>
              <a:gd name="T81" fmla="*/ 1120 h 1688"/>
              <a:gd name="T82" fmla="*/ 3082 w 3806"/>
              <a:gd name="T83" fmla="*/ 1289 h 1688"/>
              <a:gd name="T84" fmla="*/ 2961 w 3806"/>
              <a:gd name="T85" fmla="*/ 1426 h 1688"/>
              <a:gd name="T86" fmla="*/ 3500 w 3806"/>
              <a:gd name="T87" fmla="*/ 1612 h 1688"/>
              <a:gd name="T88" fmla="*/ 3560 w 3806"/>
              <a:gd name="T89" fmla="*/ 1495 h 1688"/>
              <a:gd name="T90" fmla="*/ 3682 w 3806"/>
              <a:gd name="T91" fmla="*/ 1497 h 1688"/>
              <a:gd name="T92" fmla="*/ 856 w 3806"/>
              <a:gd name="T93" fmla="*/ 353 h 1688"/>
              <a:gd name="T94" fmla="*/ 691 w 3806"/>
              <a:gd name="T95" fmla="*/ 1176 h 1688"/>
              <a:gd name="T96" fmla="*/ 739 w 3806"/>
              <a:gd name="T97" fmla="*/ 1139 h 1688"/>
              <a:gd name="T98" fmla="*/ 1053 w 3806"/>
              <a:gd name="T99" fmla="*/ 1246 h 1688"/>
              <a:gd name="T100" fmla="*/ 1327 w 3806"/>
              <a:gd name="T101" fmla="*/ 844 h 1688"/>
              <a:gd name="T102" fmla="*/ 1519 w 3806"/>
              <a:gd name="T103" fmla="*/ 1234 h 1688"/>
              <a:gd name="T104" fmla="*/ 1853 w 3806"/>
              <a:gd name="T105" fmla="*/ 1215 h 1688"/>
              <a:gd name="T106" fmla="*/ 2681 w 3806"/>
              <a:gd name="T107" fmla="*/ 1028 h 1688"/>
              <a:gd name="T108" fmla="*/ 2930 w 3806"/>
              <a:gd name="T109" fmla="*/ 1074 h 1688"/>
              <a:gd name="T110" fmla="*/ 3017 w 3806"/>
              <a:gd name="T111" fmla="*/ 426 h 1688"/>
              <a:gd name="T112" fmla="*/ 2337 w 3806"/>
              <a:gd name="T113" fmla="*/ 1234 h 1688"/>
              <a:gd name="T114" fmla="*/ 1798 w 3806"/>
              <a:gd name="T115" fmla="*/ 1274 h 1688"/>
              <a:gd name="T116" fmla="*/ 2794 w 3806"/>
              <a:gd name="T117" fmla="*/ 1317 h 1688"/>
              <a:gd name="T118" fmla="*/ 3211 w 3806"/>
              <a:gd name="T119" fmla="*/ 1570 h 1688"/>
              <a:gd name="T120" fmla="*/ 2016 w 3806"/>
              <a:gd name="T121" fmla="*/ 1274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6" h="1688">
                <a:moveTo>
                  <a:pt x="1382" y="7"/>
                </a:moveTo>
                <a:cubicBezTo>
                  <a:pt x="1383" y="9"/>
                  <a:pt x="1384" y="10"/>
                  <a:pt x="1388" y="10"/>
                </a:cubicBezTo>
                <a:cubicBezTo>
                  <a:pt x="1391" y="0"/>
                  <a:pt x="1378" y="5"/>
                  <a:pt x="1373" y="4"/>
                </a:cubicBezTo>
                <a:cubicBezTo>
                  <a:pt x="1373" y="10"/>
                  <a:pt x="1373" y="10"/>
                  <a:pt x="1373" y="10"/>
                </a:cubicBezTo>
                <a:cubicBezTo>
                  <a:pt x="1376" y="10"/>
                  <a:pt x="1376" y="13"/>
                  <a:pt x="1379" y="13"/>
                </a:cubicBezTo>
                <a:cubicBezTo>
                  <a:pt x="1380" y="11"/>
                  <a:pt x="1379" y="7"/>
                  <a:pt x="1382" y="7"/>
                </a:cubicBezTo>
                <a:close/>
                <a:moveTo>
                  <a:pt x="1269" y="60"/>
                </a:moveTo>
                <a:cubicBezTo>
                  <a:pt x="1269" y="58"/>
                  <a:pt x="1269" y="57"/>
                  <a:pt x="1272" y="57"/>
                </a:cubicBezTo>
                <a:cubicBezTo>
                  <a:pt x="1273" y="61"/>
                  <a:pt x="1273" y="65"/>
                  <a:pt x="1278" y="63"/>
                </a:cubicBezTo>
                <a:cubicBezTo>
                  <a:pt x="1282" y="54"/>
                  <a:pt x="1273" y="56"/>
                  <a:pt x="1272" y="51"/>
                </a:cubicBezTo>
                <a:cubicBezTo>
                  <a:pt x="1274" y="51"/>
                  <a:pt x="1276" y="51"/>
                  <a:pt x="1275" y="48"/>
                </a:cubicBezTo>
                <a:cubicBezTo>
                  <a:pt x="1267" y="45"/>
                  <a:pt x="1262" y="59"/>
                  <a:pt x="1269" y="60"/>
                </a:cubicBezTo>
                <a:close/>
                <a:moveTo>
                  <a:pt x="1269" y="76"/>
                </a:moveTo>
                <a:cubicBezTo>
                  <a:pt x="1270" y="71"/>
                  <a:pt x="1276" y="73"/>
                  <a:pt x="1278" y="76"/>
                </a:cubicBezTo>
                <a:cubicBezTo>
                  <a:pt x="1282" y="63"/>
                  <a:pt x="1270" y="68"/>
                  <a:pt x="1266" y="63"/>
                </a:cubicBezTo>
                <a:cubicBezTo>
                  <a:pt x="1267" y="68"/>
                  <a:pt x="1265" y="75"/>
                  <a:pt x="1269" y="76"/>
                </a:cubicBezTo>
                <a:close/>
                <a:moveTo>
                  <a:pt x="744" y="260"/>
                </a:moveTo>
                <a:cubicBezTo>
                  <a:pt x="737" y="259"/>
                  <a:pt x="735" y="254"/>
                  <a:pt x="729" y="260"/>
                </a:cubicBezTo>
                <a:cubicBezTo>
                  <a:pt x="726" y="271"/>
                  <a:pt x="746" y="266"/>
                  <a:pt x="744" y="260"/>
                </a:cubicBezTo>
                <a:close/>
                <a:moveTo>
                  <a:pt x="889" y="282"/>
                </a:moveTo>
                <a:cubicBezTo>
                  <a:pt x="876" y="283"/>
                  <a:pt x="876" y="283"/>
                  <a:pt x="876" y="283"/>
                </a:cubicBezTo>
                <a:cubicBezTo>
                  <a:pt x="876" y="292"/>
                  <a:pt x="876" y="292"/>
                  <a:pt x="876" y="292"/>
                </a:cubicBezTo>
                <a:cubicBezTo>
                  <a:pt x="882" y="290"/>
                  <a:pt x="890" y="290"/>
                  <a:pt x="889" y="282"/>
                </a:cubicBezTo>
                <a:close/>
                <a:moveTo>
                  <a:pt x="2660" y="292"/>
                </a:moveTo>
                <a:cubicBezTo>
                  <a:pt x="2660" y="282"/>
                  <a:pt x="2646" y="286"/>
                  <a:pt x="2641" y="280"/>
                </a:cubicBezTo>
                <a:cubicBezTo>
                  <a:pt x="2642" y="290"/>
                  <a:pt x="2649" y="294"/>
                  <a:pt x="2660" y="292"/>
                </a:cubicBezTo>
                <a:close/>
                <a:moveTo>
                  <a:pt x="550" y="378"/>
                </a:moveTo>
                <a:cubicBezTo>
                  <a:pt x="540" y="377"/>
                  <a:pt x="539" y="369"/>
                  <a:pt x="525" y="372"/>
                </a:cubicBezTo>
                <a:cubicBezTo>
                  <a:pt x="530" y="389"/>
                  <a:pt x="507" y="379"/>
                  <a:pt x="507" y="391"/>
                </a:cubicBezTo>
                <a:cubicBezTo>
                  <a:pt x="520" y="402"/>
                  <a:pt x="538" y="379"/>
                  <a:pt x="550" y="378"/>
                </a:cubicBezTo>
                <a:close/>
                <a:moveTo>
                  <a:pt x="2842" y="367"/>
                </a:moveTo>
                <a:cubicBezTo>
                  <a:pt x="2847" y="365"/>
                  <a:pt x="2854" y="365"/>
                  <a:pt x="2857" y="361"/>
                </a:cubicBezTo>
                <a:cubicBezTo>
                  <a:pt x="2852" y="360"/>
                  <a:pt x="2854" y="353"/>
                  <a:pt x="2848" y="354"/>
                </a:cubicBezTo>
                <a:cubicBezTo>
                  <a:pt x="2850" y="363"/>
                  <a:pt x="2842" y="361"/>
                  <a:pt x="2842" y="367"/>
                </a:cubicBezTo>
                <a:close/>
                <a:moveTo>
                  <a:pt x="560" y="501"/>
                </a:moveTo>
                <a:cubicBezTo>
                  <a:pt x="542" y="504"/>
                  <a:pt x="529" y="494"/>
                  <a:pt x="514" y="486"/>
                </a:cubicBezTo>
                <a:cubicBezTo>
                  <a:pt x="509" y="506"/>
                  <a:pt x="493" y="509"/>
                  <a:pt x="499" y="529"/>
                </a:cubicBezTo>
                <a:cubicBezTo>
                  <a:pt x="523" y="523"/>
                  <a:pt x="534" y="504"/>
                  <a:pt x="560" y="501"/>
                </a:cubicBezTo>
                <a:close/>
                <a:moveTo>
                  <a:pt x="506" y="560"/>
                </a:moveTo>
                <a:cubicBezTo>
                  <a:pt x="521" y="565"/>
                  <a:pt x="529" y="566"/>
                  <a:pt x="524" y="547"/>
                </a:cubicBezTo>
                <a:cubicBezTo>
                  <a:pt x="511" y="544"/>
                  <a:pt x="509" y="552"/>
                  <a:pt x="506" y="560"/>
                </a:cubicBezTo>
                <a:close/>
                <a:moveTo>
                  <a:pt x="867" y="568"/>
                </a:moveTo>
                <a:cubicBezTo>
                  <a:pt x="870" y="558"/>
                  <a:pt x="865" y="556"/>
                  <a:pt x="861" y="552"/>
                </a:cubicBezTo>
                <a:cubicBezTo>
                  <a:pt x="853" y="567"/>
                  <a:pt x="835" y="540"/>
                  <a:pt x="831" y="562"/>
                </a:cubicBezTo>
                <a:cubicBezTo>
                  <a:pt x="827" y="560"/>
                  <a:pt x="802" y="556"/>
                  <a:pt x="809" y="562"/>
                </a:cubicBezTo>
                <a:cubicBezTo>
                  <a:pt x="835" y="570"/>
                  <a:pt x="839" y="568"/>
                  <a:pt x="867" y="568"/>
                </a:cubicBezTo>
                <a:close/>
                <a:moveTo>
                  <a:pt x="926" y="561"/>
                </a:moveTo>
                <a:cubicBezTo>
                  <a:pt x="933" y="565"/>
                  <a:pt x="942" y="567"/>
                  <a:pt x="950" y="570"/>
                </a:cubicBezTo>
                <a:cubicBezTo>
                  <a:pt x="949" y="556"/>
                  <a:pt x="929" y="563"/>
                  <a:pt x="922" y="555"/>
                </a:cubicBezTo>
                <a:cubicBezTo>
                  <a:pt x="920" y="562"/>
                  <a:pt x="912" y="563"/>
                  <a:pt x="910" y="570"/>
                </a:cubicBezTo>
                <a:cubicBezTo>
                  <a:pt x="918" y="566"/>
                  <a:pt x="923" y="579"/>
                  <a:pt x="926" y="570"/>
                </a:cubicBezTo>
                <a:cubicBezTo>
                  <a:pt x="922" y="570"/>
                  <a:pt x="922" y="562"/>
                  <a:pt x="926" y="561"/>
                </a:cubicBezTo>
                <a:close/>
                <a:moveTo>
                  <a:pt x="907" y="573"/>
                </a:moveTo>
                <a:cubicBezTo>
                  <a:pt x="904" y="558"/>
                  <a:pt x="891" y="572"/>
                  <a:pt x="883" y="561"/>
                </a:cubicBezTo>
                <a:cubicBezTo>
                  <a:pt x="882" y="580"/>
                  <a:pt x="895" y="567"/>
                  <a:pt x="907" y="573"/>
                </a:cubicBezTo>
                <a:close/>
                <a:moveTo>
                  <a:pt x="978" y="569"/>
                </a:moveTo>
                <a:cubicBezTo>
                  <a:pt x="979" y="559"/>
                  <a:pt x="957" y="557"/>
                  <a:pt x="956" y="567"/>
                </a:cubicBezTo>
                <a:cubicBezTo>
                  <a:pt x="966" y="565"/>
                  <a:pt x="971" y="568"/>
                  <a:pt x="978" y="569"/>
                </a:cubicBezTo>
                <a:close/>
                <a:moveTo>
                  <a:pt x="1067" y="574"/>
                </a:moveTo>
                <a:cubicBezTo>
                  <a:pt x="1077" y="569"/>
                  <a:pt x="1077" y="577"/>
                  <a:pt x="1085" y="580"/>
                </a:cubicBezTo>
                <a:cubicBezTo>
                  <a:pt x="1086" y="573"/>
                  <a:pt x="1079" y="574"/>
                  <a:pt x="1082" y="565"/>
                </a:cubicBezTo>
                <a:cubicBezTo>
                  <a:pt x="1074" y="566"/>
                  <a:pt x="1066" y="566"/>
                  <a:pt x="1067" y="574"/>
                </a:cubicBezTo>
                <a:close/>
                <a:moveTo>
                  <a:pt x="1097" y="568"/>
                </a:moveTo>
                <a:cubicBezTo>
                  <a:pt x="1096" y="575"/>
                  <a:pt x="1103" y="575"/>
                  <a:pt x="1101" y="583"/>
                </a:cubicBezTo>
                <a:cubicBezTo>
                  <a:pt x="1117" y="583"/>
                  <a:pt x="1104" y="571"/>
                  <a:pt x="1097" y="568"/>
                </a:cubicBezTo>
                <a:close/>
                <a:moveTo>
                  <a:pt x="507" y="624"/>
                </a:moveTo>
                <a:cubicBezTo>
                  <a:pt x="500" y="622"/>
                  <a:pt x="498" y="616"/>
                  <a:pt x="488" y="618"/>
                </a:cubicBezTo>
                <a:cubicBezTo>
                  <a:pt x="484" y="628"/>
                  <a:pt x="504" y="630"/>
                  <a:pt x="507" y="624"/>
                </a:cubicBezTo>
                <a:close/>
                <a:moveTo>
                  <a:pt x="832" y="645"/>
                </a:moveTo>
                <a:cubicBezTo>
                  <a:pt x="820" y="646"/>
                  <a:pt x="823" y="632"/>
                  <a:pt x="810" y="636"/>
                </a:cubicBezTo>
                <a:cubicBezTo>
                  <a:pt x="813" y="645"/>
                  <a:pt x="813" y="645"/>
                  <a:pt x="810" y="654"/>
                </a:cubicBezTo>
                <a:cubicBezTo>
                  <a:pt x="818" y="651"/>
                  <a:pt x="825" y="648"/>
                  <a:pt x="832" y="645"/>
                </a:cubicBezTo>
                <a:close/>
                <a:moveTo>
                  <a:pt x="639" y="659"/>
                </a:moveTo>
                <a:cubicBezTo>
                  <a:pt x="637" y="650"/>
                  <a:pt x="619" y="641"/>
                  <a:pt x="611" y="647"/>
                </a:cubicBezTo>
                <a:cubicBezTo>
                  <a:pt x="620" y="655"/>
                  <a:pt x="625" y="664"/>
                  <a:pt x="639" y="659"/>
                </a:cubicBezTo>
                <a:close/>
                <a:moveTo>
                  <a:pt x="642" y="662"/>
                </a:moveTo>
                <a:cubicBezTo>
                  <a:pt x="650" y="661"/>
                  <a:pt x="656" y="658"/>
                  <a:pt x="660" y="653"/>
                </a:cubicBezTo>
                <a:cubicBezTo>
                  <a:pt x="656" y="652"/>
                  <a:pt x="655" y="648"/>
                  <a:pt x="651" y="647"/>
                </a:cubicBezTo>
                <a:cubicBezTo>
                  <a:pt x="652" y="656"/>
                  <a:pt x="643" y="655"/>
                  <a:pt x="642" y="662"/>
                </a:cubicBezTo>
                <a:close/>
                <a:moveTo>
                  <a:pt x="863" y="681"/>
                </a:moveTo>
                <a:cubicBezTo>
                  <a:pt x="853" y="680"/>
                  <a:pt x="851" y="688"/>
                  <a:pt x="844" y="681"/>
                </a:cubicBezTo>
                <a:cubicBezTo>
                  <a:pt x="844" y="687"/>
                  <a:pt x="845" y="691"/>
                  <a:pt x="847" y="693"/>
                </a:cubicBezTo>
                <a:cubicBezTo>
                  <a:pt x="853" y="690"/>
                  <a:pt x="862" y="689"/>
                  <a:pt x="863" y="681"/>
                </a:cubicBezTo>
                <a:close/>
                <a:moveTo>
                  <a:pt x="422" y="987"/>
                </a:moveTo>
                <a:cubicBezTo>
                  <a:pt x="418" y="987"/>
                  <a:pt x="417" y="990"/>
                  <a:pt x="416" y="993"/>
                </a:cubicBezTo>
                <a:cubicBezTo>
                  <a:pt x="420" y="993"/>
                  <a:pt x="423" y="994"/>
                  <a:pt x="422" y="999"/>
                </a:cubicBezTo>
                <a:cubicBezTo>
                  <a:pt x="431" y="999"/>
                  <a:pt x="431" y="992"/>
                  <a:pt x="440" y="992"/>
                </a:cubicBezTo>
                <a:cubicBezTo>
                  <a:pt x="461" y="1022"/>
                  <a:pt x="484" y="972"/>
                  <a:pt x="511" y="982"/>
                </a:cubicBezTo>
                <a:cubicBezTo>
                  <a:pt x="508" y="966"/>
                  <a:pt x="515" y="972"/>
                  <a:pt x="526" y="973"/>
                </a:cubicBezTo>
                <a:cubicBezTo>
                  <a:pt x="532" y="962"/>
                  <a:pt x="526" y="950"/>
                  <a:pt x="516" y="946"/>
                </a:cubicBezTo>
                <a:cubicBezTo>
                  <a:pt x="515" y="949"/>
                  <a:pt x="513" y="953"/>
                  <a:pt x="510" y="955"/>
                </a:cubicBezTo>
                <a:cubicBezTo>
                  <a:pt x="508" y="948"/>
                  <a:pt x="493" y="954"/>
                  <a:pt x="495" y="943"/>
                </a:cubicBezTo>
                <a:cubicBezTo>
                  <a:pt x="510" y="938"/>
                  <a:pt x="519" y="945"/>
                  <a:pt x="529" y="933"/>
                </a:cubicBezTo>
                <a:cubicBezTo>
                  <a:pt x="539" y="942"/>
                  <a:pt x="553" y="939"/>
                  <a:pt x="562" y="942"/>
                </a:cubicBezTo>
                <a:cubicBezTo>
                  <a:pt x="562" y="930"/>
                  <a:pt x="581" y="938"/>
                  <a:pt x="587" y="932"/>
                </a:cubicBezTo>
                <a:cubicBezTo>
                  <a:pt x="594" y="935"/>
                  <a:pt x="597" y="943"/>
                  <a:pt x="602" y="948"/>
                </a:cubicBezTo>
                <a:cubicBezTo>
                  <a:pt x="603" y="933"/>
                  <a:pt x="613" y="909"/>
                  <a:pt x="623" y="929"/>
                </a:cubicBezTo>
                <a:cubicBezTo>
                  <a:pt x="626" y="920"/>
                  <a:pt x="619" y="921"/>
                  <a:pt x="620" y="914"/>
                </a:cubicBezTo>
                <a:cubicBezTo>
                  <a:pt x="630" y="910"/>
                  <a:pt x="634" y="916"/>
                  <a:pt x="642" y="907"/>
                </a:cubicBezTo>
                <a:cubicBezTo>
                  <a:pt x="645" y="911"/>
                  <a:pt x="645" y="919"/>
                  <a:pt x="648" y="923"/>
                </a:cubicBezTo>
                <a:cubicBezTo>
                  <a:pt x="666" y="918"/>
                  <a:pt x="670" y="923"/>
                  <a:pt x="685" y="925"/>
                </a:cubicBezTo>
                <a:cubicBezTo>
                  <a:pt x="684" y="914"/>
                  <a:pt x="694" y="912"/>
                  <a:pt x="703" y="910"/>
                </a:cubicBezTo>
                <a:cubicBezTo>
                  <a:pt x="705" y="901"/>
                  <a:pt x="698" y="902"/>
                  <a:pt x="700" y="894"/>
                </a:cubicBezTo>
                <a:cubicBezTo>
                  <a:pt x="710" y="899"/>
                  <a:pt x="716" y="892"/>
                  <a:pt x="712" y="882"/>
                </a:cubicBezTo>
                <a:cubicBezTo>
                  <a:pt x="731" y="885"/>
                  <a:pt x="733" y="870"/>
                  <a:pt x="752" y="872"/>
                </a:cubicBezTo>
                <a:cubicBezTo>
                  <a:pt x="754" y="876"/>
                  <a:pt x="756" y="881"/>
                  <a:pt x="755" y="888"/>
                </a:cubicBezTo>
                <a:cubicBezTo>
                  <a:pt x="768" y="884"/>
                  <a:pt x="768" y="892"/>
                  <a:pt x="776" y="893"/>
                </a:cubicBezTo>
                <a:cubicBezTo>
                  <a:pt x="785" y="874"/>
                  <a:pt x="827" y="898"/>
                  <a:pt x="837" y="874"/>
                </a:cubicBezTo>
                <a:cubicBezTo>
                  <a:pt x="833" y="869"/>
                  <a:pt x="829" y="862"/>
                  <a:pt x="822" y="859"/>
                </a:cubicBezTo>
                <a:cubicBezTo>
                  <a:pt x="844" y="847"/>
                  <a:pt x="824" y="841"/>
                  <a:pt x="815" y="829"/>
                </a:cubicBezTo>
                <a:cubicBezTo>
                  <a:pt x="808" y="828"/>
                  <a:pt x="809" y="834"/>
                  <a:pt x="800" y="832"/>
                </a:cubicBezTo>
                <a:cubicBezTo>
                  <a:pt x="786" y="788"/>
                  <a:pt x="726" y="883"/>
                  <a:pt x="720" y="827"/>
                </a:cubicBezTo>
                <a:cubicBezTo>
                  <a:pt x="702" y="827"/>
                  <a:pt x="686" y="851"/>
                  <a:pt x="671" y="837"/>
                </a:cubicBezTo>
                <a:cubicBezTo>
                  <a:pt x="666" y="844"/>
                  <a:pt x="655" y="849"/>
                  <a:pt x="656" y="855"/>
                </a:cubicBezTo>
                <a:cubicBezTo>
                  <a:pt x="649" y="852"/>
                  <a:pt x="641" y="850"/>
                  <a:pt x="632" y="849"/>
                </a:cubicBezTo>
                <a:cubicBezTo>
                  <a:pt x="631" y="863"/>
                  <a:pt x="623" y="869"/>
                  <a:pt x="617" y="877"/>
                </a:cubicBezTo>
                <a:cubicBezTo>
                  <a:pt x="605" y="877"/>
                  <a:pt x="594" y="875"/>
                  <a:pt x="589" y="868"/>
                </a:cubicBezTo>
                <a:cubicBezTo>
                  <a:pt x="591" y="890"/>
                  <a:pt x="579" y="868"/>
                  <a:pt x="571" y="884"/>
                </a:cubicBezTo>
                <a:cubicBezTo>
                  <a:pt x="573" y="888"/>
                  <a:pt x="581" y="888"/>
                  <a:pt x="580" y="896"/>
                </a:cubicBezTo>
                <a:cubicBezTo>
                  <a:pt x="566" y="896"/>
                  <a:pt x="578" y="908"/>
                  <a:pt x="571" y="911"/>
                </a:cubicBezTo>
                <a:cubicBezTo>
                  <a:pt x="557" y="914"/>
                  <a:pt x="554" y="906"/>
                  <a:pt x="544" y="905"/>
                </a:cubicBezTo>
                <a:cubicBezTo>
                  <a:pt x="541" y="917"/>
                  <a:pt x="522" y="923"/>
                  <a:pt x="507" y="921"/>
                </a:cubicBezTo>
                <a:cubicBezTo>
                  <a:pt x="503" y="927"/>
                  <a:pt x="499" y="932"/>
                  <a:pt x="495" y="937"/>
                </a:cubicBezTo>
                <a:cubicBezTo>
                  <a:pt x="477" y="939"/>
                  <a:pt x="484" y="916"/>
                  <a:pt x="473" y="912"/>
                </a:cubicBezTo>
                <a:cubicBezTo>
                  <a:pt x="471" y="925"/>
                  <a:pt x="461" y="929"/>
                  <a:pt x="458" y="940"/>
                </a:cubicBezTo>
                <a:cubicBezTo>
                  <a:pt x="455" y="935"/>
                  <a:pt x="442" y="945"/>
                  <a:pt x="437" y="946"/>
                </a:cubicBezTo>
                <a:cubicBezTo>
                  <a:pt x="434" y="938"/>
                  <a:pt x="424" y="937"/>
                  <a:pt x="418" y="931"/>
                </a:cubicBezTo>
                <a:cubicBezTo>
                  <a:pt x="415" y="942"/>
                  <a:pt x="408" y="950"/>
                  <a:pt x="397" y="953"/>
                </a:cubicBezTo>
                <a:cubicBezTo>
                  <a:pt x="406" y="964"/>
                  <a:pt x="404" y="970"/>
                  <a:pt x="407" y="984"/>
                </a:cubicBezTo>
                <a:cubicBezTo>
                  <a:pt x="411" y="985"/>
                  <a:pt x="422" y="980"/>
                  <a:pt x="422" y="987"/>
                </a:cubicBezTo>
                <a:close/>
                <a:moveTo>
                  <a:pt x="1036" y="838"/>
                </a:moveTo>
                <a:cubicBezTo>
                  <a:pt x="1036" y="847"/>
                  <a:pt x="1044" y="847"/>
                  <a:pt x="1052" y="847"/>
                </a:cubicBezTo>
                <a:cubicBezTo>
                  <a:pt x="1053" y="838"/>
                  <a:pt x="1045" y="838"/>
                  <a:pt x="1036" y="838"/>
                </a:cubicBezTo>
                <a:close/>
                <a:moveTo>
                  <a:pt x="1049" y="863"/>
                </a:moveTo>
                <a:cubicBezTo>
                  <a:pt x="1048" y="859"/>
                  <a:pt x="1050" y="856"/>
                  <a:pt x="1052" y="854"/>
                </a:cubicBezTo>
                <a:cubicBezTo>
                  <a:pt x="1045" y="847"/>
                  <a:pt x="1038" y="856"/>
                  <a:pt x="1033" y="860"/>
                </a:cubicBezTo>
                <a:cubicBezTo>
                  <a:pt x="1042" y="857"/>
                  <a:pt x="1041" y="864"/>
                  <a:pt x="1049" y="863"/>
                </a:cubicBezTo>
                <a:close/>
                <a:moveTo>
                  <a:pt x="3796" y="1002"/>
                </a:moveTo>
                <a:cubicBezTo>
                  <a:pt x="3794" y="995"/>
                  <a:pt x="3796" y="984"/>
                  <a:pt x="3787" y="984"/>
                </a:cubicBezTo>
                <a:cubicBezTo>
                  <a:pt x="3785" y="995"/>
                  <a:pt x="3789" y="1000"/>
                  <a:pt x="3796" y="1002"/>
                </a:cubicBezTo>
                <a:close/>
                <a:moveTo>
                  <a:pt x="3747" y="1055"/>
                </a:moveTo>
                <a:cubicBezTo>
                  <a:pt x="3751" y="1058"/>
                  <a:pt x="3758" y="1058"/>
                  <a:pt x="3766" y="1058"/>
                </a:cubicBezTo>
                <a:cubicBezTo>
                  <a:pt x="3766" y="1052"/>
                  <a:pt x="3766" y="1052"/>
                  <a:pt x="3766" y="1052"/>
                </a:cubicBezTo>
                <a:cubicBezTo>
                  <a:pt x="3763" y="1052"/>
                  <a:pt x="3762" y="1049"/>
                  <a:pt x="3760" y="1049"/>
                </a:cubicBezTo>
                <a:cubicBezTo>
                  <a:pt x="3762" y="1057"/>
                  <a:pt x="3745" y="1047"/>
                  <a:pt x="3747" y="1055"/>
                </a:cubicBezTo>
                <a:close/>
                <a:moveTo>
                  <a:pt x="120" y="1131"/>
                </a:moveTo>
                <a:cubicBezTo>
                  <a:pt x="122" y="1138"/>
                  <a:pt x="106" y="1129"/>
                  <a:pt x="111" y="1140"/>
                </a:cubicBezTo>
                <a:cubicBezTo>
                  <a:pt x="123" y="1141"/>
                  <a:pt x="129" y="1135"/>
                  <a:pt x="129" y="1125"/>
                </a:cubicBezTo>
                <a:cubicBezTo>
                  <a:pt x="119" y="1125"/>
                  <a:pt x="118" y="1116"/>
                  <a:pt x="105" y="1119"/>
                </a:cubicBezTo>
                <a:cubicBezTo>
                  <a:pt x="105" y="1131"/>
                  <a:pt x="105" y="1131"/>
                  <a:pt x="105" y="1131"/>
                </a:cubicBezTo>
                <a:cubicBezTo>
                  <a:pt x="113" y="1135"/>
                  <a:pt x="117" y="1122"/>
                  <a:pt x="120" y="1131"/>
                </a:cubicBezTo>
                <a:close/>
                <a:moveTo>
                  <a:pt x="93" y="1144"/>
                </a:moveTo>
                <a:cubicBezTo>
                  <a:pt x="93" y="1140"/>
                  <a:pt x="98" y="1141"/>
                  <a:pt x="99" y="1137"/>
                </a:cubicBezTo>
                <a:cubicBezTo>
                  <a:pt x="88" y="1137"/>
                  <a:pt x="106" y="1126"/>
                  <a:pt x="96" y="1125"/>
                </a:cubicBezTo>
                <a:cubicBezTo>
                  <a:pt x="93" y="1131"/>
                  <a:pt x="79" y="1140"/>
                  <a:pt x="93" y="1144"/>
                </a:cubicBezTo>
                <a:close/>
                <a:moveTo>
                  <a:pt x="2223" y="1149"/>
                </a:moveTo>
                <a:cubicBezTo>
                  <a:pt x="2230" y="1147"/>
                  <a:pt x="2234" y="1140"/>
                  <a:pt x="2247" y="1143"/>
                </a:cubicBezTo>
                <a:cubicBezTo>
                  <a:pt x="2246" y="1133"/>
                  <a:pt x="2232" y="1136"/>
                  <a:pt x="2222" y="1134"/>
                </a:cubicBezTo>
                <a:cubicBezTo>
                  <a:pt x="2223" y="1124"/>
                  <a:pt x="2215" y="1120"/>
                  <a:pt x="2204" y="1116"/>
                </a:cubicBezTo>
                <a:cubicBezTo>
                  <a:pt x="2204" y="1121"/>
                  <a:pt x="2203" y="1125"/>
                  <a:pt x="2201" y="1128"/>
                </a:cubicBezTo>
                <a:cubicBezTo>
                  <a:pt x="2206" y="1138"/>
                  <a:pt x="2229" y="1136"/>
                  <a:pt x="2223" y="1149"/>
                </a:cubicBezTo>
                <a:close/>
                <a:moveTo>
                  <a:pt x="2256" y="1149"/>
                </a:moveTo>
                <a:cubicBezTo>
                  <a:pt x="2258" y="1157"/>
                  <a:pt x="2255" y="1160"/>
                  <a:pt x="2247" y="1158"/>
                </a:cubicBezTo>
                <a:cubicBezTo>
                  <a:pt x="2248" y="1180"/>
                  <a:pt x="2274" y="1176"/>
                  <a:pt x="2275" y="1198"/>
                </a:cubicBezTo>
                <a:cubicBezTo>
                  <a:pt x="2288" y="1199"/>
                  <a:pt x="2283" y="1174"/>
                  <a:pt x="2293" y="1182"/>
                </a:cubicBezTo>
                <a:cubicBezTo>
                  <a:pt x="2295" y="1175"/>
                  <a:pt x="2288" y="1176"/>
                  <a:pt x="2290" y="1167"/>
                </a:cubicBezTo>
                <a:cubicBezTo>
                  <a:pt x="2305" y="1162"/>
                  <a:pt x="2335" y="1165"/>
                  <a:pt x="2330" y="1185"/>
                </a:cubicBezTo>
                <a:cubicBezTo>
                  <a:pt x="2341" y="1182"/>
                  <a:pt x="2342" y="1189"/>
                  <a:pt x="2352" y="1188"/>
                </a:cubicBezTo>
                <a:cubicBezTo>
                  <a:pt x="2337" y="1157"/>
                  <a:pt x="2297" y="1154"/>
                  <a:pt x="2256" y="1149"/>
                </a:cubicBezTo>
                <a:close/>
                <a:moveTo>
                  <a:pt x="2358" y="1166"/>
                </a:moveTo>
                <a:cubicBezTo>
                  <a:pt x="2365" y="1169"/>
                  <a:pt x="2372" y="1172"/>
                  <a:pt x="2376" y="1178"/>
                </a:cubicBezTo>
                <a:cubicBezTo>
                  <a:pt x="2382" y="1167"/>
                  <a:pt x="2393" y="1179"/>
                  <a:pt x="2397" y="1169"/>
                </a:cubicBezTo>
                <a:cubicBezTo>
                  <a:pt x="2387" y="1167"/>
                  <a:pt x="2369" y="1157"/>
                  <a:pt x="2358" y="1166"/>
                </a:cubicBezTo>
                <a:close/>
                <a:moveTo>
                  <a:pt x="2226" y="1168"/>
                </a:moveTo>
                <a:cubicBezTo>
                  <a:pt x="2226" y="1181"/>
                  <a:pt x="2238" y="1182"/>
                  <a:pt x="2241" y="1171"/>
                </a:cubicBezTo>
                <a:cubicBezTo>
                  <a:pt x="2238" y="1168"/>
                  <a:pt x="2233" y="1167"/>
                  <a:pt x="2226" y="1168"/>
                </a:cubicBezTo>
                <a:close/>
                <a:moveTo>
                  <a:pt x="1500" y="1198"/>
                </a:moveTo>
                <a:cubicBezTo>
                  <a:pt x="1494" y="1208"/>
                  <a:pt x="1511" y="1210"/>
                  <a:pt x="1512" y="1204"/>
                </a:cubicBezTo>
                <a:cubicBezTo>
                  <a:pt x="1507" y="1202"/>
                  <a:pt x="1510" y="1194"/>
                  <a:pt x="1500" y="1198"/>
                </a:cubicBezTo>
                <a:close/>
                <a:moveTo>
                  <a:pt x="642" y="1232"/>
                </a:moveTo>
                <a:cubicBezTo>
                  <a:pt x="637" y="1232"/>
                  <a:pt x="641" y="1224"/>
                  <a:pt x="636" y="1223"/>
                </a:cubicBezTo>
                <a:cubicBezTo>
                  <a:pt x="632" y="1229"/>
                  <a:pt x="630" y="1216"/>
                  <a:pt x="621" y="1223"/>
                </a:cubicBezTo>
                <a:cubicBezTo>
                  <a:pt x="621" y="1239"/>
                  <a:pt x="612" y="1245"/>
                  <a:pt x="606" y="1254"/>
                </a:cubicBezTo>
                <a:cubicBezTo>
                  <a:pt x="605" y="1262"/>
                  <a:pt x="611" y="1264"/>
                  <a:pt x="615" y="1266"/>
                </a:cubicBezTo>
                <a:cubicBezTo>
                  <a:pt x="612" y="1251"/>
                  <a:pt x="635" y="1251"/>
                  <a:pt x="642" y="1232"/>
                </a:cubicBezTo>
                <a:close/>
                <a:moveTo>
                  <a:pt x="2291" y="1219"/>
                </a:moveTo>
                <a:cubicBezTo>
                  <a:pt x="2293" y="1231"/>
                  <a:pt x="2266" y="1220"/>
                  <a:pt x="2254" y="1223"/>
                </a:cubicBezTo>
                <a:cubicBezTo>
                  <a:pt x="2260" y="1216"/>
                  <a:pt x="2254" y="1209"/>
                  <a:pt x="2248" y="1207"/>
                </a:cubicBezTo>
                <a:cubicBezTo>
                  <a:pt x="2250" y="1217"/>
                  <a:pt x="2245" y="1219"/>
                  <a:pt x="2242" y="1223"/>
                </a:cubicBezTo>
                <a:cubicBezTo>
                  <a:pt x="2248" y="1223"/>
                  <a:pt x="2244" y="1233"/>
                  <a:pt x="2251" y="1232"/>
                </a:cubicBezTo>
                <a:cubicBezTo>
                  <a:pt x="2255" y="1231"/>
                  <a:pt x="2266" y="1229"/>
                  <a:pt x="2279" y="1228"/>
                </a:cubicBezTo>
                <a:cubicBezTo>
                  <a:pt x="2279" y="1234"/>
                  <a:pt x="2281" y="1239"/>
                  <a:pt x="2285" y="1241"/>
                </a:cubicBezTo>
                <a:cubicBezTo>
                  <a:pt x="2288" y="1237"/>
                  <a:pt x="2291" y="1234"/>
                  <a:pt x="2294" y="1231"/>
                </a:cubicBezTo>
                <a:cubicBezTo>
                  <a:pt x="2295" y="1234"/>
                  <a:pt x="2297" y="1235"/>
                  <a:pt x="2300" y="1234"/>
                </a:cubicBezTo>
                <a:cubicBezTo>
                  <a:pt x="2302" y="1226"/>
                  <a:pt x="2296" y="1210"/>
                  <a:pt x="2291" y="1219"/>
                </a:cubicBezTo>
                <a:close/>
                <a:moveTo>
                  <a:pt x="2202" y="1223"/>
                </a:moveTo>
                <a:cubicBezTo>
                  <a:pt x="2191" y="1226"/>
                  <a:pt x="2195" y="1208"/>
                  <a:pt x="2187" y="1217"/>
                </a:cubicBezTo>
                <a:cubicBezTo>
                  <a:pt x="2188" y="1231"/>
                  <a:pt x="2233" y="1229"/>
                  <a:pt x="2242" y="1229"/>
                </a:cubicBezTo>
                <a:cubicBezTo>
                  <a:pt x="2238" y="1207"/>
                  <a:pt x="2215" y="1215"/>
                  <a:pt x="2202" y="1223"/>
                </a:cubicBezTo>
                <a:close/>
                <a:moveTo>
                  <a:pt x="1715" y="1238"/>
                </a:moveTo>
                <a:cubicBezTo>
                  <a:pt x="1712" y="1243"/>
                  <a:pt x="1703" y="1242"/>
                  <a:pt x="1706" y="1253"/>
                </a:cubicBezTo>
                <a:cubicBezTo>
                  <a:pt x="1714" y="1253"/>
                  <a:pt x="1717" y="1248"/>
                  <a:pt x="1721" y="1244"/>
                </a:cubicBezTo>
                <a:cubicBezTo>
                  <a:pt x="1717" y="1244"/>
                  <a:pt x="1718" y="1239"/>
                  <a:pt x="1715" y="1238"/>
                </a:cubicBezTo>
                <a:close/>
                <a:moveTo>
                  <a:pt x="5" y="1279"/>
                </a:moveTo>
                <a:cubicBezTo>
                  <a:pt x="2" y="1290"/>
                  <a:pt x="1" y="1290"/>
                  <a:pt x="0" y="1298"/>
                </a:cubicBezTo>
                <a:cubicBezTo>
                  <a:pt x="8" y="1300"/>
                  <a:pt x="12" y="1282"/>
                  <a:pt x="5" y="1279"/>
                </a:cubicBezTo>
                <a:close/>
                <a:moveTo>
                  <a:pt x="2478" y="1251"/>
                </a:moveTo>
                <a:cubicBezTo>
                  <a:pt x="2480" y="1259"/>
                  <a:pt x="2461" y="1248"/>
                  <a:pt x="2463" y="1257"/>
                </a:cubicBezTo>
                <a:cubicBezTo>
                  <a:pt x="2467" y="1260"/>
                  <a:pt x="2474" y="1260"/>
                  <a:pt x="2478" y="1263"/>
                </a:cubicBezTo>
                <a:cubicBezTo>
                  <a:pt x="2475" y="1257"/>
                  <a:pt x="2487" y="1252"/>
                  <a:pt x="2478" y="1251"/>
                </a:cubicBezTo>
                <a:close/>
                <a:moveTo>
                  <a:pt x="1908" y="1263"/>
                </a:moveTo>
                <a:cubicBezTo>
                  <a:pt x="1909" y="1273"/>
                  <a:pt x="1899" y="1256"/>
                  <a:pt x="1899" y="1266"/>
                </a:cubicBezTo>
                <a:cubicBezTo>
                  <a:pt x="1905" y="1267"/>
                  <a:pt x="1901" y="1277"/>
                  <a:pt x="1908" y="1276"/>
                </a:cubicBezTo>
                <a:cubicBezTo>
                  <a:pt x="1909" y="1274"/>
                  <a:pt x="1916" y="1264"/>
                  <a:pt x="1908" y="1263"/>
                </a:cubicBezTo>
                <a:close/>
                <a:moveTo>
                  <a:pt x="2052" y="1280"/>
                </a:moveTo>
                <a:cubicBezTo>
                  <a:pt x="2054" y="1287"/>
                  <a:pt x="2058" y="1291"/>
                  <a:pt x="2065" y="1292"/>
                </a:cubicBezTo>
                <a:cubicBezTo>
                  <a:pt x="2063" y="1280"/>
                  <a:pt x="2076" y="1282"/>
                  <a:pt x="2080" y="1277"/>
                </a:cubicBezTo>
                <a:cubicBezTo>
                  <a:pt x="2066" y="1280"/>
                  <a:pt x="2063" y="1275"/>
                  <a:pt x="2052" y="1280"/>
                </a:cubicBezTo>
                <a:close/>
                <a:moveTo>
                  <a:pt x="2687" y="1282"/>
                </a:moveTo>
                <a:cubicBezTo>
                  <a:pt x="2687" y="1286"/>
                  <a:pt x="2688" y="1289"/>
                  <a:pt x="2690" y="1291"/>
                </a:cubicBezTo>
                <a:cubicBezTo>
                  <a:pt x="2686" y="1296"/>
                  <a:pt x="2680" y="1303"/>
                  <a:pt x="2693" y="1303"/>
                </a:cubicBezTo>
                <a:cubicBezTo>
                  <a:pt x="2693" y="1290"/>
                  <a:pt x="2698" y="1286"/>
                  <a:pt x="2687" y="1282"/>
                </a:cubicBezTo>
                <a:close/>
                <a:moveTo>
                  <a:pt x="2724" y="1291"/>
                </a:moveTo>
                <a:cubicBezTo>
                  <a:pt x="2718" y="1299"/>
                  <a:pt x="2713" y="1291"/>
                  <a:pt x="2708" y="1297"/>
                </a:cubicBezTo>
                <a:cubicBezTo>
                  <a:pt x="2713" y="1297"/>
                  <a:pt x="2711" y="1304"/>
                  <a:pt x="2712" y="1309"/>
                </a:cubicBezTo>
                <a:cubicBezTo>
                  <a:pt x="2723" y="1300"/>
                  <a:pt x="2731" y="1301"/>
                  <a:pt x="2739" y="1293"/>
                </a:cubicBezTo>
                <a:cubicBezTo>
                  <a:pt x="2735" y="1286"/>
                  <a:pt x="2701" y="1280"/>
                  <a:pt x="2724" y="1291"/>
                </a:cubicBezTo>
                <a:close/>
                <a:moveTo>
                  <a:pt x="2745" y="1315"/>
                </a:moveTo>
                <a:cubicBezTo>
                  <a:pt x="2744" y="1326"/>
                  <a:pt x="2748" y="1331"/>
                  <a:pt x="2755" y="1333"/>
                </a:cubicBezTo>
                <a:cubicBezTo>
                  <a:pt x="2755" y="1328"/>
                  <a:pt x="2755" y="1324"/>
                  <a:pt x="2758" y="1321"/>
                </a:cubicBezTo>
                <a:cubicBezTo>
                  <a:pt x="2749" y="1323"/>
                  <a:pt x="2752" y="1315"/>
                  <a:pt x="2745" y="1315"/>
                </a:cubicBezTo>
                <a:close/>
                <a:moveTo>
                  <a:pt x="2663" y="1334"/>
                </a:moveTo>
                <a:cubicBezTo>
                  <a:pt x="2663" y="1337"/>
                  <a:pt x="2685" y="1335"/>
                  <a:pt x="2684" y="1328"/>
                </a:cubicBezTo>
                <a:cubicBezTo>
                  <a:pt x="2677" y="1330"/>
                  <a:pt x="2660" y="1323"/>
                  <a:pt x="2663" y="1334"/>
                </a:cubicBezTo>
                <a:close/>
                <a:moveTo>
                  <a:pt x="2697" y="1328"/>
                </a:moveTo>
                <a:cubicBezTo>
                  <a:pt x="2695" y="1343"/>
                  <a:pt x="2713" y="1337"/>
                  <a:pt x="2721" y="1343"/>
                </a:cubicBezTo>
                <a:cubicBezTo>
                  <a:pt x="2719" y="1332"/>
                  <a:pt x="2701" y="1337"/>
                  <a:pt x="2697" y="1328"/>
                </a:cubicBezTo>
                <a:close/>
                <a:moveTo>
                  <a:pt x="2780" y="1400"/>
                </a:moveTo>
                <a:cubicBezTo>
                  <a:pt x="2787" y="1403"/>
                  <a:pt x="2794" y="1405"/>
                  <a:pt x="2799" y="1409"/>
                </a:cubicBezTo>
                <a:cubicBezTo>
                  <a:pt x="2800" y="1400"/>
                  <a:pt x="2784" y="1393"/>
                  <a:pt x="2780" y="1400"/>
                </a:cubicBezTo>
                <a:close/>
                <a:moveTo>
                  <a:pt x="2900" y="1436"/>
                </a:moveTo>
                <a:cubicBezTo>
                  <a:pt x="2900" y="1441"/>
                  <a:pt x="2901" y="1445"/>
                  <a:pt x="2903" y="1448"/>
                </a:cubicBezTo>
                <a:cubicBezTo>
                  <a:pt x="2911" y="1441"/>
                  <a:pt x="2917" y="1442"/>
                  <a:pt x="2922" y="1454"/>
                </a:cubicBezTo>
                <a:cubicBezTo>
                  <a:pt x="2930" y="1454"/>
                  <a:pt x="2929" y="1445"/>
                  <a:pt x="2934" y="1441"/>
                </a:cubicBezTo>
                <a:cubicBezTo>
                  <a:pt x="2921" y="1441"/>
                  <a:pt x="2914" y="1434"/>
                  <a:pt x="2900" y="1436"/>
                </a:cubicBezTo>
                <a:close/>
                <a:moveTo>
                  <a:pt x="3005" y="1468"/>
                </a:moveTo>
                <a:cubicBezTo>
                  <a:pt x="3014" y="1478"/>
                  <a:pt x="3038" y="1485"/>
                  <a:pt x="3041" y="1477"/>
                </a:cubicBezTo>
                <a:cubicBezTo>
                  <a:pt x="3034" y="1471"/>
                  <a:pt x="3013" y="1463"/>
                  <a:pt x="3005" y="1468"/>
                </a:cubicBezTo>
                <a:close/>
                <a:moveTo>
                  <a:pt x="3611" y="1473"/>
                </a:moveTo>
                <a:cubicBezTo>
                  <a:pt x="3611" y="1481"/>
                  <a:pt x="3618" y="1481"/>
                  <a:pt x="3624" y="1482"/>
                </a:cubicBezTo>
                <a:cubicBezTo>
                  <a:pt x="3626" y="1471"/>
                  <a:pt x="3617" y="1467"/>
                  <a:pt x="3611" y="1473"/>
                </a:cubicBezTo>
                <a:close/>
                <a:moveTo>
                  <a:pt x="3467" y="1671"/>
                </a:moveTo>
                <a:cubicBezTo>
                  <a:pt x="3477" y="1666"/>
                  <a:pt x="3484" y="1666"/>
                  <a:pt x="3491" y="1665"/>
                </a:cubicBezTo>
                <a:cubicBezTo>
                  <a:pt x="3481" y="1661"/>
                  <a:pt x="3472" y="1657"/>
                  <a:pt x="3463" y="1653"/>
                </a:cubicBezTo>
                <a:cubicBezTo>
                  <a:pt x="3465" y="1665"/>
                  <a:pt x="3478" y="1661"/>
                  <a:pt x="3467" y="1671"/>
                </a:cubicBezTo>
                <a:close/>
                <a:moveTo>
                  <a:pt x="3592" y="1673"/>
                </a:moveTo>
                <a:cubicBezTo>
                  <a:pt x="3595" y="1686"/>
                  <a:pt x="3606" y="1679"/>
                  <a:pt x="3617" y="1688"/>
                </a:cubicBezTo>
                <a:cubicBezTo>
                  <a:pt x="3618" y="1674"/>
                  <a:pt x="3600" y="1678"/>
                  <a:pt x="3592" y="1673"/>
                </a:cubicBezTo>
                <a:close/>
                <a:moveTo>
                  <a:pt x="2740" y="1122"/>
                </a:moveTo>
                <a:cubicBezTo>
                  <a:pt x="2740" y="1123"/>
                  <a:pt x="2740" y="1124"/>
                  <a:pt x="2740" y="1125"/>
                </a:cubicBezTo>
                <a:cubicBezTo>
                  <a:pt x="2740" y="1124"/>
                  <a:pt x="2740" y="1123"/>
                  <a:pt x="2740" y="1122"/>
                </a:cubicBezTo>
                <a:close/>
                <a:moveTo>
                  <a:pt x="637" y="1330"/>
                </a:moveTo>
                <a:cubicBezTo>
                  <a:pt x="641" y="1327"/>
                  <a:pt x="643" y="1324"/>
                  <a:pt x="644" y="1320"/>
                </a:cubicBezTo>
                <a:cubicBezTo>
                  <a:pt x="641" y="1322"/>
                  <a:pt x="639" y="1325"/>
                  <a:pt x="637" y="1330"/>
                </a:cubicBezTo>
                <a:close/>
                <a:moveTo>
                  <a:pt x="2697" y="302"/>
                </a:moveTo>
                <a:cubicBezTo>
                  <a:pt x="2696" y="302"/>
                  <a:pt x="2695" y="301"/>
                  <a:pt x="2694" y="301"/>
                </a:cubicBezTo>
                <a:cubicBezTo>
                  <a:pt x="2695" y="302"/>
                  <a:pt x="2696" y="302"/>
                  <a:pt x="2697" y="302"/>
                </a:cubicBezTo>
                <a:close/>
                <a:moveTo>
                  <a:pt x="3687" y="1399"/>
                </a:moveTo>
                <a:cubicBezTo>
                  <a:pt x="3677" y="1381"/>
                  <a:pt x="3651" y="1378"/>
                  <a:pt x="3638" y="1363"/>
                </a:cubicBezTo>
                <a:cubicBezTo>
                  <a:pt x="3628" y="1361"/>
                  <a:pt x="3627" y="1366"/>
                  <a:pt x="3619" y="1366"/>
                </a:cubicBezTo>
                <a:cubicBezTo>
                  <a:pt x="3607" y="1353"/>
                  <a:pt x="3571" y="1325"/>
                  <a:pt x="3564" y="1345"/>
                </a:cubicBezTo>
                <a:cubicBezTo>
                  <a:pt x="3547" y="1325"/>
                  <a:pt x="3520" y="1304"/>
                  <a:pt x="3499" y="1306"/>
                </a:cubicBezTo>
                <a:cubicBezTo>
                  <a:pt x="3515" y="1317"/>
                  <a:pt x="3490" y="1305"/>
                  <a:pt x="3487" y="1312"/>
                </a:cubicBezTo>
                <a:cubicBezTo>
                  <a:pt x="3494" y="1312"/>
                  <a:pt x="3497" y="1315"/>
                  <a:pt x="3496" y="1321"/>
                </a:cubicBezTo>
                <a:cubicBezTo>
                  <a:pt x="3487" y="1320"/>
                  <a:pt x="3484" y="1326"/>
                  <a:pt x="3478" y="1328"/>
                </a:cubicBezTo>
                <a:cubicBezTo>
                  <a:pt x="3475" y="1310"/>
                  <a:pt x="3454" y="1311"/>
                  <a:pt x="3453" y="1291"/>
                </a:cubicBezTo>
                <a:cubicBezTo>
                  <a:pt x="3441" y="1291"/>
                  <a:pt x="3435" y="1293"/>
                  <a:pt x="3441" y="1282"/>
                </a:cubicBezTo>
                <a:cubicBezTo>
                  <a:pt x="3429" y="1298"/>
                  <a:pt x="3404" y="1265"/>
                  <a:pt x="3395" y="1289"/>
                </a:cubicBezTo>
                <a:cubicBezTo>
                  <a:pt x="3381" y="1270"/>
                  <a:pt x="3360" y="1242"/>
                  <a:pt x="3333" y="1247"/>
                </a:cubicBezTo>
                <a:cubicBezTo>
                  <a:pt x="3318" y="1221"/>
                  <a:pt x="3285" y="1213"/>
                  <a:pt x="3268" y="1189"/>
                </a:cubicBezTo>
                <a:cubicBezTo>
                  <a:pt x="3261" y="1192"/>
                  <a:pt x="3250" y="1191"/>
                  <a:pt x="3244" y="1196"/>
                </a:cubicBezTo>
                <a:cubicBezTo>
                  <a:pt x="3245" y="1178"/>
                  <a:pt x="3209" y="1201"/>
                  <a:pt x="3213" y="1175"/>
                </a:cubicBezTo>
                <a:cubicBezTo>
                  <a:pt x="3197" y="1177"/>
                  <a:pt x="3190" y="1169"/>
                  <a:pt x="3191" y="1163"/>
                </a:cubicBezTo>
                <a:cubicBezTo>
                  <a:pt x="3187" y="1176"/>
                  <a:pt x="3174" y="1162"/>
                  <a:pt x="3160" y="1166"/>
                </a:cubicBezTo>
                <a:cubicBezTo>
                  <a:pt x="3161" y="1170"/>
                  <a:pt x="3159" y="1173"/>
                  <a:pt x="3157" y="1175"/>
                </a:cubicBezTo>
                <a:cubicBezTo>
                  <a:pt x="3167" y="1178"/>
                  <a:pt x="3184" y="1174"/>
                  <a:pt x="3182" y="1196"/>
                </a:cubicBezTo>
                <a:cubicBezTo>
                  <a:pt x="3167" y="1197"/>
                  <a:pt x="3167" y="1197"/>
                  <a:pt x="3167" y="1197"/>
                </a:cubicBezTo>
                <a:cubicBezTo>
                  <a:pt x="3168" y="1187"/>
                  <a:pt x="3123" y="1180"/>
                  <a:pt x="3142" y="1160"/>
                </a:cubicBezTo>
                <a:cubicBezTo>
                  <a:pt x="3132" y="1162"/>
                  <a:pt x="3130" y="1153"/>
                  <a:pt x="3124" y="1160"/>
                </a:cubicBezTo>
                <a:cubicBezTo>
                  <a:pt x="3117" y="1155"/>
                  <a:pt x="3117" y="1143"/>
                  <a:pt x="3108" y="1139"/>
                </a:cubicBezTo>
                <a:cubicBezTo>
                  <a:pt x="3102" y="1145"/>
                  <a:pt x="3085" y="1135"/>
                  <a:pt x="3071" y="1139"/>
                </a:cubicBezTo>
                <a:cubicBezTo>
                  <a:pt x="3062" y="1145"/>
                  <a:pt x="3080" y="1149"/>
                  <a:pt x="3071" y="1152"/>
                </a:cubicBezTo>
                <a:cubicBezTo>
                  <a:pt x="3058" y="1152"/>
                  <a:pt x="3050" y="1144"/>
                  <a:pt x="3041" y="1134"/>
                </a:cubicBezTo>
                <a:cubicBezTo>
                  <a:pt x="3047" y="1138"/>
                  <a:pt x="3050" y="1132"/>
                  <a:pt x="3059" y="1136"/>
                </a:cubicBezTo>
                <a:cubicBezTo>
                  <a:pt x="3059" y="1128"/>
                  <a:pt x="3047" y="1129"/>
                  <a:pt x="3056" y="1121"/>
                </a:cubicBezTo>
                <a:cubicBezTo>
                  <a:pt x="3046" y="1118"/>
                  <a:pt x="3054" y="1131"/>
                  <a:pt x="3044" y="1127"/>
                </a:cubicBezTo>
                <a:cubicBezTo>
                  <a:pt x="3045" y="1120"/>
                  <a:pt x="3046" y="1112"/>
                  <a:pt x="3056" y="1112"/>
                </a:cubicBezTo>
                <a:cubicBezTo>
                  <a:pt x="3058" y="1102"/>
                  <a:pt x="3043" y="1108"/>
                  <a:pt x="3046" y="1097"/>
                </a:cubicBezTo>
                <a:cubicBezTo>
                  <a:pt x="3064" y="1101"/>
                  <a:pt x="3064" y="1122"/>
                  <a:pt x="3083" y="1124"/>
                </a:cubicBezTo>
                <a:cubicBezTo>
                  <a:pt x="3085" y="1114"/>
                  <a:pt x="3085" y="1118"/>
                  <a:pt x="3083" y="1109"/>
                </a:cubicBezTo>
                <a:cubicBezTo>
                  <a:pt x="3092" y="1106"/>
                  <a:pt x="3096" y="1099"/>
                  <a:pt x="3111" y="1102"/>
                </a:cubicBezTo>
                <a:cubicBezTo>
                  <a:pt x="3111" y="1106"/>
                  <a:pt x="3109" y="1109"/>
                  <a:pt x="3108" y="1111"/>
                </a:cubicBezTo>
                <a:cubicBezTo>
                  <a:pt x="3130" y="1100"/>
                  <a:pt x="3139" y="1109"/>
                  <a:pt x="3154" y="1111"/>
                </a:cubicBezTo>
                <a:cubicBezTo>
                  <a:pt x="3156" y="1116"/>
                  <a:pt x="3160" y="1135"/>
                  <a:pt x="3166" y="1126"/>
                </a:cubicBezTo>
                <a:cubicBezTo>
                  <a:pt x="3161" y="1127"/>
                  <a:pt x="3161" y="1109"/>
                  <a:pt x="3166" y="1111"/>
                </a:cubicBezTo>
                <a:cubicBezTo>
                  <a:pt x="3169" y="1119"/>
                  <a:pt x="3188" y="1120"/>
                  <a:pt x="3200" y="1113"/>
                </a:cubicBezTo>
                <a:cubicBezTo>
                  <a:pt x="3206" y="1120"/>
                  <a:pt x="3198" y="1119"/>
                  <a:pt x="3197" y="1126"/>
                </a:cubicBezTo>
                <a:cubicBezTo>
                  <a:pt x="3202" y="1128"/>
                  <a:pt x="3206" y="1133"/>
                  <a:pt x="3212" y="1135"/>
                </a:cubicBezTo>
                <a:cubicBezTo>
                  <a:pt x="3213" y="1129"/>
                  <a:pt x="3208" y="1127"/>
                  <a:pt x="3212" y="1126"/>
                </a:cubicBezTo>
                <a:cubicBezTo>
                  <a:pt x="3227" y="1136"/>
                  <a:pt x="3251" y="1145"/>
                  <a:pt x="3268" y="1162"/>
                </a:cubicBezTo>
                <a:cubicBezTo>
                  <a:pt x="3268" y="1153"/>
                  <a:pt x="3261" y="1152"/>
                  <a:pt x="3261" y="1143"/>
                </a:cubicBezTo>
                <a:cubicBezTo>
                  <a:pt x="3273" y="1145"/>
                  <a:pt x="3276" y="1137"/>
                  <a:pt x="3283" y="1134"/>
                </a:cubicBezTo>
                <a:cubicBezTo>
                  <a:pt x="3280" y="1154"/>
                  <a:pt x="3289" y="1138"/>
                  <a:pt x="3292" y="1143"/>
                </a:cubicBezTo>
                <a:cubicBezTo>
                  <a:pt x="3295" y="1149"/>
                  <a:pt x="3283" y="1153"/>
                  <a:pt x="3292" y="1155"/>
                </a:cubicBezTo>
                <a:cubicBezTo>
                  <a:pt x="3295" y="1152"/>
                  <a:pt x="3293" y="1144"/>
                  <a:pt x="3301" y="1146"/>
                </a:cubicBezTo>
                <a:cubicBezTo>
                  <a:pt x="3305" y="1150"/>
                  <a:pt x="3305" y="1154"/>
                  <a:pt x="3301" y="1158"/>
                </a:cubicBezTo>
                <a:cubicBezTo>
                  <a:pt x="3330" y="1158"/>
                  <a:pt x="3333" y="1136"/>
                  <a:pt x="3347" y="1142"/>
                </a:cubicBezTo>
                <a:cubicBezTo>
                  <a:pt x="3350" y="1133"/>
                  <a:pt x="3334" y="1127"/>
                  <a:pt x="3341" y="1124"/>
                </a:cubicBezTo>
                <a:cubicBezTo>
                  <a:pt x="3348" y="1130"/>
                  <a:pt x="3354" y="1136"/>
                  <a:pt x="3353" y="1142"/>
                </a:cubicBezTo>
                <a:cubicBezTo>
                  <a:pt x="3362" y="1139"/>
                  <a:pt x="3383" y="1149"/>
                  <a:pt x="3381" y="1166"/>
                </a:cubicBezTo>
                <a:cubicBezTo>
                  <a:pt x="3392" y="1161"/>
                  <a:pt x="3392" y="1165"/>
                  <a:pt x="3396" y="1172"/>
                </a:cubicBezTo>
                <a:cubicBezTo>
                  <a:pt x="3401" y="1168"/>
                  <a:pt x="3399" y="1156"/>
                  <a:pt x="3409" y="1157"/>
                </a:cubicBezTo>
                <a:cubicBezTo>
                  <a:pt x="3409" y="1160"/>
                  <a:pt x="3411" y="1161"/>
                  <a:pt x="3412" y="1163"/>
                </a:cubicBezTo>
                <a:cubicBezTo>
                  <a:pt x="3408" y="1162"/>
                  <a:pt x="3405" y="1158"/>
                  <a:pt x="3406" y="1166"/>
                </a:cubicBezTo>
                <a:cubicBezTo>
                  <a:pt x="3412" y="1169"/>
                  <a:pt x="3421" y="1168"/>
                  <a:pt x="3430" y="1163"/>
                </a:cubicBezTo>
                <a:cubicBezTo>
                  <a:pt x="3424" y="1170"/>
                  <a:pt x="3433" y="1181"/>
                  <a:pt x="3436" y="1175"/>
                </a:cubicBezTo>
                <a:cubicBezTo>
                  <a:pt x="3426" y="1166"/>
                  <a:pt x="3445" y="1172"/>
                  <a:pt x="3449" y="1175"/>
                </a:cubicBezTo>
                <a:cubicBezTo>
                  <a:pt x="3449" y="1169"/>
                  <a:pt x="3444" y="1169"/>
                  <a:pt x="3442" y="1166"/>
                </a:cubicBezTo>
                <a:cubicBezTo>
                  <a:pt x="3453" y="1161"/>
                  <a:pt x="3451" y="1157"/>
                  <a:pt x="3464" y="1150"/>
                </a:cubicBezTo>
                <a:cubicBezTo>
                  <a:pt x="3465" y="1156"/>
                  <a:pt x="3465" y="1163"/>
                  <a:pt x="3470" y="1165"/>
                </a:cubicBezTo>
                <a:cubicBezTo>
                  <a:pt x="3473" y="1161"/>
                  <a:pt x="3504" y="1163"/>
                  <a:pt x="3495" y="1180"/>
                </a:cubicBezTo>
                <a:cubicBezTo>
                  <a:pt x="3506" y="1181"/>
                  <a:pt x="3509" y="1173"/>
                  <a:pt x="3516" y="1168"/>
                </a:cubicBezTo>
                <a:cubicBezTo>
                  <a:pt x="3524" y="1179"/>
                  <a:pt x="3515" y="1176"/>
                  <a:pt x="3522" y="1192"/>
                </a:cubicBezTo>
                <a:cubicBezTo>
                  <a:pt x="3531" y="1178"/>
                  <a:pt x="3555" y="1198"/>
                  <a:pt x="3556" y="1186"/>
                </a:cubicBezTo>
                <a:cubicBezTo>
                  <a:pt x="3557" y="1193"/>
                  <a:pt x="3566" y="1187"/>
                  <a:pt x="3568" y="1186"/>
                </a:cubicBezTo>
                <a:cubicBezTo>
                  <a:pt x="3569" y="1189"/>
                  <a:pt x="3568" y="1194"/>
                  <a:pt x="3571" y="1195"/>
                </a:cubicBezTo>
                <a:cubicBezTo>
                  <a:pt x="3571" y="1188"/>
                  <a:pt x="3574" y="1185"/>
                  <a:pt x="3580" y="1186"/>
                </a:cubicBezTo>
                <a:cubicBezTo>
                  <a:pt x="3580" y="1195"/>
                  <a:pt x="3593" y="1191"/>
                  <a:pt x="3596" y="1198"/>
                </a:cubicBezTo>
                <a:cubicBezTo>
                  <a:pt x="3601" y="1188"/>
                  <a:pt x="3584" y="1185"/>
                  <a:pt x="3593" y="1182"/>
                </a:cubicBezTo>
                <a:cubicBezTo>
                  <a:pt x="3615" y="1178"/>
                  <a:pt x="3606" y="1216"/>
                  <a:pt x="3615" y="1216"/>
                </a:cubicBezTo>
                <a:cubicBezTo>
                  <a:pt x="3618" y="1208"/>
                  <a:pt x="3618" y="1203"/>
                  <a:pt x="3620" y="1194"/>
                </a:cubicBezTo>
                <a:cubicBezTo>
                  <a:pt x="3627" y="1194"/>
                  <a:pt x="3627" y="1194"/>
                  <a:pt x="3627" y="1194"/>
                </a:cubicBezTo>
                <a:cubicBezTo>
                  <a:pt x="3626" y="1202"/>
                  <a:pt x="3621" y="1204"/>
                  <a:pt x="3630" y="1206"/>
                </a:cubicBezTo>
                <a:cubicBezTo>
                  <a:pt x="3642" y="1205"/>
                  <a:pt x="3652" y="1201"/>
                  <a:pt x="3667" y="1206"/>
                </a:cubicBezTo>
                <a:cubicBezTo>
                  <a:pt x="3665" y="1206"/>
                  <a:pt x="3663" y="1209"/>
                  <a:pt x="3667" y="1209"/>
                </a:cubicBezTo>
                <a:cubicBezTo>
                  <a:pt x="3674" y="1205"/>
                  <a:pt x="3661" y="1200"/>
                  <a:pt x="3669" y="1197"/>
                </a:cubicBezTo>
                <a:cubicBezTo>
                  <a:pt x="3673" y="1199"/>
                  <a:pt x="3678" y="1201"/>
                  <a:pt x="3685" y="1200"/>
                </a:cubicBezTo>
                <a:cubicBezTo>
                  <a:pt x="3690" y="1182"/>
                  <a:pt x="3705" y="1184"/>
                  <a:pt x="3715" y="1184"/>
                </a:cubicBezTo>
                <a:cubicBezTo>
                  <a:pt x="3715" y="1179"/>
                  <a:pt x="3716" y="1174"/>
                  <a:pt x="3718" y="1172"/>
                </a:cubicBezTo>
                <a:cubicBezTo>
                  <a:pt x="3711" y="1163"/>
                  <a:pt x="3700" y="1173"/>
                  <a:pt x="3697" y="1163"/>
                </a:cubicBezTo>
                <a:cubicBezTo>
                  <a:pt x="3697" y="1159"/>
                  <a:pt x="3702" y="1160"/>
                  <a:pt x="3703" y="1157"/>
                </a:cubicBezTo>
                <a:cubicBezTo>
                  <a:pt x="3695" y="1149"/>
                  <a:pt x="3697" y="1161"/>
                  <a:pt x="3687" y="1160"/>
                </a:cubicBezTo>
                <a:cubicBezTo>
                  <a:pt x="3684" y="1152"/>
                  <a:pt x="3693" y="1142"/>
                  <a:pt x="3687" y="1141"/>
                </a:cubicBezTo>
                <a:cubicBezTo>
                  <a:pt x="3678" y="1153"/>
                  <a:pt x="3666" y="1145"/>
                  <a:pt x="3654" y="1151"/>
                </a:cubicBezTo>
                <a:cubicBezTo>
                  <a:pt x="3655" y="1134"/>
                  <a:pt x="3630" y="1128"/>
                  <a:pt x="3635" y="1118"/>
                </a:cubicBezTo>
                <a:cubicBezTo>
                  <a:pt x="3641" y="1117"/>
                  <a:pt x="3647" y="1134"/>
                  <a:pt x="3650" y="1127"/>
                </a:cubicBezTo>
                <a:cubicBezTo>
                  <a:pt x="3639" y="1114"/>
                  <a:pt x="3623" y="1101"/>
                  <a:pt x="3631" y="1084"/>
                </a:cubicBezTo>
                <a:cubicBezTo>
                  <a:pt x="3634" y="1093"/>
                  <a:pt x="3650" y="1088"/>
                  <a:pt x="3653" y="1096"/>
                </a:cubicBezTo>
                <a:cubicBezTo>
                  <a:pt x="3653" y="1099"/>
                  <a:pt x="3648" y="1103"/>
                  <a:pt x="3653" y="1105"/>
                </a:cubicBezTo>
                <a:cubicBezTo>
                  <a:pt x="3662" y="1094"/>
                  <a:pt x="3670" y="1133"/>
                  <a:pt x="3678" y="1114"/>
                </a:cubicBezTo>
                <a:cubicBezTo>
                  <a:pt x="3671" y="1107"/>
                  <a:pt x="3662" y="1103"/>
                  <a:pt x="3659" y="1093"/>
                </a:cubicBezTo>
                <a:cubicBezTo>
                  <a:pt x="3663" y="1093"/>
                  <a:pt x="3662" y="1087"/>
                  <a:pt x="3665" y="1087"/>
                </a:cubicBezTo>
                <a:cubicBezTo>
                  <a:pt x="3670" y="1091"/>
                  <a:pt x="3680" y="1099"/>
                  <a:pt x="3687" y="1092"/>
                </a:cubicBezTo>
                <a:cubicBezTo>
                  <a:pt x="3688" y="1105"/>
                  <a:pt x="3700" y="1106"/>
                  <a:pt x="3699" y="1098"/>
                </a:cubicBezTo>
                <a:cubicBezTo>
                  <a:pt x="3713" y="1108"/>
                  <a:pt x="3723" y="1107"/>
                  <a:pt x="3727" y="1123"/>
                </a:cubicBezTo>
                <a:cubicBezTo>
                  <a:pt x="3738" y="1112"/>
                  <a:pt x="3739" y="1137"/>
                  <a:pt x="3748" y="1125"/>
                </a:cubicBezTo>
                <a:cubicBezTo>
                  <a:pt x="3739" y="1119"/>
                  <a:pt x="3752" y="1109"/>
                  <a:pt x="3748" y="1098"/>
                </a:cubicBezTo>
                <a:cubicBezTo>
                  <a:pt x="3738" y="1093"/>
                  <a:pt x="3731" y="1085"/>
                  <a:pt x="3726" y="1074"/>
                </a:cubicBezTo>
                <a:cubicBezTo>
                  <a:pt x="3733" y="1080"/>
                  <a:pt x="3732" y="1072"/>
                  <a:pt x="3738" y="1070"/>
                </a:cubicBezTo>
                <a:cubicBezTo>
                  <a:pt x="3738" y="1051"/>
                  <a:pt x="3722" y="1054"/>
                  <a:pt x="3729" y="1034"/>
                </a:cubicBezTo>
                <a:cubicBezTo>
                  <a:pt x="3715" y="1029"/>
                  <a:pt x="3705" y="1021"/>
                  <a:pt x="3698" y="1010"/>
                </a:cubicBezTo>
                <a:cubicBezTo>
                  <a:pt x="3708" y="1007"/>
                  <a:pt x="3707" y="1014"/>
                  <a:pt x="3713" y="1015"/>
                </a:cubicBezTo>
                <a:cubicBezTo>
                  <a:pt x="3716" y="998"/>
                  <a:pt x="3720" y="1007"/>
                  <a:pt x="3729" y="1012"/>
                </a:cubicBezTo>
                <a:cubicBezTo>
                  <a:pt x="3730" y="991"/>
                  <a:pt x="3717" y="984"/>
                  <a:pt x="3713" y="970"/>
                </a:cubicBezTo>
                <a:cubicBezTo>
                  <a:pt x="3719" y="978"/>
                  <a:pt x="3723" y="970"/>
                  <a:pt x="3728" y="975"/>
                </a:cubicBezTo>
                <a:cubicBezTo>
                  <a:pt x="3723" y="990"/>
                  <a:pt x="3740" y="998"/>
                  <a:pt x="3753" y="1003"/>
                </a:cubicBezTo>
                <a:cubicBezTo>
                  <a:pt x="3741" y="988"/>
                  <a:pt x="3723" y="977"/>
                  <a:pt x="3740" y="957"/>
                </a:cubicBezTo>
                <a:cubicBezTo>
                  <a:pt x="3731" y="957"/>
                  <a:pt x="3722" y="955"/>
                  <a:pt x="3722" y="945"/>
                </a:cubicBezTo>
                <a:cubicBezTo>
                  <a:pt x="3728" y="938"/>
                  <a:pt x="3732" y="947"/>
                  <a:pt x="3743" y="945"/>
                </a:cubicBezTo>
                <a:cubicBezTo>
                  <a:pt x="3731" y="922"/>
                  <a:pt x="3698" y="913"/>
                  <a:pt x="3703" y="884"/>
                </a:cubicBezTo>
                <a:cubicBezTo>
                  <a:pt x="3689" y="888"/>
                  <a:pt x="3674" y="865"/>
                  <a:pt x="3653" y="875"/>
                </a:cubicBezTo>
                <a:cubicBezTo>
                  <a:pt x="3603" y="864"/>
                  <a:pt x="3555" y="841"/>
                  <a:pt x="3512" y="840"/>
                </a:cubicBezTo>
                <a:cubicBezTo>
                  <a:pt x="3511" y="829"/>
                  <a:pt x="3508" y="828"/>
                  <a:pt x="3503" y="816"/>
                </a:cubicBezTo>
                <a:cubicBezTo>
                  <a:pt x="3520" y="817"/>
                  <a:pt x="3513" y="804"/>
                  <a:pt x="3509" y="797"/>
                </a:cubicBezTo>
                <a:cubicBezTo>
                  <a:pt x="3519" y="805"/>
                  <a:pt x="3506" y="788"/>
                  <a:pt x="3521" y="788"/>
                </a:cubicBezTo>
                <a:cubicBezTo>
                  <a:pt x="3515" y="802"/>
                  <a:pt x="3535" y="793"/>
                  <a:pt x="3545" y="800"/>
                </a:cubicBezTo>
                <a:cubicBezTo>
                  <a:pt x="3546" y="797"/>
                  <a:pt x="3545" y="794"/>
                  <a:pt x="3548" y="794"/>
                </a:cubicBezTo>
                <a:cubicBezTo>
                  <a:pt x="3545" y="784"/>
                  <a:pt x="3540" y="776"/>
                  <a:pt x="3536" y="775"/>
                </a:cubicBezTo>
                <a:cubicBezTo>
                  <a:pt x="3533" y="766"/>
                  <a:pt x="3548" y="743"/>
                  <a:pt x="3532" y="733"/>
                </a:cubicBezTo>
                <a:cubicBezTo>
                  <a:pt x="3535" y="729"/>
                  <a:pt x="3544" y="732"/>
                  <a:pt x="3541" y="723"/>
                </a:cubicBezTo>
                <a:cubicBezTo>
                  <a:pt x="3533" y="714"/>
                  <a:pt x="3523" y="730"/>
                  <a:pt x="3511" y="718"/>
                </a:cubicBezTo>
                <a:cubicBezTo>
                  <a:pt x="3510" y="721"/>
                  <a:pt x="3511" y="726"/>
                  <a:pt x="3508" y="727"/>
                </a:cubicBezTo>
                <a:cubicBezTo>
                  <a:pt x="3509" y="722"/>
                  <a:pt x="3504" y="711"/>
                  <a:pt x="3511" y="711"/>
                </a:cubicBezTo>
                <a:cubicBezTo>
                  <a:pt x="3532" y="711"/>
                  <a:pt x="3532" y="711"/>
                  <a:pt x="3532" y="711"/>
                </a:cubicBezTo>
                <a:cubicBezTo>
                  <a:pt x="3539" y="698"/>
                  <a:pt x="3526" y="683"/>
                  <a:pt x="3519" y="684"/>
                </a:cubicBezTo>
                <a:cubicBezTo>
                  <a:pt x="3520" y="681"/>
                  <a:pt x="3522" y="680"/>
                  <a:pt x="3526" y="681"/>
                </a:cubicBezTo>
                <a:cubicBezTo>
                  <a:pt x="3512" y="659"/>
                  <a:pt x="3498" y="637"/>
                  <a:pt x="3485" y="614"/>
                </a:cubicBezTo>
                <a:cubicBezTo>
                  <a:pt x="3457" y="616"/>
                  <a:pt x="3443" y="602"/>
                  <a:pt x="3436" y="584"/>
                </a:cubicBezTo>
                <a:cubicBezTo>
                  <a:pt x="3426" y="590"/>
                  <a:pt x="3414" y="580"/>
                  <a:pt x="3405" y="590"/>
                </a:cubicBezTo>
                <a:cubicBezTo>
                  <a:pt x="3405" y="587"/>
                  <a:pt x="3402" y="586"/>
                  <a:pt x="3402" y="584"/>
                </a:cubicBezTo>
                <a:cubicBezTo>
                  <a:pt x="3402" y="579"/>
                  <a:pt x="3410" y="581"/>
                  <a:pt x="3408" y="575"/>
                </a:cubicBezTo>
                <a:cubicBezTo>
                  <a:pt x="3385" y="540"/>
                  <a:pt x="3333" y="554"/>
                  <a:pt x="3294" y="539"/>
                </a:cubicBezTo>
                <a:cubicBezTo>
                  <a:pt x="3295" y="533"/>
                  <a:pt x="3291" y="533"/>
                  <a:pt x="3291" y="527"/>
                </a:cubicBezTo>
                <a:cubicBezTo>
                  <a:pt x="3295" y="527"/>
                  <a:pt x="3295" y="531"/>
                  <a:pt x="3300" y="530"/>
                </a:cubicBezTo>
                <a:cubicBezTo>
                  <a:pt x="3300" y="518"/>
                  <a:pt x="3300" y="518"/>
                  <a:pt x="3300" y="518"/>
                </a:cubicBezTo>
                <a:cubicBezTo>
                  <a:pt x="3253" y="511"/>
                  <a:pt x="3206" y="476"/>
                  <a:pt x="3162" y="483"/>
                </a:cubicBezTo>
                <a:cubicBezTo>
                  <a:pt x="3164" y="483"/>
                  <a:pt x="3165" y="485"/>
                  <a:pt x="3165" y="489"/>
                </a:cubicBezTo>
                <a:cubicBezTo>
                  <a:pt x="3153" y="486"/>
                  <a:pt x="3150" y="493"/>
                  <a:pt x="3140" y="492"/>
                </a:cubicBezTo>
                <a:cubicBezTo>
                  <a:pt x="3140" y="472"/>
                  <a:pt x="3122" y="470"/>
                  <a:pt x="3112" y="459"/>
                </a:cubicBezTo>
                <a:cubicBezTo>
                  <a:pt x="3120" y="455"/>
                  <a:pt x="3125" y="467"/>
                  <a:pt x="3128" y="458"/>
                </a:cubicBezTo>
                <a:cubicBezTo>
                  <a:pt x="3110" y="441"/>
                  <a:pt x="3088" y="463"/>
                  <a:pt x="3069" y="462"/>
                </a:cubicBezTo>
                <a:cubicBezTo>
                  <a:pt x="3059" y="462"/>
                  <a:pt x="3044" y="453"/>
                  <a:pt x="3033" y="450"/>
                </a:cubicBezTo>
                <a:cubicBezTo>
                  <a:pt x="3020" y="448"/>
                  <a:pt x="2995" y="439"/>
                  <a:pt x="2971" y="433"/>
                </a:cubicBezTo>
                <a:cubicBezTo>
                  <a:pt x="2961" y="450"/>
                  <a:pt x="2942" y="427"/>
                  <a:pt x="2937" y="418"/>
                </a:cubicBezTo>
                <a:cubicBezTo>
                  <a:pt x="2918" y="423"/>
                  <a:pt x="2906" y="401"/>
                  <a:pt x="2897" y="415"/>
                </a:cubicBezTo>
                <a:cubicBezTo>
                  <a:pt x="2891" y="414"/>
                  <a:pt x="2892" y="407"/>
                  <a:pt x="2882" y="409"/>
                </a:cubicBezTo>
                <a:cubicBezTo>
                  <a:pt x="2889" y="403"/>
                  <a:pt x="2880" y="398"/>
                  <a:pt x="2870" y="400"/>
                </a:cubicBezTo>
                <a:cubicBezTo>
                  <a:pt x="2874" y="387"/>
                  <a:pt x="2854" y="391"/>
                  <a:pt x="2863" y="382"/>
                </a:cubicBezTo>
                <a:cubicBezTo>
                  <a:pt x="2836" y="398"/>
                  <a:pt x="2822" y="373"/>
                  <a:pt x="2811" y="355"/>
                </a:cubicBezTo>
                <a:cubicBezTo>
                  <a:pt x="2826" y="357"/>
                  <a:pt x="2836" y="369"/>
                  <a:pt x="2845" y="355"/>
                </a:cubicBezTo>
                <a:cubicBezTo>
                  <a:pt x="2829" y="345"/>
                  <a:pt x="2795" y="350"/>
                  <a:pt x="2789" y="337"/>
                </a:cubicBezTo>
                <a:cubicBezTo>
                  <a:pt x="2786" y="330"/>
                  <a:pt x="2782" y="318"/>
                  <a:pt x="2786" y="322"/>
                </a:cubicBezTo>
                <a:cubicBezTo>
                  <a:pt x="2775" y="312"/>
                  <a:pt x="2748" y="303"/>
                  <a:pt x="2734" y="301"/>
                </a:cubicBezTo>
                <a:cubicBezTo>
                  <a:pt x="2723" y="299"/>
                  <a:pt x="2708" y="306"/>
                  <a:pt x="2697" y="302"/>
                </a:cubicBezTo>
                <a:cubicBezTo>
                  <a:pt x="2703" y="305"/>
                  <a:pt x="2707" y="310"/>
                  <a:pt x="2706" y="319"/>
                </a:cubicBezTo>
                <a:cubicBezTo>
                  <a:pt x="2698" y="316"/>
                  <a:pt x="2675" y="302"/>
                  <a:pt x="2666" y="320"/>
                </a:cubicBezTo>
                <a:cubicBezTo>
                  <a:pt x="2645" y="308"/>
                  <a:pt x="2623" y="269"/>
                  <a:pt x="2602" y="293"/>
                </a:cubicBezTo>
                <a:cubicBezTo>
                  <a:pt x="2610" y="285"/>
                  <a:pt x="2595" y="284"/>
                  <a:pt x="2595" y="275"/>
                </a:cubicBezTo>
                <a:cubicBezTo>
                  <a:pt x="2590" y="274"/>
                  <a:pt x="2589" y="278"/>
                  <a:pt x="2583" y="278"/>
                </a:cubicBezTo>
                <a:cubicBezTo>
                  <a:pt x="2577" y="272"/>
                  <a:pt x="2584" y="272"/>
                  <a:pt x="2586" y="266"/>
                </a:cubicBezTo>
                <a:cubicBezTo>
                  <a:pt x="2560" y="263"/>
                  <a:pt x="2555" y="278"/>
                  <a:pt x="2531" y="285"/>
                </a:cubicBezTo>
                <a:cubicBezTo>
                  <a:pt x="2551" y="269"/>
                  <a:pt x="2507" y="267"/>
                  <a:pt x="2518" y="251"/>
                </a:cubicBezTo>
                <a:cubicBezTo>
                  <a:pt x="2506" y="253"/>
                  <a:pt x="2496" y="258"/>
                  <a:pt x="2491" y="267"/>
                </a:cubicBezTo>
                <a:cubicBezTo>
                  <a:pt x="2492" y="244"/>
                  <a:pt x="2460" y="255"/>
                  <a:pt x="2454" y="240"/>
                </a:cubicBezTo>
                <a:cubicBezTo>
                  <a:pt x="2451" y="250"/>
                  <a:pt x="2420" y="237"/>
                  <a:pt x="2408" y="246"/>
                </a:cubicBezTo>
                <a:cubicBezTo>
                  <a:pt x="2402" y="234"/>
                  <a:pt x="2365" y="239"/>
                  <a:pt x="2356" y="228"/>
                </a:cubicBezTo>
                <a:cubicBezTo>
                  <a:pt x="2360" y="228"/>
                  <a:pt x="2363" y="227"/>
                  <a:pt x="2362" y="222"/>
                </a:cubicBezTo>
                <a:cubicBezTo>
                  <a:pt x="2345" y="216"/>
                  <a:pt x="2337" y="223"/>
                  <a:pt x="2319" y="223"/>
                </a:cubicBezTo>
                <a:cubicBezTo>
                  <a:pt x="2327" y="213"/>
                  <a:pt x="2312" y="216"/>
                  <a:pt x="2319" y="204"/>
                </a:cubicBezTo>
                <a:cubicBezTo>
                  <a:pt x="2303" y="204"/>
                  <a:pt x="2303" y="187"/>
                  <a:pt x="2291" y="183"/>
                </a:cubicBezTo>
                <a:cubicBezTo>
                  <a:pt x="2281" y="182"/>
                  <a:pt x="2299" y="192"/>
                  <a:pt x="2288" y="192"/>
                </a:cubicBezTo>
                <a:cubicBezTo>
                  <a:pt x="2274" y="180"/>
                  <a:pt x="2267" y="175"/>
                  <a:pt x="2239" y="175"/>
                </a:cubicBezTo>
                <a:cubicBezTo>
                  <a:pt x="2236" y="161"/>
                  <a:pt x="2225" y="156"/>
                  <a:pt x="2214" y="150"/>
                </a:cubicBezTo>
                <a:cubicBezTo>
                  <a:pt x="2179" y="168"/>
                  <a:pt x="2142" y="167"/>
                  <a:pt x="2107" y="155"/>
                </a:cubicBezTo>
                <a:cubicBezTo>
                  <a:pt x="2106" y="158"/>
                  <a:pt x="2107" y="163"/>
                  <a:pt x="2104" y="164"/>
                </a:cubicBezTo>
                <a:cubicBezTo>
                  <a:pt x="2059" y="155"/>
                  <a:pt x="1999" y="167"/>
                  <a:pt x="1950" y="135"/>
                </a:cubicBezTo>
                <a:cubicBezTo>
                  <a:pt x="1934" y="142"/>
                  <a:pt x="1912" y="138"/>
                  <a:pt x="1892" y="130"/>
                </a:cubicBezTo>
                <a:cubicBezTo>
                  <a:pt x="1891" y="133"/>
                  <a:pt x="1889" y="137"/>
                  <a:pt x="1886" y="139"/>
                </a:cubicBezTo>
                <a:cubicBezTo>
                  <a:pt x="1884" y="125"/>
                  <a:pt x="1874" y="132"/>
                  <a:pt x="1864" y="133"/>
                </a:cubicBezTo>
                <a:cubicBezTo>
                  <a:pt x="1843" y="135"/>
                  <a:pt x="1807" y="122"/>
                  <a:pt x="1785" y="125"/>
                </a:cubicBezTo>
                <a:cubicBezTo>
                  <a:pt x="1763" y="128"/>
                  <a:pt x="1723" y="109"/>
                  <a:pt x="1723" y="129"/>
                </a:cubicBezTo>
                <a:cubicBezTo>
                  <a:pt x="1706" y="118"/>
                  <a:pt x="1684" y="130"/>
                  <a:pt x="1668" y="126"/>
                </a:cubicBezTo>
                <a:cubicBezTo>
                  <a:pt x="1638" y="119"/>
                  <a:pt x="1603" y="110"/>
                  <a:pt x="1573" y="106"/>
                </a:cubicBezTo>
                <a:cubicBezTo>
                  <a:pt x="1568" y="105"/>
                  <a:pt x="1566" y="112"/>
                  <a:pt x="1561" y="112"/>
                </a:cubicBezTo>
                <a:cubicBezTo>
                  <a:pt x="1558" y="112"/>
                  <a:pt x="1555" y="103"/>
                  <a:pt x="1551" y="103"/>
                </a:cubicBezTo>
                <a:cubicBezTo>
                  <a:pt x="1541" y="102"/>
                  <a:pt x="1523" y="116"/>
                  <a:pt x="1518" y="100"/>
                </a:cubicBezTo>
                <a:cubicBezTo>
                  <a:pt x="1517" y="107"/>
                  <a:pt x="1510" y="107"/>
                  <a:pt x="1506" y="110"/>
                </a:cubicBezTo>
                <a:cubicBezTo>
                  <a:pt x="1486" y="97"/>
                  <a:pt x="1457" y="111"/>
                  <a:pt x="1435" y="92"/>
                </a:cubicBezTo>
                <a:cubicBezTo>
                  <a:pt x="1423" y="106"/>
                  <a:pt x="1391" y="98"/>
                  <a:pt x="1383" y="108"/>
                </a:cubicBezTo>
                <a:cubicBezTo>
                  <a:pt x="1377" y="103"/>
                  <a:pt x="1370" y="98"/>
                  <a:pt x="1361" y="96"/>
                </a:cubicBezTo>
                <a:cubicBezTo>
                  <a:pt x="1350" y="105"/>
                  <a:pt x="1335" y="100"/>
                  <a:pt x="1328" y="109"/>
                </a:cubicBezTo>
                <a:cubicBezTo>
                  <a:pt x="1326" y="102"/>
                  <a:pt x="1322" y="98"/>
                  <a:pt x="1315" y="97"/>
                </a:cubicBezTo>
                <a:cubicBezTo>
                  <a:pt x="1303" y="106"/>
                  <a:pt x="1268" y="92"/>
                  <a:pt x="1257" y="110"/>
                </a:cubicBezTo>
                <a:cubicBezTo>
                  <a:pt x="1252" y="95"/>
                  <a:pt x="1231" y="99"/>
                  <a:pt x="1217" y="101"/>
                </a:cubicBezTo>
                <a:cubicBezTo>
                  <a:pt x="1184" y="104"/>
                  <a:pt x="1140" y="103"/>
                  <a:pt x="1114" y="123"/>
                </a:cubicBezTo>
                <a:cubicBezTo>
                  <a:pt x="1113" y="120"/>
                  <a:pt x="1113" y="116"/>
                  <a:pt x="1107" y="117"/>
                </a:cubicBezTo>
                <a:cubicBezTo>
                  <a:pt x="1083" y="137"/>
                  <a:pt x="1068" y="166"/>
                  <a:pt x="1022" y="164"/>
                </a:cubicBezTo>
                <a:cubicBezTo>
                  <a:pt x="1018" y="172"/>
                  <a:pt x="1014" y="179"/>
                  <a:pt x="1010" y="186"/>
                </a:cubicBezTo>
                <a:cubicBezTo>
                  <a:pt x="1001" y="179"/>
                  <a:pt x="989" y="193"/>
                  <a:pt x="992" y="198"/>
                </a:cubicBezTo>
                <a:cubicBezTo>
                  <a:pt x="981" y="189"/>
                  <a:pt x="970" y="194"/>
                  <a:pt x="970" y="205"/>
                </a:cubicBezTo>
                <a:cubicBezTo>
                  <a:pt x="952" y="193"/>
                  <a:pt x="939" y="212"/>
                  <a:pt x="918" y="202"/>
                </a:cubicBezTo>
                <a:cubicBezTo>
                  <a:pt x="911" y="213"/>
                  <a:pt x="892" y="224"/>
                  <a:pt x="879" y="218"/>
                </a:cubicBezTo>
                <a:cubicBezTo>
                  <a:pt x="878" y="232"/>
                  <a:pt x="853" y="221"/>
                  <a:pt x="851" y="234"/>
                </a:cubicBezTo>
                <a:cubicBezTo>
                  <a:pt x="871" y="240"/>
                  <a:pt x="920" y="223"/>
                  <a:pt x="919" y="251"/>
                </a:cubicBezTo>
                <a:cubicBezTo>
                  <a:pt x="926" y="250"/>
                  <a:pt x="931" y="252"/>
                  <a:pt x="934" y="254"/>
                </a:cubicBezTo>
                <a:cubicBezTo>
                  <a:pt x="935" y="223"/>
                  <a:pt x="976" y="232"/>
                  <a:pt x="980" y="254"/>
                </a:cubicBezTo>
                <a:cubicBezTo>
                  <a:pt x="990" y="255"/>
                  <a:pt x="987" y="244"/>
                  <a:pt x="999" y="247"/>
                </a:cubicBezTo>
                <a:cubicBezTo>
                  <a:pt x="1001" y="253"/>
                  <a:pt x="1004" y="259"/>
                  <a:pt x="1005" y="266"/>
                </a:cubicBezTo>
                <a:cubicBezTo>
                  <a:pt x="985" y="259"/>
                  <a:pt x="980" y="270"/>
                  <a:pt x="959" y="269"/>
                </a:cubicBezTo>
                <a:cubicBezTo>
                  <a:pt x="974" y="293"/>
                  <a:pt x="1019" y="293"/>
                  <a:pt x="1012" y="324"/>
                </a:cubicBezTo>
                <a:cubicBezTo>
                  <a:pt x="982" y="317"/>
                  <a:pt x="971" y="331"/>
                  <a:pt x="944" y="319"/>
                </a:cubicBezTo>
                <a:cubicBezTo>
                  <a:pt x="944" y="323"/>
                  <a:pt x="945" y="330"/>
                  <a:pt x="941" y="331"/>
                </a:cubicBezTo>
                <a:cubicBezTo>
                  <a:pt x="938" y="331"/>
                  <a:pt x="938" y="333"/>
                  <a:pt x="935" y="334"/>
                </a:cubicBezTo>
                <a:cubicBezTo>
                  <a:pt x="927" y="325"/>
                  <a:pt x="915" y="320"/>
                  <a:pt x="904" y="307"/>
                </a:cubicBezTo>
                <a:cubicBezTo>
                  <a:pt x="904" y="316"/>
                  <a:pt x="914" y="315"/>
                  <a:pt x="911" y="328"/>
                </a:cubicBezTo>
                <a:cubicBezTo>
                  <a:pt x="908" y="328"/>
                  <a:pt x="907" y="331"/>
                  <a:pt x="905" y="331"/>
                </a:cubicBezTo>
                <a:cubicBezTo>
                  <a:pt x="899" y="326"/>
                  <a:pt x="886" y="328"/>
                  <a:pt x="883" y="319"/>
                </a:cubicBezTo>
                <a:cubicBezTo>
                  <a:pt x="887" y="319"/>
                  <a:pt x="886" y="314"/>
                  <a:pt x="889" y="313"/>
                </a:cubicBezTo>
                <a:cubicBezTo>
                  <a:pt x="889" y="318"/>
                  <a:pt x="891" y="321"/>
                  <a:pt x="895" y="322"/>
                </a:cubicBezTo>
                <a:cubicBezTo>
                  <a:pt x="894" y="312"/>
                  <a:pt x="900" y="309"/>
                  <a:pt x="898" y="298"/>
                </a:cubicBezTo>
                <a:cubicBezTo>
                  <a:pt x="888" y="297"/>
                  <a:pt x="893" y="311"/>
                  <a:pt x="880" y="307"/>
                </a:cubicBezTo>
                <a:cubicBezTo>
                  <a:pt x="882" y="325"/>
                  <a:pt x="868" y="325"/>
                  <a:pt x="855" y="329"/>
                </a:cubicBezTo>
                <a:cubicBezTo>
                  <a:pt x="816" y="308"/>
                  <a:pt x="760" y="326"/>
                  <a:pt x="717" y="309"/>
                </a:cubicBezTo>
                <a:cubicBezTo>
                  <a:pt x="692" y="310"/>
                  <a:pt x="669" y="316"/>
                  <a:pt x="647" y="307"/>
                </a:cubicBezTo>
                <a:cubicBezTo>
                  <a:pt x="673" y="292"/>
                  <a:pt x="702" y="288"/>
                  <a:pt x="726" y="266"/>
                </a:cubicBezTo>
                <a:cubicBezTo>
                  <a:pt x="718" y="260"/>
                  <a:pt x="701" y="285"/>
                  <a:pt x="689" y="276"/>
                </a:cubicBezTo>
                <a:cubicBezTo>
                  <a:pt x="688" y="269"/>
                  <a:pt x="710" y="270"/>
                  <a:pt x="702" y="266"/>
                </a:cubicBezTo>
                <a:cubicBezTo>
                  <a:pt x="663" y="273"/>
                  <a:pt x="637" y="286"/>
                  <a:pt x="607" y="298"/>
                </a:cubicBezTo>
                <a:cubicBezTo>
                  <a:pt x="593" y="303"/>
                  <a:pt x="580" y="301"/>
                  <a:pt x="567" y="311"/>
                </a:cubicBezTo>
                <a:cubicBezTo>
                  <a:pt x="560" y="317"/>
                  <a:pt x="565" y="332"/>
                  <a:pt x="549" y="326"/>
                </a:cubicBezTo>
                <a:cubicBezTo>
                  <a:pt x="549" y="330"/>
                  <a:pt x="551" y="333"/>
                  <a:pt x="552" y="335"/>
                </a:cubicBezTo>
                <a:cubicBezTo>
                  <a:pt x="541" y="340"/>
                  <a:pt x="532" y="333"/>
                  <a:pt x="522" y="342"/>
                </a:cubicBezTo>
                <a:cubicBezTo>
                  <a:pt x="526" y="343"/>
                  <a:pt x="529" y="347"/>
                  <a:pt x="531" y="351"/>
                </a:cubicBezTo>
                <a:cubicBezTo>
                  <a:pt x="523" y="350"/>
                  <a:pt x="512" y="362"/>
                  <a:pt x="522" y="369"/>
                </a:cubicBezTo>
                <a:cubicBezTo>
                  <a:pt x="540" y="340"/>
                  <a:pt x="571" y="382"/>
                  <a:pt x="595" y="365"/>
                </a:cubicBezTo>
                <a:cubicBezTo>
                  <a:pt x="600" y="376"/>
                  <a:pt x="597" y="390"/>
                  <a:pt x="587" y="393"/>
                </a:cubicBezTo>
                <a:cubicBezTo>
                  <a:pt x="595" y="396"/>
                  <a:pt x="593" y="409"/>
                  <a:pt x="599" y="414"/>
                </a:cubicBezTo>
                <a:cubicBezTo>
                  <a:pt x="576" y="413"/>
                  <a:pt x="612" y="421"/>
                  <a:pt x="596" y="430"/>
                </a:cubicBezTo>
                <a:cubicBezTo>
                  <a:pt x="598" y="422"/>
                  <a:pt x="590" y="424"/>
                  <a:pt x="587" y="421"/>
                </a:cubicBezTo>
                <a:cubicBezTo>
                  <a:pt x="567" y="437"/>
                  <a:pt x="566" y="469"/>
                  <a:pt x="551" y="482"/>
                </a:cubicBezTo>
                <a:cubicBezTo>
                  <a:pt x="556" y="491"/>
                  <a:pt x="574" y="488"/>
                  <a:pt x="579" y="497"/>
                </a:cubicBezTo>
                <a:cubicBezTo>
                  <a:pt x="578" y="513"/>
                  <a:pt x="568" y="511"/>
                  <a:pt x="560" y="513"/>
                </a:cubicBezTo>
                <a:cubicBezTo>
                  <a:pt x="563" y="535"/>
                  <a:pt x="542" y="543"/>
                  <a:pt x="549" y="559"/>
                </a:cubicBezTo>
                <a:cubicBezTo>
                  <a:pt x="543" y="562"/>
                  <a:pt x="527" y="583"/>
                  <a:pt x="525" y="590"/>
                </a:cubicBezTo>
                <a:cubicBezTo>
                  <a:pt x="516" y="585"/>
                  <a:pt x="505" y="582"/>
                  <a:pt x="494" y="593"/>
                </a:cubicBezTo>
                <a:cubicBezTo>
                  <a:pt x="530" y="593"/>
                  <a:pt x="533" y="620"/>
                  <a:pt x="553" y="630"/>
                </a:cubicBezTo>
                <a:cubicBezTo>
                  <a:pt x="558" y="626"/>
                  <a:pt x="572" y="615"/>
                  <a:pt x="580" y="623"/>
                </a:cubicBezTo>
                <a:cubicBezTo>
                  <a:pt x="571" y="631"/>
                  <a:pt x="568" y="632"/>
                  <a:pt x="562" y="639"/>
                </a:cubicBezTo>
                <a:cubicBezTo>
                  <a:pt x="573" y="640"/>
                  <a:pt x="581" y="641"/>
                  <a:pt x="593" y="647"/>
                </a:cubicBezTo>
                <a:cubicBezTo>
                  <a:pt x="594" y="637"/>
                  <a:pt x="595" y="637"/>
                  <a:pt x="605" y="644"/>
                </a:cubicBezTo>
                <a:cubicBezTo>
                  <a:pt x="605" y="631"/>
                  <a:pt x="589" y="633"/>
                  <a:pt x="589" y="620"/>
                </a:cubicBezTo>
                <a:cubicBezTo>
                  <a:pt x="607" y="613"/>
                  <a:pt x="608" y="620"/>
                  <a:pt x="626" y="610"/>
                </a:cubicBezTo>
                <a:cubicBezTo>
                  <a:pt x="631" y="621"/>
                  <a:pt x="633" y="628"/>
                  <a:pt x="654" y="628"/>
                </a:cubicBezTo>
                <a:cubicBezTo>
                  <a:pt x="661" y="626"/>
                  <a:pt x="662" y="618"/>
                  <a:pt x="669" y="616"/>
                </a:cubicBezTo>
                <a:cubicBezTo>
                  <a:pt x="671" y="628"/>
                  <a:pt x="684" y="629"/>
                  <a:pt x="691" y="637"/>
                </a:cubicBezTo>
                <a:cubicBezTo>
                  <a:pt x="679" y="642"/>
                  <a:pt x="684" y="647"/>
                  <a:pt x="688" y="656"/>
                </a:cubicBezTo>
                <a:cubicBezTo>
                  <a:pt x="680" y="665"/>
                  <a:pt x="669" y="656"/>
                  <a:pt x="666" y="659"/>
                </a:cubicBezTo>
                <a:cubicBezTo>
                  <a:pt x="673" y="663"/>
                  <a:pt x="670" y="676"/>
                  <a:pt x="679" y="677"/>
                </a:cubicBezTo>
                <a:cubicBezTo>
                  <a:pt x="688" y="672"/>
                  <a:pt x="670" y="668"/>
                  <a:pt x="679" y="665"/>
                </a:cubicBezTo>
                <a:cubicBezTo>
                  <a:pt x="689" y="666"/>
                  <a:pt x="686" y="673"/>
                  <a:pt x="697" y="668"/>
                </a:cubicBezTo>
                <a:cubicBezTo>
                  <a:pt x="696" y="661"/>
                  <a:pt x="690" y="655"/>
                  <a:pt x="700" y="652"/>
                </a:cubicBezTo>
                <a:cubicBezTo>
                  <a:pt x="722" y="654"/>
                  <a:pt x="750" y="663"/>
                  <a:pt x="764" y="667"/>
                </a:cubicBezTo>
                <a:cubicBezTo>
                  <a:pt x="754" y="661"/>
                  <a:pt x="782" y="673"/>
                  <a:pt x="777" y="658"/>
                </a:cubicBezTo>
                <a:cubicBezTo>
                  <a:pt x="772" y="656"/>
                  <a:pt x="761" y="661"/>
                  <a:pt x="761" y="655"/>
                </a:cubicBezTo>
                <a:cubicBezTo>
                  <a:pt x="769" y="651"/>
                  <a:pt x="781" y="650"/>
                  <a:pt x="780" y="664"/>
                </a:cubicBezTo>
                <a:cubicBezTo>
                  <a:pt x="783" y="657"/>
                  <a:pt x="806" y="654"/>
                  <a:pt x="801" y="648"/>
                </a:cubicBezTo>
                <a:cubicBezTo>
                  <a:pt x="783" y="648"/>
                  <a:pt x="770" y="631"/>
                  <a:pt x="752" y="652"/>
                </a:cubicBezTo>
                <a:cubicBezTo>
                  <a:pt x="741" y="655"/>
                  <a:pt x="724" y="634"/>
                  <a:pt x="718" y="652"/>
                </a:cubicBezTo>
                <a:cubicBezTo>
                  <a:pt x="707" y="638"/>
                  <a:pt x="696" y="616"/>
                  <a:pt x="696" y="600"/>
                </a:cubicBezTo>
                <a:cubicBezTo>
                  <a:pt x="706" y="597"/>
                  <a:pt x="717" y="585"/>
                  <a:pt x="711" y="576"/>
                </a:cubicBezTo>
                <a:cubicBezTo>
                  <a:pt x="718" y="582"/>
                  <a:pt x="724" y="568"/>
                  <a:pt x="736" y="569"/>
                </a:cubicBezTo>
                <a:cubicBezTo>
                  <a:pt x="736" y="575"/>
                  <a:pt x="738" y="579"/>
                  <a:pt x="742" y="581"/>
                </a:cubicBezTo>
                <a:cubicBezTo>
                  <a:pt x="744" y="572"/>
                  <a:pt x="760" y="576"/>
                  <a:pt x="763" y="569"/>
                </a:cubicBezTo>
                <a:cubicBezTo>
                  <a:pt x="774" y="583"/>
                  <a:pt x="797" y="566"/>
                  <a:pt x="803" y="556"/>
                </a:cubicBezTo>
                <a:cubicBezTo>
                  <a:pt x="786" y="553"/>
                  <a:pt x="776" y="559"/>
                  <a:pt x="766" y="547"/>
                </a:cubicBezTo>
                <a:cubicBezTo>
                  <a:pt x="761" y="550"/>
                  <a:pt x="758" y="555"/>
                  <a:pt x="751" y="557"/>
                </a:cubicBezTo>
                <a:cubicBezTo>
                  <a:pt x="747" y="547"/>
                  <a:pt x="761" y="554"/>
                  <a:pt x="757" y="544"/>
                </a:cubicBezTo>
                <a:cubicBezTo>
                  <a:pt x="746" y="542"/>
                  <a:pt x="753" y="557"/>
                  <a:pt x="742" y="554"/>
                </a:cubicBezTo>
                <a:cubicBezTo>
                  <a:pt x="740" y="548"/>
                  <a:pt x="730" y="551"/>
                  <a:pt x="732" y="542"/>
                </a:cubicBezTo>
                <a:cubicBezTo>
                  <a:pt x="738" y="532"/>
                  <a:pt x="748" y="541"/>
                  <a:pt x="751" y="526"/>
                </a:cubicBezTo>
                <a:cubicBezTo>
                  <a:pt x="789" y="550"/>
                  <a:pt x="809" y="481"/>
                  <a:pt x="845" y="519"/>
                </a:cubicBezTo>
                <a:cubicBezTo>
                  <a:pt x="846" y="514"/>
                  <a:pt x="844" y="508"/>
                  <a:pt x="848" y="507"/>
                </a:cubicBezTo>
                <a:cubicBezTo>
                  <a:pt x="855" y="517"/>
                  <a:pt x="878" y="498"/>
                  <a:pt x="882" y="521"/>
                </a:cubicBezTo>
                <a:cubicBezTo>
                  <a:pt x="866" y="515"/>
                  <a:pt x="868" y="528"/>
                  <a:pt x="852" y="528"/>
                </a:cubicBezTo>
                <a:cubicBezTo>
                  <a:pt x="856" y="535"/>
                  <a:pt x="862" y="540"/>
                  <a:pt x="870" y="543"/>
                </a:cubicBezTo>
                <a:cubicBezTo>
                  <a:pt x="875" y="534"/>
                  <a:pt x="878" y="543"/>
                  <a:pt x="885" y="537"/>
                </a:cubicBezTo>
                <a:cubicBezTo>
                  <a:pt x="886" y="531"/>
                  <a:pt x="881" y="531"/>
                  <a:pt x="879" y="528"/>
                </a:cubicBezTo>
                <a:cubicBezTo>
                  <a:pt x="884" y="527"/>
                  <a:pt x="884" y="523"/>
                  <a:pt x="888" y="521"/>
                </a:cubicBezTo>
                <a:cubicBezTo>
                  <a:pt x="920" y="533"/>
                  <a:pt x="973" y="503"/>
                  <a:pt x="999" y="529"/>
                </a:cubicBezTo>
                <a:cubicBezTo>
                  <a:pt x="1045" y="522"/>
                  <a:pt x="1078" y="508"/>
                  <a:pt x="1112" y="528"/>
                </a:cubicBezTo>
                <a:cubicBezTo>
                  <a:pt x="1108" y="538"/>
                  <a:pt x="1092" y="537"/>
                  <a:pt x="1091" y="550"/>
                </a:cubicBezTo>
                <a:cubicBezTo>
                  <a:pt x="1088" y="550"/>
                  <a:pt x="1086" y="545"/>
                  <a:pt x="1085" y="550"/>
                </a:cubicBezTo>
                <a:cubicBezTo>
                  <a:pt x="1094" y="563"/>
                  <a:pt x="1127" y="550"/>
                  <a:pt x="1119" y="571"/>
                </a:cubicBezTo>
                <a:cubicBezTo>
                  <a:pt x="1112" y="572"/>
                  <a:pt x="1115" y="562"/>
                  <a:pt x="1109" y="562"/>
                </a:cubicBezTo>
                <a:cubicBezTo>
                  <a:pt x="1109" y="574"/>
                  <a:pt x="1127" y="585"/>
                  <a:pt x="1116" y="598"/>
                </a:cubicBezTo>
                <a:cubicBezTo>
                  <a:pt x="1102" y="598"/>
                  <a:pt x="1094" y="599"/>
                  <a:pt x="1079" y="599"/>
                </a:cubicBezTo>
                <a:cubicBezTo>
                  <a:pt x="1078" y="603"/>
                  <a:pt x="1083" y="615"/>
                  <a:pt x="1076" y="614"/>
                </a:cubicBezTo>
                <a:cubicBezTo>
                  <a:pt x="1062" y="610"/>
                  <a:pt x="1046" y="623"/>
                  <a:pt x="1034" y="630"/>
                </a:cubicBezTo>
                <a:cubicBezTo>
                  <a:pt x="1034" y="624"/>
                  <a:pt x="1031" y="624"/>
                  <a:pt x="1027" y="627"/>
                </a:cubicBezTo>
                <a:cubicBezTo>
                  <a:pt x="1028" y="623"/>
                  <a:pt x="1031" y="623"/>
                  <a:pt x="1030" y="618"/>
                </a:cubicBezTo>
                <a:cubicBezTo>
                  <a:pt x="1025" y="617"/>
                  <a:pt x="1024" y="621"/>
                  <a:pt x="1018" y="621"/>
                </a:cubicBezTo>
                <a:cubicBezTo>
                  <a:pt x="1021" y="630"/>
                  <a:pt x="1021" y="639"/>
                  <a:pt x="1018" y="642"/>
                </a:cubicBezTo>
                <a:cubicBezTo>
                  <a:pt x="1013" y="632"/>
                  <a:pt x="1009" y="638"/>
                  <a:pt x="1000" y="633"/>
                </a:cubicBezTo>
                <a:cubicBezTo>
                  <a:pt x="1002" y="648"/>
                  <a:pt x="1000" y="646"/>
                  <a:pt x="997" y="655"/>
                </a:cubicBezTo>
                <a:cubicBezTo>
                  <a:pt x="993" y="651"/>
                  <a:pt x="986" y="651"/>
                  <a:pt x="982" y="655"/>
                </a:cubicBezTo>
                <a:cubicBezTo>
                  <a:pt x="981" y="652"/>
                  <a:pt x="982" y="646"/>
                  <a:pt x="979" y="646"/>
                </a:cubicBezTo>
                <a:cubicBezTo>
                  <a:pt x="976" y="657"/>
                  <a:pt x="966" y="649"/>
                  <a:pt x="960" y="646"/>
                </a:cubicBezTo>
                <a:cubicBezTo>
                  <a:pt x="953" y="654"/>
                  <a:pt x="965" y="652"/>
                  <a:pt x="964" y="661"/>
                </a:cubicBezTo>
                <a:cubicBezTo>
                  <a:pt x="950" y="660"/>
                  <a:pt x="935" y="660"/>
                  <a:pt x="930" y="650"/>
                </a:cubicBezTo>
                <a:cubicBezTo>
                  <a:pt x="923" y="654"/>
                  <a:pt x="897" y="665"/>
                  <a:pt x="896" y="647"/>
                </a:cubicBezTo>
                <a:cubicBezTo>
                  <a:pt x="878" y="647"/>
                  <a:pt x="878" y="647"/>
                  <a:pt x="878" y="647"/>
                </a:cubicBezTo>
                <a:cubicBezTo>
                  <a:pt x="874" y="654"/>
                  <a:pt x="871" y="661"/>
                  <a:pt x="866" y="666"/>
                </a:cubicBezTo>
                <a:cubicBezTo>
                  <a:pt x="868" y="661"/>
                  <a:pt x="859" y="652"/>
                  <a:pt x="859" y="660"/>
                </a:cubicBezTo>
                <a:cubicBezTo>
                  <a:pt x="863" y="660"/>
                  <a:pt x="863" y="664"/>
                  <a:pt x="863" y="669"/>
                </a:cubicBezTo>
                <a:cubicBezTo>
                  <a:pt x="867" y="669"/>
                  <a:pt x="874" y="668"/>
                  <a:pt x="875" y="672"/>
                </a:cubicBezTo>
                <a:cubicBezTo>
                  <a:pt x="862" y="674"/>
                  <a:pt x="871" y="679"/>
                  <a:pt x="866" y="687"/>
                </a:cubicBezTo>
                <a:cubicBezTo>
                  <a:pt x="875" y="681"/>
                  <a:pt x="896" y="680"/>
                  <a:pt x="890" y="668"/>
                </a:cubicBezTo>
                <a:cubicBezTo>
                  <a:pt x="900" y="671"/>
                  <a:pt x="896" y="660"/>
                  <a:pt x="905" y="662"/>
                </a:cubicBezTo>
                <a:cubicBezTo>
                  <a:pt x="907" y="667"/>
                  <a:pt x="910" y="670"/>
                  <a:pt x="912" y="674"/>
                </a:cubicBezTo>
                <a:cubicBezTo>
                  <a:pt x="908" y="675"/>
                  <a:pt x="904" y="675"/>
                  <a:pt x="906" y="681"/>
                </a:cubicBezTo>
                <a:cubicBezTo>
                  <a:pt x="920" y="677"/>
                  <a:pt x="901" y="691"/>
                  <a:pt x="912" y="693"/>
                </a:cubicBezTo>
                <a:cubicBezTo>
                  <a:pt x="915" y="684"/>
                  <a:pt x="919" y="667"/>
                  <a:pt x="908" y="662"/>
                </a:cubicBezTo>
                <a:cubicBezTo>
                  <a:pt x="922" y="661"/>
                  <a:pt x="949" y="654"/>
                  <a:pt x="954" y="674"/>
                </a:cubicBezTo>
                <a:cubicBezTo>
                  <a:pt x="951" y="674"/>
                  <a:pt x="950" y="678"/>
                  <a:pt x="945" y="677"/>
                </a:cubicBezTo>
                <a:cubicBezTo>
                  <a:pt x="945" y="669"/>
                  <a:pt x="950" y="671"/>
                  <a:pt x="945" y="665"/>
                </a:cubicBezTo>
                <a:cubicBezTo>
                  <a:pt x="937" y="664"/>
                  <a:pt x="935" y="669"/>
                  <a:pt x="936" y="677"/>
                </a:cubicBezTo>
                <a:cubicBezTo>
                  <a:pt x="957" y="684"/>
                  <a:pt x="978" y="682"/>
                  <a:pt x="995" y="698"/>
                </a:cubicBezTo>
                <a:cubicBezTo>
                  <a:pt x="990" y="699"/>
                  <a:pt x="992" y="705"/>
                  <a:pt x="992" y="710"/>
                </a:cubicBezTo>
                <a:cubicBezTo>
                  <a:pt x="987" y="711"/>
                  <a:pt x="987" y="714"/>
                  <a:pt x="982" y="710"/>
                </a:cubicBezTo>
                <a:cubicBezTo>
                  <a:pt x="984" y="717"/>
                  <a:pt x="986" y="723"/>
                  <a:pt x="992" y="726"/>
                </a:cubicBezTo>
                <a:cubicBezTo>
                  <a:pt x="992" y="718"/>
                  <a:pt x="996" y="714"/>
                  <a:pt x="1004" y="713"/>
                </a:cubicBezTo>
                <a:cubicBezTo>
                  <a:pt x="1005" y="718"/>
                  <a:pt x="1000" y="721"/>
                  <a:pt x="1004" y="722"/>
                </a:cubicBezTo>
                <a:cubicBezTo>
                  <a:pt x="1009" y="719"/>
                  <a:pt x="1008" y="710"/>
                  <a:pt x="1016" y="710"/>
                </a:cubicBezTo>
                <a:cubicBezTo>
                  <a:pt x="1019" y="723"/>
                  <a:pt x="1038" y="723"/>
                  <a:pt x="1044" y="722"/>
                </a:cubicBezTo>
                <a:cubicBezTo>
                  <a:pt x="1039" y="729"/>
                  <a:pt x="1051" y="743"/>
                  <a:pt x="1035" y="743"/>
                </a:cubicBezTo>
                <a:cubicBezTo>
                  <a:pt x="1035" y="736"/>
                  <a:pt x="1030" y="732"/>
                  <a:pt x="1023" y="731"/>
                </a:cubicBezTo>
                <a:cubicBezTo>
                  <a:pt x="1022" y="734"/>
                  <a:pt x="1023" y="737"/>
                  <a:pt x="1020" y="737"/>
                </a:cubicBezTo>
                <a:cubicBezTo>
                  <a:pt x="1019" y="743"/>
                  <a:pt x="1024" y="743"/>
                  <a:pt x="1026" y="747"/>
                </a:cubicBezTo>
                <a:cubicBezTo>
                  <a:pt x="1014" y="749"/>
                  <a:pt x="1016" y="749"/>
                  <a:pt x="1004" y="747"/>
                </a:cubicBezTo>
                <a:cubicBezTo>
                  <a:pt x="1005" y="764"/>
                  <a:pt x="990" y="747"/>
                  <a:pt x="983" y="756"/>
                </a:cubicBezTo>
                <a:cubicBezTo>
                  <a:pt x="982" y="768"/>
                  <a:pt x="994" y="766"/>
                  <a:pt x="999" y="771"/>
                </a:cubicBezTo>
                <a:cubicBezTo>
                  <a:pt x="998" y="779"/>
                  <a:pt x="996" y="785"/>
                  <a:pt x="990" y="787"/>
                </a:cubicBezTo>
                <a:cubicBezTo>
                  <a:pt x="972" y="784"/>
                  <a:pt x="948" y="786"/>
                  <a:pt x="938" y="797"/>
                </a:cubicBezTo>
                <a:cubicBezTo>
                  <a:pt x="941" y="797"/>
                  <a:pt x="946" y="796"/>
                  <a:pt x="947" y="800"/>
                </a:cubicBezTo>
                <a:cubicBezTo>
                  <a:pt x="935" y="805"/>
                  <a:pt x="926" y="793"/>
                  <a:pt x="907" y="797"/>
                </a:cubicBezTo>
                <a:cubicBezTo>
                  <a:pt x="906" y="808"/>
                  <a:pt x="896" y="806"/>
                  <a:pt x="889" y="803"/>
                </a:cubicBezTo>
                <a:cubicBezTo>
                  <a:pt x="887" y="809"/>
                  <a:pt x="893" y="811"/>
                  <a:pt x="889" y="813"/>
                </a:cubicBezTo>
                <a:cubicBezTo>
                  <a:pt x="879" y="797"/>
                  <a:pt x="868" y="820"/>
                  <a:pt x="858" y="807"/>
                </a:cubicBezTo>
                <a:cubicBezTo>
                  <a:pt x="858" y="816"/>
                  <a:pt x="848" y="817"/>
                  <a:pt x="837" y="816"/>
                </a:cubicBezTo>
                <a:cubicBezTo>
                  <a:pt x="834" y="833"/>
                  <a:pt x="834" y="835"/>
                  <a:pt x="843" y="847"/>
                </a:cubicBezTo>
                <a:cubicBezTo>
                  <a:pt x="858" y="838"/>
                  <a:pt x="881" y="839"/>
                  <a:pt x="889" y="849"/>
                </a:cubicBezTo>
                <a:cubicBezTo>
                  <a:pt x="899" y="843"/>
                  <a:pt x="891" y="837"/>
                  <a:pt x="892" y="825"/>
                </a:cubicBezTo>
                <a:cubicBezTo>
                  <a:pt x="898" y="824"/>
                  <a:pt x="900" y="819"/>
                  <a:pt x="904" y="815"/>
                </a:cubicBezTo>
                <a:cubicBezTo>
                  <a:pt x="907" y="846"/>
                  <a:pt x="933" y="819"/>
                  <a:pt x="944" y="836"/>
                </a:cubicBezTo>
                <a:cubicBezTo>
                  <a:pt x="956" y="836"/>
                  <a:pt x="956" y="824"/>
                  <a:pt x="965" y="821"/>
                </a:cubicBezTo>
                <a:cubicBezTo>
                  <a:pt x="997" y="842"/>
                  <a:pt x="1038" y="814"/>
                  <a:pt x="1070" y="813"/>
                </a:cubicBezTo>
                <a:cubicBezTo>
                  <a:pt x="1062" y="813"/>
                  <a:pt x="1056" y="810"/>
                  <a:pt x="1054" y="804"/>
                </a:cubicBezTo>
                <a:cubicBezTo>
                  <a:pt x="1066" y="812"/>
                  <a:pt x="1073" y="804"/>
                  <a:pt x="1085" y="804"/>
                </a:cubicBezTo>
                <a:cubicBezTo>
                  <a:pt x="1100" y="830"/>
                  <a:pt x="1136" y="808"/>
                  <a:pt x="1161" y="800"/>
                </a:cubicBezTo>
                <a:cubicBezTo>
                  <a:pt x="1166" y="805"/>
                  <a:pt x="1176" y="806"/>
                  <a:pt x="1180" y="812"/>
                </a:cubicBezTo>
                <a:cubicBezTo>
                  <a:pt x="1175" y="818"/>
                  <a:pt x="1180" y="816"/>
                  <a:pt x="1180" y="824"/>
                </a:cubicBezTo>
                <a:cubicBezTo>
                  <a:pt x="1173" y="828"/>
                  <a:pt x="1171" y="823"/>
                  <a:pt x="1168" y="834"/>
                </a:cubicBezTo>
                <a:cubicBezTo>
                  <a:pt x="1171" y="834"/>
                  <a:pt x="1176" y="833"/>
                  <a:pt x="1177" y="837"/>
                </a:cubicBezTo>
                <a:cubicBezTo>
                  <a:pt x="1172" y="846"/>
                  <a:pt x="1175" y="849"/>
                  <a:pt x="1171" y="855"/>
                </a:cubicBezTo>
                <a:cubicBezTo>
                  <a:pt x="1145" y="855"/>
                  <a:pt x="1147" y="844"/>
                  <a:pt x="1119" y="847"/>
                </a:cubicBezTo>
                <a:cubicBezTo>
                  <a:pt x="1117" y="858"/>
                  <a:pt x="1105" y="859"/>
                  <a:pt x="1095" y="862"/>
                </a:cubicBezTo>
                <a:cubicBezTo>
                  <a:pt x="1093" y="858"/>
                  <a:pt x="1091" y="857"/>
                  <a:pt x="1094" y="853"/>
                </a:cubicBezTo>
                <a:cubicBezTo>
                  <a:pt x="1079" y="853"/>
                  <a:pt x="1079" y="853"/>
                  <a:pt x="1079" y="853"/>
                </a:cubicBezTo>
                <a:cubicBezTo>
                  <a:pt x="1079" y="858"/>
                  <a:pt x="1080" y="864"/>
                  <a:pt x="1076" y="865"/>
                </a:cubicBezTo>
                <a:cubicBezTo>
                  <a:pt x="1070" y="854"/>
                  <a:pt x="1059" y="865"/>
                  <a:pt x="1049" y="872"/>
                </a:cubicBezTo>
                <a:cubicBezTo>
                  <a:pt x="1042" y="863"/>
                  <a:pt x="1027" y="868"/>
                  <a:pt x="1040" y="875"/>
                </a:cubicBezTo>
                <a:cubicBezTo>
                  <a:pt x="1030" y="877"/>
                  <a:pt x="1030" y="869"/>
                  <a:pt x="1024" y="875"/>
                </a:cubicBezTo>
                <a:cubicBezTo>
                  <a:pt x="1024" y="870"/>
                  <a:pt x="1023" y="866"/>
                  <a:pt x="1021" y="863"/>
                </a:cubicBezTo>
                <a:cubicBezTo>
                  <a:pt x="1011" y="862"/>
                  <a:pt x="1010" y="869"/>
                  <a:pt x="1000" y="866"/>
                </a:cubicBezTo>
                <a:cubicBezTo>
                  <a:pt x="993" y="879"/>
                  <a:pt x="984" y="889"/>
                  <a:pt x="976" y="900"/>
                </a:cubicBezTo>
                <a:cubicBezTo>
                  <a:pt x="947" y="886"/>
                  <a:pt x="933" y="909"/>
                  <a:pt x="908" y="904"/>
                </a:cubicBezTo>
                <a:cubicBezTo>
                  <a:pt x="909" y="912"/>
                  <a:pt x="914" y="914"/>
                  <a:pt x="905" y="917"/>
                </a:cubicBezTo>
                <a:cubicBezTo>
                  <a:pt x="893" y="904"/>
                  <a:pt x="879" y="916"/>
                  <a:pt x="865" y="920"/>
                </a:cubicBezTo>
                <a:cubicBezTo>
                  <a:pt x="858" y="913"/>
                  <a:pt x="858" y="899"/>
                  <a:pt x="844" y="899"/>
                </a:cubicBezTo>
                <a:cubicBezTo>
                  <a:pt x="836" y="915"/>
                  <a:pt x="827" y="934"/>
                  <a:pt x="810" y="918"/>
                </a:cubicBezTo>
                <a:cubicBezTo>
                  <a:pt x="806" y="921"/>
                  <a:pt x="798" y="922"/>
                  <a:pt x="795" y="927"/>
                </a:cubicBezTo>
                <a:cubicBezTo>
                  <a:pt x="797" y="927"/>
                  <a:pt x="797" y="939"/>
                  <a:pt x="795" y="939"/>
                </a:cubicBezTo>
                <a:cubicBezTo>
                  <a:pt x="777" y="929"/>
                  <a:pt x="762" y="956"/>
                  <a:pt x="746" y="940"/>
                </a:cubicBezTo>
                <a:cubicBezTo>
                  <a:pt x="732" y="957"/>
                  <a:pt x="708" y="964"/>
                  <a:pt x="691" y="971"/>
                </a:cubicBezTo>
                <a:cubicBezTo>
                  <a:pt x="683" y="966"/>
                  <a:pt x="674" y="960"/>
                  <a:pt x="667" y="953"/>
                </a:cubicBezTo>
                <a:cubicBezTo>
                  <a:pt x="665" y="965"/>
                  <a:pt x="663" y="967"/>
                  <a:pt x="670" y="974"/>
                </a:cubicBezTo>
                <a:cubicBezTo>
                  <a:pt x="657" y="985"/>
                  <a:pt x="647" y="969"/>
                  <a:pt x="624" y="969"/>
                </a:cubicBezTo>
                <a:cubicBezTo>
                  <a:pt x="615" y="985"/>
                  <a:pt x="606" y="989"/>
                  <a:pt x="587" y="991"/>
                </a:cubicBezTo>
                <a:cubicBezTo>
                  <a:pt x="586" y="984"/>
                  <a:pt x="606" y="983"/>
                  <a:pt x="596" y="978"/>
                </a:cubicBezTo>
                <a:cubicBezTo>
                  <a:pt x="594" y="983"/>
                  <a:pt x="587" y="983"/>
                  <a:pt x="581" y="985"/>
                </a:cubicBezTo>
                <a:cubicBezTo>
                  <a:pt x="580" y="990"/>
                  <a:pt x="586" y="992"/>
                  <a:pt x="581" y="994"/>
                </a:cubicBezTo>
                <a:cubicBezTo>
                  <a:pt x="570" y="996"/>
                  <a:pt x="566" y="990"/>
                  <a:pt x="560" y="988"/>
                </a:cubicBezTo>
                <a:cubicBezTo>
                  <a:pt x="544" y="1004"/>
                  <a:pt x="500" y="1004"/>
                  <a:pt x="489" y="995"/>
                </a:cubicBezTo>
                <a:cubicBezTo>
                  <a:pt x="489" y="1002"/>
                  <a:pt x="482" y="1002"/>
                  <a:pt x="474" y="1001"/>
                </a:cubicBezTo>
                <a:cubicBezTo>
                  <a:pt x="474" y="1005"/>
                  <a:pt x="476" y="1008"/>
                  <a:pt x="477" y="1010"/>
                </a:cubicBezTo>
                <a:cubicBezTo>
                  <a:pt x="461" y="1017"/>
                  <a:pt x="446" y="1028"/>
                  <a:pt x="431" y="1020"/>
                </a:cubicBezTo>
                <a:cubicBezTo>
                  <a:pt x="399" y="1040"/>
                  <a:pt x="349" y="1069"/>
                  <a:pt x="319" y="1064"/>
                </a:cubicBezTo>
                <a:cubicBezTo>
                  <a:pt x="303" y="1082"/>
                  <a:pt x="281" y="1083"/>
                  <a:pt x="254" y="1083"/>
                </a:cubicBezTo>
                <a:cubicBezTo>
                  <a:pt x="253" y="1093"/>
                  <a:pt x="250" y="1101"/>
                  <a:pt x="239" y="1102"/>
                </a:cubicBezTo>
                <a:cubicBezTo>
                  <a:pt x="227" y="1091"/>
                  <a:pt x="223" y="1107"/>
                  <a:pt x="212" y="1096"/>
                </a:cubicBezTo>
                <a:cubicBezTo>
                  <a:pt x="213" y="1111"/>
                  <a:pt x="186" y="1105"/>
                  <a:pt x="197" y="1121"/>
                </a:cubicBezTo>
                <a:cubicBezTo>
                  <a:pt x="160" y="1127"/>
                  <a:pt x="120" y="1156"/>
                  <a:pt x="87" y="1147"/>
                </a:cubicBezTo>
                <a:cubicBezTo>
                  <a:pt x="83" y="1163"/>
                  <a:pt x="76" y="1156"/>
                  <a:pt x="62" y="1153"/>
                </a:cubicBezTo>
                <a:cubicBezTo>
                  <a:pt x="58" y="1169"/>
                  <a:pt x="43" y="1177"/>
                  <a:pt x="44" y="1190"/>
                </a:cubicBezTo>
                <a:cubicBezTo>
                  <a:pt x="37" y="1190"/>
                  <a:pt x="35" y="1185"/>
                  <a:pt x="26" y="1187"/>
                </a:cubicBezTo>
                <a:cubicBezTo>
                  <a:pt x="23" y="1204"/>
                  <a:pt x="29" y="1199"/>
                  <a:pt x="35" y="1202"/>
                </a:cubicBezTo>
                <a:cubicBezTo>
                  <a:pt x="33" y="1204"/>
                  <a:pt x="18" y="1209"/>
                  <a:pt x="26" y="1212"/>
                </a:cubicBezTo>
                <a:cubicBezTo>
                  <a:pt x="34" y="1211"/>
                  <a:pt x="35" y="1205"/>
                  <a:pt x="45" y="1212"/>
                </a:cubicBezTo>
                <a:cubicBezTo>
                  <a:pt x="46" y="1206"/>
                  <a:pt x="45" y="1198"/>
                  <a:pt x="54" y="1199"/>
                </a:cubicBezTo>
                <a:cubicBezTo>
                  <a:pt x="58" y="1211"/>
                  <a:pt x="45" y="1207"/>
                  <a:pt x="45" y="1215"/>
                </a:cubicBezTo>
                <a:cubicBezTo>
                  <a:pt x="52" y="1213"/>
                  <a:pt x="67" y="1218"/>
                  <a:pt x="69" y="1211"/>
                </a:cubicBezTo>
                <a:cubicBezTo>
                  <a:pt x="66" y="1211"/>
                  <a:pt x="65" y="1206"/>
                  <a:pt x="69" y="1205"/>
                </a:cubicBezTo>
                <a:cubicBezTo>
                  <a:pt x="71" y="1206"/>
                  <a:pt x="75" y="1205"/>
                  <a:pt x="75" y="1208"/>
                </a:cubicBezTo>
                <a:cubicBezTo>
                  <a:pt x="71" y="1218"/>
                  <a:pt x="66" y="1227"/>
                  <a:pt x="57" y="1233"/>
                </a:cubicBezTo>
                <a:cubicBezTo>
                  <a:pt x="63" y="1240"/>
                  <a:pt x="73" y="1226"/>
                  <a:pt x="76" y="1239"/>
                </a:cubicBezTo>
                <a:cubicBezTo>
                  <a:pt x="63" y="1238"/>
                  <a:pt x="62" y="1244"/>
                  <a:pt x="69" y="1248"/>
                </a:cubicBezTo>
                <a:cubicBezTo>
                  <a:pt x="60" y="1248"/>
                  <a:pt x="60" y="1248"/>
                  <a:pt x="60" y="1248"/>
                </a:cubicBezTo>
                <a:cubicBezTo>
                  <a:pt x="62" y="1258"/>
                  <a:pt x="58" y="1262"/>
                  <a:pt x="57" y="1270"/>
                </a:cubicBezTo>
                <a:cubicBezTo>
                  <a:pt x="70" y="1282"/>
                  <a:pt x="68" y="1294"/>
                  <a:pt x="86" y="1309"/>
                </a:cubicBezTo>
                <a:cubicBezTo>
                  <a:pt x="92" y="1310"/>
                  <a:pt x="92" y="1305"/>
                  <a:pt x="95" y="1303"/>
                </a:cubicBezTo>
                <a:cubicBezTo>
                  <a:pt x="98" y="1310"/>
                  <a:pt x="103" y="1314"/>
                  <a:pt x="95" y="1318"/>
                </a:cubicBezTo>
                <a:cubicBezTo>
                  <a:pt x="99" y="1324"/>
                  <a:pt x="111" y="1323"/>
                  <a:pt x="110" y="1333"/>
                </a:cubicBezTo>
                <a:cubicBezTo>
                  <a:pt x="118" y="1333"/>
                  <a:pt x="120" y="1327"/>
                  <a:pt x="126" y="1333"/>
                </a:cubicBezTo>
                <a:cubicBezTo>
                  <a:pt x="128" y="1321"/>
                  <a:pt x="128" y="1307"/>
                  <a:pt x="141" y="1305"/>
                </a:cubicBezTo>
                <a:cubicBezTo>
                  <a:pt x="152" y="1308"/>
                  <a:pt x="141" y="1316"/>
                  <a:pt x="147" y="1321"/>
                </a:cubicBezTo>
                <a:cubicBezTo>
                  <a:pt x="151" y="1320"/>
                  <a:pt x="154" y="1322"/>
                  <a:pt x="156" y="1324"/>
                </a:cubicBezTo>
                <a:cubicBezTo>
                  <a:pt x="178" y="1297"/>
                  <a:pt x="214" y="1285"/>
                  <a:pt x="229" y="1255"/>
                </a:cubicBezTo>
                <a:cubicBezTo>
                  <a:pt x="233" y="1247"/>
                  <a:pt x="223" y="1236"/>
                  <a:pt x="241" y="1237"/>
                </a:cubicBezTo>
                <a:cubicBezTo>
                  <a:pt x="245" y="1239"/>
                  <a:pt x="251" y="1241"/>
                  <a:pt x="250" y="1249"/>
                </a:cubicBezTo>
                <a:cubicBezTo>
                  <a:pt x="245" y="1267"/>
                  <a:pt x="234" y="1279"/>
                  <a:pt x="217" y="1286"/>
                </a:cubicBezTo>
                <a:cubicBezTo>
                  <a:pt x="213" y="1303"/>
                  <a:pt x="227" y="1299"/>
                  <a:pt x="220" y="1311"/>
                </a:cubicBezTo>
                <a:cubicBezTo>
                  <a:pt x="234" y="1308"/>
                  <a:pt x="243" y="1301"/>
                  <a:pt x="257" y="1313"/>
                </a:cubicBezTo>
                <a:cubicBezTo>
                  <a:pt x="264" y="1312"/>
                  <a:pt x="253" y="1305"/>
                  <a:pt x="260" y="1301"/>
                </a:cubicBezTo>
                <a:cubicBezTo>
                  <a:pt x="289" y="1305"/>
                  <a:pt x="275" y="1274"/>
                  <a:pt x="284" y="1252"/>
                </a:cubicBezTo>
                <a:cubicBezTo>
                  <a:pt x="278" y="1250"/>
                  <a:pt x="276" y="1245"/>
                  <a:pt x="269" y="1246"/>
                </a:cubicBezTo>
                <a:cubicBezTo>
                  <a:pt x="272" y="1255"/>
                  <a:pt x="262" y="1251"/>
                  <a:pt x="256" y="1252"/>
                </a:cubicBezTo>
                <a:cubicBezTo>
                  <a:pt x="257" y="1246"/>
                  <a:pt x="253" y="1245"/>
                  <a:pt x="253" y="1240"/>
                </a:cubicBezTo>
                <a:cubicBezTo>
                  <a:pt x="259" y="1240"/>
                  <a:pt x="260" y="1236"/>
                  <a:pt x="265" y="1237"/>
                </a:cubicBezTo>
                <a:cubicBezTo>
                  <a:pt x="274" y="1234"/>
                  <a:pt x="272" y="1243"/>
                  <a:pt x="278" y="1243"/>
                </a:cubicBezTo>
                <a:cubicBezTo>
                  <a:pt x="291" y="1221"/>
                  <a:pt x="260" y="1228"/>
                  <a:pt x="262" y="1209"/>
                </a:cubicBezTo>
                <a:cubicBezTo>
                  <a:pt x="221" y="1205"/>
                  <a:pt x="245" y="1137"/>
                  <a:pt x="286" y="1157"/>
                </a:cubicBezTo>
                <a:cubicBezTo>
                  <a:pt x="285" y="1136"/>
                  <a:pt x="313" y="1155"/>
                  <a:pt x="304" y="1135"/>
                </a:cubicBezTo>
                <a:cubicBezTo>
                  <a:pt x="315" y="1137"/>
                  <a:pt x="329" y="1126"/>
                  <a:pt x="338" y="1135"/>
                </a:cubicBezTo>
                <a:cubicBezTo>
                  <a:pt x="330" y="1140"/>
                  <a:pt x="329" y="1133"/>
                  <a:pt x="319" y="1138"/>
                </a:cubicBezTo>
                <a:cubicBezTo>
                  <a:pt x="308" y="1158"/>
                  <a:pt x="332" y="1160"/>
                  <a:pt x="332" y="1178"/>
                </a:cubicBezTo>
                <a:cubicBezTo>
                  <a:pt x="329" y="1187"/>
                  <a:pt x="313" y="1185"/>
                  <a:pt x="311" y="1196"/>
                </a:cubicBezTo>
                <a:cubicBezTo>
                  <a:pt x="335" y="1216"/>
                  <a:pt x="378" y="1216"/>
                  <a:pt x="385" y="1254"/>
                </a:cubicBezTo>
                <a:cubicBezTo>
                  <a:pt x="400" y="1257"/>
                  <a:pt x="405" y="1248"/>
                  <a:pt x="425" y="1244"/>
                </a:cubicBezTo>
                <a:cubicBezTo>
                  <a:pt x="421" y="1232"/>
                  <a:pt x="430" y="1233"/>
                  <a:pt x="434" y="1228"/>
                </a:cubicBezTo>
                <a:cubicBezTo>
                  <a:pt x="429" y="1223"/>
                  <a:pt x="410" y="1216"/>
                  <a:pt x="418" y="1207"/>
                </a:cubicBezTo>
                <a:cubicBezTo>
                  <a:pt x="428" y="1206"/>
                  <a:pt x="420" y="1222"/>
                  <a:pt x="431" y="1219"/>
                </a:cubicBezTo>
                <a:cubicBezTo>
                  <a:pt x="436" y="1219"/>
                  <a:pt x="432" y="1211"/>
                  <a:pt x="437" y="1210"/>
                </a:cubicBezTo>
                <a:cubicBezTo>
                  <a:pt x="446" y="1213"/>
                  <a:pt x="447" y="1219"/>
                  <a:pt x="443" y="1228"/>
                </a:cubicBezTo>
                <a:cubicBezTo>
                  <a:pt x="469" y="1228"/>
                  <a:pt x="489" y="1226"/>
                  <a:pt x="514" y="1228"/>
                </a:cubicBezTo>
                <a:cubicBezTo>
                  <a:pt x="524" y="1225"/>
                  <a:pt x="530" y="1215"/>
                  <a:pt x="526" y="1206"/>
                </a:cubicBezTo>
                <a:cubicBezTo>
                  <a:pt x="537" y="1202"/>
                  <a:pt x="536" y="1201"/>
                  <a:pt x="544" y="1190"/>
                </a:cubicBezTo>
                <a:cubicBezTo>
                  <a:pt x="550" y="1196"/>
                  <a:pt x="542" y="1196"/>
                  <a:pt x="544" y="1206"/>
                </a:cubicBezTo>
                <a:cubicBezTo>
                  <a:pt x="561" y="1208"/>
                  <a:pt x="579" y="1221"/>
                  <a:pt x="587" y="1208"/>
                </a:cubicBezTo>
                <a:cubicBezTo>
                  <a:pt x="581" y="1209"/>
                  <a:pt x="580" y="1205"/>
                  <a:pt x="581" y="1199"/>
                </a:cubicBezTo>
                <a:cubicBezTo>
                  <a:pt x="585" y="1199"/>
                  <a:pt x="585" y="1195"/>
                  <a:pt x="590" y="1196"/>
                </a:cubicBezTo>
                <a:cubicBezTo>
                  <a:pt x="586" y="1208"/>
                  <a:pt x="598" y="1204"/>
                  <a:pt x="602" y="1208"/>
                </a:cubicBezTo>
                <a:cubicBezTo>
                  <a:pt x="605" y="1198"/>
                  <a:pt x="592" y="1204"/>
                  <a:pt x="593" y="1196"/>
                </a:cubicBezTo>
                <a:cubicBezTo>
                  <a:pt x="605" y="1195"/>
                  <a:pt x="613" y="1192"/>
                  <a:pt x="614" y="1174"/>
                </a:cubicBezTo>
                <a:cubicBezTo>
                  <a:pt x="600" y="1175"/>
                  <a:pt x="596" y="1166"/>
                  <a:pt x="605" y="1159"/>
                </a:cubicBezTo>
                <a:cubicBezTo>
                  <a:pt x="596" y="1157"/>
                  <a:pt x="597" y="1163"/>
                  <a:pt x="589" y="1162"/>
                </a:cubicBezTo>
                <a:cubicBezTo>
                  <a:pt x="592" y="1154"/>
                  <a:pt x="580" y="1146"/>
                  <a:pt x="589" y="1141"/>
                </a:cubicBezTo>
                <a:cubicBezTo>
                  <a:pt x="596" y="1148"/>
                  <a:pt x="605" y="1152"/>
                  <a:pt x="614" y="1156"/>
                </a:cubicBezTo>
                <a:cubicBezTo>
                  <a:pt x="617" y="1148"/>
                  <a:pt x="601" y="1145"/>
                  <a:pt x="611" y="1141"/>
                </a:cubicBezTo>
                <a:cubicBezTo>
                  <a:pt x="622" y="1144"/>
                  <a:pt x="625" y="1157"/>
                  <a:pt x="632" y="1165"/>
                </a:cubicBezTo>
                <a:cubicBezTo>
                  <a:pt x="640" y="1166"/>
                  <a:pt x="639" y="1159"/>
                  <a:pt x="648" y="1162"/>
                </a:cubicBezTo>
                <a:cubicBezTo>
                  <a:pt x="652" y="1170"/>
                  <a:pt x="657" y="1182"/>
                  <a:pt x="648" y="1189"/>
                </a:cubicBezTo>
                <a:cubicBezTo>
                  <a:pt x="665" y="1189"/>
                  <a:pt x="661" y="1197"/>
                  <a:pt x="663" y="1207"/>
                </a:cubicBezTo>
                <a:cubicBezTo>
                  <a:pt x="673" y="1209"/>
                  <a:pt x="669" y="1209"/>
                  <a:pt x="679" y="1207"/>
                </a:cubicBezTo>
                <a:cubicBezTo>
                  <a:pt x="684" y="1212"/>
                  <a:pt x="683" y="1224"/>
                  <a:pt x="688" y="1229"/>
                </a:cubicBezTo>
                <a:cubicBezTo>
                  <a:pt x="692" y="1220"/>
                  <a:pt x="713" y="1213"/>
                  <a:pt x="722" y="1219"/>
                </a:cubicBezTo>
                <a:cubicBezTo>
                  <a:pt x="711" y="1226"/>
                  <a:pt x="722" y="1255"/>
                  <a:pt x="698" y="1250"/>
                </a:cubicBezTo>
                <a:cubicBezTo>
                  <a:pt x="701" y="1244"/>
                  <a:pt x="688" y="1241"/>
                  <a:pt x="673" y="1238"/>
                </a:cubicBezTo>
                <a:cubicBezTo>
                  <a:pt x="660" y="1252"/>
                  <a:pt x="653" y="1258"/>
                  <a:pt x="649" y="1278"/>
                </a:cubicBezTo>
                <a:cubicBezTo>
                  <a:pt x="640" y="1270"/>
                  <a:pt x="630" y="1266"/>
                  <a:pt x="618" y="1272"/>
                </a:cubicBezTo>
                <a:cubicBezTo>
                  <a:pt x="622" y="1288"/>
                  <a:pt x="607" y="1291"/>
                  <a:pt x="603" y="1309"/>
                </a:cubicBezTo>
                <a:cubicBezTo>
                  <a:pt x="616" y="1302"/>
                  <a:pt x="612" y="1316"/>
                  <a:pt x="622" y="1318"/>
                </a:cubicBezTo>
                <a:cubicBezTo>
                  <a:pt x="626" y="1307"/>
                  <a:pt x="613" y="1312"/>
                  <a:pt x="616" y="1303"/>
                </a:cubicBezTo>
                <a:cubicBezTo>
                  <a:pt x="638" y="1297"/>
                  <a:pt x="647" y="1309"/>
                  <a:pt x="644" y="1320"/>
                </a:cubicBezTo>
                <a:cubicBezTo>
                  <a:pt x="658" y="1310"/>
                  <a:pt x="681" y="1338"/>
                  <a:pt x="689" y="1327"/>
                </a:cubicBezTo>
                <a:cubicBezTo>
                  <a:pt x="687" y="1326"/>
                  <a:pt x="687" y="1315"/>
                  <a:pt x="689" y="1314"/>
                </a:cubicBezTo>
                <a:cubicBezTo>
                  <a:pt x="694" y="1314"/>
                  <a:pt x="691" y="1323"/>
                  <a:pt x="695" y="1323"/>
                </a:cubicBezTo>
                <a:cubicBezTo>
                  <a:pt x="694" y="1310"/>
                  <a:pt x="706" y="1315"/>
                  <a:pt x="704" y="1308"/>
                </a:cubicBezTo>
                <a:cubicBezTo>
                  <a:pt x="712" y="1309"/>
                  <a:pt x="706" y="1321"/>
                  <a:pt x="705" y="1323"/>
                </a:cubicBezTo>
                <a:cubicBezTo>
                  <a:pt x="718" y="1325"/>
                  <a:pt x="709" y="1306"/>
                  <a:pt x="717" y="1302"/>
                </a:cubicBezTo>
                <a:cubicBezTo>
                  <a:pt x="722" y="1309"/>
                  <a:pt x="725" y="1307"/>
                  <a:pt x="720" y="1299"/>
                </a:cubicBezTo>
                <a:cubicBezTo>
                  <a:pt x="737" y="1299"/>
                  <a:pt x="747" y="1293"/>
                  <a:pt x="766" y="1295"/>
                </a:cubicBezTo>
                <a:cubicBezTo>
                  <a:pt x="768" y="1281"/>
                  <a:pt x="756" y="1297"/>
                  <a:pt x="756" y="1289"/>
                </a:cubicBezTo>
                <a:cubicBezTo>
                  <a:pt x="759" y="1285"/>
                  <a:pt x="759" y="1278"/>
                  <a:pt x="765" y="1277"/>
                </a:cubicBezTo>
                <a:cubicBezTo>
                  <a:pt x="763" y="1288"/>
                  <a:pt x="769" y="1292"/>
                  <a:pt x="778" y="1292"/>
                </a:cubicBezTo>
                <a:cubicBezTo>
                  <a:pt x="780" y="1278"/>
                  <a:pt x="772" y="1294"/>
                  <a:pt x="772" y="1286"/>
                </a:cubicBezTo>
                <a:cubicBezTo>
                  <a:pt x="773" y="1282"/>
                  <a:pt x="775" y="1279"/>
                  <a:pt x="778" y="1277"/>
                </a:cubicBezTo>
                <a:cubicBezTo>
                  <a:pt x="780" y="1289"/>
                  <a:pt x="792" y="1273"/>
                  <a:pt x="793" y="1286"/>
                </a:cubicBezTo>
                <a:cubicBezTo>
                  <a:pt x="783" y="1289"/>
                  <a:pt x="782" y="1303"/>
                  <a:pt x="766" y="1301"/>
                </a:cubicBezTo>
                <a:cubicBezTo>
                  <a:pt x="761" y="1312"/>
                  <a:pt x="776" y="1303"/>
                  <a:pt x="775" y="1310"/>
                </a:cubicBezTo>
                <a:cubicBezTo>
                  <a:pt x="766" y="1309"/>
                  <a:pt x="780" y="1322"/>
                  <a:pt x="778" y="1313"/>
                </a:cubicBezTo>
                <a:cubicBezTo>
                  <a:pt x="767" y="1309"/>
                  <a:pt x="787" y="1313"/>
                  <a:pt x="784" y="1307"/>
                </a:cubicBezTo>
                <a:cubicBezTo>
                  <a:pt x="779" y="1300"/>
                  <a:pt x="798" y="1291"/>
                  <a:pt x="805" y="1279"/>
                </a:cubicBezTo>
                <a:cubicBezTo>
                  <a:pt x="804" y="1285"/>
                  <a:pt x="809" y="1285"/>
                  <a:pt x="812" y="1288"/>
                </a:cubicBezTo>
                <a:cubicBezTo>
                  <a:pt x="808" y="1289"/>
                  <a:pt x="804" y="1289"/>
                  <a:pt x="805" y="1295"/>
                </a:cubicBezTo>
                <a:cubicBezTo>
                  <a:pt x="812" y="1295"/>
                  <a:pt x="812" y="1295"/>
                  <a:pt x="812" y="1295"/>
                </a:cubicBezTo>
                <a:cubicBezTo>
                  <a:pt x="812" y="1296"/>
                  <a:pt x="814" y="1298"/>
                  <a:pt x="815" y="1294"/>
                </a:cubicBezTo>
                <a:cubicBezTo>
                  <a:pt x="808" y="1291"/>
                  <a:pt x="820" y="1280"/>
                  <a:pt x="830" y="1282"/>
                </a:cubicBezTo>
                <a:cubicBezTo>
                  <a:pt x="831" y="1302"/>
                  <a:pt x="835" y="1281"/>
                  <a:pt x="842" y="1282"/>
                </a:cubicBezTo>
                <a:cubicBezTo>
                  <a:pt x="842" y="1286"/>
                  <a:pt x="844" y="1289"/>
                  <a:pt x="845" y="1291"/>
                </a:cubicBezTo>
                <a:cubicBezTo>
                  <a:pt x="840" y="1296"/>
                  <a:pt x="830" y="1312"/>
                  <a:pt x="836" y="1319"/>
                </a:cubicBezTo>
                <a:cubicBezTo>
                  <a:pt x="850" y="1312"/>
                  <a:pt x="843" y="1285"/>
                  <a:pt x="860" y="1276"/>
                </a:cubicBezTo>
                <a:cubicBezTo>
                  <a:pt x="875" y="1272"/>
                  <a:pt x="890" y="1281"/>
                  <a:pt x="906" y="1272"/>
                </a:cubicBezTo>
                <a:cubicBezTo>
                  <a:pt x="912" y="1280"/>
                  <a:pt x="920" y="1287"/>
                  <a:pt x="928" y="1293"/>
                </a:cubicBezTo>
                <a:cubicBezTo>
                  <a:pt x="930" y="1284"/>
                  <a:pt x="920" y="1287"/>
                  <a:pt x="922" y="1278"/>
                </a:cubicBezTo>
                <a:cubicBezTo>
                  <a:pt x="932" y="1278"/>
                  <a:pt x="929" y="1265"/>
                  <a:pt x="940" y="1265"/>
                </a:cubicBezTo>
                <a:cubicBezTo>
                  <a:pt x="929" y="1275"/>
                  <a:pt x="944" y="1273"/>
                  <a:pt x="940" y="1290"/>
                </a:cubicBezTo>
                <a:cubicBezTo>
                  <a:pt x="964" y="1308"/>
                  <a:pt x="959" y="1273"/>
                  <a:pt x="977" y="1268"/>
                </a:cubicBezTo>
                <a:cubicBezTo>
                  <a:pt x="976" y="1272"/>
                  <a:pt x="972" y="1273"/>
                  <a:pt x="971" y="1277"/>
                </a:cubicBezTo>
                <a:cubicBezTo>
                  <a:pt x="980" y="1280"/>
                  <a:pt x="974" y="1267"/>
                  <a:pt x="986" y="1271"/>
                </a:cubicBezTo>
                <a:cubicBezTo>
                  <a:pt x="986" y="1274"/>
                  <a:pt x="984" y="1275"/>
                  <a:pt x="983" y="1277"/>
                </a:cubicBezTo>
                <a:cubicBezTo>
                  <a:pt x="989" y="1278"/>
                  <a:pt x="989" y="1273"/>
                  <a:pt x="992" y="1271"/>
                </a:cubicBezTo>
                <a:cubicBezTo>
                  <a:pt x="998" y="1274"/>
                  <a:pt x="997" y="1282"/>
                  <a:pt x="1005" y="1283"/>
                </a:cubicBezTo>
                <a:cubicBezTo>
                  <a:pt x="1008" y="1275"/>
                  <a:pt x="992" y="1274"/>
                  <a:pt x="1001" y="1271"/>
                </a:cubicBezTo>
                <a:cubicBezTo>
                  <a:pt x="1003" y="1275"/>
                  <a:pt x="1006" y="1278"/>
                  <a:pt x="1011" y="1280"/>
                </a:cubicBezTo>
                <a:cubicBezTo>
                  <a:pt x="1011" y="1259"/>
                  <a:pt x="1042" y="1287"/>
                  <a:pt x="1041" y="1273"/>
                </a:cubicBezTo>
                <a:cubicBezTo>
                  <a:pt x="1037" y="1273"/>
                  <a:pt x="1030" y="1275"/>
                  <a:pt x="1029" y="1271"/>
                </a:cubicBezTo>
                <a:cubicBezTo>
                  <a:pt x="1054" y="1265"/>
                  <a:pt x="1060" y="1264"/>
                  <a:pt x="1087" y="1273"/>
                </a:cubicBezTo>
                <a:cubicBezTo>
                  <a:pt x="1086" y="1263"/>
                  <a:pt x="1097" y="1264"/>
                  <a:pt x="1099" y="1257"/>
                </a:cubicBezTo>
                <a:cubicBezTo>
                  <a:pt x="1099" y="1266"/>
                  <a:pt x="1118" y="1255"/>
                  <a:pt x="1118" y="1263"/>
                </a:cubicBezTo>
                <a:cubicBezTo>
                  <a:pt x="1117" y="1269"/>
                  <a:pt x="1108" y="1266"/>
                  <a:pt x="1109" y="1273"/>
                </a:cubicBezTo>
                <a:cubicBezTo>
                  <a:pt x="1123" y="1269"/>
                  <a:pt x="1131" y="1271"/>
                  <a:pt x="1145" y="1278"/>
                </a:cubicBezTo>
                <a:cubicBezTo>
                  <a:pt x="1141" y="1271"/>
                  <a:pt x="1153" y="1267"/>
                  <a:pt x="1145" y="1266"/>
                </a:cubicBezTo>
                <a:cubicBezTo>
                  <a:pt x="1144" y="1270"/>
                  <a:pt x="1141" y="1272"/>
                  <a:pt x="1136" y="1272"/>
                </a:cubicBezTo>
                <a:cubicBezTo>
                  <a:pt x="1131" y="1266"/>
                  <a:pt x="1126" y="1260"/>
                  <a:pt x="1124" y="1251"/>
                </a:cubicBezTo>
                <a:cubicBezTo>
                  <a:pt x="1151" y="1238"/>
                  <a:pt x="1168" y="1235"/>
                  <a:pt x="1188" y="1256"/>
                </a:cubicBezTo>
                <a:cubicBezTo>
                  <a:pt x="1189" y="1241"/>
                  <a:pt x="1202" y="1258"/>
                  <a:pt x="1210" y="1256"/>
                </a:cubicBezTo>
                <a:cubicBezTo>
                  <a:pt x="1213" y="1246"/>
                  <a:pt x="1205" y="1249"/>
                  <a:pt x="1203" y="1244"/>
                </a:cubicBezTo>
                <a:cubicBezTo>
                  <a:pt x="1217" y="1241"/>
                  <a:pt x="1216" y="1246"/>
                  <a:pt x="1218" y="1232"/>
                </a:cubicBezTo>
                <a:cubicBezTo>
                  <a:pt x="1239" y="1252"/>
                  <a:pt x="1252" y="1264"/>
                  <a:pt x="1277" y="1268"/>
                </a:cubicBezTo>
                <a:cubicBezTo>
                  <a:pt x="1278" y="1260"/>
                  <a:pt x="1283" y="1255"/>
                  <a:pt x="1277" y="1249"/>
                </a:cubicBezTo>
                <a:cubicBezTo>
                  <a:pt x="1290" y="1249"/>
                  <a:pt x="1290" y="1236"/>
                  <a:pt x="1301" y="1234"/>
                </a:cubicBezTo>
                <a:cubicBezTo>
                  <a:pt x="1306" y="1240"/>
                  <a:pt x="1318" y="1239"/>
                  <a:pt x="1323" y="1246"/>
                </a:cubicBezTo>
                <a:cubicBezTo>
                  <a:pt x="1326" y="1255"/>
                  <a:pt x="1318" y="1253"/>
                  <a:pt x="1317" y="1258"/>
                </a:cubicBezTo>
                <a:cubicBezTo>
                  <a:pt x="1324" y="1260"/>
                  <a:pt x="1337" y="1272"/>
                  <a:pt x="1341" y="1267"/>
                </a:cubicBezTo>
                <a:cubicBezTo>
                  <a:pt x="1335" y="1268"/>
                  <a:pt x="1342" y="1258"/>
                  <a:pt x="1344" y="1258"/>
                </a:cubicBezTo>
                <a:cubicBezTo>
                  <a:pt x="1351" y="1264"/>
                  <a:pt x="1360" y="1269"/>
                  <a:pt x="1369" y="1273"/>
                </a:cubicBezTo>
                <a:cubicBezTo>
                  <a:pt x="1359" y="1254"/>
                  <a:pt x="1385" y="1276"/>
                  <a:pt x="1375" y="1257"/>
                </a:cubicBezTo>
                <a:cubicBezTo>
                  <a:pt x="1384" y="1254"/>
                  <a:pt x="1384" y="1254"/>
                  <a:pt x="1393" y="1257"/>
                </a:cubicBezTo>
                <a:cubicBezTo>
                  <a:pt x="1395" y="1246"/>
                  <a:pt x="1402" y="1239"/>
                  <a:pt x="1415" y="1238"/>
                </a:cubicBezTo>
                <a:cubicBezTo>
                  <a:pt x="1418" y="1246"/>
                  <a:pt x="1425" y="1250"/>
                  <a:pt x="1433" y="1254"/>
                </a:cubicBezTo>
                <a:cubicBezTo>
                  <a:pt x="1434" y="1249"/>
                  <a:pt x="1432" y="1242"/>
                  <a:pt x="1436" y="1241"/>
                </a:cubicBezTo>
                <a:cubicBezTo>
                  <a:pt x="1450" y="1245"/>
                  <a:pt x="1462" y="1250"/>
                  <a:pt x="1470" y="1238"/>
                </a:cubicBezTo>
                <a:cubicBezTo>
                  <a:pt x="1471" y="1242"/>
                  <a:pt x="1473" y="1243"/>
                  <a:pt x="1470" y="1247"/>
                </a:cubicBezTo>
                <a:cubicBezTo>
                  <a:pt x="1482" y="1249"/>
                  <a:pt x="1486" y="1250"/>
                  <a:pt x="1494" y="1244"/>
                </a:cubicBezTo>
                <a:cubicBezTo>
                  <a:pt x="1500" y="1247"/>
                  <a:pt x="1499" y="1258"/>
                  <a:pt x="1504" y="1262"/>
                </a:cubicBezTo>
                <a:cubicBezTo>
                  <a:pt x="1527" y="1225"/>
                  <a:pt x="1583" y="1271"/>
                  <a:pt x="1602" y="1242"/>
                </a:cubicBezTo>
                <a:cubicBezTo>
                  <a:pt x="1610" y="1248"/>
                  <a:pt x="1623" y="1249"/>
                  <a:pt x="1620" y="1267"/>
                </a:cubicBezTo>
                <a:cubicBezTo>
                  <a:pt x="1615" y="1261"/>
                  <a:pt x="1603" y="1258"/>
                  <a:pt x="1599" y="1267"/>
                </a:cubicBezTo>
                <a:cubicBezTo>
                  <a:pt x="1613" y="1274"/>
                  <a:pt x="1610" y="1268"/>
                  <a:pt x="1636" y="1276"/>
                </a:cubicBezTo>
                <a:cubicBezTo>
                  <a:pt x="1639" y="1266"/>
                  <a:pt x="1626" y="1273"/>
                  <a:pt x="1629" y="1264"/>
                </a:cubicBezTo>
                <a:cubicBezTo>
                  <a:pt x="1639" y="1266"/>
                  <a:pt x="1641" y="1260"/>
                  <a:pt x="1648" y="1260"/>
                </a:cubicBezTo>
                <a:cubicBezTo>
                  <a:pt x="1648" y="1264"/>
                  <a:pt x="1638" y="1272"/>
                  <a:pt x="1645" y="1273"/>
                </a:cubicBezTo>
                <a:cubicBezTo>
                  <a:pt x="1654" y="1263"/>
                  <a:pt x="1644" y="1279"/>
                  <a:pt x="1654" y="1279"/>
                </a:cubicBezTo>
                <a:cubicBezTo>
                  <a:pt x="1649" y="1268"/>
                  <a:pt x="1664" y="1277"/>
                  <a:pt x="1663" y="1269"/>
                </a:cubicBezTo>
                <a:cubicBezTo>
                  <a:pt x="1658" y="1269"/>
                  <a:pt x="1653" y="1270"/>
                  <a:pt x="1654" y="1263"/>
                </a:cubicBezTo>
                <a:cubicBezTo>
                  <a:pt x="1666" y="1259"/>
                  <a:pt x="1661" y="1272"/>
                  <a:pt x="1669" y="1272"/>
                </a:cubicBezTo>
                <a:cubicBezTo>
                  <a:pt x="1673" y="1255"/>
                  <a:pt x="1680" y="1260"/>
                  <a:pt x="1684" y="1244"/>
                </a:cubicBezTo>
                <a:cubicBezTo>
                  <a:pt x="1668" y="1245"/>
                  <a:pt x="1642" y="1242"/>
                  <a:pt x="1647" y="1230"/>
                </a:cubicBezTo>
                <a:cubicBezTo>
                  <a:pt x="1631" y="1241"/>
                  <a:pt x="1615" y="1219"/>
                  <a:pt x="1604" y="1218"/>
                </a:cubicBezTo>
                <a:cubicBezTo>
                  <a:pt x="1615" y="1209"/>
                  <a:pt x="1597" y="1216"/>
                  <a:pt x="1598" y="1212"/>
                </a:cubicBezTo>
                <a:cubicBezTo>
                  <a:pt x="1598" y="1203"/>
                  <a:pt x="1598" y="1203"/>
                  <a:pt x="1598" y="1203"/>
                </a:cubicBezTo>
                <a:cubicBezTo>
                  <a:pt x="1603" y="1203"/>
                  <a:pt x="1608" y="1202"/>
                  <a:pt x="1610" y="1199"/>
                </a:cubicBezTo>
                <a:cubicBezTo>
                  <a:pt x="1615" y="1203"/>
                  <a:pt x="1612" y="1214"/>
                  <a:pt x="1620" y="1215"/>
                </a:cubicBezTo>
                <a:cubicBezTo>
                  <a:pt x="1621" y="1209"/>
                  <a:pt x="1624" y="1215"/>
                  <a:pt x="1629" y="1214"/>
                </a:cubicBezTo>
                <a:cubicBezTo>
                  <a:pt x="1636" y="1207"/>
                  <a:pt x="1642" y="1208"/>
                  <a:pt x="1659" y="1202"/>
                </a:cubicBezTo>
                <a:cubicBezTo>
                  <a:pt x="1670" y="1224"/>
                  <a:pt x="1673" y="1204"/>
                  <a:pt x="1681" y="1220"/>
                </a:cubicBezTo>
                <a:cubicBezTo>
                  <a:pt x="1687" y="1215"/>
                  <a:pt x="1684" y="1210"/>
                  <a:pt x="1687" y="1208"/>
                </a:cubicBezTo>
                <a:cubicBezTo>
                  <a:pt x="1715" y="1210"/>
                  <a:pt x="1734" y="1217"/>
                  <a:pt x="1767" y="1222"/>
                </a:cubicBezTo>
                <a:cubicBezTo>
                  <a:pt x="1767" y="1216"/>
                  <a:pt x="1769" y="1212"/>
                  <a:pt x="1773" y="1210"/>
                </a:cubicBezTo>
                <a:cubicBezTo>
                  <a:pt x="1796" y="1233"/>
                  <a:pt x="1825" y="1212"/>
                  <a:pt x="1853" y="1239"/>
                </a:cubicBezTo>
                <a:cubicBezTo>
                  <a:pt x="1861" y="1215"/>
                  <a:pt x="1888" y="1232"/>
                  <a:pt x="1892" y="1214"/>
                </a:cubicBezTo>
                <a:cubicBezTo>
                  <a:pt x="1897" y="1223"/>
                  <a:pt x="1903" y="1230"/>
                  <a:pt x="1917" y="1230"/>
                </a:cubicBezTo>
                <a:cubicBezTo>
                  <a:pt x="1918" y="1224"/>
                  <a:pt x="1912" y="1222"/>
                  <a:pt x="1917" y="1220"/>
                </a:cubicBezTo>
                <a:cubicBezTo>
                  <a:pt x="1930" y="1235"/>
                  <a:pt x="1946" y="1227"/>
                  <a:pt x="1951" y="1247"/>
                </a:cubicBezTo>
                <a:cubicBezTo>
                  <a:pt x="1961" y="1240"/>
                  <a:pt x="1976" y="1231"/>
                  <a:pt x="1972" y="1220"/>
                </a:cubicBezTo>
                <a:cubicBezTo>
                  <a:pt x="1992" y="1229"/>
                  <a:pt x="1993" y="1244"/>
                  <a:pt x="2006" y="1253"/>
                </a:cubicBezTo>
                <a:cubicBezTo>
                  <a:pt x="2013" y="1252"/>
                  <a:pt x="2007" y="1239"/>
                  <a:pt x="2015" y="1241"/>
                </a:cubicBezTo>
                <a:cubicBezTo>
                  <a:pt x="2033" y="1266"/>
                  <a:pt x="2071" y="1259"/>
                  <a:pt x="2092" y="1267"/>
                </a:cubicBezTo>
                <a:cubicBezTo>
                  <a:pt x="2104" y="1261"/>
                  <a:pt x="2107" y="1264"/>
                  <a:pt x="2120" y="1261"/>
                </a:cubicBezTo>
                <a:cubicBezTo>
                  <a:pt x="2119" y="1268"/>
                  <a:pt x="2133" y="1282"/>
                  <a:pt x="2138" y="1279"/>
                </a:cubicBezTo>
                <a:cubicBezTo>
                  <a:pt x="2135" y="1271"/>
                  <a:pt x="2168" y="1273"/>
                  <a:pt x="2169" y="1260"/>
                </a:cubicBezTo>
                <a:cubicBezTo>
                  <a:pt x="2164" y="1260"/>
                  <a:pt x="2170" y="1249"/>
                  <a:pt x="2162" y="1245"/>
                </a:cubicBezTo>
                <a:cubicBezTo>
                  <a:pt x="2163" y="1253"/>
                  <a:pt x="2156" y="1253"/>
                  <a:pt x="2150" y="1254"/>
                </a:cubicBezTo>
                <a:cubicBezTo>
                  <a:pt x="2150" y="1251"/>
                  <a:pt x="2155" y="1250"/>
                  <a:pt x="2150" y="1248"/>
                </a:cubicBezTo>
                <a:cubicBezTo>
                  <a:pt x="2138" y="1265"/>
                  <a:pt x="2113" y="1236"/>
                  <a:pt x="2098" y="1246"/>
                </a:cubicBezTo>
                <a:cubicBezTo>
                  <a:pt x="2086" y="1228"/>
                  <a:pt x="2111" y="1219"/>
                  <a:pt x="2095" y="1215"/>
                </a:cubicBezTo>
                <a:cubicBezTo>
                  <a:pt x="2119" y="1220"/>
                  <a:pt x="2130" y="1213"/>
                  <a:pt x="2147" y="1218"/>
                </a:cubicBezTo>
                <a:cubicBezTo>
                  <a:pt x="2147" y="1207"/>
                  <a:pt x="2137" y="1207"/>
                  <a:pt x="2137" y="1196"/>
                </a:cubicBezTo>
                <a:cubicBezTo>
                  <a:pt x="2144" y="1201"/>
                  <a:pt x="2147" y="1209"/>
                  <a:pt x="2156" y="1211"/>
                </a:cubicBezTo>
                <a:cubicBezTo>
                  <a:pt x="2152" y="1213"/>
                  <a:pt x="2150" y="1215"/>
                  <a:pt x="2150" y="1221"/>
                </a:cubicBezTo>
                <a:cubicBezTo>
                  <a:pt x="2163" y="1212"/>
                  <a:pt x="2163" y="1233"/>
                  <a:pt x="2177" y="1217"/>
                </a:cubicBezTo>
                <a:cubicBezTo>
                  <a:pt x="2174" y="1217"/>
                  <a:pt x="2175" y="1214"/>
                  <a:pt x="2177" y="1211"/>
                </a:cubicBezTo>
                <a:cubicBezTo>
                  <a:pt x="2165" y="1207"/>
                  <a:pt x="2159" y="1194"/>
                  <a:pt x="2152" y="1184"/>
                </a:cubicBezTo>
                <a:cubicBezTo>
                  <a:pt x="2160" y="1185"/>
                  <a:pt x="2159" y="1178"/>
                  <a:pt x="2168" y="1181"/>
                </a:cubicBezTo>
                <a:cubicBezTo>
                  <a:pt x="2178" y="1143"/>
                  <a:pt x="2126" y="1167"/>
                  <a:pt x="2118" y="1138"/>
                </a:cubicBezTo>
                <a:cubicBezTo>
                  <a:pt x="2131" y="1133"/>
                  <a:pt x="2136" y="1125"/>
                  <a:pt x="2146" y="1126"/>
                </a:cubicBezTo>
                <a:cubicBezTo>
                  <a:pt x="2146" y="1113"/>
                  <a:pt x="2146" y="1113"/>
                  <a:pt x="2146" y="1113"/>
                </a:cubicBezTo>
                <a:cubicBezTo>
                  <a:pt x="2176" y="1103"/>
                  <a:pt x="2175" y="1095"/>
                  <a:pt x="2207" y="1104"/>
                </a:cubicBezTo>
                <a:cubicBezTo>
                  <a:pt x="2211" y="1095"/>
                  <a:pt x="2217" y="1089"/>
                  <a:pt x="2225" y="1085"/>
                </a:cubicBezTo>
                <a:cubicBezTo>
                  <a:pt x="2233" y="1089"/>
                  <a:pt x="2249" y="1101"/>
                  <a:pt x="2259" y="1094"/>
                </a:cubicBezTo>
                <a:cubicBezTo>
                  <a:pt x="2255" y="1093"/>
                  <a:pt x="2251" y="1089"/>
                  <a:pt x="2256" y="1088"/>
                </a:cubicBezTo>
                <a:cubicBezTo>
                  <a:pt x="2274" y="1097"/>
                  <a:pt x="2292" y="1107"/>
                  <a:pt x="2317" y="1096"/>
                </a:cubicBezTo>
                <a:cubicBezTo>
                  <a:pt x="2309" y="1094"/>
                  <a:pt x="2315" y="1081"/>
                  <a:pt x="2323" y="1084"/>
                </a:cubicBezTo>
                <a:cubicBezTo>
                  <a:pt x="2333" y="1090"/>
                  <a:pt x="2358" y="1113"/>
                  <a:pt x="2360" y="1099"/>
                </a:cubicBezTo>
                <a:cubicBezTo>
                  <a:pt x="2370" y="1110"/>
                  <a:pt x="2397" y="1116"/>
                  <a:pt x="2403" y="1098"/>
                </a:cubicBezTo>
                <a:cubicBezTo>
                  <a:pt x="2399" y="1098"/>
                  <a:pt x="2391" y="1086"/>
                  <a:pt x="2396" y="1086"/>
                </a:cubicBezTo>
                <a:cubicBezTo>
                  <a:pt x="2435" y="1088"/>
                  <a:pt x="2476" y="1087"/>
                  <a:pt x="2501" y="1100"/>
                </a:cubicBezTo>
                <a:cubicBezTo>
                  <a:pt x="2504" y="1097"/>
                  <a:pt x="2502" y="1089"/>
                  <a:pt x="2510" y="1091"/>
                </a:cubicBezTo>
                <a:cubicBezTo>
                  <a:pt x="2510" y="1095"/>
                  <a:pt x="2509" y="1098"/>
                  <a:pt x="2507" y="1100"/>
                </a:cubicBezTo>
                <a:cubicBezTo>
                  <a:pt x="2517" y="1103"/>
                  <a:pt x="2514" y="1100"/>
                  <a:pt x="2525" y="1100"/>
                </a:cubicBezTo>
                <a:cubicBezTo>
                  <a:pt x="2528" y="1093"/>
                  <a:pt x="2514" y="1087"/>
                  <a:pt x="2522" y="1085"/>
                </a:cubicBezTo>
                <a:cubicBezTo>
                  <a:pt x="2528" y="1091"/>
                  <a:pt x="2535" y="1094"/>
                  <a:pt x="2544" y="1090"/>
                </a:cubicBezTo>
                <a:cubicBezTo>
                  <a:pt x="2547" y="1080"/>
                  <a:pt x="2534" y="1088"/>
                  <a:pt x="2537" y="1078"/>
                </a:cubicBezTo>
                <a:cubicBezTo>
                  <a:pt x="2555" y="1083"/>
                  <a:pt x="2572" y="1089"/>
                  <a:pt x="2584" y="1099"/>
                </a:cubicBezTo>
                <a:cubicBezTo>
                  <a:pt x="2571" y="1070"/>
                  <a:pt x="2591" y="1089"/>
                  <a:pt x="2592" y="1075"/>
                </a:cubicBezTo>
                <a:cubicBezTo>
                  <a:pt x="2600" y="1087"/>
                  <a:pt x="2611" y="1080"/>
                  <a:pt x="2614" y="1093"/>
                </a:cubicBezTo>
                <a:cubicBezTo>
                  <a:pt x="2610" y="1093"/>
                  <a:pt x="2589" y="1092"/>
                  <a:pt x="2599" y="1096"/>
                </a:cubicBezTo>
                <a:cubicBezTo>
                  <a:pt x="2614" y="1105"/>
                  <a:pt x="2626" y="1093"/>
                  <a:pt x="2633" y="1102"/>
                </a:cubicBezTo>
                <a:cubicBezTo>
                  <a:pt x="2622" y="1099"/>
                  <a:pt x="2632" y="1118"/>
                  <a:pt x="2633" y="1123"/>
                </a:cubicBezTo>
                <a:cubicBezTo>
                  <a:pt x="2644" y="1125"/>
                  <a:pt x="2645" y="1116"/>
                  <a:pt x="2654" y="1117"/>
                </a:cubicBezTo>
                <a:cubicBezTo>
                  <a:pt x="2654" y="1109"/>
                  <a:pt x="2648" y="1107"/>
                  <a:pt x="2657" y="1104"/>
                </a:cubicBezTo>
                <a:cubicBezTo>
                  <a:pt x="2658" y="1119"/>
                  <a:pt x="2669" y="1108"/>
                  <a:pt x="2676" y="1120"/>
                </a:cubicBezTo>
                <a:cubicBezTo>
                  <a:pt x="2685" y="1115"/>
                  <a:pt x="2677" y="1107"/>
                  <a:pt x="2691" y="1104"/>
                </a:cubicBezTo>
                <a:cubicBezTo>
                  <a:pt x="2695" y="1105"/>
                  <a:pt x="2697" y="1108"/>
                  <a:pt x="2697" y="1113"/>
                </a:cubicBezTo>
                <a:cubicBezTo>
                  <a:pt x="2708" y="1115"/>
                  <a:pt x="2705" y="1102"/>
                  <a:pt x="2715" y="1104"/>
                </a:cubicBezTo>
                <a:cubicBezTo>
                  <a:pt x="2715" y="1118"/>
                  <a:pt x="2736" y="1112"/>
                  <a:pt x="2740" y="1122"/>
                </a:cubicBezTo>
                <a:cubicBezTo>
                  <a:pt x="2739" y="1117"/>
                  <a:pt x="2748" y="1119"/>
                  <a:pt x="2752" y="1119"/>
                </a:cubicBezTo>
                <a:cubicBezTo>
                  <a:pt x="2752" y="1114"/>
                  <a:pt x="2754" y="1112"/>
                  <a:pt x="2755" y="1109"/>
                </a:cubicBezTo>
                <a:cubicBezTo>
                  <a:pt x="2752" y="1104"/>
                  <a:pt x="2748" y="1099"/>
                  <a:pt x="2746" y="1091"/>
                </a:cubicBezTo>
                <a:cubicBezTo>
                  <a:pt x="2750" y="1091"/>
                  <a:pt x="2750" y="1087"/>
                  <a:pt x="2755" y="1088"/>
                </a:cubicBezTo>
                <a:cubicBezTo>
                  <a:pt x="2756" y="1096"/>
                  <a:pt x="2770" y="1091"/>
                  <a:pt x="2774" y="1097"/>
                </a:cubicBezTo>
                <a:cubicBezTo>
                  <a:pt x="2774" y="1106"/>
                  <a:pt x="2764" y="1106"/>
                  <a:pt x="2768" y="1118"/>
                </a:cubicBezTo>
                <a:cubicBezTo>
                  <a:pt x="2783" y="1123"/>
                  <a:pt x="2779" y="1109"/>
                  <a:pt x="2789" y="1109"/>
                </a:cubicBezTo>
                <a:cubicBezTo>
                  <a:pt x="2792" y="1124"/>
                  <a:pt x="2816" y="1137"/>
                  <a:pt x="2805" y="1152"/>
                </a:cubicBezTo>
                <a:cubicBezTo>
                  <a:pt x="2825" y="1162"/>
                  <a:pt x="2847" y="1170"/>
                  <a:pt x="2863" y="1185"/>
                </a:cubicBezTo>
                <a:cubicBezTo>
                  <a:pt x="2869" y="1217"/>
                  <a:pt x="2920" y="1212"/>
                  <a:pt x="2931" y="1239"/>
                </a:cubicBezTo>
                <a:cubicBezTo>
                  <a:pt x="2942" y="1239"/>
                  <a:pt x="2942" y="1229"/>
                  <a:pt x="2953" y="1230"/>
                </a:cubicBezTo>
                <a:cubicBezTo>
                  <a:pt x="2960" y="1244"/>
                  <a:pt x="2977" y="1244"/>
                  <a:pt x="2990" y="1238"/>
                </a:cubicBezTo>
                <a:cubicBezTo>
                  <a:pt x="2991" y="1248"/>
                  <a:pt x="3005" y="1246"/>
                  <a:pt x="3014" y="1247"/>
                </a:cubicBezTo>
                <a:cubicBezTo>
                  <a:pt x="3013" y="1252"/>
                  <a:pt x="3011" y="1253"/>
                  <a:pt x="3014" y="1257"/>
                </a:cubicBezTo>
                <a:cubicBezTo>
                  <a:pt x="3030" y="1249"/>
                  <a:pt x="3034" y="1269"/>
                  <a:pt x="3051" y="1259"/>
                </a:cubicBezTo>
                <a:cubicBezTo>
                  <a:pt x="3062" y="1276"/>
                  <a:pt x="3090" y="1270"/>
                  <a:pt x="3097" y="1283"/>
                </a:cubicBezTo>
                <a:cubicBezTo>
                  <a:pt x="3095" y="1284"/>
                  <a:pt x="3094" y="1286"/>
                  <a:pt x="3094" y="1289"/>
                </a:cubicBezTo>
                <a:cubicBezTo>
                  <a:pt x="3093" y="1288"/>
                  <a:pt x="3083" y="1282"/>
                  <a:pt x="3082" y="1289"/>
                </a:cubicBezTo>
                <a:cubicBezTo>
                  <a:pt x="3086" y="1297"/>
                  <a:pt x="3092" y="1295"/>
                  <a:pt x="3101" y="1292"/>
                </a:cubicBezTo>
                <a:cubicBezTo>
                  <a:pt x="3094" y="1309"/>
                  <a:pt x="3114" y="1308"/>
                  <a:pt x="3110" y="1323"/>
                </a:cubicBezTo>
                <a:cubicBezTo>
                  <a:pt x="3111" y="1319"/>
                  <a:pt x="3114" y="1318"/>
                  <a:pt x="3116" y="1317"/>
                </a:cubicBezTo>
                <a:cubicBezTo>
                  <a:pt x="3118" y="1318"/>
                  <a:pt x="3124" y="1331"/>
                  <a:pt x="3116" y="1332"/>
                </a:cubicBezTo>
                <a:cubicBezTo>
                  <a:pt x="3109" y="1325"/>
                  <a:pt x="3099" y="1321"/>
                  <a:pt x="3095" y="1311"/>
                </a:cubicBezTo>
                <a:cubicBezTo>
                  <a:pt x="3068" y="1322"/>
                  <a:pt x="3048" y="1301"/>
                  <a:pt x="3024" y="1305"/>
                </a:cubicBezTo>
                <a:cubicBezTo>
                  <a:pt x="3015" y="1291"/>
                  <a:pt x="2997" y="1290"/>
                  <a:pt x="2984" y="1294"/>
                </a:cubicBezTo>
                <a:cubicBezTo>
                  <a:pt x="2965" y="1286"/>
                  <a:pt x="2950" y="1280"/>
                  <a:pt x="2929" y="1276"/>
                </a:cubicBezTo>
                <a:cubicBezTo>
                  <a:pt x="2922" y="1265"/>
                  <a:pt x="2928" y="1255"/>
                  <a:pt x="2907" y="1255"/>
                </a:cubicBezTo>
                <a:cubicBezTo>
                  <a:pt x="2902" y="1281"/>
                  <a:pt x="2865" y="1261"/>
                  <a:pt x="2840" y="1259"/>
                </a:cubicBezTo>
                <a:cubicBezTo>
                  <a:pt x="2853" y="1275"/>
                  <a:pt x="2858" y="1284"/>
                  <a:pt x="2865" y="1304"/>
                </a:cubicBezTo>
                <a:cubicBezTo>
                  <a:pt x="2857" y="1323"/>
                  <a:pt x="2845" y="1341"/>
                  <a:pt x="2825" y="1326"/>
                </a:cubicBezTo>
                <a:cubicBezTo>
                  <a:pt x="2826" y="1338"/>
                  <a:pt x="2829" y="1335"/>
                  <a:pt x="2825" y="1345"/>
                </a:cubicBezTo>
                <a:cubicBezTo>
                  <a:pt x="2834" y="1341"/>
                  <a:pt x="2837" y="1343"/>
                  <a:pt x="2841" y="1350"/>
                </a:cubicBezTo>
                <a:cubicBezTo>
                  <a:pt x="2832" y="1351"/>
                  <a:pt x="2832" y="1351"/>
                  <a:pt x="2832" y="1351"/>
                </a:cubicBezTo>
                <a:cubicBezTo>
                  <a:pt x="2832" y="1383"/>
                  <a:pt x="2872" y="1362"/>
                  <a:pt x="2878" y="1384"/>
                </a:cubicBezTo>
                <a:cubicBezTo>
                  <a:pt x="2874" y="1383"/>
                  <a:pt x="2856" y="1384"/>
                  <a:pt x="2866" y="1387"/>
                </a:cubicBezTo>
                <a:cubicBezTo>
                  <a:pt x="2876" y="1384"/>
                  <a:pt x="2876" y="1391"/>
                  <a:pt x="2875" y="1399"/>
                </a:cubicBezTo>
                <a:cubicBezTo>
                  <a:pt x="2894" y="1404"/>
                  <a:pt x="2899" y="1409"/>
                  <a:pt x="2912" y="1417"/>
                </a:cubicBezTo>
                <a:cubicBezTo>
                  <a:pt x="2922" y="1405"/>
                  <a:pt x="2943" y="1419"/>
                  <a:pt x="2940" y="1426"/>
                </a:cubicBezTo>
                <a:cubicBezTo>
                  <a:pt x="2952" y="1425"/>
                  <a:pt x="2950" y="1410"/>
                  <a:pt x="2961" y="1407"/>
                </a:cubicBezTo>
                <a:cubicBezTo>
                  <a:pt x="2961" y="1426"/>
                  <a:pt x="2961" y="1426"/>
                  <a:pt x="2961" y="1426"/>
                </a:cubicBezTo>
                <a:cubicBezTo>
                  <a:pt x="2986" y="1430"/>
                  <a:pt x="2991" y="1454"/>
                  <a:pt x="3017" y="1437"/>
                </a:cubicBezTo>
                <a:cubicBezTo>
                  <a:pt x="3031" y="1456"/>
                  <a:pt x="3052" y="1445"/>
                  <a:pt x="3072" y="1443"/>
                </a:cubicBezTo>
                <a:cubicBezTo>
                  <a:pt x="3076" y="1452"/>
                  <a:pt x="3081" y="1461"/>
                  <a:pt x="3084" y="1470"/>
                </a:cubicBezTo>
                <a:cubicBezTo>
                  <a:pt x="3089" y="1470"/>
                  <a:pt x="3103" y="1469"/>
                  <a:pt x="3112" y="1464"/>
                </a:cubicBezTo>
                <a:cubicBezTo>
                  <a:pt x="3114" y="1468"/>
                  <a:pt x="3108" y="1480"/>
                  <a:pt x="3115" y="1479"/>
                </a:cubicBezTo>
                <a:cubicBezTo>
                  <a:pt x="3115" y="1474"/>
                  <a:pt x="3118" y="1472"/>
                  <a:pt x="3124" y="1473"/>
                </a:cubicBezTo>
                <a:cubicBezTo>
                  <a:pt x="3124" y="1479"/>
                  <a:pt x="3128" y="1480"/>
                  <a:pt x="3127" y="1485"/>
                </a:cubicBezTo>
                <a:cubicBezTo>
                  <a:pt x="3140" y="1480"/>
                  <a:pt x="3145" y="1486"/>
                  <a:pt x="3155" y="1482"/>
                </a:cubicBezTo>
                <a:cubicBezTo>
                  <a:pt x="3156" y="1486"/>
                  <a:pt x="3159" y="1487"/>
                  <a:pt x="3158" y="1494"/>
                </a:cubicBezTo>
                <a:cubicBezTo>
                  <a:pt x="3177" y="1491"/>
                  <a:pt x="3182" y="1497"/>
                  <a:pt x="3201" y="1490"/>
                </a:cubicBezTo>
                <a:cubicBezTo>
                  <a:pt x="3232" y="1498"/>
                  <a:pt x="3239" y="1530"/>
                  <a:pt x="3257" y="1551"/>
                </a:cubicBezTo>
                <a:cubicBezTo>
                  <a:pt x="3264" y="1550"/>
                  <a:pt x="3269" y="1547"/>
                  <a:pt x="3275" y="1545"/>
                </a:cubicBezTo>
                <a:cubicBezTo>
                  <a:pt x="3288" y="1563"/>
                  <a:pt x="3323" y="1559"/>
                  <a:pt x="3337" y="1578"/>
                </a:cubicBezTo>
                <a:cubicBezTo>
                  <a:pt x="3343" y="1578"/>
                  <a:pt x="3359" y="1573"/>
                  <a:pt x="3364" y="1577"/>
                </a:cubicBezTo>
                <a:cubicBezTo>
                  <a:pt x="3364" y="1582"/>
                  <a:pt x="3357" y="1580"/>
                  <a:pt x="3358" y="1587"/>
                </a:cubicBezTo>
                <a:cubicBezTo>
                  <a:pt x="3361" y="1593"/>
                  <a:pt x="3374" y="1589"/>
                  <a:pt x="3374" y="1599"/>
                </a:cubicBezTo>
                <a:cubicBezTo>
                  <a:pt x="3383" y="1593"/>
                  <a:pt x="3389" y="1599"/>
                  <a:pt x="3395" y="1595"/>
                </a:cubicBezTo>
                <a:cubicBezTo>
                  <a:pt x="3399" y="1606"/>
                  <a:pt x="3422" y="1623"/>
                  <a:pt x="3426" y="1613"/>
                </a:cubicBezTo>
                <a:cubicBezTo>
                  <a:pt x="3423" y="1609"/>
                  <a:pt x="3417" y="1606"/>
                  <a:pt x="3417" y="1598"/>
                </a:cubicBezTo>
                <a:cubicBezTo>
                  <a:pt x="3419" y="1594"/>
                  <a:pt x="3421" y="1588"/>
                  <a:pt x="3429" y="1589"/>
                </a:cubicBezTo>
                <a:cubicBezTo>
                  <a:pt x="3426" y="1600"/>
                  <a:pt x="3437" y="1597"/>
                  <a:pt x="3435" y="1607"/>
                </a:cubicBezTo>
                <a:cubicBezTo>
                  <a:pt x="3458" y="1610"/>
                  <a:pt x="3489" y="1583"/>
                  <a:pt x="3500" y="1612"/>
                </a:cubicBezTo>
                <a:cubicBezTo>
                  <a:pt x="3494" y="1617"/>
                  <a:pt x="3483" y="1616"/>
                  <a:pt x="3478" y="1622"/>
                </a:cubicBezTo>
                <a:cubicBezTo>
                  <a:pt x="3486" y="1635"/>
                  <a:pt x="3497" y="1628"/>
                  <a:pt x="3500" y="1643"/>
                </a:cubicBezTo>
                <a:cubicBezTo>
                  <a:pt x="3512" y="1644"/>
                  <a:pt x="3511" y="1633"/>
                  <a:pt x="3518" y="1631"/>
                </a:cubicBezTo>
                <a:cubicBezTo>
                  <a:pt x="3521" y="1644"/>
                  <a:pt x="3530" y="1650"/>
                  <a:pt x="3540" y="1655"/>
                </a:cubicBezTo>
                <a:cubicBezTo>
                  <a:pt x="3540" y="1649"/>
                  <a:pt x="3543" y="1648"/>
                  <a:pt x="3549" y="1649"/>
                </a:cubicBezTo>
                <a:cubicBezTo>
                  <a:pt x="3552" y="1639"/>
                  <a:pt x="3541" y="1642"/>
                  <a:pt x="3540" y="1636"/>
                </a:cubicBezTo>
                <a:cubicBezTo>
                  <a:pt x="3544" y="1632"/>
                  <a:pt x="3552" y="1630"/>
                  <a:pt x="3558" y="1627"/>
                </a:cubicBezTo>
                <a:cubicBezTo>
                  <a:pt x="3562" y="1634"/>
                  <a:pt x="3569" y="1639"/>
                  <a:pt x="3574" y="1645"/>
                </a:cubicBezTo>
                <a:cubicBezTo>
                  <a:pt x="3578" y="1643"/>
                  <a:pt x="3574" y="1633"/>
                  <a:pt x="3580" y="1633"/>
                </a:cubicBezTo>
                <a:cubicBezTo>
                  <a:pt x="3587" y="1640"/>
                  <a:pt x="3597" y="1655"/>
                  <a:pt x="3607" y="1642"/>
                </a:cubicBezTo>
                <a:cubicBezTo>
                  <a:pt x="3615" y="1648"/>
                  <a:pt x="3612" y="1664"/>
                  <a:pt x="3626" y="1663"/>
                </a:cubicBezTo>
                <a:cubicBezTo>
                  <a:pt x="3625" y="1652"/>
                  <a:pt x="3652" y="1661"/>
                  <a:pt x="3644" y="1672"/>
                </a:cubicBezTo>
                <a:cubicBezTo>
                  <a:pt x="3653" y="1669"/>
                  <a:pt x="3652" y="1676"/>
                  <a:pt x="3660" y="1675"/>
                </a:cubicBezTo>
                <a:cubicBezTo>
                  <a:pt x="3657" y="1662"/>
                  <a:pt x="3656" y="1661"/>
                  <a:pt x="3666" y="1656"/>
                </a:cubicBezTo>
                <a:cubicBezTo>
                  <a:pt x="3640" y="1639"/>
                  <a:pt x="3628" y="1606"/>
                  <a:pt x="3591" y="1593"/>
                </a:cubicBezTo>
                <a:cubicBezTo>
                  <a:pt x="3601" y="1594"/>
                  <a:pt x="3599" y="1585"/>
                  <a:pt x="3607" y="1584"/>
                </a:cubicBezTo>
                <a:cubicBezTo>
                  <a:pt x="3612" y="1591"/>
                  <a:pt x="3618" y="1597"/>
                  <a:pt x="3625" y="1602"/>
                </a:cubicBezTo>
                <a:cubicBezTo>
                  <a:pt x="3627" y="1592"/>
                  <a:pt x="3616" y="1595"/>
                  <a:pt x="3619" y="1583"/>
                </a:cubicBezTo>
                <a:cubicBezTo>
                  <a:pt x="3623" y="1587"/>
                  <a:pt x="3630" y="1587"/>
                  <a:pt x="3637" y="1586"/>
                </a:cubicBezTo>
                <a:cubicBezTo>
                  <a:pt x="3640" y="1571"/>
                  <a:pt x="3648" y="1562"/>
                  <a:pt x="3658" y="1562"/>
                </a:cubicBezTo>
                <a:cubicBezTo>
                  <a:pt x="3646" y="1510"/>
                  <a:pt x="3594" y="1511"/>
                  <a:pt x="3559" y="1474"/>
                </a:cubicBezTo>
                <a:cubicBezTo>
                  <a:pt x="3557" y="1485"/>
                  <a:pt x="3556" y="1488"/>
                  <a:pt x="3560" y="1495"/>
                </a:cubicBezTo>
                <a:cubicBezTo>
                  <a:pt x="3576" y="1494"/>
                  <a:pt x="3579" y="1506"/>
                  <a:pt x="3586" y="1515"/>
                </a:cubicBezTo>
                <a:cubicBezTo>
                  <a:pt x="3586" y="1515"/>
                  <a:pt x="3587" y="1516"/>
                  <a:pt x="3587" y="1516"/>
                </a:cubicBezTo>
                <a:cubicBezTo>
                  <a:pt x="3587" y="1516"/>
                  <a:pt x="3586" y="1515"/>
                  <a:pt x="3586" y="1515"/>
                </a:cubicBezTo>
                <a:cubicBezTo>
                  <a:pt x="3572" y="1502"/>
                  <a:pt x="3535" y="1522"/>
                  <a:pt x="3532" y="1493"/>
                </a:cubicBezTo>
                <a:cubicBezTo>
                  <a:pt x="3522" y="1494"/>
                  <a:pt x="3510" y="1515"/>
                  <a:pt x="3501" y="1499"/>
                </a:cubicBezTo>
                <a:cubicBezTo>
                  <a:pt x="3503" y="1495"/>
                  <a:pt x="3505" y="1492"/>
                  <a:pt x="3507" y="1490"/>
                </a:cubicBezTo>
                <a:cubicBezTo>
                  <a:pt x="3505" y="1498"/>
                  <a:pt x="3514" y="1496"/>
                  <a:pt x="3517" y="1499"/>
                </a:cubicBezTo>
                <a:cubicBezTo>
                  <a:pt x="3519" y="1492"/>
                  <a:pt x="3526" y="1490"/>
                  <a:pt x="3526" y="1480"/>
                </a:cubicBezTo>
                <a:cubicBezTo>
                  <a:pt x="3516" y="1473"/>
                  <a:pt x="3502" y="1470"/>
                  <a:pt x="3498" y="1456"/>
                </a:cubicBezTo>
                <a:cubicBezTo>
                  <a:pt x="3500" y="1441"/>
                  <a:pt x="3520" y="1444"/>
                  <a:pt x="3522" y="1428"/>
                </a:cubicBezTo>
                <a:cubicBezTo>
                  <a:pt x="3525" y="1434"/>
                  <a:pt x="3531" y="1436"/>
                  <a:pt x="3528" y="1447"/>
                </a:cubicBezTo>
                <a:cubicBezTo>
                  <a:pt x="3538" y="1446"/>
                  <a:pt x="3539" y="1455"/>
                  <a:pt x="3550" y="1453"/>
                </a:cubicBezTo>
                <a:cubicBezTo>
                  <a:pt x="3550" y="1432"/>
                  <a:pt x="3563" y="1459"/>
                  <a:pt x="3565" y="1440"/>
                </a:cubicBezTo>
                <a:cubicBezTo>
                  <a:pt x="3565" y="1449"/>
                  <a:pt x="3565" y="1449"/>
                  <a:pt x="3565" y="1449"/>
                </a:cubicBezTo>
                <a:cubicBezTo>
                  <a:pt x="3576" y="1446"/>
                  <a:pt x="3582" y="1454"/>
                  <a:pt x="3587" y="1449"/>
                </a:cubicBezTo>
                <a:cubicBezTo>
                  <a:pt x="3573" y="1435"/>
                  <a:pt x="3546" y="1435"/>
                  <a:pt x="3543" y="1410"/>
                </a:cubicBezTo>
                <a:cubicBezTo>
                  <a:pt x="3553" y="1412"/>
                  <a:pt x="3554" y="1406"/>
                  <a:pt x="3562" y="1406"/>
                </a:cubicBezTo>
                <a:cubicBezTo>
                  <a:pt x="3589" y="1434"/>
                  <a:pt x="3646" y="1453"/>
                  <a:pt x="3685" y="1479"/>
                </a:cubicBezTo>
                <a:cubicBezTo>
                  <a:pt x="3675" y="1476"/>
                  <a:pt x="3676" y="1483"/>
                  <a:pt x="3670" y="1485"/>
                </a:cubicBezTo>
                <a:cubicBezTo>
                  <a:pt x="3664" y="1479"/>
                  <a:pt x="3658" y="1472"/>
                  <a:pt x="3645" y="1473"/>
                </a:cubicBezTo>
                <a:cubicBezTo>
                  <a:pt x="3645" y="1477"/>
                  <a:pt x="3644" y="1480"/>
                  <a:pt x="3642" y="1482"/>
                </a:cubicBezTo>
                <a:cubicBezTo>
                  <a:pt x="3664" y="1477"/>
                  <a:pt x="3671" y="1502"/>
                  <a:pt x="3682" y="1497"/>
                </a:cubicBezTo>
                <a:cubicBezTo>
                  <a:pt x="3670" y="1484"/>
                  <a:pt x="3701" y="1481"/>
                  <a:pt x="3691" y="1469"/>
                </a:cubicBezTo>
                <a:cubicBezTo>
                  <a:pt x="3697" y="1469"/>
                  <a:pt x="3695" y="1478"/>
                  <a:pt x="3703" y="1475"/>
                </a:cubicBezTo>
                <a:cubicBezTo>
                  <a:pt x="3704" y="1460"/>
                  <a:pt x="3689" y="1461"/>
                  <a:pt x="3688" y="1448"/>
                </a:cubicBezTo>
                <a:cubicBezTo>
                  <a:pt x="3703" y="1448"/>
                  <a:pt x="3707" y="1460"/>
                  <a:pt x="3716" y="1466"/>
                </a:cubicBezTo>
                <a:cubicBezTo>
                  <a:pt x="3711" y="1457"/>
                  <a:pt x="3718" y="1455"/>
                  <a:pt x="3712" y="1448"/>
                </a:cubicBezTo>
                <a:cubicBezTo>
                  <a:pt x="3737" y="1444"/>
                  <a:pt x="3738" y="1429"/>
                  <a:pt x="3755" y="1429"/>
                </a:cubicBezTo>
                <a:cubicBezTo>
                  <a:pt x="3737" y="1417"/>
                  <a:pt x="3704" y="1392"/>
                  <a:pt x="3687" y="1399"/>
                </a:cubicBezTo>
                <a:close/>
                <a:moveTo>
                  <a:pt x="552" y="605"/>
                </a:moveTo>
                <a:cubicBezTo>
                  <a:pt x="548" y="604"/>
                  <a:pt x="551" y="596"/>
                  <a:pt x="546" y="596"/>
                </a:cubicBezTo>
                <a:cubicBezTo>
                  <a:pt x="548" y="592"/>
                  <a:pt x="553" y="590"/>
                  <a:pt x="558" y="590"/>
                </a:cubicBezTo>
                <a:cubicBezTo>
                  <a:pt x="558" y="597"/>
                  <a:pt x="563" y="599"/>
                  <a:pt x="568" y="602"/>
                </a:cubicBezTo>
                <a:cubicBezTo>
                  <a:pt x="565" y="613"/>
                  <a:pt x="550" y="589"/>
                  <a:pt x="552" y="605"/>
                </a:cubicBezTo>
                <a:close/>
                <a:moveTo>
                  <a:pt x="773" y="363"/>
                </a:moveTo>
                <a:cubicBezTo>
                  <a:pt x="772" y="356"/>
                  <a:pt x="773" y="352"/>
                  <a:pt x="776" y="348"/>
                </a:cubicBezTo>
                <a:cubicBezTo>
                  <a:pt x="766" y="356"/>
                  <a:pt x="755" y="347"/>
                  <a:pt x="748" y="342"/>
                </a:cubicBezTo>
                <a:cubicBezTo>
                  <a:pt x="747" y="347"/>
                  <a:pt x="745" y="342"/>
                  <a:pt x="745" y="339"/>
                </a:cubicBezTo>
                <a:cubicBezTo>
                  <a:pt x="771" y="339"/>
                  <a:pt x="790" y="345"/>
                  <a:pt x="806" y="332"/>
                </a:cubicBezTo>
                <a:cubicBezTo>
                  <a:pt x="813" y="333"/>
                  <a:pt x="815" y="338"/>
                  <a:pt x="819" y="341"/>
                </a:cubicBezTo>
                <a:cubicBezTo>
                  <a:pt x="826" y="342"/>
                  <a:pt x="829" y="339"/>
                  <a:pt x="828" y="332"/>
                </a:cubicBezTo>
                <a:cubicBezTo>
                  <a:pt x="838" y="335"/>
                  <a:pt x="836" y="331"/>
                  <a:pt x="843" y="335"/>
                </a:cubicBezTo>
                <a:cubicBezTo>
                  <a:pt x="847" y="345"/>
                  <a:pt x="845" y="343"/>
                  <a:pt x="840" y="350"/>
                </a:cubicBezTo>
                <a:cubicBezTo>
                  <a:pt x="840" y="357"/>
                  <a:pt x="851" y="352"/>
                  <a:pt x="856" y="353"/>
                </a:cubicBezTo>
                <a:cubicBezTo>
                  <a:pt x="835" y="371"/>
                  <a:pt x="799" y="368"/>
                  <a:pt x="773" y="363"/>
                </a:cubicBezTo>
                <a:close/>
                <a:moveTo>
                  <a:pt x="1001" y="692"/>
                </a:moveTo>
                <a:cubicBezTo>
                  <a:pt x="995" y="677"/>
                  <a:pt x="972" y="680"/>
                  <a:pt x="961" y="671"/>
                </a:cubicBezTo>
                <a:cubicBezTo>
                  <a:pt x="957" y="657"/>
                  <a:pt x="974" y="676"/>
                  <a:pt x="976" y="664"/>
                </a:cubicBezTo>
                <a:cubicBezTo>
                  <a:pt x="980" y="666"/>
                  <a:pt x="982" y="671"/>
                  <a:pt x="982" y="677"/>
                </a:cubicBezTo>
                <a:cubicBezTo>
                  <a:pt x="995" y="666"/>
                  <a:pt x="1016" y="682"/>
                  <a:pt x="1001" y="692"/>
                </a:cubicBezTo>
                <a:close/>
                <a:moveTo>
                  <a:pt x="1007" y="673"/>
                </a:moveTo>
                <a:cubicBezTo>
                  <a:pt x="1007" y="662"/>
                  <a:pt x="1017" y="661"/>
                  <a:pt x="1025" y="664"/>
                </a:cubicBezTo>
                <a:cubicBezTo>
                  <a:pt x="1022" y="670"/>
                  <a:pt x="1016" y="673"/>
                  <a:pt x="1007" y="673"/>
                </a:cubicBezTo>
                <a:close/>
                <a:moveTo>
                  <a:pt x="1068" y="654"/>
                </a:moveTo>
                <a:cubicBezTo>
                  <a:pt x="1058" y="654"/>
                  <a:pt x="1058" y="654"/>
                  <a:pt x="1058" y="654"/>
                </a:cubicBezTo>
                <a:cubicBezTo>
                  <a:pt x="1056" y="646"/>
                  <a:pt x="1064" y="648"/>
                  <a:pt x="1064" y="642"/>
                </a:cubicBezTo>
                <a:cubicBezTo>
                  <a:pt x="1073" y="644"/>
                  <a:pt x="1068" y="646"/>
                  <a:pt x="1068" y="654"/>
                </a:cubicBezTo>
                <a:close/>
                <a:moveTo>
                  <a:pt x="790" y="1270"/>
                </a:moveTo>
                <a:cubicBezTo>
                  <a:pt x="802" y="1270"/>
                  <a:pt x="802" y="1270"/>
                  <a:pt x="802" y="1270"/>
                </a:cubicBezTo>
                <a:cubicBezTo>
                  <a:pt x="805" y="1282"/>
                  <a:pt x="788" y="1282"/>
                  <a:pt x="790" y="1270"/>
                </a:cubicBezTo>
                <a:close/>
                <a:moveTo>
                  <a:pt x="805" y="1227"/>
                </a:moveTo>
                <a:cubicBezTo>
                  <a:pt x="789" y="1239"/>
                  <a:pt x="768" y="1220"/>
                  <a:pt x="743" y="1222"/>
                </a:cubicBezTo>
                <a:cubicBezTo>
                  <a:pt x="743" y="1197"/>
                  <a:pt x="723" y="1193"/>
                  <a:pt x="715" y="1176"/>
                </a:cubicBezTo>
                <a:cubicBezTo>
                  <a:pt x="711" y="1184"/>
                  <a:pt x="700" y="1173"/>
                  <a:pt x="700" y="1179"/>
                </a:cubicBezTo>
                <a:cubicBezTo>
                  <a:pt x="690" y="1176"/>
                  <a:pt x="699" y="1169"/>
                  <a:pt x="691" y="1161"/>
                </a:cubicBezTo>
                <a:cubicBezTo>
                  <a:pt x="682" y="1164"/>
                  <a:pt x="695" y="1169"/>
                  <a:pt x="691" y="1176"/>
                </a:cubicBezTo>
                <a:cubicBezTo>
                  <a:pt x="677" y="1166"/>
                  <a:pt x="677" y="1172"/>
                  <a:pt x="663" y="1171"/>
                </a:cubicBezTo>
                <a:cubicBezTo>
                  <a:pt x="672" y="1159"/>
                  <a:pt x="649" y="1151"/>
                  <a:pt x="641" y="1156"/>
                </a:cubicBezTo>
                <a:cubicBezTo>
                  <a:pt x="646" y="1142"/>
                  <a:pt x="641" y="1138"/>
                  <a:pt x="626" y="1137"/>
                </a:cubicBezTo>
                <a:cubicBezTo>
                  <a:pt x="626" y="1127"/>
                  <a:pt x="637" y="1128"/>
                  <a:pt x="647" y="1128"/>
                </a:cubicBezTo>
                <a:cubicBezTo>
                  <a:pt x="647" y="1136"/>
                  <a:pt x="652" y="1134"/>
                  <a:pt x="647" y="1140"/>
                </a:cubicBezTo>
                <a:cubicBezTo>
                  <a:pt x="650" y="1147"/>
                  <a:pt x="666" y="1148"/>
                  <a:pt x="672" y="1143"/>
                </a:cubicBezTo>
                <a:cubicBezTo>
                  <a:pt x="670" y="1135"/>
                  <a:pt x="666" y="1130"/>
                  <a:pt x="663" y="1125"/>
                </a:cubicBezTo>
                <a:cubicBezTo>
                  <a:pt x="671" y="1123"/>
                  <a:pt x="672" y="1117"/>
                  <a:pt x="681" y="1124"/>
                </a:cubicBezTo>
                <a:cubicBezTo>
                  <a:pt x="680" y="1113"/>
                  <a:pt x="660" y="1109"/>
                  <a:pt x="641" y="1103"/>
                </a:cubicBezTo>
                <a:cubicBezTo>
                  <a:pt x="636" y="1088"/>
                  <a:pt x="629" y="1074"/>
                  <a:pt x="622" y="1061"/>
                </a:cubicBezTo>
                <a:cubicBezTo>
                  <a:pt x="625" y="1052"/>
                  <a:pt x="635" y="1049"/>
                  <a:pt x="631" y="1033"/>
                </a:cubicBezTo>
                <a:cubicBezTo>
                  <a:pt x="642" y="1035"/>
                  <a:pt x="645" y="1029"/>
                  <a:pt x="655" y="1030"/>
                </a:cubicBezTo>
                <a:cubicBezTo>
                  <a:pt x="662" y="1044"/>
                  <a:pt x="673" y="1055"/>
                  <a:pt x="683" y="1066"/>
                </a:cubicBezTo>
                <a:cubicBezTo>
                  <a:pt x="690" y="1067"/>
                  <a:pt x="685" y="1055"/>
                  <a:pt x="686" y="1051"/>
                </a:cubicBezTo>
                <a:cubicBezTo>
                  <a:pt x="687" y="1054"/>
                  <a:pt x="701" y="1054"/>
                  <a:pt x="692" y="1051"/>
                </a:cubicBezTo>
                <a:cubicBezTo>
                  <a:pt x="699" y="1041"/>
                  <a:pt x="701" y="1060"/>
                  <a:pt x="711" y="1057"/>
                </a:cubicBezTo>
                <a:cubicBezTo>
                  <a:pt x="697" y="1064"/>
                  <a:pt x="713" y="1073"/>
                  <a:pt x="720" y="1078"/>
                </a:cubicBezTo>
                <a:cubicBezTo>
                  <a:pt x="726" y="1068"/>
                  <a:pt x="730" y="1078"/>
                  <a:pt x="739" y="1078"/>
                </a:cubicBezTo>
                <a:cubicBezTo>
                  <a:pt x="729" y="1082"/>
                  <a:pt x="725" y="1088"/>
                  <a:pt x="717" y="1087"/>
                </a:cubicBezTo>
                <a:cubicBezTo>
                  <a:pt x="709" y="1105"/>
                  <a:pt x="727" y="1100"/>
                  <a:pt x="727" y="1118"/>
                </a:cubicBezTo>
                <a:cubicBezTo>
                  <a:pt x="736" y="1118"/>
                  <a:pt x="742" y="1120"/>
                  <a:pt x="745" y="1127"/>
                </a:cubicBezTo>
                <a:cubicBezTo>
                  <a:pt x="749" y="1137"/>
                  <a:pt x="735" y="1129"/>
                  <a:pt x="739" y="1139"/>
                </a:cubicBezTo>
                <a:cubicBezTo>
                  <a:pt x="742" y="1147"/>
                  <a:pt x="751" y="1133"/>
                  <a:pt x="752" y="1145"/>
                </a:cubicBezTo>
                <a:cubicBezTo>
                  <a:pt x="757" y="1142"/>
                  <a:pt x="755" y="1133"/>
                  <a:pt x="767" y="1136"/>
                </a:cubicBezTo>
                <a:cubicBezTo>
                  <a:pt x="763" y="1149"/>
                  <a:pt x="773" y="1148"/>
                  <a:pt x="779" y="1151"/>
                </a:cubicBezTo>
                <a:cubicBezTo>
                  <a:pt x="770" y="1157"/>
                  <a:pt x="777" y="1166"/>
                  <a:pt x="773" y="1172"/>
                </a:cubicBezTo>
                <a:cubicBezTo>
                  <a:pt x="784" y="1168"/>
                  <a:pt x="799" y="1184"/>
                  <a:pt x="801" y="1169"/>
                </a:cubicBezTo>
                <a:cubicBezTo>
                  <a:pt x="811" y="1169"/>
                  <a:pt x="812" y="1178"/>
                  <a:pt x="816" y="1184"/>
                </a:cubicBezTo>
                <a:cubicBezTo>
                  <a:pt x="823" y="1180"/>
                  <a:pt x="820" y="1167"/>
                  <a:pt x="835" y="1172"/>
                </a:cubicBezTo>
                <a:cubicBezTo>
                  <a:pt x="837" y="1187"/>
                  <a:pt x="824" y="1187"/>
                  <a:pt x="832" y="1199"/>
                </a:cubicBezTo>
                <a:cubicBezTo>
                  <a:pt x="823" y="1199"/>
                  <a:pt x="823" y="1199"/>
                  <a:pt x="823" y="1199"/>
                </a:cubicBezTo>
                <a:cubicBezTo>
                  <a:pt x="823" y="1204"/>
                  <a:pt x="824" y="1211"/>
                  <a:pt x="820" y="1212"/>
                </a:cubicBezTo>
                <a:cubicBezTo>
                  <a:pt x="840" y="1221"/>
                  <a:pt x="855" y="1248"/>
                  <a:pt x="857" y="1266"/>
                </a:cubicBezTo>
                <a:cubicBezTo>
                  <a:pt x="842" y="1246"/>
                  <a:pt x="797" y="1260"/>
                  <a:pt x="805" y="1227"/>
                </a:cubicBezTo>
                <a:close/>
                <a:moveTo>
                  <a:pt x="979" y="1231"/>
                </a:moveTo>
                <a:cubicBezTo>
                  <a:pt x="959" y="1225"/>
                  <a:pt x="961" y="1216"/>
                  <a:pt x="951" y="1201"/>
                </a:cubicBezTo>
                <a:cubicBezTo>
                  <a:pt x="958" y="1202"/>
                  <a:pt x="958" y="1209"/>
                  <a:pt x="964" y="1210"/>
                </a:cubicBezTo>
                <a:cubicBezTo>
                  <a:pt x="972" y="1207"/>
                  <a:pt x="956" y="1204"/>
                  <a:pt x="961" y="1195"/>
                </a:cubicBezTo>
                <a:cubicBezTo>
                  <a:pt x="979" y="1203"/>
                  <a:pt x="997" y="1194"/>
                  <a:pt x="1007" y="1213"/>
                </a:cubicBezTo>
                <a:cubicBezTo>
                  <a:pt x="988" y="1210"/>
                  <a:pt x="975" y="1212"/>
                  <a:pt x="979" y="1231"/>
                </a:cubicBezTo>
                <a:close/>
                <a:moveTo>
                  <a:pt x="1053" y="1258"/>
                </a:moveTo>
                <a:cubicBezTo>
                  <a:pt x="1044" y="1256"/>
                  <a:pt x="1047" y="1256"/>
                  <a:pt x="1038" y="1258"/>
                </a:cubicBezTo>
                <a:cubicBezTo>
                  <a:pt x="1035" y="1248"/>
                  <a:pt x="1043" y="1249"/>
                  <a:pt x="1044" y="1243"/>
                </a:cubicBezTo>
                <a:cubicBezTo>
                  <a:pt x="1046" y="1244"/>
                  <a:pt x="1049" y="1246"/>
                  <a:pt x="1053" y="1246"/>
                </a:cubicBezTo>
                <a:cubicBezTo>
                  <a:pt x="1048" y="1252"/>
                  <a:pt x="1053" y="1250"/>
                  <a:pt x="1053" y="1258"/>
                </a:cubicBezTo>
                <a:close/>
                <a:moveTo>
                  <a:pt x="1117" y="902"/>
                </a:moveTo>
                <a:cubicBezTo>
                  <a:pt x="1118" y="899"/>
                  <a:pt x="1120" y="897"/>
                  <a:pt x="1119" y="893"/>
                </a:cubicBezTo>
                <a:cubicBezTo>
                  <a:pt x="1136" y="897"/>
                  <a:pt x="1133" y="893"/>
                  <a:pt x="1135" y="883"/>
                </a:cubicBezTo>
                <a:cubicBezTo>
                  <a:pt x="1146" y="885"/>
                  <a:pt x="1151" y="893"/>
                  <a:pt x="1159" y="898"/>
                </a:cubicBezTo>
                <a:cubicBezTo>
                  <a:pt x="1152" y="905"/>
                  <a:pt x="1126" y="905"/>
                  <a:pt x="1117" y="902"/>
                </a:cubicBezTo>
                <a:close/>
                <a:moveTo>
                  <a:pt x="1279" y="912"/>
                </a:moveTo>
                <a:cubicBezTo>
                  <a:pt x="1249" y="896"/>
                  <a:pt x="1212" y="923"/>
                  <a:pt x="1190" y="895"/>
                </a:cubicBezTo>
                <a:cubicBezTo>
                  <a:pt x="1190" y="879"/>
                  <a:pt x="1204" y="861"/>
                  <a:pt x="1226" y="870"/>
                </a:cubicBezTo>
                <a:cubicBezTo>
                  <a:pt x="1231" y="865"/>
                  <a:pt x="1235" y="860"/>
                  <a:pt x="1239" y="854"/>
                </a:cubicBezTo>
                <a:cubicBezTo>
                  <a:pt x="1241" y="856"/>
                  <a:pt x="1244" y="858"/>
                  <a:pt x="1248" y="857"/>
                </a:cubicBezTo>
                <a:cubicBezTo>
                  <a:pt x="1248" y="876"/>
                  <a:pt x="1248" y="876"/>
                  <a:pt x="1248" y="876"/>
                </a:cubicBezTo>
                <a:cubicBezTo>
                  <a:pt x="1259" y="857"/>
                  <a:pt x="1254" y="886"/>
                  <a:pt x="1279" y="878"/>
                </a:cubicBezTo>
                <a:cubicBezTo>
                  <a:pt x="1270" y="896"/>
                  <a:pt x="1280" y="902"/>
                  <a:pt x="1279" y="912"/>
                </a:cubicBezTo>
                <a:close/>
                <a:moveTo>
                  <a:pt x="1469" y="1180"/>
                </a:moveTo>
                <a:cubicBezTo>
                  <a:pt x="1465" y="1188"/>
                  <a:pt x="1456" y="1185"/>
                  <a:pt x="1451" y="1180"/>
                </a:cubicBezTo>
                <a:cubicBezTo>
                  <a:pt x="1452" y="1173"/>
                  <a:pt x="1467" y="1177"/>
                  <a:pt x="1469" y="1180"/>
                </a:cubicBezTo>
                <a:close/>
                <a:moveTo>
                  <a:pt x="1343" y="872"/>
                </a:moveTo>
                <a:cubicBezTo>
                  <a:pt x="1342" y="883"/>
                  <a:pt x="1333" y="886"/>
                  <a:pt x="1322" y="887"/>
                </a:cubicBezTo>
                <a:cubicBezTo>
                  <a:pt x="1321" y="870"/>
                  <a:pt x="1312" y="862"/>
                  <a:pt x="1300" y="857"/>
                </a:cubicBezTo>
                <a:cubicBezTo>
                  <a:pt x="1310" y="845"/>
                  <a:pt x="1315" y="864"/>
                  <a:pt x="1327" y="859"/>
                </a:cubicBezTo>
                <a:cubicBezTo>
                  <a:pt x="1327" y="852"/>
                  <a:pt x="1322" y="850"/>
                  <a:pt x="1327" y="844"/>
                </a:cubicBezTo>
                <a:cubicBezTo>
                  <a:pt x="1333" y="844"/>
                  <a:pt x="1334" y="848"/>
                  <a:pt x="1340" y="847"/>
                </a:cubicBezTo>
                <a:cubicBezTo>
                  <a:pt x="1336" y="852"/>
                  <a:pt x="1336" y="855"/>
                  <a:pt x="1343" y="856"/>
                </a:cubicBezTo>
                <a:cubicBezTo>
                  <a:pt x="1342" y="863"/>
                  <a:pt x="1335" y="863"/>
                  <a:pt x="1327" y="863"/>
                </a:cubicBezTo>
                <a:cubicBezTo>
                  <a:pt x="1328" y="870"/>
                  <a:pt x="1339" y="867"/>
                  <a:pt x="1343" y="872"/>
                </a:cubicBezTo>
                <a:close/>
                <a:moveTo>
                  <a:pt x="1349" y="853"/>
                </a:moveTo>
                <a:cubicBezTo>
                  <a:pt x="1360" y="853"/>
                  <a:pt x="1368" y="853"/>
                  <a:pt x="1370" y="856"/>
                </a:cubicBezTo>
                <a:cubicBezTo>
                  <a:pt x="1373" y="866"/>
                  <a:pt x="1348" y="861"/>
                  <a:pt x="1349" y="853"/>
                </a:cubicBezTo>
                <a:close/>
                <a:moveTo>
                  <a:pt x="1408" y="1211"/>
                </a:moveTo>
                <a:cubicBezTo>
                  <a:pt x="1404" y="1215"/>
                  <a:pt x="1404" y="1223"/>
                  <a:pt x="1396" y="1223"/>
                </a:cubicBezTo>
                <a:cubicBezTo>
                  <a:pt x="1388" y="1222"/>
                  <a:pt x="1392" y="1214"/>
                  <a:pt x="1384" y="1208"/>
                </a:cubicBezTo>
                <a:cubicBezTo>
                  <a:pt x="1377" y="1212"/>
                  <a:pt x="1382" y="1227"/>
                  <a:pt x="1375" y="1230"/>
                </a:cubicBezTo>
                <a:cubicBezTo>
                  <a:pt x="1365" y="1229"/>
                  <a:pt x="1367" y="1215"/>
                  <a:pt x="1365" y="1205"/>
                </a:cubicBezTo>
                <a:cubicBezTo>
                  <a:pt x="1382" y="1191"/>
                  <a:pt x="1392" y="1208"/>
                  <a:pt x="1408" y="1196"/>
                </a:cubicBezTo>
                <a:cubicBezTo>
                  <a:pt x="1413" y="1212"/>
                  <a:pt x="1439" y="1208"/>
                  <a:pt x="1442" y="1226"/>
                </a:cubicBezTo>
                <a:cubicBezTo>
                  <a:pt x="1424" y="1222"/>
                  <a:pt x="1420" y="1215"/>
                  <a:pt x="1408" y="1211"/>
                </a:cubicBezTo>
                <a:close/>
                <a:moveTo>
                  <a:pt x="1426" y="1195"/>
                </a:moveTo>
                <a:cubicBezTo>
                  <a:pt x="1428" y="1186"/>
                  <a:pt x="1420" y="1184"/>
                  <a:pt x="1426" y="1177"/>
                </a:cubicBezTo>
                <a:cubicBezTo>
                  <a:pt x="1436" y="1178"/>
                  <a:pt x="1443" y="1183"/>
                  <a:pt x="1454" y="1183"/>
                </a:cubicBezTo>
                <a:cubicBezTo>
                  <a:pt x="1454" y="1192"/>
                  <a:pt x="1454" y="1192"/>
                  <a:pt x="1454" y="1192"/>
                </a:cubicBezTo>
                <a:cubicBezTo>
                  <a:pt x="1442" y="1185"/>
                  <a:pt x="1440" y="1196"/>
                  <a:pt x="1426" y="1195"/>
                </a:cubicBezTo>
                <a:close/>
                <a:moveTo>
                  <a:pt x="1534" y="1243"/>
                </a:moveTo>
                <a:cubicBezTo>
                  <a:pt x="1525" y="1244"/>
                  <a:pt x="1517" y="1244"/>
                  <a:pt x="1519" y="1234"/>
                </a:cubicBezTo>
                <a:cubicBezTo>
                  <a:pt x="1526" y="1241"/>
                  <a:pt x="1538" y="1220"/>
                  <a:pt x="1549" y="1231"/>
                </a:cubicBezTo>
                <a:cubicBezTo>
                  <a:pt x="1547" y="1238"/>
                  <a:pt x="1530" y="1230"/>
                  <a:pt x="1534" y="1243"/>
                </a:cubicBezTo>
                <a:close/>
                <a:moveTo>
                  <a:pt x="1546" y="1225"/>
                </a:moveTo>
                <a:cubicBezTo>
                  <a:pt x="1543" y="1213"/>
                  <a:pt x="1531" y="1225"/>
                  <a:pt x="1528" y="1219"/>
                </a:cubicBezTo>
                <a:cubicBezTo>
                  <a:pt x="1520" y="1225"/>
                  <a:pt x="1519" y="1236"/>
                  <a:pt x="1503" y="1234"/>
                </a:cubicBezTo>
                <a:cubicBezTo>
                  <a:pt x="1505" y="1228"/>
                  <a:pt x="1501" y="1226"/>
                  <a:pt x="1500" y="1222"/>
                </a:cubicBezTo>
                <a:cubicBezTo>
                  <a:pt x="1498" y="1225"/>
                  <a:pt x="1492" y="1224"/>
                  <a:pt x="1491" y="1228"/>
                </a:cubicBezTo>
                <a:cubicBezTo>
                  <a:pt x="1482" y="1220"/>
                  <a:pt x="1472" y="1213"/>
                  <a:pt x="1454" y="1213"/>
                </a:cubicBezTo>
                <a:cubicBezTo>
                  <a:pt x="1460" y="1206"/>
                  <a:pt x="1490" y="1208"/>
                  <a:pt x="1494" y="1213"/>
                </a:cubicBezTo>
                <a:cubicBezTo>
                  <a:pt x="1502" y="1209"/>
                  <a:pt x="1489" y="1199"/>
                  <a:pt x="1491" y="1192"/>
                </a:cubicBezTo>
                <a:cubicBezTo>
                  <a:pt x="1488" y="1193"/>
                  <a:pt x="1485" y="1194"/>
                  <a:pt x="1485" y="1198"/>
                </a:cubicBezTo>
                <a:cubicBezTo>
                  <a:pt x="1475" y="1189"/>
                  <a:pt x="1487" y="1176"/>
                  <a:pt x="1497" y="1176"/>
                </a:cubicBezTo>
                <a:cubicBezTo>
                  <a:pt x="1502" y="1189"/>
                  <a:pt x="1531" y="1204"/>
                  <a:pt x="1521" y="1203"/>
                </a:cubicBezTo>
                <a:cubicBezTo>
                  <a:pt x="1523" y="1209"/>
                  <a:pt x="1523" y="1217"/>
                  <a:pt x="1531" y="1216"/>
                </a:cubicBezTo>
                <a:cubicBezTo>
                  <a:pt x="1537" y="1215"/>
                  <a:pt x="1531" y="1202"/>
                  <a:pt x="1540" y="1203"/>
                </a:cubicBezTo>
                <a:cubicBezTo>
                  <a:pt x="1552" y="1201"/>
                  <a:pt x="1546" y="1218"/>
                  <a:pt x="1558" y="1215"/>
                </a:cubicBezTo>
                <a:cubicBezTo>
                  <a:pt x="1558" y="1222"/>
                  <a:pt x="1547" y="1218"/>
                  <a:pt x="1546" y="1225"/>
                </a:cubicBezTo>
                <a:close/>
                <a:moveTo>
                  <a:pt x="1595" y="1230"/>
                </a:moveTo>
                <a:cubicBezTo>
                  <a:pt x="1576" y="1233"/>
                  <a:pt x="1574" y="1219"/>
                  <a:pt x="1561" y="1215"/>
                </a:cubicBezTo>
                <a:cubicBezTo>
                  <a:pt x="1573" y="1204"/>
                  <a:pt x="1583" y="1225"/>
                  <a:pt x="1595" y="1215"/>
                </a:cubicBezTo>
                <a:lnTo>
                  <a:pt x="1595" y="1230"/>
                </a:lnTo>
                <a:close/>
                <a:moveTo>
                  <a:pt x="1853" y="1215"/>
                </a:moveTo>
                <a:cubicBezTo>
                  <a:pt x="1832" y="1204"/>
                  <a:pt x="1798" y="1217"/>
                  <a:pt x="1785" y="1197"/>
                </a:cubicBezTo>
                <a:cubicBezTo>
                  <a:pt x="1795" y="1192"/>
                  <a:pt x="1797" y="1198"/>
                  <a:pt x="1809" y="1197"/>
                </a:cubicBezTo>
                <a:cubicBezTo>
                  <a:pt x="1812" y="1188"/>
                  <a:pt x="1805" y="1189"/>
                  <a:pt x="1806" y="1182"/>
                </a:cubicBezTo>
                <a:cubicBezTo>
                  <a:pt x="1822" y="1188"/>
                  <a:pt x="1836" y="1178"/>
                  <a:pt x="1840" y="1194"/>
                </a:cubicBezTo>
                <a:cubicBezTo>
                  <a:pt x="1849" y="1190"/>
                  <a:pt x="1857" y="1184"/>
                  <a:pt x="1865" y="1193"/>
                </a:cubicBezTo>
                <a:cubicBezTo>
                  <a:pt x="1863" y="1203"/>
                  <a:pt x="1851" y="1203"/>
                  <a:pt x="1853" y="1215"/>
                </a:cubicBezTo>
                <a:close/>
                <a:moveTo>
                  <a:pt x="2583" y="1010"/>
                </a:moveTo>
                <a:cubicBezTo>
                  <a:pt x="2574" y="1009"/>
                  <a:pt x="2565" y="1007"/>
                  <a:pt x="2567" y="995"/>
                </a:cubicBezTo>
                <a:cubicBezTo>
                  <a:pt x="2577" y="1001"/>
                  <a:pt x="2581" y="992"/>
                  <a:pt x="2589" y="998"/>
                </a:cubicBezTo>
                <a:cubicBezTo>
                  <a:pt x="2591" y="1006"/>
                  <a:pt x="2582" y="1004"/>
                  <a:pt x="2583" y="1010"/>
                </a:cubicBezTo>
                <a:close/>
                <a:moveTo>
                  <a:pt x="2745" y="1030"/>
                </a:moveTo>
                <a:cubicBezTo>
                  <a:pt x="2743" y="1033"/>
                  <a:pt x="2742" y="1035"/>
                  <a:pt x="2745" y="1036"/>
                </a:cubicBezTo>
                <a:cubicBezTo>
                  <a:pt x="2745" y="1042"/>
                  <a:pt x="2735" y="1038"/>
                  <a:pt x="2736" y="1045"/>
                </a:cubicBezTo>
                <a:cubicBezTo>
                  <a:pt x="2730" y="1043"/>
                  <a:pt x="2737" y="1028"/>
                  <a:pt x="2745" y="1030"/>
                </a:cubicBezTo>
                <a:close/>
                <a:moveTo>
                  <a:pt x="2789" y="1094"/>
                </a:moveTo>
                <a:cubicBezTo>
                  <a:pt x="2780" y="1080"/>
                  <a:pt x="2748" y="1055"/>
                  <a:pt x="2737" y="1076"/>
                </a:cubicBezTo>
                <a:cubicBezTo>
                  <a:pt x="2717" y="1076"/>
                  <a:pt x="2708" y="1069"/>
                  <a:pt x="2696" y="1055"/>
                </a:cubicBezTo>
                <a:cubicBezTo>
                  <a:pt x="2692" y="1056"/>
                  <a:pt x="2694" y="1063"/>
                  <a:pt x="2694" y="1067"/>
                </a:cubicBezTo>
                <a:cubicBezTo>
                  <a:pt x="2686" y="1059"/>
                  <a:pt x="2685" y="1061"/>
                  <a:pt x="2675" y="1058"/>
                </a:cubicBezTo>
                <a:cubicBezTo>
                  <a:pt x="2677" y="1055"/>
                  <a:pt x="2683" y="1054"/>
                  <a:pt x="2678" y="1052"/>
                </a:cubicBezTo>
                <a:cubicBezTo>
                  <a:pt x="2680" y="1043"/>
                  <a:pt x="2685" y="1055"/>
                  <a:pt x="2690" y="1052"/>
                </a:cubicBezTo>
                <a:cubicBezTo>
                  <a:pt x="2686" y="1045"/>
                  <a:pt x="2683" y="1037"/>
                  <a:pt x="2681" y="1028"/>
                </a:cubicBezTo>
                <a:cubicBezTo>
                  <a:pt x="2697" y="1032"/>
                  <a:pt x="2706" y="1038"/>
                  <a:pt x="2718" y="1039"/>
                </a:cubicBezTo>
                <a:cubicBezTo>
                  <a:pt x="2717" y="1043"/>
                  <a:pt x="2712" y="1042"/>
                  <a:pt x="2709" y="1043"/>
                </a:cubicBezTo>
                <a:cubicBezTo>
                  <a:pt x="2709" y="1049"/>
                  <a:pt x="2717" y="1046"/>
                  <a:pt x="2715" y="1055"/>
                </a:cubicBezTo>
                <a:cubicBezTo>
                  <a:pt x="2734" y="1054"/>
                  <a:pt x="2744" y="1065"/>
                  <a:pt x="2767" y="1054"/>
                </a:cubicBezTo>
                <a:cubicBezTo>
                  <a:pt x="2763" y="1068"/>
                  <a:pt x="2774" y="1067"/>
                  <a:pt x="2782" y="1069"/>
                </a:cubicBezTo>
                <a:cubicBezTo>
                  <a:pt x="2773" y="1080"/>
                  <a:pt x="2792" y="1080"/>
                  <a:pt x="2789" y="1094"/>
                </a:cubicBezTo>
                <a:close/>
                <a:moveTo>
                  <a:pt x="2859" y="1071"/>
                </a:moveTo>
                <a:cubicBezTo>
                  <a:pt x="2855" y="1065"/>
                  <a:pt x="2860" y="1060"/>
                  <a:pt x="2850" y="1056"/>
                </a:cubicBezTo>
                <a:cubicBezTo>
                  <a:pt x="2857" y="1044"/>
                  <a:pt x="2875" y="1068"/>
                  <a:pt x="2877" y="1053"/>
                </a:cubicBezTo>
                <a:cubicBezTo>
                  <a:pt x="2885" y="1054"/>
                  <a:pt x="2884" y="1064"/>
                  <a:pt x="2887" y="1071"/>
                </a:cubicBezTo>
                <a:cubicBezTo>
                  <a:pt x="2873" y="1062"/>
                  <a:pt x="2878" y="1072"/>
                  <a:pt x="2859" y="1071"/>
                </a:cubicBezTo>
                <a:close/>
                <a:moveTo>
                  <a:pt x="3007" y="1110"/>
                </a:moveTo>
                <a:cubicBezTo>
                  <a:pt x="3000" y="1102"/>
                  <a:pt x="2994" y="1120"/>
                  <a:pt x="2985" y="1110"/>
                </a:cubicBezTo>
                <a:cubicBezTo>
                  <a:pt x="2987" y="1112"/>
                  <a:pt x="2988" y="1115"/>
                  <a:pt x="2988" y="1119"/>
                </a:cubicBezTo>
                <a:cubicBezTo>
                  <a:pt x="2990" y="1122"/>
                  <a:pt x="3001" y="1118"/>
                  <a:pt x="3001" y="1131"/>
                </a:cubicBezTo>
                <a:cubicBezTo>
                  <a:pt x="2981" y="1125"/>
                  <a:pt x="2965" y="1103"/>
                  <a:pt x="2945" y="1092"/>
                </a:cubicBezTo>
                <a:cubicBezTo>
                  <a:pt x="2944" y="1102"/>
                  <a:pt x="2929" y="1099"/>
                  <a:pt x="2930" y="1110"/>
                </a:cubicBezTo>
                <a:cubicBezTo>
                  <a:pt x="2918" y="1108"/>
                  <a:pt x="2917" y="1095"/>
                  <a:pt x="2911" y="1086"/>
                </a:cubicBezTo>
                <a:cubicBezTo>
                  <a:pt x="2904" y="1089"/>
                  <a:pt x="2890" y="1092"/>
                  <a:pt x="2884" y="1086"/>
                </a:cubicBezTo>
                <a:cubicBezTo>
                  <a:pt x="2887" y="1074"/>
                  <a:pt x="2898" y="1073"/>
                  <a:pt x="2896" y="1062"/>
                </a:cubicBezTo>
                <a:cubicBezTo>
                  <a:pt x="2905" y="1064"/>
                  <a:pt x="2899" y="1066"/>
                  <a:pt x="2899" y="1074"/>
                </a:cubicBezTo>
                <a:cubicBezTo>
                  <a:pt x="2909" y="1070"/>
                  <a:pt x="2915" y="1072"/>
                  <a:pt x="2930" y="1074"/>
                </a:cubicBezTo>
                <a:cubicBezTo>
                  <a:pt x="2933" y="1078"/>
                  <a:pt x="2931" y="1078"/>
                  <a:pt x="2930" y="1083"/>
                </a:cubicBezTo>
                <a:cubicBezTo>
                  <a:pt x="2941" y="1078"/>
                  <a:pt x="2936" y="1091"/>
                  <a:pt x="2945" y="1089"/>
                </a:cubicBezTo>
                <a:cubicBezTo>
                  <a:pt x="2954" y="1080"/>
                  <a:pt x="2949" y="1074"/>
                  <a:pt x="2945" y="1064"/>
                </a:cubicBezTo>
                <a:cubicBezTo>
                  <a:pt x="2963" y="1071"/>
                  <a:pt x="2961" y="1067"/>
                  <a:pt x="2975" y="1064"/>
                </a:cubicBezTo>
                <a:cubicBezTo>
                  <a:pt x="2969" y="1067"/>
                  <a:pt x="2969" y="1076"/>
                  <a:pt x="2960" y="1076"/>
                </a:cubicBezTo>
                <a:cubicBezTo>
                  <a:pt x="2965" y="1088"/>
                  <a:pt x="2983" y="1086"/>
                  <a:pt x="2988" y="1097"/>
                </a:cubicBezTo>
                <a:cubicBezTo>
                  <a:pt x="2987" y="1092"/>
                  <a:pt x="2999" y="1088"/>
                  <a:pt x="3012" y="1088"/>
                </a:cubicBezTo>
                <a:cubicBezTo>
                  <a:pt x="3011" y="1100"/>
                  <a:pt x="3010" y="1097"/>
                  <a:pt x="3007" y="1110"/>
                </a:cubicBezTo>
                <a:close/>
                <a:moveTo>
                  <a:pt x="2964" y="1404"/>
                </a:moveTo>
                <a:cubicBezTo>
                  <a:pt x="2964" y="1392"/>
                  <a:pt x="2964" y="1392"/>
                  <a:pt x="2964" y="1392"/>
                </a:cubicBezTo>
                <a:cubicBezTo>
                  <a:pt x="2973" y="1394"/>
                  <a:pt x="2980" y="1399"/>
                  <a:pt x="2982" y="1407"/>
                </a:cubicBezTo>
                <a:cubicBezTo>
                  <a:pt x="2978" y="1412"/>
                  <a:pt x="2971" y="1406"/>
                  <a:pt x="2964" y="1404"/>
                </a:cubicBezTo>
                <a:close/>
                <a:moveTo>
                  <a:pt x="3108" y="1157"/>
                </a:moveTo>
                <a:cubicBezTo>
                  <a:pt x="3115" y="1150"/>
                  <a:pt x="3122" y="1168"/>
                  <a:pt x="3124" y="1176"/>
                </a:cubicBezTo>
                <a:cubicBezTo>
                  <a:pt x="3106" y="1178"/>
                  <a:pt x="3113" y="1162"/>
                  <a:pt x="3108" y="1157"/>
                </a:cubicBezTo>
                <a:close/>
                <a:moveTo>
                  <a:pt x="3495" y="1441"/>
                </a:moveTo>
                <a:cubicBezTo>
                  <a:pt x="3487" y="1441"/>
                  <a:pt x="3485" y="1436"/>
                  <a:pt x="3479" y="1435"/>
                </a:cubicBezTo>
                <a:cubicBezTo>
                  <a:pt x="3482" y="1432"/>
                  <a:pt x="3482" y="1428"/>
                  <a:pt x="3482" y="1423"/>
                </a:cubicBezTo>
                <a:cubicBezTo>
                  <a:pt x="3492" y="1420"/>
                  <a:pt x="3488" y="1431"/>
                  <a:pt x="3498" y="1429"/>
                </a:cubicBezTo>
                <a:cubicBezTo>
                  <a:pt x="3498" y="1434"/>
                  <a:pt x="3494" y="1435"/>
                  <a:pt x="3495" y="1441"/>
                </a:cubicBezTo>
                <a:close/>
                <a:moveTo>
                  <a:pt x="3013" y="389"/>
                </a:moveTo>
                <a:cubicBezTo>
                  <a:pt x="3020" y="403"/>
                  <a:pt x="3025" y="412"/>
                  <a:pt x="3017" y="426"/>
                </a:cubicBezTo>
                <a:cubicBezTo>
                  <a:pt x="3026" y="424"/>
                  <a:pt x="3023" y="434"/>
                  <a:pt x="3032" y="432"/>
                </a:cubicBezTo>
                <a:cubicBezTo>
                  <a:pt x="3050" y="421"/>
                  <a:pt x="3074" y="426"/>
                  <a:pt x="3097" y="425"/>
                </a:cubicBezTo>
                <a:cubicBezTo>
                  <a:pt x="3095" y="408"/>
                  <a:pt x="3131" y="405"/>
                  <a:pt x="3121" y="388"/>
                </a:cubicBezTo>
                <a:cubicBezTo>
                  <a:pt x="3123" y="395"/>
                  <a:pt x="3097" y="382"/>
                  <a:pt x="3099" y="370"/>
                </a:cubicBezTo>
                <a:cubicBezTo>
                  <a:pt x="3072" y="372"/>
                  <a:pt x="3035" y="371"/>
                  <a:pt x="3013" y="383"/>
                </a:cubicBezTo>
                <a:cubicBezTo>
                  <a:pt x="3023" y="382"/>
                  <a:pt x="3026" y="392"/>
                  <a:pt x="3013" y="389"/>
                </a:cubicBezTo>
                <a:close/>
                <a:moveTo>
                  <a:pt x="852" y="798"/>
                </a:moveTo>
                <a:cubicBezTo>
                  <a:pt x="852" y="799"/>
                  <a:pt x="854" y="801"/>
                  <a:pt x="855" y="798"/>
                </a:cubicBezTo>
                <a:cubicBezTo>
                  <a:pt x="849" y="795"/>
                  <a:pt x="847" y="789"/>
                  <a:pt x="836" y="792"/>
                </a:cubicBezTo>
                <a:cubicBezTo>
                  <a:pt x="837" y="797"/>
                  <a:pt x="833" y="799"/>
                  <a:pt x="827" y="798"/>
                </a:cubicBezTo>
                <a:cubicBezTo>
                  <a:pt x="827" y="813"/>
                  <a:pt x="827" y="813"/>
                  <a:pt x="827" y="813"/>
                </a:cubicBezTo>
                <a:cubicBezTo>
                  <a:pt x="845" y="818"/>
                  <a:pt x="838" y="798"/>
                  <a:pt x="852" y="798"/>
                </a:cubicBezTo>
                <a:close/>
                <a:moveTo>
                  <a:pt x="3787" y="1048"/>
                </a:moveTo>
                <a:cubicBezTo>
                  <a:pt x="3772" y="1048"/>
                  <a:pt x="3782" y="1031"/>
                  <a:pt x="3766" y="1027"/>
                </a:cubicBezTo>
                <a:cubicBezTo>
                  <a:pt x="3765" y="1029"/>
                  <a:pt x="3758" y="1039"/>
                  <a:pt x="3766" y="1039"/>
                </a:cubicBezTo>
                <a:cubicBezTo>
                  <a:pt x="3766" y="1037"/>
                  <a:pt x="3766" y="1033"/>
                  <a:pt x="3769" y="1033"/>
                </a:cubicBezTo>
                <a:cubicBezTo>
                  <a:pt x="3772" y="1041"/>
                  <a:pt x="3776" y="1049"/>
                  <a:pt x="3778" y="1058"/>
                </a:cubicBezTo>
                <a:cubicBezTo>
                  <a:pt x="3774" y="1053"/>
                  <a:pt x="3768" y="1055"/>
                  <a:pt x="3769" y="1064"/>
                </a:cubicBezTo>
                <a:cubicBezTo>
                  <a:pt x="3777" y="1062"/>
                  <a:pt x="3780" y="1065"/>
                  <a:pt x="3778" y="1073"/>
                </a:cubicBezTo>
                <a:cubicBezTo>
                  <a:pt x="3798" y="1065"/>
                  <a:pt x="3792" y="1080"/>
                  <a:pt x="3806" y="1085"/>
                </a:cubicBezTo>
                <a:cubicBezTo>
                  <a:pt x="3804" y="1070"/>
                  <a:pt x="3778" y="1066"/>
                  <a:pt x="3787" y="1048"/>
                </a:cubicBezTo>
                <a:close/>
                <a:moveTo>
                  <a:pt x="2337" y="1234"/>
                </a:moveTo>
                <a:cubicBezTo>
                  <a:pt x="2333" y="1218"/>
                  <a:pt x="2320" y="1232"/>
                  <a:pt x="2312" y="1222"/>
                </a:cubicBezTo>
                <a:cubicBezTo>
                  <a:pt x="2313" y="1227"/>
                  <a:pt x="2312" y="1231"/>
                  <a:pt x="2309" y="1234"/>
                </a:cubicBezTo>
                <a:cubicBezTo>
                  <a:pt x="2328" y="1234"/>
                  <a:pt x="2341" y="1237"/>
                  <a:pt x="2352" y="1234"/>
                </a:cubicBezTo>
                <a:cubicBezTo>
                  <a:pt x="2348" y="1232"/>
                  <a:pt x="2344" y="1229"/>
                  <a:pt x="2340" y="1228"/>
                </a:cubicBezTo>
                <a:cubicBezTo>
                  <a:pt x="2339" y="1230"/>
                  <a:pt x="2340" y="1234"/>
                  <a:pt x="2337" y="1234"/>
                </a:cubicBezTo>
                <a:close/>
                <a:moveTo>
                  <a:pt x="1890" y="1251"/>
                </a:moveTo>
                <a:cubicBezTo>
                  <a:pt x="1874" y="1246"/>
                  <a:pt x="1880" y="1262"/>
                  <a:pt x="1868" y="1261"/>
                </a:cubicBezTo>
                <a:cubicBezTo>
                  <a:pt x="1865" y="1260"/>
                  <a:pt x="1864" y="1257"/>
                  <a:pt x="1862" y="1255"/>
                </a:cubicBezTo>
                <a:cubicBezTo>
                  <a:pt x="1863" y="1250"/>
                  <a:pt x="1867" y="1249"/>
                  <a:pt x="1868" y="1245"/>
                </a:cubicBezTo>
                <a:cubicBezTo>
                  <a:pt x="1854" y="1258"/>
                  <a:pt x="1841" y="1248"/>
                  <a:pt x="1822" y="1249"/>
                </a:cubicBezTo>
                <a:cubicBezTo>
                  <a:pt x="1823" y="1270"/>
                  <a:pt x="1803" y="1252"/>
                  <a:pt x="1795" y="1265"/>
                </a:cubicBezTo>
                <a:cubicBezTo>
                  <a:pt x="1794" y="1259"/>
                  <a:pt x="1808" y="1252"/>
                  <a:pt x="1798" y="1246"/>
                </a:cubicBezTo>
                <a:cubicBezTo>
                  <a:pt x="1795" y="1248"/>
                  <a:pt x="1787" y="1259"/>
                  <a:pt x="1786" y="1252"/>
                </a:cubicBezTo>
                <a:cubicBezTo>
                  <a:pt x="1786" y="1248"/>
                  <a:pt x="1791" y="1250"/>
                  <a:pt x="1792" y="1246"/>
                </a:cubicBezTo>
                <a:cubicBezTo>
                  <a:pt x="1780" y="1251"/>
                  <a:pt x="1791" y="1233"/>
                  <a:pt x="1779" y="1237"/>
                </a:cubicBezTo>
                <a:cubicBezTo>
                  <a:pt x="1779" y="1242"/>
                  <a:pt x="1779" y="1247"/>
                  <a:pt x="1779" y="1253"/>
                </a:cubicBezTo>
                <a:cubicBezTo>
                  <a:pt x="1769" y="1249"/>
                  <a:pt x="1758" y="1257"/>
                  <a:pt x="1752" y="1244"/>
                </a:cubicBezTo>
                <a:cubicBezTo>
                  <a:pt x="1751" y="1246"/>
                  <a:pt x="1749" y="1247"/>
                  <a:pt x="1746" y="1247"/>
                </a:cubicBezTo>
                <a:cubicBezTo>
                  <a:pt x="1746" y="1268"/>
                  <a:pt x="1756" y="1244"/>
                  <a:pt x="1755" y="1262"/>
                </a:cubicBezTo>
                <a:cubicBezTo>
                  <a:pt x="1761" y="1263"/>
                  <a:pt x="1761" y="1258"/>
                  <a:pt x="1764" y="1256"/>
                </a:cubicBezTo>
                <a:cubicBezTo>
                  <a:pt x="1765" y="1270"/>
                  <a:pt x="1768" y="1260"/>
                  <a:pt x="1779" y="1256"/>
                </a:cubicBezTo>
                <a:cubicBezTo>
                  <a:pt x="1788" y="1260"/>
                  <a:pt x="1791" y="1269"/>
                  <a:pt x="1798" y="1274"/>
                </a:cubicBezTo>
                <a:cubicBezTo>
                  <a:pt x="1798" y="1270"/>
                  <a:pt x="1799" y="1267"/>
                  <a:pt x="1804" y="1268"/>
                </a:cubicBezTo>
                <a:cubicBezTo>
                  <a:pt x="1805" y="1272"/>
                  <a:pt x="1803" y="1279"/>
                  <a:pt x="1807" y="1280"/>
                </a:cubicBezTo>
                <a:cubicBezTo>
                  <a:pt x="1811" y="1274"/>
                  <a:pt x="1818" y="1270"/>
                  <a:pt x="1826" y="1267"/>
                </a:cubicBezTo>
                <a:cubicBezTo>
                  <a:pt x="1827" y="1272"/>
                  <a:pt x="1830" y="1275"/>
                  <a:pt x="1832" y="1280"/>
                </a:cubicBezTo>
                <a:cubicBezTo>
                  <a:pt x="1841" y="1282"/>
                  <a:pt x="1838" y="1271"/>
                  <a:pt x="1847" y="1273"/>
                </a:cubicBezTo>
                <a:cubicBezTo>
                  <a:pt x="1848" y="1280"/>
                  <a:pt x="1838" y="1277"/>
                  <a:pt x="1838" y="1283"/>
                </a:cubicBezTo>
                <a:cubicBezTo>
                  <a:pt x="1861" y="1279"/>
                  <a:pt x="1867" y="1270"/>
                  <a:pt x="1887" y="1282"/>
                </a:cubicBezTo>
                <a:cubicBezTo>
                  <a:pt x="1898" y="1271"/>
                  <a:pt x="1885" y="1263"/>
                  <a:pt x="1890" y="1251"/>
                </a:cubicBezTo>
                <a:close/>
                <a:moveTo>
                  <a:pt x="1997" y="1281"/>
                </a:moveTo>
                <a:cubicBezTo>
                  <a:pt x="1989" y="1277"/>
                  <a:pt x="1992" y="1264"/>
                  <a:pt x="2000" y="1271"/>
                </a:cubicBezTo>
                <a:cubicBezTo>
                  <a:pt x="2002" y="1264"/>
                  <a:pt x="1990" y="1253"/>
                  <a:pt x="1988" y="1259"/>
                </a:cubicBezTo>
                <a:cubicBezTo>
                  <a:pt x="1993" y="1266"/>
                  <a:pt x="1978" y="1278"/>
                  <a:pt x="1979" y="1290"/>
                </a:cubicBezTo>
                <a:cubicBezTo>
                  <a:pt x="1989" y="1293"/>
                  <a:pt x="1988" y="1285"/>
                  <a:pt x="1994" y="1284"/>
                </a:cubicBezTo>
                <a:cubicBezTo>
                  <a:pt x="1995" y="1288"/>
                  <a:pt x="1998" y="1288"/>
                  <a:pt x="1997" y="1293"/>
                </a:cubicBezTo>
                <a:cubicBezTo>
                  <a:pt x="1994" y="1293"/>
                  <a:pt x="1990" y="1288"/>
                  <a:pt x="1988" y="1293"/>
                </a:cubicBezTo>
                <a:cubicBezTo>
                  <a:pt x="1995" y="1300"/>
                  <a:pt x="2000" y="1289"/>
                  <a:pt x="2007" y="1296"/>
                </a:cubicBezTo>
                <a:cubicBezTo>
                  <a:pt x="2003" y="1286"/>
                  <a:pt x="2011" y="1288"/>
                  <a:pt x="2013" y="1284"/>
                </a:cubicBezTo>
                <a:cubicBezTo>
                  <a:pt x="2008" y="1283"/>
                  <a:pt x="2010" y="1277"/>
                  <a:pt x="2013" y="1274"/>
                </a:cubicBezTo>
                <a:cubicBezTo>
                  <a:pt x="1999" y="1273"/>
                  <a:pt x="1999" y="1277"/>
                  <a:pt x="1997" y="1281"/>
                </a:cubicBezTo>
                <a:close/>
                <a:moveTo>
                  <a:pt x="2798" y="1339"/>
                </a:moveTo>
                <a:cubicBezTo>
                  <a:pt x="2810" y="1334"/>
                  <a:pt x="2815" y="1324"/>
                  <a:pt x="2825" y="1317"/>
                </a:cubicBezTo>
                <a:cubicBezTo>
                  <a:pt x="2815" y="1305"/>
                  <a:pt x="2802" y="1332"/>
                  <a:pt x="2794" y="1317"/>
                </a:cubicBezTo>
                <a:cubicBezTo>
                  <a:pt x="2799" y="1322"/>
                  <a:pt x="2804" y="1320"/>
                  <a:pt x="2804" y="1311"/>
                </a:cubicBezTo>
                <a:cubicBezTo>
                  <a:pt x="2794" y="1312"/>
                  <a:pt x="2789" y="1308"/>
                  <a:pt x="2782" y="1305"/>
                </a:cubicBezTo>
                <a:cubicBezTo>
                  <a:pt x="2781" y="1308"/>
                  <a:pt x="2782" y="1311"/>
                  <a:pt x="2779" y="1311"/>
                </a:cubicBezTo>
                <a:cubicBezTo>
                  <a:pt x="2778" y="1309"/>
                  <a:pt x="2779" y="1305"/>
                  <a:pt x="2776" y="1305"/>
                </a:cubicBezTo>
                <a:cubicBezTo>
                  <a:pt x="2780" y="1313"/>
                  <a:pt x="2769" y="1320"/>
                  <a:pt x="2776" y="1321"/>
                </a:cubicBezTo>
                <a:cubicBezTo>
                  <a:pt x="2782" y="1315"/>
                  <a:pt x="2783" y="1343"/>
                  <a:pt x="2798" y="1339"/>
                </a:cubicBezTo>
                <a:close/>
                <a:moveTo>
                  <a:pt x="2792" y="1351"/>
                </a:moveTo>
                <a:cubicBezTo>
                  <a:pt x="2790" y="1365"/>
                  <a:pt x="2792" y="1373"/>
                  <a:pt x="2804" y="1363"/>
                </a:cubicBezTo>
                <a:cubicBezTo>
                  <a:pt x="2800" y="1387"/>
                  <a:pt x="2842" y="1395"/>
                  <a:pt x="2860" y="1384"/>
                </a:cubicBezTo>
                <a:cubicBezTo>
                  <a:pt x="2835" y="1369"/>
                  <a:pt x="2811" y="1372"/>
                  <a:pt x="2792" y="1351"/>
                </a:cubicBezTo>
                <a:close/>
                <a:moveTo>
                  <a:pt x="3125" y="1513"/>
                </a:moveTo>
                <a:cubicBezTo>
                  <a:pt x="3124" y="1507"/>
                  <a:pt x="3103" y="1497"/>
                  <a:pt x="3109" y="1504"/>
                </a:cubicBezTo>
                <a:cubicBezTo>
                  <a:pt x="3119" y="1512"/>
                  <a:pt x="3134" y="1523"/>
                  <a:pt x="3143" y="1515"/>
                </a:cubicBezTo>
                <a:cubicBezTo>
                  <a:pt x="3132" y="1513"/>
                  <a:pt x="3126" y="1500"/>
                  <a:pt x="3125" y="1513"/>
                </a:cubicBezTo>
                <a:close/>
                <a:moveTo>
                  <a:pt x="3109" y="1522"/>
                </a:moveTo>
                <a:cubicBezTo>
                  <a:pt x="3112" y="1540"/>
                  <a:pt x="3125" y="1527"/>
                  <a:pt x="3131" y="1540"/>
                </a:cubicBezTo>
                <a:cubicBezTo>
                  <a:pt x="3132" y="1535"/>
                  <a:pt x="3138" y="1538"/>
                  <a:pt x="3140" y="1540"/>
                </a:cubicBezTo>
                <a:cubicBezTo>
                  <a:pt x="3135" y="1529"/>
                  <a:pt x="3116" y="1532"/>
                  <a:pt x="3109" y="1522"/>
                </a:cubicBezTo>
                <a:close/>
                <a:moveTo>
                  <a:pt x="3235" y="1551"/>
                </a:moveTo>
                <a:cubicBezTo>
                  <a:pt x="3235" y="1565"/>
                  <a:pt x="3225" y="1546"/>
                  <a:pt x="3223" y="1542"/>
                </a:cubicBezTo>
                <a:cubicBezTo>
                  <a:pt x="3192" y="1561"/>
                  <a:pt x="3178" y="1518"/>
                  <a:pt x="3162" y="1528"/>
                </a:cubicBezTo>
                <a:cubicBezTo>
                  <a:pt x="3186" y="1533"/>
                  <a:pt x="3187" y="1563"/>
                  <a:pt x="3211" y="1570"/>
                </a:cubicBezTo>
                <a:cubicBezTo>
                  <a:pt x="3212" y="1565"/>
                  <a:pt x="3206" y="1562"/>
                  <a:pt x="3211" y="1561"/>
                </a:cubicBezTo>
                <a:cubicBezTo>
                  <a:pt x="3221" y="1563"/>
                  <a:pt x="3228" y="1567"/>
                  <a:pt x="3226" y="1573"/>
                </a:cubicBezTo>
                <a:cubicBezTo>
                  <a:pt x="3229" y="1558"/>
                  <a:pt x="3242" y="1570"/>
                  <a:pt x="3248" y="1563"/>
                </a:cubicBezTo>
                <a:cubicBezTo>
                  <a:pt x="3240" y="1563"/>
                  <a:pt x="3243" y="1551"/>
                  <a:pt x="3235" y="1551"/>
                </a:cubicBezTo>
                <a:close/>
                <a:moveTo>
                  <a:pt x="3390" y="1626"/>
                </a:moveTo>
                <a:cubicBezTo>
                  <a:pt x="3379" y="1608"/>
                  <a:pt x="3353" y="1612"/>
                  <a:pt x="3337" y="1605"/>
                </a:cubicBezTo>
                <a:cubicBezTo>
                  <a:pt x="3336" y="1604"/>
                  <a:pt x="3335" y="1596"/>
                  <a:pt x="3334" y="1596"/>
                </a:cubicBezTo>
                <a:cubicBezTo>
                  <a:pt x="3318" y="1589"/>
                  <a:pt x="3301" y="1586"/>
                  <a:pt x="3285" y="1584"/>
                </a:cubicBezTo>
                <a:cubicBezTo>
                  <a:pt x="3280" y="1571"/>
                  <a:pt x="3258" y="1564"/>
                  <a:pt x="3251" y="1572"/>
                </a:cubicBezTo>
                <a:cubicBezTo>
                  <a:pt x="3266" y="1577"/>
                  <a:pt x="3277" y="1587"/>
                  <a:pt x="3282" y="1603"/>
                </a:cubicBezTo>
                <a:cubicBezTo>
                  <a:pt x="3261" y="1595"/>
                  <a:pt x="3265" y="1591"/>
                  <a:pt x="3251" y="1582"/>
                </a:cubicBezTo>
                <a:cubicBezTo>
                  <a:pt x="3250" y="1601"/>
                  <a:pt x="3270" y="1598"/>
                  <a:pt x="3276" y="1609"/>
                </a:cubicBezTo>
                <a:cubicBezTo>
                  <a:pt x="3285" y="1608"/>
                  <a:pt x="3287" y="1599"/>
                  <a:pt x="3300" y="1603"/>
                </a:cubicBezTo>
                <a:cubicBezTo>
                  <a:pt x="3301" y="1607"/>
                  <a:pt x="3299" y="1614"/>
                  <a:pt x="3304" y="1615"/>
                </a:cubicBezTo>
                <a:cubicBezTo>
                  <a:pt x="3310" y="1599"/>
                  <a:pt x="3327" y="1625"/>
                  <a:pt x="3334" y="1608"/>
                </a:cubicBezTo>
                <a:cubicBezTo>
                  <a:pt x="3340" y="1630"/>
                  <a:pt x="3380" y="1620"/>
                  <a:pt x="3380" y="1638"/>
                </a:cubicBezTo>
                <a:cubicBezTo>
                  <a:pt x="3386" y="1639"/>
                  <a:pt x="3386" y="1634"/>
                  <a:pt x="3390" y="1632"/>
                </a:cubicBezTo>
                <a:cubicBezTo>
                  <a:pt x="3393" y="1640"/>
                  <a:pt x="3398" y="1643"/>
                  <a:pt x="3402" y="1635"/>
                </a:cubicBezTo>
                <a:cubicBezTo>
                  <a:pt x="3410" y="1647"/>
                  <a:pt x="3406" y="1640"/>
                  <a:pt x="3414" y="1650"/>
                </a:cubicBezTo>
                <a:cubicBezTo>
                  <a:pt x="3414" y="1640"/>
                  <a:pt x="3433" y="1648"/>
                  <a:pt x="3433" y="1638"/>
                </a:cubicBezTo>
                <a:cubicBezTo>
                  <a:pt x="3415" y="1639"/>
                  <a:pt x="3406" y="1617"/>
                  <a:pt x="3390" y="1626"/>
                </a:cubicBezTo>
                <a:close/>
                <a:moveTo>
                  <a:pt x="2016" y="1274"/>
                </a:moveTo>
                <a:cubicBezTo>
                  <a:pt x="2016" y="1283"/>
                  <a:pt x="2021" y="1287"/>
                  <a:pt x="2028" y="1289"/>
                </a:cubicBezTo>
                <a:cubicBezTo>
                  <a:pt x="2031" y="1284"/>
                  <a:pt x="2032" y="1275"/>
                  <a:pt x="2034" y="1268"/>
                </a:cubicBezTo>
                <a:cubicBezTo>
                  <a:pt x="2024" y="1267"/>
                  <a:pt x="2027" y="1277"/>
                  <a:pt x="2016" y="1274"/>
                </a:cubicBezTo>
                <a:close/>
              </a:path>
            </a:pathLst>
          </a:custGeom>
          <a:solidFill>
            <a:srgbClr val="9F6A3B"/>
          </a:solidFill>
          <a:ln>
            <a:noFill/>
          </a:ln>
        </p:spPr>
        <p:txBody>
          <a:bodyPr vert="horz" wrap="square" lIns="91440" tIns="45720" rIns="91440" bIns="45720" numCol="1" anchor="t" anchorCtr="0" compatLnSpc="1"/>
          <a:lstStyle/>
          <a:p>
            <a:endParaRPr lang="zh-CN" altLang="en-US"/>
          </a:p>
        </p:txBody>
      </p:sp>
      <p:grpSp>
        <p:nvGrpSpPr>
          <p:cNvPr id="4" name="组合 3"/>
          <p:cNvGrpSpPr/>
          <p:nvPr/>
        </p:nvGrpSpPr>
        <p:grpSpPr>
          <a:xfrm>
            <a:off x="4057009" y="1432660"/>
            <a:ext cx="4583538" cy="1676557"/>
            <a:chOff x="4057009" y="1432660"/>
            <a:chExt cx="4583538" cy="1676557"/>
          </a:xfrm>
        </p:grpSpPr>
        <p:sp>
          <p:nvSpPr>
            <p:cNvPr id="9" name="文本框 8"/>
            <p:cNvSpPr txBox="1"/>
            <p:nvPr/>
          </p:nvSpPr>
          <p:spPr>
            <a:xfrm>
              <a:off x="4057009" y="1432660"/>
              <a:ext cx="2249334" cy="1446550"/>
            </a:xfrm>
            <a:prstGeom prst="rect">
              <a:avLst/>
            </a:prstGeom>
            <a:noFill/>
          </p:spPr>
          <p:txBody>
            <a:bodyPr wrap="none" rtlCol="0">
              <a:spAutoFit/>
            </a:bodyPr>
            <a:lstStyle/>
            <a:p>
              <a:r>
                <a:rPr lang="en-US" altLang="zh-CN" sz="8800" b="1" dirty="0">
                  <a:solidFill>
                    <a:srgbClr val="F1DCB9"/>
                  </a:solidFill>
                  <a:latin typeface="微软雅黑" panose="020B0503020204020204" pitchFamily="34" charset="-122"/>
                  <a:ea typeface="微软雅黑" panose="020B0503020204020204" pitchFamily="34" charset="-122"/>
                </a:rPr>
                <a:t>02  </a:t>
              </a:r>
              <a:endParaRPr lang="en-US" altLang="zh-CN" sz="8800" b="1" dirty="0">
                <a:solidFill>
                  <a:srgbClr val="F1DCB9"/>
                </a:solidFill>
                <a:latin typeface="微软雅黑" panose="020B0503020204020204" pitchFamily="34" charset="-122"/>
                <a:ea typeface="微软雅黑" panose="020B0503020204020204" pitchFamily="34" charset="-122"/>
              </a:endParaRPr>
            </a:p>
          </p:txBody>
        </p:sp>
        <p:sp>
          <p:nvSpPr>
            <p:cNvPr id="2" name="矩形 1"/>
            <p:cNvSpPr/>
            <p:nvPr/>
          </p:nvSpPr>
          <p:spPr>
            <a:xfrm>
              <a:off x="5386844" y="1785778"/>
              <a:ext cx="3253703" cy="1323439"/>
            </a:xfrm>
            <a:prstGeom prst="rect">
              <a:avLst/>
            </a:prstGeom>
          </p:spPr>
          <p:txBody>
            <a:bodyPr wrap="square">
              <a:spAutoFit/>
            </a:bodyPr>
            <a:lstStyle/>
            <a:p>
              <a:pPr algn="ctr"/>
              <a:r>
                <a:rPr lang="zh-CN" altLang="en-US" sz="4000" b="1" dirty="0">
                  <a:solidFill>
                    <a:srgbClr val="F1DCB9"/>
                  </a:solidFill>
                  <a:latin typeface="微软雅黑" panose="020B0503020204020204" pitchFamily="34" charset="-122"/>
                  <a:ea typeface="微软雅黑" panose="020B0503020204020204" pitchFamily="34" charset="-122"/>
                </a:rPr>
                <a:t>在中国对外战略中的意义</a:t>
              </a:r>
              <a:endParaRPr lang="zh-CN" altLang="en-US" sz="4000" b="1" dirty="0">
                <a:solidFill>
                  <a:srgbClr val="F1DCB9"/>
                </a:solidFill>
                <a:latin typeface="微软雅黑" panose="020B0503020204020204" pitchFamily="34" charset="-122"/>
                <a:ea typeface="微软雅黑" panose="020B0503020204020204" pitchFamily="34" charset="-122"/>
              </a:endParaRPr>
            </a:p>
          </p:txBody>
        </p:sp>
        <p:sp>
          <p:nvSpPr>
            <p:cNvPr id="3" name="矩形 2"/>
            <p:cNvSpPr/>
            <p:nvPr/>
          </p:nvSpPr>
          <p:spPr>
            <a:xfrm>
              <a:off x="5250065" y="1522452"/>
              <a:ext cx="2561920" cy="369332"/>
            </a:xfrm>
            <a:prstGeom prst="rect">
              <a:avLst/>
            </a:prstGeom>
          </p:spPr>
          <p:txBody>
            <a:bodyPr wrap="none">
              <a:spAutoFit/>
            </a:bodyPr>
            <a:lstStyle/>
            <a:p>
              <a:r>
                <a:rPr lang="zh-CN" altLang="en-US" b="1" dirty="0">
                  <a:solidFill>
                    <a:srgbClr val="F1DCB9"/>
                  </a:solidFill>
                  <a:latin typeface="微软雅黑" panose="020B0503020204020204" pitchFamily="34" charset="-122"/>
                  <a:ea typeface="微软雅黑" panose="020B0503020204020204" pitchFamily="34" charset="-122"/>
                </a:rPr>
                <a:t> “一带一路”战略倡议</a:t>
              </a:r>
              <a:endParaRPr lang="zh-CN" altLang="en-US" dirty="0">
                <a:solidFill>
                  <a:srgbClr val="F1DCB9"/>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500"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ags/tag1.xml><?xml version="1.0" encoding="utf-8"?>
<p:tagLst xmlns:p="http://schemas.openxmlformats.org/presentationml/2006/main">
  <p:tag name="commondata" val="eyJoZGlkIjoiODViY2JkMjU3NGYzZTEwMzZmMGFkZWViYmNkYWU3NDI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1765</Words>
  <Application>WPS 演示</Application>
  <PresentationFormat>宽屏</PresentationFormat>
  <Paragraphs>126</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宋体</vt:lpstr>
      <vt:lpstr>Wingdings</vt:lpstr>
      <vt:lpstr>微软雅黑</vt:lpstr>
      <vt:lpstr>等线</vt:lpstr>
      <vt:lpstr>Calibri</vt:lpstr>
      <vt:lpstr>Arial Unicode MS</vt:lpstr>
      <vt:lpstr>等线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一带一路</dc:title>
  <dc:creator>第一PPT</dc:creator>
  <cp:keywords>www.1ppt.com</cp:keywords>
  <dc:description>www.1ppt.com</dc:description>
  <cp:lastModifiedBy>微信用户</cp:lastModifiedBy>
  <cp:revision>59</cp:revision>
  <dcterms:created xsi:type="dcterms:W3CDTF">2017-05-16T05:02:00Z</dcterms:created>
  <dcterms:modified xsi:type="dcterms:W3CDTF">2023-11-20T16:23:23Z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80AE529BE2A240E3A3BFC08C49211128_13</vt:lpwstr>
  </property>
  <property fmtid="{D5CDD505-2E9C-101B-9397-08002B2CF9AE}" pid="3" name="KSOProductBuildVer">
    <vt:lpwstr>2052-12.1.0.15712</vt:lpwstr>
  </property>
</Properties>
</file>