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BF732-D044-451C-B808-9F6EDF20D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444F61-0DF4-4829-B431-8CF0AD389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B5205-5E71-41D1-B772-F0A66FE8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AD8B-6E13-4991-BE52-9334B1E4B31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0DEA-A960-4355-95AF-51BF5174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4AB0B-DBDE-4EC0-BBC8-33402617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13B4-B072-4151-9604-02201372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9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44552-B7BB-4506-9F8D-2994EC70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E98FA-8014-4F45-B854-78E8A0840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EC266-C3C4-443D-822D-AC6ECAE4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AD8B-6E13-4991-BE52-9334B1E4B31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A70D1-5150-4DE9-BD7B-A7B7C490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EA70A-7FA6-400B-984D-B7D49C41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13B4-B072-4151-9604-02201372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9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F95459-DA05-4E99-AD98-60D5B3F22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625E3-7617-470A-BBF0-7EB7875D5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60001-9E76-4A89-BF51-6E87EFC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AD8B-6E13-4991-BE52-9334B1E4B31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8D532-7AA6-40C5-A007-F5E9D70A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D77FA-152A-4427-95A3-CA8EB88B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13B4-B072-4151-9604-02201372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8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61E61-54F7-41F7-9501-13AC5DDC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AEC83-BBB9-4B2F-9562-6417AF06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639EA-FEF6-4250-BB16-0EEE63D4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AD8B-6E13-4991-BE52-9334B1E4B31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2DE5D-AB51-40BD-8D44-676C556D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6EC4C-6F16-4A19-9AF9-7AA650CC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13B4-B072-4151-9604-02201372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7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63AC7-37CC-4E2E-B9ED-0E956B8E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35683-F139-4B7B-843C-85DE845A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18FEA-015F-42EB-B910-5FDF9DB7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AD8B-6E13-4991-BE52-9334B1E4B31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5BE1F-A016-4787-9D42-79911E51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11DC6-386C-4BC9-A215-F3F8DCEA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13B4-B072-4151-9604-02201372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7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9508E-3E53-4C32-804A-FE1FDEDB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AB3C3-0155-4128-BD4B-C4BB553ED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F1F928-6327-44B5-9515-3A39DF84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8786A-1F94-4CC6-AEBB-2AE1309D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AD8B-6E13-4991-BE52-9334B1E4B31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AA86B-FE79-4205-9C21-2B5C41AB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DFF0D-FD25-409C-A635-D2F303EA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13B4-B072-4151-9604-02201372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3015F-E355-4B63-9AA9-B57CD371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76FAF-E10F-4EA1-9A91-62F10D9F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42B32-CAA5-4DBB-900E-6EEE586DF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1AADDE-6920-43AB-9A13-954E98CDC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245108-3896-4C83-BD45-D55B91B8B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A4E9AA-6B23-4501-A7F4-F6848935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AD8B-6E13-4991-BE52-9334B1E4B31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D5118C-95F7-4B03-A817-2C1AFB00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DE8C27-FC1A-4D9A-BAA6-B0C705B8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13B4-B072-4151-9604-02201372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1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CC2B0-DFA7-4CAF-926C-7C990CF0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2138E0-3BBC-4D1F-A2E1-B152B4B0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AD8B-6E13-4991-BE52-9334B1E4B31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2ACEAC-FA35-447E-B02E-4BDDD8F2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0AC0B8-7C64-4D1A-B7F5-A0F7EC3B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13B4-B072-4151-9604-02201372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5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A9F395-724A-414D-8194-9C0EA1F9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AD8B-6E13-4991-BE52-9334B1E4B31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A67C8D-A153-4D62-B408-439C9F32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DAD44-5597-431B-9BBF-0F4C8E51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13B4-B072-4151-9604-02201372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695DC-AE22-4847-8CB6-081309DD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DAA08-E690-4BBC-95D2-53707251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BCD19-1F91-40A0-8CB3-18F984AF5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D5662-6E4D-417F-BBBF-477C333C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AD8B-6E13-4991-BE52-9334B1E4B31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AB5EA-C69D-4FF3-9BF5-3A9998A9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D82BB-66AB-4907-BA64-CF95C4A3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13B4-B072-4151-9604-02201372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4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93C7-8C1E-4D1A-8C06-64D29432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C59130-4088-40EE-9588-4EC34C173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7453E5-CABD-4C71-8E7A-E55C31CD9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A7CE0-FB06-4A67-A073-C167176A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AD8B-6E13-4991-BE52-9334B1E4B31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6E463-2447-43BA-9399-66E2933D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956C9-0349-437D-BB12-7DF6E644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13B4-B072-4151-9604-02201372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F10093-5123-4946-A4B8-EEC5CE62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070D4D-8943-4FC3-8C83-6B0FD0AC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36FA6-169F-4C6E-9252-C889E99CD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AD8B-6E13-4991-BE52-9334B1E4B31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CB5F4-BEA0-49EC-A2CA-19F167D9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28428-E019-47C6-8B1A-864DE8A8C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13B4-B072-4151-9604-02201372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6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B4D87-EABD-4559-B3A7-1CEA77687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582308-E165-49DA-864E-B0B1F4803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9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洋凡 胡</dc:creator>
  <cp:lastModifiedBy>洋凡 胡</cp:lastModifiedBy>
  <cp:revision>1</cp:revision>
  <dcterms:created xsi:type="dcterms:W3CDTF">2021-01-07T11:58:13Z</dcterms:created>
  <dcterms:modified xsi:type="dcterms:W3CDTF">2021-01-07T11:58:23Z</dcterms:modified>
</cp:coreProperties>
</file>