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4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24D8A-EDE3-4243-A6D0-C00D20A78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99E454-ADC0-474B-B85C-3FA74ABEB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29999-B3D8-4C46-989F-3918A5C5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67A6-D14A-4E7C-A2FC-6CD8096BE7A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5B2D8-C2E6-4F23-97B7-479EE281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582E9-609D-4278-9583-A5CFFCC7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AEE5-D35C-432F-988A-F4AACDAF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4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0F5BC-B5F1-495D-9AD3-F584F776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6D82D5-937A-44A8-A8A7-CC73EBCF9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D747A1-137A-4E13-A68B-E958BE88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67A6-D14A-4E7C-A2FC-6CD8096BE7A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CC87F-9667-4DD6-857C-1B6E75A9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811FF-8747-4D44-A331-E6A77F43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AEE5-D35C-432F-988A-F4AACDAF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44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16004E-B41E-4E5C-9765-84C82E877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21EA89-CE27-4A2E-B708-445276991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37920-C5C2-4036-AC94-5D32DC15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67A6-D14A-4E7C-A2FC-6CD8096BE7A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022CA2-FF2A-4883-B666-A30E4AD8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936A9-DBAD-4CB9-9267-FA252122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AEE5-D35C-432F-988A-F4AACDAF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94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156FD-C231-4019-9959-9161DC84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F05C8-2494-4CB0-942E-E1304C85F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EBDA2-04B9-4C46-A1B4-7CF8E968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67A6-D14A-4E7C-A2FC-6CD8096BE7A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F8E2D-DBC8-4C68-9985-6FDE0FE3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DB9AA-5C4F-475E-9269-BD676F4A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AEE5-D35C-432F-988A-F4AACDAF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24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9B95A-B85F-4151-AD82-6B1C1BED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C2745F-CD83-4526-8735-92B42BE1E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34E8A-BCC3-4B62-AF4E-95121B22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67A6-D14A-4E7C-A2FC-6CD8096BE7A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E943F-7F0D-4846-B3EB-4867BD79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134B4-5132-4507-81DB-7484FF4C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AEE5-D35C-432F-988A-F4AACDAF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85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62F6D-2D00-462E-A671-70D29839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0445E-4B97-4357-8079-E96E2D146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C1D2A1-57C4-4E02-B093-A926185B5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9B9B4-30C6-4546-B7F1-57786941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67A6-D14A-4E7C-A2FC-6CD8096BE7A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EE0EC-DB43-4480-9E6E-7F0341DD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8906C2-A2F1-4620-8ADD-1E4CA293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AEE5-D35C-432F-988A-F4AACDAF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29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E5499-1358-4FFA-95C3-984AE3CE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8BA5A4-82FA-4183-AED7-9E2A962F7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524E72-10A6-4769-8567-1710797FB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15A72F-0996-4FF1-9C26-C21A29BCB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6C0A10-AEBD-433F-B5EF-5597EE108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53131A-DF67-4021-9CAD-19505980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67A6-D14A-4E7C-A2FC-6CD8096BE7A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B86AB7-B621-4F4E-8656-95601FE8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646162-0CCB-4BDB-A73C-D9ED457E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AEE5-D35C-432F-988A-F4AACDAF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65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E3A9D-2C8E-4BCD-AF19-DE79F186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3B43CA-9797-4151-9970-FC0225D5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67A6-D14A-4E7C-A2FC-6CD8096BE7A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3D733D-AFF7-4EAE-BD1A-01B916D5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68F501-004B-498F-B203-DA89CE74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AEE5-D35C-432F-988A-F4AACDAF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2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BF44E1-EF58-4A61-A17F-A9410DAC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67A6-D14A-4E7C-A2FC-6CD8096BE7A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C7808B-B157-4C57-BD24-7A258267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293C66-3B6B-4990-8CEB-EBD0815B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AEE5-D35C-432F-988A-F4AACDAF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60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46145-5961-4926-8336-4E44B908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EE277-41E8-46D8-92A0-98A19821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5ED72B-071A-4EDD-81DF-6A02CEEC5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7C836C-D102-49BA-9257-63EC9455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67A6-D14A-4E7C-A2FC-6CD8096BE7A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0A18CC-9593-4FF7-BB23-05A4B440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52EEF1-359E-4F06-BE0B-02D23ED6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AEE5-D35C-432F-988A-F4AACDAF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95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1583A-5738-42FD-A387-5D0D2AC6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927195-5CB2-41DC-AD99-77152D237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843250-A40A-480B-8138-7AA9F1616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18603A-C6A2-45A0-9921-66038A26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67A6-D14A-4E7C-A2FC-6CD8096BE7A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F6538-AA53-418E-ACCB-C8FF900A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793678-7F71-4629-8F2A-48BCEE69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2AEE5-D35C-432F-988A-F4AACDAF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594F2A-E57D-47E5-8D6F-3FC18746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36437F-26C3-4F8A-A4D2-9D9E4E656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59C3B6-811B-4AE1-98A8-8B5E262F4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67A6-D14A-4E7C-A2FC-6CD8096BE7A3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FFD2D-656C-4408-B97A-4BC81ED43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759BC-A357-4C42-AD83-0A7A79D38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2AEE5-D35C-432F-988A-F4AACDAFD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0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EDC0C-FBB2-46B2-AAC0-F67F663B8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DE8709-53B5-4EA9-A811-AA6418BE0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42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洋凡 胡</dc:creator>
  <cp:lastModifiedBy>洋凡 胡</cp:lastModifiedBy>
  <cp:revision>1</cp:revision>
  <dcterms:created xsi:type="dcterms:W3CDTF">2021-01-07T11:58:17Z</dcterms:created>
  <dcterms:modified xsi:type="dcterms:W3CDTF">2021-01-07T11:58:29Z</dcterms:modified>
</cp:coreProperties>
</file>