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1993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2316" y="-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2356703"/>
            <a:ext cx="6119416" cy="501340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6" y="7563446"/>
            <a:ext cx="5399485" cy="34767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90" indent="0" algn="ctr">
              <a:buNone/>
              <a:defRPr sz="1576"/>
            </a:lvl2pPr>
            <a:lvl3pPr marL="719978" indent="0" algn="ctr">
              <a:buNone/>
              <a:defRPr sz="1418"/>
            </a:lvl3pPr>
            <a:lvl4pPr marL="1079968" indent="0" algn="ctr">
              <a:buNone/>
              <a:defRPr sz="1260"/>
            </a:lvl4pPr>
            <a:lvl5pPr marL="1439958" indent="0" algn="ctr">
              <a:buNone/>
              <a:defRPr sz="1260"/>
            </a:lvl5pPr>
            <a:lvl6pPr marL="1799948" indent="0" algn="ctr">
              <a:buNone/>
              <a:defRPr sz="1260"/>
            </a:lvl6pPr>
            <a:lvl7pPr marL="2159936" indent="0" algn="ctr">
              <a:buNone/>
              <a:defRPr sz="1260"/>
            </a:lvl7pPr>
            <a:lvl8pPr marL="2519926" indent="0" algn="ctr">
              <a:buNone/>
              <a:defRPr sz="1260"/>
            </a:lvl8pPr>
            <a:lvl9pPr marL="2879916" indent="0" algn="ctr">
              <a:buNone/>
              <a:defRPr sz="126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CAE8-8CA3-4C24-ACD0-E2509798748E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DAF-1C6B-4932-A0AD-C24472375F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850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CAE8-8CA3-4C24-ACD0-E2509798748E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DAF-1C6B-4932-A0AD-C24472375F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40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766678"/>
            <a:ext cx="1552352" cy="1220351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766678"/>
            <a:ext cx="4567064" cy="1220351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CAE8-8CA3-4C24-ACD0-E2509798748E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DAF-1C6B-4932-A0AD-C24472375F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06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CAE8-8CA3-4C24-ACD0-E2509798748E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DAF-1C6B-4932-A0AD-C24472375F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962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6" y="3590056"/>
            <a:ext cx="6209407" cy="599008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6" y="9636813"/>
            <a:ext cx="6209407" cy="315004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90" indent="0">
              <a:buNone/>
              <a:defRPr sz="1576">
                <a:solidFill>
                  <a:schemeClr val="tx1">
                    <a:tint val="75000"/>
                  </a:schemeClr>
                </a:solidFill>
              </a:defRPr>
            </a:lvl2pPr>
            <a:lvl3pPr marL="719978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799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95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94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93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92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916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CAE8-8CA3-4C24-ACD0-E2509798748E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DAF-1C6B-4932-A0AD-C24472375F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278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3833391"/>
            <a:ext cx="3059708" cy="91368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3833391"/>
            <a:ext cx="3059708" cy="91368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CAE8-8CA3-4C24-ACD0-E2509798748E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DAF-1C6B-4932-A0AD-C24472375F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269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3" y="766683"/>
            <a:ext cx="6209407" cy="2783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3530053"/>
            <a:ext cx="3045646" cy="173002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90" indent="0">
              <a:buNone/>
              <a:defRPr sz="1576" b="1"/>
            </a:lvl2pPr>
            <a:lvl3pPr marL="719978" indent="0">
              <a:buNone/>
              <a:defRPr sz="1418" b="1"/>
            </a:lvl3pPr>
            <a:lvl4pPr marL="1079968" indent="0">
              <a:buNone/>
              <a:defRPr sz="1260" b="1"/>
            </a:lvl4pPr>
            <a:lvl5pPr marL="1439958" indent="0">
              <a:buNone/>
              <a:defRPr sz="1260" b="1"/>
            </a:lvl5pPr>
            <a:lvl6pPr marL="1799948" indent="0">
              <a:buNone/>
              <a:defRPr sz="1260" b="1"/>
            </a:lvl6pPr>
            <a:lvl7pPr marL="2159936" indent="0">
              <a:buNone/>
              <a:defRPr sz="1260" b="1"/>
            </a:lvl7pPr>
            <a:lvl8pPr marL="2519926" indent="0">
              <a:buNone/>
              <a:defRPr sz="1260" b="1"/>
            </a:lvl8pPr>
            <a:lvl9pPr marL="2879916" indent="0">
              <a:buNone/>
              <a:defRPr sz="12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5260079"/>
            <a:ext cx="3045646" cy="77367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3530053"/>
            <a:ext cx="3060646" cy="1730025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90" indent="0">
              <a:buNone/>
              <a:defRPr sz="1576" b="1"/>
            </a:lvl2pPr>
            <a:lvl3pPr marL="719978" indent="0">
              <a:buNone/>
              <a:defRPr sz="1418" b="1"/>
            </a:lvl3pPr>
            <a:lvl4pPr marL="1079968" indent="0">
              <a:buNone/>
              <a:defRPr sz="1260" b="1"/>
            </a:lvl4pPr>
            <a:lvl5pPr marL="1439958" indent="0">
              <a:buNone/>
              <a:defRPr sz="1260" b="1"/>
            </a:lvl5pPr>
            <a:lvl6pPr marL="1799948" indent="0">
              <a:buNone/>
              <a:defRPr sz="1260" b="1"/>
            </a:lvl6pPr>
            <a:lvl7pPr marL="2159936" indent="0">
              <a:buNone/>
              <a:defRPr sz="1260" b="1"/>
            </a:lvl7pPr>
            <a:lvl8pPr marL="2519926" indent="0">
              <a:buNone/>
              <a:defRPr sz="1260" b="1"/>
            </a:lvl8pPr>
            <a:lvl9pPr marL="2879916" indent="0">
              <a:buNone/>
              <a:defRPr sz="12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5260079"/>
            <a:ext cx="3060646" cy="77367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CAE8-8CA3-4C24-ACD0-E2509798748E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DAF-1C6B-4932-A0AD-C24472375F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25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CAE8-8CA3-4C24-ACD0-E2509798748E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DAF-1C6B-4932-A0AD-C24472375F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688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CAE8-8CA3-4C24-ACD0-E2509798748E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DAF-1C6B-4932-A0AD-C24472375F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541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960014"/>
            <a:ext cx="2321966" cy="336005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073368"/>
            <a:ext cx="3644652" cy="10233484"/>
          </a:xfrm>
        </p:spPr>
        <p:txBody>
          <a:bodyPr/>
          <a:lstStyle>
            <a:lvl1pPr>
              <a:defRPr sz="2520"/>
            </a:lvl1pPr>
            <a:lvl2pPr>
              <a:defRPr sz="2204"/>
            </a:lvl2pPr>
            <a:lvl3pPr>
              <a:defRPr sz="1890"/>
            </a:lvl3pPr>
            <a:lvl4pPr>
              <a:defRPr sz="1576"/>
            </a:lvl4pPr>
            <a:lvl5pPr>
              <a:defRPr sz="1576"/>
            </a:lvl5pPr>
            <a:lvl6pPr>
              <a:defRPr sz="1576"/>
            </a:lvl6pPr>
            <a:lvl7pPr>
              <a:defRPr sz="1576"/>
            </a:lvl7pPr>
            <a:lvl8pPr>
              <a:defRPr sz="1576"/>
            </a:lvl8pPr>
            <a:lvl9pPr>
              <a:defRPr sz="1576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4320064"/>
            <a:ext cx="2321966" cy="8003454"/>
          </a:xfrm>
        </p:spPr>
        <p:txBody>
          <a:bodyPr/>
          <a:lstStyle>
            <a:lvl1pPr marL="0" indent="0">
              <a:buNone/>
              <a:defRPr sz="1260"/>
            </a:lvl1pPr>
            <a:lvl2pPr marL="359990" indent="0">
              <a:buNone/>
              <a:defRPr sz="1102"/>
            </a:lvl2pPr>
            <a:lvl3pPr marL="719978" indent="0">
              <a:buNone/>
              <a:defRPr sz="946"/>
            </a:lvl3pPr>
            <a:lvl4pPr marL="1079968" indent="0">
              <a:buNone/>
              <a:defRPr sz="788"/>
            </a:lvl4pPr>
            <a:lvl5pPr marL="1439958" indent="0">
              <a:buNone/>
              <a:defRPr sz="788"/>
            </a:lvl5pPr>
            <a:lvl6pPr marL="1799948" indent="0">
              <a:buNone/>
              <a:defRPr sz="788"/>
            </a:lvl6pPr>
            <a:lvl7pPr marL="2159936" indent="0">
              <a:buNone/>
              <a:defRPr sz="788"/>
            </a:lvl7pPr>
            <a:lvl8pPr marL="2519926" indent="0">
              <a:buNone/>
              <a:defRPr sz="788"/>
            </a:lvl8pPr>
            <a:lvl9pPr marL="2879916" indent="0">
              <a:buNone/>
              <a:defRPr sz="78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CAE8-8CA3-4C24-ACD0-E2509798748E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DAF-1C6B-4932-A0AD-C24472375F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57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960014"/>
            <a:ext cx="2321966" cy="3360050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073368"/>
            <a:ext cx="3644652" cy="10233484"/>
          </a:xfrm>
        </p:spPr>
        <p:txBody>
          <a:bodyPr anchor="t"/>
          <a:lstStyle>
            <a:lvl1pPr marL="0" indent="0">
              <a:buNone/>
              <a:defRPr sz="2520"/>
            </a:lvl1pPr>
            <a:lvl2pPr marL="359990" indent="0">
              <a:buNone/>
              <a:defRPr sz="2204"/>
            </a:lvl2pPr>
            <a:lvl3pPr marL="719978" indent="0">
              <a:buNone/>
              <a:defRPr sz="1890"/>
            </a:lvl3pPr>
            <a:lvl4pPr marL="1079968" indent="0">
              <a:buNone/>
              <a:defRPr sz="1576"/>
            </a:lvl4pPr>
            <a:lvl5pPr marL="1439958" indent="0">
              <a:buNone/>
              <a:defRPr sz="1576"/>
            </a:lvl5pPr>
            <a:lvl6pPr marL="1799948" indent="0">
              <a:buNone/>
              <a:defRPr sz="1576"/>
            </a:lvl6pPr>
            <a:lvl7pPr marL="2159936" indent="0">
              <a:buNone/>
              <a:defRPr sz="1576"/>
            </a:lvl7pPr>
            <a:lvl8pPr marL="2519926" indent="0">
              <a:buNone/>
              <a:defRPr sz="1576"/>
            </a:lvl8pPr>
            <a:lvl9pPr marL="2879916" indent="0">
              <a:buNone/>
              <a:defRPr sz="1576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4320064"/>
            <a:ext cx="2321966" cy="8003454"/>
          </a:xfrm>
        </p:spPr>
        <p:txBody>
          <a:bodyPr/>
          <a:lstStyle>
            <a:lvl1pPr marL="0" indent="0">
              <a:buNone/>
              <a:defRPr sz="1260"/>
            </a:lvl1pPr>
            <a:lvl2pPr marL="359990" indent="0">
              <a:buNone/>
              <a:defRPr sz="1102"/>
            </a:lvl2pPr>
            <a:lvl3pPr marL="719978" indent="0">
              <a:buNone/>
              <a:defRPr sz="946"/>
            </a:lvl3pPr>
            <a:lvl4pPr marL="1079968" indent="0">
              <a:buNone/>
              <a:defRPr sz="788"/>
            </a:lvl4pPr>
            <a:lvl5pPr marL="1439958" indent="0">
              <a:buNone/>
              <a:defRPr sz="788"/>
            </a:lvl5pPr>
            <a:lvl6pPr marL="1799948" indent="0">
              <a:buNone/>
              <a:defRPr sz="788"/>
            </a:lvl6pPr>
            <a:lvl7pPr marL="2159936" indent="0">
              <a:buNone/>
              <a:defRPr sz="788"/>
            </a:lvl7pPr>
            <a:lvl8pPr marL="2519926" indent="0">
              <a:buNone/>
              <a:defRPr sz="788"/>
            </a:lvl8pPr>
            <a:lvl9pPr marL="2879916" indent="0">
              <a:buNone/>
              <a:defRPr sz="78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4CAE8-8CA3-4C24-ACD0-E2509798748E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1DDAF-1C6B-4932-A0AD-C24472375F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8775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5" y="766683"/>
            <a:ext cx="6209407" cy="2783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5" y="3833391"/>
            <a:ext cx="620940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5" y="13346868"/>
            <a:ext cx="161984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4CAE8-8CA3-4C24-ACD0-E2509798748E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3346868"/>
            <a:ext cx="242976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7" y="13346868"/>
            <a:ext cx="1619845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1DDAF-1C6B-4932-A0AD-C24472375F6E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8312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78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94" indent="-179994" algn="l" defTabSz="719978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84" indent="-179994" algn="l" defTabSz="719978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974" indent="-179994" algn="l" defTabSz="719978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6" kern="1200">
          <a:solidFill>
            <a:schemeClr val="tx1"/>
          </a:solidFill>
          <a:latin typeface="+mn-lt"/>
          <a:ea typeface="+mn-ea"/>
          <a:cs typeface="+mn-cs"/>
        </a:defRPr>
      </a:lvl3pPr>
      <a:lvl4pPr marL="1259962" indent="-179994" algn="l" defTabSz="719978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19952" indent="-179994" algn="l" defTabSz="719978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79942" indent="-179994" algn="l" defTabSz="719978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39932" indent="-179994" algn="l" defTabSz="719978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699922" indent="-179994" algn="l" defTabSz="719978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59910" indent="-179994" algn="l" defTabSz="719978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7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59990" algn="l" defTabSz="71997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19978" algn="l" defTabSz="71997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79968" algn="l" defTabSz="71997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39958" algn="l" defTabSz="71997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799948" algn="l" defTabSz="71997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59936" algn="l" defTabSz="71997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19926" algn="l" defTabSz="71997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79916" algn="l" defTabSz="719978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41D42B56-F3B8-D610-BFD0-F01A3275455F}"/>
              </a:ext>
            </a:extLst>
          </p:cNvPr>
          <p:cNvSpPr/>
          <p:nvPr/>
        </p:nvSpPr>
        <p:spPr>
          <a:xfrm>
            <a:off x="2639643" y="319329"/>
            <a:ext cx="827459" cy="404571"/>
          </a:xfrm>
          <a:prstGeom prst="ellipse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Début</a:t>
            </a:r>
            <a:endParaRPr lang="en-GB" sz="1050" b="1" dirty="0">
              <a:solidFill>
                <a:schemeClr val="tx1"/>
              </a:solidFill>
            </a:endParaRPr>
          </a:p>
        </p:txBody>
      </p:sp>
      <p:sp>
        <p:nvSpPr>
          <p:cNvPr id="5" name="Losange 4">
            <a:extLst>
              <a:ext uri="{FF2B5EF4-FFF2-40B4-BE49-F238E27FC236}">
                <a16:creationId xmlns:a16="http://schemas.microsoft.com/office/drawing/2014/main" id="{D14D4277-EFB5-F87D-6FC6-827E80907D30}"/>
              </a:ext>
            </a:extLst>
          </p:cNvPr>
          <p:cNvSpPr/>
          <p:nvPr/>
        </p:nvSpPr>
        <p:spPr>
          <a:xfrm>
            <a:off x="2399982" y="1008667"/>
            <a:ext cx="1306776" cy="404571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Mode?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22291DC-BBC1-8E24-5959-5D3A36257027}"/>
              </a:ext>
            </a:extLst>
          </p:cNvPr>
          <p:cNvSpPr/>
          <p:nvPr/>
        </p:nvSpPr>
        <p:spPr>
          <a:xfrm>
            <a:off x="235930" y="3039215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Lecture </a:t>
            </a:r>
            <a:r>
              <a:rPr lang="fr-FR" sz="1050" dirty="0" err="1">
                <a:solidFill>
                  <a:schemeClr val="tx1"/>
                </a:solidFill>
              </a:rPr>
              <a:t>gps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B11D8B6-225B-76AC-7AC2-7E612EEB9726}"/>
              </a:ext>
            </a:extLst>
          </p:cNvPr>
          <p:cNvSpPr/>
          <p:nvPr/>
        </p:nvSpPr>
        <p:spPr>
          <a:xfrm>
            <a:off x="2560030" y="3670173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Avancer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F7FE143-0B9B-4752-5151-3051755D18BF}"/>
              </a:ext>
            </a:extLst>
          </p:cNvPr>
          <p:cNvSpPr/>
          <p:nvPr/>
        </p:nvSpPr>
        <p:spPr>
          <a:xfrm>
            <a:off x="4637303" y="6567340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Retourner en zone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AD8E95A4-40AA-73D7-B5DC-07C6352453FE}"/>
              </a:ext>
            </a:extLst>
          </p:cNvPr>
          <p:cNvSpPr/>
          <p:nvPr/>
        </p:nvSpPr>
        <p:spPr>
          <a:xfrm>
            <a:off x="547902" y="6484313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Eviter l’obstacle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5228F2A-96EC-95CC-2A28-BC00B96B907D}"/>
              </a:ext>
            </a:extLst>
          </p:cNvPr>
          <p:cNvSpPr/>
          <p:nvPr/>
        </p:nvSpPr>
        <p:spPr>
          <a:xfrm>
            <a:off x="5757505" y="4052597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Reculer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FD716A6-7C54-6B5F-76B2-566C03F2A996}"/>
              </a:ext>
            </a:extLst>
          </p:cNvPr>
          <p:cNvSpPr/>
          <p:nvPr/>
        </p:nvSpPr>
        <p:spPr>
          <a:xfrm>
            <a:off x="5453423" y="7766405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Lecture compas numérique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BEFF339-671A-2E38-D4CB-11E6807DE327}"/>
              </a:ext>
            </a:extLst>
          </p:cNvPr>
          <p:cNvSpPr/>
          <p:nvPr/>
        </p:nvSpPr>
        <p:spPr>
          <a:xfrm>
            <a:off x="-256937" y="7473281"/>
            <a:ext cx="1058015" cy="73134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Lecture capteur ultrason obstacle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C357CF05-F923-BC0F-78CE-9583C7EC3336}"/>
              </a:ext>
            </a:extLst>
          </p:cNvPr>
          <p:cNvSpPr/>
          <p:nvPr/>
        </p:nvSpPr>
        <p:spPr>
          <a:xfrm>
            <a:off x="4294451" y="3457704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Lecture détecteur met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A897DBD-A710-1E74-CD00-1563A7AA5CF4}"/>
              </a:ext>
            </a:extLst>
          </p:cNvPr>
          <p:cNvSpPr/>
          <p:nvPr/>
        </p:nvSpPr>
        <p:spPr>
          <a:xfrm>
            <a:off x="5798029" y="5494892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Vider la benne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7581B0E-BFF5-D05B-5538-EAE11C007A92}"/>
              </a:ext>
            </a:extLst>
          </p:cNvPr>
          <p:cNvSpPr/>
          <p:nvPr/>
        </p:nvSpPr>
        <p:spPr>
          <a:xfrm>
            <a:off x="5664727" y="6405082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Lecture remplissage benne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BE4286E-C66C-1E85-5049-7E254830B615}"/>
              </a:ext>
            </a:extLst>
          </p:cNvPr>
          <p:cNvSpPr/>
          <p:nvPr/>
        </p:nvSpPr>
        <p:spPr>
          <a:xfrm>
            <a:off x="2560028" y="6786148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tx1"/>
                </a:solidFill>
              </a:rPr>
              <a:t>Rammasser</a:t>
            </a:r>
            <a:r>
              <a:rPr lang="fr-FR" sz="1050" dirty="0">
                <a:solidFill>
                  <a:schemeClr val="tx1"/>
                </a:solidFill>
              </a:rPr>
              <a:t> le </a:t>
            </a:r>
            <a:r>
              <a:rPr lang="fr-FR" sz="1050" dirty="0" err="1">
                <a:solidFill>
                  <a:schemeClr val="tx1"/>
                </a:solidFill>
              </a:rPr>
              <a:t>dechet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6E80FC6-6088-876E-951A-85F79F22CE9F}"/>
              </a:ext>
            </a:extLst>
          </p:cNvPr>
          <p:cNvSpPr/>
          <p:nvPr/>
        </p:nvSpPr>
        <p:spPr>
          <a:xfrm>
            <a:off x="235930" y="2215623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Retourner pt de départ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D7C2FE99-19D3-0B62-5040-C40A98573C28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3053370" y="723901"/>
            <a:ext cx="0" cy="28476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3FF8943-5F81-49F1-65AC-24D17E951D10}"/>
              </a:ext>
            </a:extLst>
          </p:cNvPr>
          <p:cNvCxnSpPr>
            <a:cxnSpLocks/>
          </p:cNvCxnSpPr>
          <p:nvPr/>
        </p:nvCxnSpPr>
        <p:spPr>
          <a:xfrm>
            <a:off x="272071" y="581518"/>
            <a:ext cx="0" cy="28476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808E304-685E-55A0-F8FA-CB1FCB84236E}"/>
              </a:ext>
            </a:extLst>
          </p:cNvPr>
          <p:cNvCxnSpPr>
            <a:cxnSpLocks/>
            <a:stCxn id="55" idx="3"/>
            <a:endCxn id="10" idx="0"/>
          </p:cNvCxnSpPr>
          <p:nvPr/>
        </p:nvCxnSpPr>
        <p:spPr>
          <a:xfrm>
            <a:off x="3546715" y="5817707"/>
            <a:ext cx="1583931" cy="74963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0B7F7272-F744-9E34-A873-382E791AB8DD}"/>
              </a:ext>
            </a:extLst>
          </p:cNvPr>
          <p:cNvCxnSpPr>
            <a:cxnSpLocks/>
            <a:stCxn id="46" idx="2"/>
            <a:endCxn id="55" idx="0"/>
          </p:cNvCxnSpPr>
          <p:nvPr/>
        </p:nvCxnSpPr>
        <p:spPr>
          <a:xfrm flipH="1">
            <a:off x="3053371" y="5058023"/>
            <a:ext cx="3466" cy="43687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3C3C025-49B3-6C4E-A590-B745374AAE3C}"/>
              </a:ext>
            </a:extLst>
          </p:cNvPr>
          <p:cNvCxnSpPr>
            <a:cxnSpLocks/>
            <a:stCxn id="55" idx="1"/>
            <a:endCxn id="11" idx="0"/>
          </p:cNvCxnSpPr>
          <p:nvPr/>
        </p:nvCxnSpPr>
        <p:spPr>
          <a:xfrm flipH="1">
            <a:off x="1041245" y="5817707"/>
            <a:ext cx="1518783" cy="66660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3D39CCFF-35DC-A209-4AD3-983755ACCD66}"/>
              </a:ext>
            </a:extLst>
          </p:cNvPr>
          <p:cNvCxnSpPr>
            <a:cxnSpLocks/>
            <a:stCxn id="45" idx="2"/>
            <a:endCxn id="51" idx="0"/>
          </p:cNvCxnSpPr>
          <p:nvPr/>
        </p:nvCxnSpPr>
        <p:spPr>
          <a:xfrm>
            <a:off x="3053370" y="2167553"/>
            <a:ext cx="0" cy="31329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3912E5E3-FDB5-A5B4-08EC-9A333A4076EA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>
            <a:off x="3053370" y="1413240"/>
            <a:ext cx="0" cy="34974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6EA7DEA-5205-CB6D-AE28-DEACD766A884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3706758" y="1210952"/>
            <a:ext cx="1506166" cy="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4EDB28C9-2D42-521D-356C-73EBFA7F027A}"/>
              </a:ext>
            </a:extLst>
          </p:cNvPr>
          <p:cNvSpPr/>
          <p:nvPr/>
        </p:nvSpPr>
        <p:spPr>
          <a:xfrm>
            <a:off x="5212927" y="888138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Application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8D6D0788-670B-25BF-E41E-6A001ADE30F5}"/>
              </a:ext>
            </a:extLst>
          </p:cNvPr>
          <p:cNvSpPr txBox="1"/>
          <p:nvPr/>
        </p:nvSpPr>
        <p:spPr>
          <a:xfrm>
            <a:off x="6447253" y="2670020"/>
            <a:ext cx="674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manuel</a:t>
            </a:r>
            <a:endParaRPr lang="en-GB" sz="1200" dirty="0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96B2A58-2788-6B1F-3764-4D879F1B26B3}"/>
              </a:ext>
            </a:extLst>
          </p:cNvPr>
          <p:cNvSpPr txBox="1"/>
          <p:nvPr/>
        </p:nvSpPr>
        <p:spPr>
          <a:xfrm>
            <a:off x="6447253" y="3068228"/>
            <a:ext cx="674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manuel</a:t>
            </a:r>
            <a:endParaRPr lang="en-GB" sz="12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8FA6343-41C2-26CC-E3C0-08AB0BB889B1}"/>
              </a:ext>
            </a:extLst>
          </p:cNvPr>
          <p:cNvSpPr txBox="1"/>
          <p:nvPr/>
        </p:nvSpPr>
        <p:spPr>
          <a:xfrm>
            <a:off x="1334241" y="5792724"/>
            <a:ext cx="755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Obstacle </a:t>
            </a:r>
            <a:endParaRPr lang="en-GB" sz="12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2DCE11D-099D-938D-8092-3E125662A587}"/>
              </a:ext>
            </a:extLst>
          </p:cNvPr>
          <p:cNvSpPr txBox="1"/>
          <p:nvPr/>
        </p:nvSpPr>
        <p:spPr>
          <a:xfrm>
            <a:off x="3994012" y="5760733"/>
            <a:ext cx="102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Sortie zone</a:t>
            </a:r>
            <a:endParaRPr lang="en-GB" sz="12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82A19CE9-D95D-128E-DC64-8CD58E14DD7B}"/>
              </a:ext>
            </a:extLst>
          </p:cNvPr>
          <p:cNvSpPr txBox="1"/>
          <p:nvPr/>
        </p:nvSpPr>
        <p:spPr>
          <a:xfrm>
            <a:off x="2629710" y="1425631"/>
            <a:ext cx="504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Auto</a:t>
            </a:r>
            <a:endParaRPr lang="en-GB" sz="1200" dirty="0"/>
          </a:p>
        </p:txBody>
      </p:sp>
      <p:sp>
        <p:nvSpPr>
          <p:cNvPr id="45" name="Losange 44">
            <a:extLst>
              <a:ext uri="{FF2B5EF4-FFF2-40B4-BE49-F238E27FC236}">
                <a16:creationId xmlns:a16="http://schemas.microsoft.com/office/drawing/2014/main" id="{284383CA-4197-4532-DD5A-4D3B8DCA7135}"/>
              </a:ext>
            </a:extLst>
          </p:cNvPr>
          <p:cNvSpPr/>
          <p:nvPr/>
        </p:nvSpPr>
        <p:spPr>
          <a:xfrm>
            <a:off x="2399982" y="1762982"/>
            <a:ext cx="1306776" cy="404571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tx1"/>
                </a:solidFill>
              </a:rPr>
              <a:t>Depart</a:t>
            </a:r>
            <a:r>
              <a:rPr lang="fr-FR" sz="1050" dirty="0">
                <a:solidFill>
                  <a:schemeClr val="tx1"/>
                </a:solidFill>
              </a:rPr>
              <a:t> ok?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46" name="Losange 45">
            <a:extLst>
              <a:ext uri="{FF2B5EF4-FFF2-40B4-BE49-F238E27FC236}">
                <a16:creationId xmlns:a16="http://schemas.microsoft.com/office/drawing/2014/main" id="{A1988E54-CD05-FA14-65EF-8626035E4256}"/>
              </a:ext>
            </a:extLst>
          </p:cNvPr>
          <p:cNvSpPr/>
          <p:nvPr/>
        </p:nvSpPr>
        <p:spPr>
          <a:xfrm>
            <a:off x="2332619" y="4653454"/>
            <a:ext cx="1448434" cy="404569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Détection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47" name="Losange 46">
            <a:extLst>
              <a:ext uri="{FF2B5EF4-FFF2-40B4-BE49-F238E27FC236}">
                <a16:creationId xmlns:a16="http://schemas.microsoft.com/office/drawing/2014/main" id="{08B750A8-4525-2AB6-7D33-A043DB31DA98}"/>
              </a:ext>
            </a:extLst>
          </p:cNvPr>
          <p:cNvSpPr/>
          <p:nvPr/>
        </p:nvSpPr>
        <p:spPr>
          <a:xfrm>
            <a:off x="4388905" y="4582913"/>
            <a:ext cx="1306776" cy="404571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48" name="Losange 47">
            <a:extLst>
              <a:ext uri="{FF2B5EF4-FFF2-40B4-BE49-F238E27FC236}">
                <a16:creationId xmlns:a16="http://schemas.microsoft.com/office/drawing/2014/main" id="{0A4204A9-6B94-C65B-A26A-2B59A2341E3F}"/>
              </a:ext>
            </a:extLst>
          </p:cNvPr>
          <p:cNvSpPr/>
          <p:nvPr/>
        </p:nvSpPr>
        <p:spPr>
          <a:xfrm>
            <a:off x="-75855" y="4065936"/>
            <a:ext cx="1306776" cy="404571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561E1E22-823A-1ACB-BB4B-AFD46E829214}"/>
              </a:ext>
            </a:extLst>
          </p:cNvPr>
          <p:cNvSpPr/>
          <p:nvPr/>
        </p:nvSpPr>
        <p:spPr>
          <a:xfrm>
            <a:off x="2560030" y="2480850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Départ cycle Automatique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3B7E6C6D-DCD0-A81D-7C06-04F4450BE423}"/>
              </a:ext>
            </a:extLst>
          </p:cNvPr>
          <p:cNvSpPr/>
          <p:nvPr/>
        </p:nvSpPr>
        <p:spPr>
          <a:xfrm>
            <a:off x="2560028" y="5494892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Stop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56" name="Losange 55">
            <a:extLst>
              <a:ext uri="{FF2B5EF4-FFF2-40B4-BE49-F238E27FC236}">
                <a16:creationId xmlns:a16="http://schemas.microsoft.com/office/drawing/2014/main" id="{E76D59B5-8F37-E72B-C25A-7A0F60E6AA92}"/>
              </a:ext>
            </a:extLst>
          </p:cNvPr>
          <p:cNvSpPr/>
          <p:nvPr/>
        </p:nvSpPr>
        <p:spPr>
          <a:xfrm>
            <a:off x="27466" y="5258650"/>
            <a:ext cx="1306776" cy="404571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Gauche, Droite?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31432152-E594-68B2-2A72-A5A129E54F6A}"/>
              </a:ext>
            </a:extLst>
          </p:cNvPr>
          <p:cNvSpPr txBox="1"/>
          <p:nvPr/>
        </p:nvSpPr>
        <p:spPr>
          <a:xfrm>
            <a:off x="3034945" y="5159360"/>
            <a:ext cx="102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  <a:endParaRPr lang="en-GB" sz="1200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B1E3E07B-67BE-4A8F-5DCB-BEDF05EA9513}"/>
              </a:ext>
            </a:extLst>
          </p:cNvPr>
          <p:cNvCxnSpPr>
            <a:cxnSpLocks/>
          </p:cNvCxnSpPr>
          <p:nvPr/>
        </p:nvCxnSpPr>
        <p:spPr>
          <a:xfrm>
            <a:off x="424470" y="733918"/>
            <a:ext cx="0" cy="28476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88F1C02D-6AF7-47E7-4970-66D4DB1BB5B5}"/>
              </a:ext>
            </a:extLst>
          </p:cNvPr>
          <p:cNvCxnSpPr>
            <a:cxnSpLocks/>
          </p:cNvCxnSpPr>
          <p:nvPr/>
        </p:nvCxnSpPr>
        <p:spPr>
          <a:xfrm>
            <a:off x="576871" y="886317"/>
            <a:ext cx="0" cy="28476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3621A8F0-B61B-C18C-4519-410BB1A643B1}"/>
              </a:ext>
            </a:extLst>
          </p:cNvPr>
          <p:cNvCxnSpPr>
            <a:cxnSpLocks/>
            <a:stCxn id="7" idx="2"/>
            <a:endCxn id="46" idx="0"/>
          </p:cNvCxnSpPr>
          <p:nvPr/>
        </p:nvCxnSpPr>
        <p:spPr>
          <a:xfrm>
            <a:off x="3053370" y="4315802"/>
            <a:ext cx="3464" cy="33765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67842E75-DE56-3173-5A14-7385C36BD9A9}"/>
              </a:ext>
            </a:extLst>
          </p:cNvPr>
          <p:cNvCxnSpPr>
            <a:cxnSpLocks/>
            <a:stCxn id="46" idx="0"/>
            <a:endCxn id="7" idx="3"/>
          </p:cNvCxnSpPr>
          <p:nvPr/>
        </p:nvCxnSpPr>
        <p:spPr>
          <a:xfrm rot="5400000" flipH="1" flipV="1">
            <a:off x="2971543" y="4078281"/>
            <a:ext cx="660463" cy="489880"/>
          </a:xfrm>
          <a:prstGeom prst="curvedConnector4">
            <a:avLst>
              <a:gd name="adj1" fmla="val 19793"/>
              <a:gd name="adj2" fmla="val 146665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4192363-9275-1AC9-F75B-6205A2B85A86}"/>
              </a:ext>
            </a:extLst>
          </p:cNvPr>
          <p:cNvCxnSpPr>
            <a:cxnSpLocks/>
            <a:stCxn id="55" idx="2"/>
            <a:endCxn id="18" idx="0"/>
          </p:cNvCxnSpPr>
          <p:nvPr/>
        </p:nvCxnSpPr>
        <p:spPr>
          <a:xfrm>
            <a:off x="3053370" y="6140519"/>
            <a:ext cx="0" cy="64562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ZoneTexte 73">
            <a:extLst>
              <a:ext uri="{FF2B5EF4-FFF2-40B4-BE49-F238E27FC236}">
                <a16:creationId xmlns:a16="http://schemas.microsoft.com/office/drawing/2014/main" id="{6854EC97-CEE7-47A6-52B2-8995B1275A0D}"/>
              </a:ext>
            </a:extLst>
          </p:cNvPr>
          <p:cNvSpPr txBox="1"/>
          <p:nvPr/>
        </p:nvSpPr>
        <p:spPr>
          <a:xfrm>
            <a:off x="6599652" y="3220630"/>
            <a:ext cx="6749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manuel</a:t>
            </a:r>
            <a:endParaRPr lang="en-GB" sz="1200" dirty="0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5EEA1624-F40D-16EA-C55F-1C1991A9D896}"/>
              </a:ext>
            </a:extLst>
          </p:cNvPr>
          <p:cNvSpPr txBox="1"/>
          <p:nvPr/>
        </p:nvSpPr>
        <p:spPr>
          <a:xfrm>
            <a:off x="3068092" y="6165723"/>
            <a:ext cx="92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Déchet à </a:t>
            </a:r>
            <a:r>
              <a:rPr lang="fr-FR" sz="1200" dirty="0" err="1"/>
              <a:t>rammasser</a:t>
            </a:r>
            <a:endParaRPr lang="en-GB" sz="1200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6B1663E4-3D66-8984-C072-88C025491888}"/>
              </a:ext>
            </a:extLst>
          </p:cNvPr>
          <p:cNvSpPr txBox="1"/>
          <p:nvPr/>
        </p:nvSpPr>
        <p:spPr>
          <a:xfrm>
            <a:off x="3743015" y="4052308"/>
            <a:ext cx="903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  <a:endParaRPr lang="en-GB" sz="1200" dirty="0"/>
          </a:p>
        </p:txBody>
      </p:sp>
      <p:sp>
        <p:nvSpPr>
          <p:cNvPr id="84" name="Rectangle : coins arrondis 83">
            <a:extLst>
              <a:ext uri="{FF2B5EF4-FFF2-40B4-BE49-F238E27FC236}">
                <a16:creationId xmlns:a16="http://schemas.microsoft.com/office/drawing/2014/main" id="{257B0A22-2DE2-9085-91C1-653AC934C41A}"/>
              </a:ext>
            </a:extLst>
          </p:cNvPr>
          <p:cNvSpPr/>
          <p:nvPr/>
        </p:nvSpPr>
        <p:spPr>
          <a:xfrm>
            <a:off x="4935738" y="5115104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Stop</a:t>
            </a:r>
            <a:endParaRPr lang="en-GB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07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F5D73-9B93-252B-068B-C8C3E5F4E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C368627D-4012-4525-2A35-108B848EF2EA}"/>
              </a:ext>
            </a:extLst>
          </p:cNvPr>
          <p:cNvSpPr/>
          <p:nvPr/>
        </p:nvSpPr>
        <p:spPr>
          <a:xfrm>
            <a:off x="2414852" y="2645108"/>
            <a:ext cx="1277037" cy="645629"/>
          </a:xfrm>
          <a:prstGeom prst="ellipse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Départ cycle Automatique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C16C8A7-1E00-2E11-6C06-BCC1540F0051}"/>
              </a:ext>
            </a:extLst>
          </p:cNvPr>
          <p:cNvSpPr/>
          <p:nvPr/>
        </p:nvSpPr>
        <p:spPr>
          <a:xfrm>
            <a:off x="2560030" y="3670173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Avancer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1D6B3B12-B27D-4A02-E6C3-30C6AEE3A057}"/>
              </a:ext>
            </a:extLst>
          </p:cNvPr>
          <p:cNvSpPr/>
          <p:nvPr/>
        </p:nvSpPr>
        <p:spPr>
          <a:xfrm>
            <a:off x="4637303" y="6567340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Retourner en zone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BD98FFA-99D8-9B39-6738-C1E48E05C8C6}"/>
              </a:ext>
            </a:extLst>
          </p:cNvPr>
          <p:cNvSpPr/>
          <p:nvPr/>
        </p:nvSpPr>
        <p:spPr>
          <a:xfrm>
            <a:off x="547902" y="6484313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Eviter l’obstacle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A90FFAD1-D147-2DB5-6D83-ABF8906B323B}"/>
              </a:ext>
            </a:extLst>
          </p:cNvPr>
          <p:cNvSpPr/>
          <p:nvPr/>
        </p:nvSpPr>
        <p:spPr>
          <a:xfrm>
            <a:off x="5453423" y="7766405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Lecture compas numérique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26306A3-B289-3FFE-40FE-3156B2352494}"/>
              </a:ext>
            </a:extLst>
          </p:cNvPr>
          <p:cNvSpPr/>
          <p:nvPr/>
        </p:nvSpPr>
        <p:spPr>
          <a:xfrm>
            <a:off x="-256937" y="7473281"/>
            <a:ext cx="1058015" cy="73134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Lecture capteur ultrason obstacle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0E2F899-8762-EC41-28E7-F2B8A9FE9DD6}"/>
              </a:ext>
            </a:extLst>
          </p:cNvPr>
          <p:cNvSpPr/>
          <p:nvPr/>
        </p:nvSpPr>
        <p:spPr>
          <a:xfrm>
            <a:off x="2560028" y="6786148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 err="1">
                <a:solidFill>
                  <a:schemeClr val="tx1"/>
                </a:solidFill>
              </a:rPr>
              <a:t>Rammasser</a:t>
            </a:r>
            <a:r>
              <a:rPr lang="fr-FR" sz="1050" dirty="0">
                <a:solidFill>
                  <a:schemeClr val="tx1"/>
                </a:solidFill>
              </a:rPr>
              <a:t> le </a:t>
            </a:r>
            <a:r>
              <a:rPr lang="fr-FR" sz="1050" dirty="0" err="1">
                <a:solidFill>
                  <a:schemeClr val="tx1"/>
                </a:solidFill>
              </a:rPr>
              <a:t>dechet</a:t>
            </a:r>
            <a:endParaRPr lang="en-GB" sz="1050" dirty="0">
              <a:solidFill>
                <a:schemeClr val="tx1"/>
              </a:solidFill>
            </a:endParaRP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B503DFE3-CBFE-6006-759A-CC7C94D08A22}"/>
              </a:ext>
            </a:extLst>
          </p:cNvPr>
          <p:cNvCxnSpPr>
            <a:cxnSpLocks/>
          </p:cNvCxnSpPr>
          <p:nvPr/>
        </p:nvCxnSpPr>
        <p:spPr>
          <a:xfrm>
            <a:off x="272071" y="581518"/>
            <a:ext cx="0" cy="28476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91C2644-A66E-9F3D-6455-690690EF3522}"/>
              </a:ext>
            </a:extLst>
          </p:cNvPr>
          <p:cNvCxnSpPr>
            <a:cxnSpLocks/>
            <a:stCxn id="55" idx="3"/>
            <a:endCxn id="10" idx="0"/>
          </p:cNvCxnSpPr>
          <p:nvPr/>
        </p:nvCxnSpPr>
        <p:spPr>
          <a:xfrm>
            <a:off x="3546715" y="5817707"/>
            <a:ext cx="1583931" cy="749633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30B51D7D-1F77-413A-CFA1-A971713D7498}"/>
              </a:ext>
            </a:extLst>
          </p:cNvPr>
          <p:cNvCxnSpPr>
            <a:cxnSpLocks/>
            <a:stCxn id="46" idx="2"/>
            <a:endCxn id="55" idx="0"/>
          </p:cNvCxnSpPr>
          <p:nvPr/>
        </p:nvCxnSpPr>
        <p:spPr>
          <a:xfrm flipH="1">
            <a:off x="3053371" y="5058023"/>
            <a:ext cx="3466" cy="43687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718D3E38-501B-E5CB-3CC8-5B801FBF49DC}"/>
              </a:ext>
            </a:extLst>
          </p:cNvPr>
          <p:cNvCxnSpPr>
            <a:cxnSpLocks/>
            <a:stCxn id="55" idx="1"/>
            <a:endCxn id="11" idx="0"/>
          </p:cNvCxnSpPr>
          <p:nvPr/>
        </p:nvCxnSpPr>
        <p:spPr>
          <a:xfrm flipH="1">
            <a:off x="1041245" y="5817707"/>
            <a:ext cx="1518783" cy="66660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14BA39CF-0796-C179-454A-18990F449CA6}"/>
              </a:ext>
            </a:extLst>
          </p:cNvPr>
          <p:cNvSpPr txBox="1"/>
          <p:nvPr/>
        </p:nvSpPr>
        <p:spPr>
          <a:xfrm>
            <a:off x="1334241" y="5792724"/>
            <a:ext cx="755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Obstacle </a:t>
            </a:r>
            <a:endParaRPr lang="en-GB" sz="12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D2F5EA5A-B617-2F3D-29D0-EF5DC223FAA3}"/>
              </a:ext>
            </a:extLst>
          </p:cNvPr>
          <p:cNvSpPr txBox="1"/>
          <p:nvPr/>
        </p:nvSpPr>
        <p:spPr>
          <a:xfrm>
            <a:off x="3994012" y="5760733"/>
            <a:ext cx="102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Sortie zone</a:t>
            </a:r>
            <a:endParaRPr lang="en-GB" sz="1200" dirty="0"/>
          </a:p>
        </p:txBody>
      </p:sp>
      <p:sp>
        <p:nvSpPr>
          <p:cNvPr id="46" name="Losange 45">
            <a:extLst>
              <a:ext uri="{FF2B5EF4-FFF2-40B4-BE49-F238E27FC236}">
                <a16:creationId xmlns:a16="http://schemas.microsoft.com/office/drawing/2014/main" id="{6DDB5A91-384D-3021-16DD-9D7A0E3D2A71}"/>
              </a:ext>
            </a:extLst>
          </p:cNvPr>
          <p:cNvSpPr/>
          <p:nvPr/>
        </p:nvSpPr>
        <p:spPr>
          <a:xfrm>
            <a:off x="2332619" y="4653454"/>
            <a:ext cx="1448434" cy="404569"/>
          </a:xfrm>
          <a:prstGeom prst="diamond">
            <a:avLst/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Détection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55" name="Rectangle : coins arrondis 54">
            <a:extLst>
              <a:ext uri="{FF2B5EF4-FFF2-40B4-BE49-F238E27FC236}">
                <a16:creationId xmlns:a16="http://schemas.microsoft.com/office/drawing/2014/main" id="{40CE6E39-8734-3BA2-077D-6A10E421AA56}"/>
              </a:ext>
            </a:extLst>
          </p:cNvPr>
          <p:cNvSpPr/>
          <p:nvPr/>
        </p:nvSpPr>
        <p:spPr>
          <a:xfrm>
            <a:off x="2560028" y="5494892"/>
            <a:ext cx="986685" cy="645629"/>
          </a:xfrm>
          <a:prstGeom prst="roundRect">
            <a:avLst>
              <a:gd name="adj" fmla="val 6555"/>
            </a:avLst>
          </a:prstGeom>
          <a:noFill/>
          <a:ln w="285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chemeClr val="tx1"/>
                </a:solidFill>
              </a:rPr>
              <a:t>Stop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5B217C8-43A0-31E9-536D-F6D5A58CC5A3}"/>
              </a:ext>
            </a:extLst>
          </p:cNvPr>
          <p:cNvSpPr txBox="1"/>
          <p:nvPr/>
        </p:nvSpPr>
        <p:spPr>
          <a:xfrm>
            <a:off x="3034945" y="5159360"/>
            <a:ext cx="10235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Oui</a:t>
            </a:r>
            <a:endParaRPr lang="en-GB" sz="1200" dirty="0"/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B1E681B3-0D90-7F38-BB54-3573EDD99608}"/>
              </a:ext>
            </a:extLst>
          </p:cNvPr>
          <p:cNvCxnSpPr>
            <a:cxnSpLocks/>
          </p:cNvCxnSpPr>
          <p:nvPr/>
        </p:nvCxnSpPr>
        <p:spPr>
          <a:xfrm>
            <a:off x="424470" y="733918"/>
            <a:ext cx="0" cy="284767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0160456F-464B-22C9-1854-3F5878D62321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3053371" y="3290738"/>
            <a:ext cx="2" cy="379436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468C3517-BE96-A8B8-BC7B-9D6B2ABF1D8E}"/>
              </a:ext>
            </a:extLst>
          </p:cNvPr>
          <p:cNvCxnSpPr>
            <a:cxnSpLocks/>
            <a:stCxn id="7" idx="2"/>
            <a:endCxn id="46" idx="0"/>
          </p:cNvCxnSpPr>
          <p:nvPr/>
        </p:nvCxnSpPr>
        <p:spPr>
          <a:xfrm>
            <a:off x="3053370" y="4315802"/>
            <a:ext cx="3464" cy="33765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9C65E885-42B5-FF67-94DC-996E104970B1}"/>
              </a:ext>
            </a:extLst>
          </p:cNvPr>
          <p:cNvCxnSpPr>
            <a:cxnSpLocks/>
            <a:stCxn id="46" idx="0"/>
            <a:endCxn id="7" idx="3"/>
          </p:cNvCxnSpPr>
          <p:nvPr/>
        </p:nvCxnSpPr>
        <p:spPr>
          <a:xfrm rot="5400000" flipH="1" flipV="1">
            <a:off x="2971543" y="4078281"/>
            <a:ext cx="660463" cy="489880"/>
          </a:xfrm>
          <a:prstGeom prst="curvedConnector4">
            <a:avLst>
              <a:gd name="adj1" fmla="val 19793"/>
              <a:gd name="adj2" fmla="val 146665"/>
            </a:avLst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1B1A8B6-3495-955F-62BB-2AF863F77AE4}"/>
              </a:ext>
            </a:extLst>
          </p:cNvPr>
          <p:cNvCxnSpPr>
            <a:cxnSpLocks/>
            <a:stCxn id="55" idx="2"/>
            <a:endCxn id="18" idx="0"/>
          </p:cNvCxnSpPr>
          <p:nvPr/>
        </p:nvCxnSpPr>
        <p:spPr>
          <a:xfrm>
            <a:off x="3053370" y="6140519"/>
            <a:ext cx="0" cy="645629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71C2F2C8-6C6F-48AD-DA4F-2D878E2B2067}"/>
              </a:ext>
            </a:extLst>
          </p:cNvPr>
          <p:cNvSpPr txBox="1"/>
          <p:nvPr/>
        </p:nvSpPr>
        <p:spPr>
          <a:xfrm>
            <a:off x="3068092" y="6165723"/>
            <a:ext cx="92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Déchet à </a:t>
            </a:r>
            <a:r>
              <a:rPr lang="fr-FR" sz="1200" dirty="0" err="1"/>
              <a:t>rammasser</a:t>
            </a:r>
            <a:endParaRPr lang="en-GB" sz="1200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6FD93ECD-3310-1DDD-376E-1445F0793CF8}"/>
              </a:ext>
            </a:extLst>
          </p:cNvPr>
          <p:cNvSpPr txBox="1"/>
          <p:nvPr/>
        </p:nvSpPr>
        <p:spPr>
          <a:xfrm>
            <a:off x="3743015" y="4052308"/>
            <a:ext cx="9039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Non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9279388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370</TotalTime>
  <Words>90</Words>
  <Application>Microsoft Office PowerPoint</Application>
  <PresentationFormat>Personnalisé</PresentationFormat>
  <Paragraphs>44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Yann Cojan</dc:creator>
  <cp:lastModifiedBy>Yann Cojan</cp:lastModifiedBy>
  <cp:revision>3</cp:revision>
  <dcterms:created xsi:type="dcterms:W3CDTF">2025-04-11T07:57:57Z</dcterms:created>
  <dcterms:modified xsi:type="dcterms:W3CDTF">2025-04-11T14:08:10Z</dcterms:modified>
</cp:coreProperties>
</file>