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EDCC7C-6DC1-ECCE-6294-5914B5F69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F6F471-358E-9EEF-AEDA-DDF0A4BDF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CC7F72-E7A2-32DE-8A58-EB50A1510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25F2-CB76-4C4B-8EB9-CF511EFED16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65BA87-C178-5DB0-541C-8ADCFF4E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89C695-2906-6628-1AAA-E374B8DF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7E2D-46FB-4B8A-B23B-B20B417B9D6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30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75804E-F328-5585-0C22-E9C9DD0E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5F8AB8-38CB-041E-DE90-76F088CA1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BD6603-039B-251E-BD56-1642075D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25F2-CB76-4C4B-8EB9-CF511EFED16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1AE3B2-8A49-8071-CF04-425928CC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9CE977-6A32-6712-EECA-0171FA73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7E2D-46FB-4B8A-B23B-B20B417B9D6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9654DDE-00B8-EBCE-1009-FB2A57DCD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7430C6-68CC-BA2D-5380-0C0C32674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854C5A-91AB-AE36-1642-FF76C1CA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25F2-CB76-4C4B-8EB9-CF511EFED16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58D964-9217-77FC-4AE4-C7C966AA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83F781-5A6D-A6E7-24BB-26DB0DE9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7E2D-46FB-4B8A-B23B-B20B417B9D6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65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07881E-A19F-2448-E8D8-810C521A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2778AE-1200-FA42-231D-3FD18C0F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A5B03D-1956-BDA4-68DB-90CCC588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25F2-CB76-4C4B-8EB9-CF511EFED16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099FCE-B6F9-4BD5-C9E3-B3BCFDB8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DF02FA-3034-B5BD-8CD3-86E475B9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7E2D-46FB-4B8A-B23B-B20B417B9D6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78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0E7735-E629-C892-0352-5A420B63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74AA98-3F83-DD91-924D-A01B686B9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D25069-C436-6A91-7CC2-A0E548AF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25F2-CB76-4C4B-8EB9-CF511EFED16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401627-F2CB-0C86-D49B-6C190E6A4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17A666-4D22-987F-5112-6C68AFE5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7E2D-46FB-4B8A-B23B-B20B417B9D6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70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19D32-5B90-CF77-C11E-EFE5D3C7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00F720-B787-4187-DC02-3A3F58095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322592-C242-B52E-34AD-EF38B2582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B55E7A-1625-5C3E-C77C-8644FAFC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25F2-CB76-4C4B-8EB9-CF511EFED16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FBF709-1786-25D2-B94B-48DAD687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E59D0D-42EE-E831-BA16-2D7E1F9E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7E2D-46FB-4B8A-B23B-B20B417B9D6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8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48C56C-4938-8A22-6A58-5C09CA0C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91402F-E1BE-AE16-A7D8-1E46BEF94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25EE9A-C9A9-071B-8619-AB02C6899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1796CB-0425-EC5A-134C-503050580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FB02E09-2135-16D8-BFDC-74DB83A5A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5996840-345B-9E94-FC60-4D897B9D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25F2-CB76-4C4B-8EB9-CF511EFED16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CDF2902-CD3D-7315-957F-F3465C06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72360C-1537-C4DF-6EB4-43DA0CE3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7E2D-46FB-4B8A-B23B-B20B417B9D6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08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B3AB3-2FB7-D669-67AA-36033259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1FA222-0265-D8B0-C5C6-2098904B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25F2-CB76-4C4B-8EB9-CF511EFED16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B1FCAD-E14F-FCF6-0366-D293263D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6A39B4-97B8-50EC-8A01-8A18EC08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7E2D-46FB-4B8A-B23B-B20B417B9D6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5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B1256-06CB-5740-1418-654CFC63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25F2-CB76-4C4B-8EB9-CF511EFED16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707983-BBA6-86E6-EF52-F0E451DC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C3F7C2-72F5-2DB1-D3EA-C05F9D3A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7E2D-46FB-4B8A-B23B-B20B417B9D6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47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62C7B-FCC0-61CC-4339-DDEE11C8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A944E-E89F-2CEE-C55A-08649E5DD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5E566F-5B8F-7208-8B48-DDC5E5735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20193C-36A5-2572-0345-A4C7799B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25F2-CB76-4C4B-8EB9-CF511EFED16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4B46AF-54D0-4AE5-24E7-632C1ED0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ECF179-463F-D2F1-8550-41DC2F66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7E2D-46FB-4B8A-B23B-B20B417B9D6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09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9CECAC-ACC1-67F3-7802-A8E3514C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14A8A2-24B1-ECB3-56BC-B35E81DEE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62B1E7-571A-5F38-57C3-0F7B0324E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5ADB8B-1192-16FA-2E41-734D8E31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25F2-CB76-4C4B-8EB9-CF511EFED16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976C02-E330-7058-CB5E-1073FB38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E72499-1E7D-CD7E-57A6-D7D0411F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C7E2D-46FB-4B8A-B23B-B20B417B9D6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32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4C0BAF4-A39E-DFF8-93A7-FD7C793A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F48435-FB95-7C29-E229-DC931DC76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0AE60D-160E-089C-C7F0-92873F372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E25F2-CB76-4C4B-8EB9-CF511EFED16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9EC9C4-7B48-4C67-88EB-7CDE6C138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BC6EF8-4D22-939E-6C56-28E0C0B1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C7E2D-46FB-4B8A-B23B-B20B417B9D6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10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74A6907-ECBA-0688-4D8A-41A49B2341F4}"/>
              </a:ext>
            </a:extLst>
          </p:cNvPr>
          <p:cNvSpPr/>
          <p:nvPr/>
        </p:nvSpPr>
        <p:spPr>
          <a:xfrm>
            <a:off x="903440" y="388777"/>
            <a:ext cx="827459" cy="404571"/>
          </a:xfrm>
          <a:prstGeom prst="ellipse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Début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C644CE03-3E4E-D131-2B6C-748B141F36CA}"/>
              </a:ext>
            </a:extLst>
          </p:cNvPr>
          <p:cNvSpPr/>
          <p:nvPr/>
        </p:nvSpPr>
        <p:spPr>
          <a:xfrm>
            <a:off x="663779" y="1078115"/>
            <a:ext cx="1306776" cy="404571"/>
          </a:xfrm>
          <a:prstGeom prst="diamond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Mode?</a:t>
            </a:r>
            <a:endParaRPr lang="en-GB" sz="1050" dirty="0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CD35523-DAB2-4DEE-9ABF-4D2F155955D5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317167" y="793349"/>
            <a:ext cx="0" cy="284767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F3CE623-60F8-209E-750C-A2CFE508D452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317167" y="2237001"/>
            <a:ext cx="0" cy="313297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3CAF04E-7D9E-7982-9711-10792E9A9DC3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1317167" y="1482688"/>
            <a:ext cx="0" cy="34974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E017108-E2EB-EB00-FE1F-4922E4DFA271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970555" y="1280400"/>
            <a:ext cx="1506166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5339A16-AB7E-58CD-0F54-59B91EB702DE}"/>
              </a:ext>
            </a:extLst>
          </p:cNvPr>
          <p:cNvSpPr/>
          <p:nvPr/>
        </p:nvSpPr>
        <p:spPr>
          <a:xfrm>
            <a:off x="3476724" y="957586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Application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493C4FF-3AD0-2FE8-EB45-D1D5BFF3D474}"/>
              </a:ext>
            </a:extLst>
          </p:cNvPr>
          <p:cNvSpPr txBox="1"/>
          <p:nvPr/>
        </p:nvSpPr>
        <p:spPr>
          <a:xfrm>
            <a:off x="893507" y="1495079"/>
            <a:ext cx="50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Auto</a:t>
            </a:r>
            <a:endParaRPr lang="en-GB" sz="1200" dirty="0"/>
          </a:p>
        </p:txBody>
      </p:sp>
      <p:sp>
        <p:nvSpPr>
          <p:cNvPr id="12" name="Losange 11">
            <a:extLst>
              <a:ext uri="{FF2B5EF4-FFF2-40B4-BE49-F238E27FC236}">
                <a16:creationId xmlns:a16="http://schemas.microsoft.com/office/drawing/2014/main" id="{3B8F86CE-F802-E582-6E8C-E4424FF4DBAE}"/>
              </a:ext>
            </a:extLst>
          </p:cNvPr>
          <p:cNvSpPr/>
          <p:nvPr/>
        </p:nvSpPr>
        <p:spPr>
          <a:xfrm>
            <a:off x="663779" y="1832430"/>
            <a:ext cx="1306776" cy="404571"/>
          </a:xfrm>
          <a:prstGeom prst="diamond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chemeClr val="tx1"/>
                </a:solidFill>
              </a:rPr>
              <a:t>Depart</a:t>
            </a:r>
            <a:r>
              <a:rPr lang="fr-FR" sz="1050" dirty="0">
                <a:solidFill>
                  <a:schemeClr val="tx1"/>
                </a:solidFill>
              </a:rPr>
              <a:t> ok? *1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D7DB2F8-DB28-1E56-48F2-75EA9E3D6BAF}"/>
              </a:ext>
            </a:extLst>
          </p:cNvPr>
          <p:cNvSpPr/>
          <p:nvPr/>
        </p:nvSpPr>
        <p:spPr>
          <a:xfrm>
            <a:off x="823827" y="2550298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Cycle Automatique *2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AF3720C-C6C7-92BB-F023-537DD2919646}"/>
              </a:ext>
            </a:extLst>
          </p:cNvPr>
          <p:cNvSpPr txBox="1"/>
          <p:nvPr/>
        </p:nvSpPr>
        <p:spPr>
          <a:xfrm>
            <a:off x="2546319" y="966045"/>
            <a:ext cx="731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Manuel</a:t>
            </a:r>
            <a:endParaRPr lang="en-GB" sz="1200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21AC007-2EBF-C147-DF69-6BC6BB7957E3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1970555" y="2030938"/>
            <a:ext cx="447927" cy="377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FB9D11C1-5101-697A-16EB-E63F3D6EFBC3}"/>
              </a:ext>
            </a:extLst>
          </p:cNvPr>
          <p:cNvSpPr txBox="1"/>
          <p:nvPr/>
        </p:nvSpPr>
        <p:spPr>
          <a:xfrm>
            <a:off x="1317167" y="2255150"/>
            <a:ext cx="50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  <a:endParaRPr lang="en-GB" sz="12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A905920-52B3-99D1-636B-23299248AE7F}"/>
              </a:ext>
            </a:extLst>
          </p:cNvPr>
          <p:cNvSpPr txBox="1"/>
          <p:nvPr/>
        </p:nvSpPr>
        <p:spPr>
          <a:xfrm>
            <a:off x="1951361" y="1708123"/>
            <a:ext cx="50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</a:t>
            </a:r>
            <a:endParaRPr lang="en-GB" sz="1200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112FFAC-A10A-6950-7306-AB6D94805017}"/>
              </a:ext>
            </a:extLst>
          </p:cNvPr>
          <p:cNvSpPr/>
          <p:nvPr/>
        </p:nvSpPr>
        <p:spPr>
          <a:xfrm>
            <a:off x="2418482" y="1708123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Afficher le problème</a:t>
            </a:r>
            <a:endParaRPr lang="en-GB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93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29AB4-395B-608C-8930-A9E4B8C1B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537E321-0B33-0D5E-F976-BEEB69A5A93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048173" y="5685202"/>
            <a:ext cx="1" cy="444794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76D98598-C588-5C34-76FD-DCA2C3F5DEFF}"/>
              </a:ext>
            </a:extLst>
          </p:cNvPr>
          <p:cNvSpPr txBox="1"/>
          <p:nvPr/>
        </p:nvSpPr>
        <p:spPr>
          <a:xfrm>
            <a:off x="7029745" y="5769099"/>
            <a:ext cx="1023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  <a:endParaRPr lang="en-GB" sz="1200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6E93616-BB91-33F0-326F-2739A3B9C4B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7048174" y="2136160"/>
            <a:ext cx="0" cy="53738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B29BDFC1-65B2-30AA-721B-6143A9A61499}"/>
              </a:ext>
            </a:extLst>
          </p:cNvPr>
          <p:cNvSpPr txBox="1"/>
          <p:nvPr/>
        </p:nvSpPr>
        <p:spPr>
          <a:xfrm>
            <a:off x="4326744" y="833886"/>
            <a:ext cx="246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accent2"/>
                </a:solidFill>
              </a:rPr>
              <a:t>1* Départ ok</a:t>
            </a:r>
            <a:endParaRPr lang="en-GB" b="1" u="sng" dirty="0">
              <a:solidFill>
                <a:schemeClr val="accent2"/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F287268-1B19-416E-73C2-08B3D0465789}"/>
              </a:ext>
            </a:extLst>
          </p:cNvPr>
          <p:cNvSpPr/>
          <p:nvPr/>
        </p:nvSpPr>
        <p:spPr>
          <a:xfrm>
            <a:off x="6554831" y="3856559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Lecture </a:t>
            </a:r>
            <a:r>
              <a:rPr lang="fr-FR" sz="1050" dirty="0" err="1">
                <a:solidFill>
                  <a:schemeClr val="tx1"/>
                </a:solidFill>
              </a:rPr>
              <a:t>gps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BFB5C0F-5B71-25F8-0201-3FC167299C69}"/>
              </a:ext>
            </a:extLst>
          </p:cNvPr>
          <p:cNvSpPr/>
          <p:nvPr/>
        </p:nvSpPr>
        <p:spPr>
          <a:xfrm>
            <a:off x="6554831" y="5039573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Lecture compas numérique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8337E0BA-CDCB-AD3B-D997-A0CDC0FEA1A3}"/>
              </a:ext>
            </a:extLst>
          </p:cNvPr>
          <p:cNvSpPr/>
          <p:nvPr/>
        </p:nvSpPr>
        <p:spPr>
          <a:xfrm>
            <a:off x="6554831" y="1404811"/>
            <a:ext cx="986685" cy="73134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Lecture capteur ultrason obstacle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605ADEDC-286E-013A-BB1F-F3A60B062422}"/>
              </a:ext>
            </a:extLst>
          </p:cNvPr>
          <p:cNvSpPr/>
          <p:nvPr/>
        </p:nvSpPr>
        <p:spPr>
          <a:xfrm>
            <a:off x="6554831" y="2673545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Lecture remplissage benne</a:t>
            </a:r>
            <a:endParaRPr lang="en-GB" sz="1050" dirty="0">
              <a:solidFill>
                <a:schemeClr val="tx1"/>
              </a:solidFill>
            </a:endParaRP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8312379-732F-F43F-5D98-7CB6A3DF527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048174" y="4502188"/>
            <a:ext cx="0" cy="53738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8AE72C8-D285-44D0-C6BD-A67B057324E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048174" y="1018561"/>
            <a:ext cx="0" cy="38625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749E3B02-2939-4522-C826-50667A7C547C}"/>
              </a:ext>
            </a:extLst>
          </p:cNvPr>
          <p:cNvCxnSpPr>
            <a:cxnSpLocks/>
            <a:stCxn id="27" idx="2"/>
            <a:endCxn id="6" idx="0"/>
          </p:cNvCxnSpPr>
          <p:nvPr/>
        </p:nvCxnSpPr>
        <p:spPr>
          <a:xfrm>
            <a:off x="7048174" y="3319174"/>
            <a:ext cx="0" cy="53738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A919AD39-0B6F-C825-4D37-8DD957FA62B3}"/>
              </a:ext>
            </a:extLst>
          </p:cNvPr>
          <p:cNvSpPr txBox="1"/>
          <p:nvPr/>
        </p:nvSpPr>
        <p:spPr>
          <a:xfrm>
            <a:off x="7037501" y="1031261"/>
            <a:ext cx="50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Auto</a:t>
            </a:r>
            <a:endParaRPr lang="en-GB" sz="1200" dirty="0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26A3E5BC-2279-575F-02E2-DBCE4480572D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5670845" y="1770485"/>
            <a:ext cx="883986" cy="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0D12DC04-E345-32A9-F492-02723F8A2660}"/>
              </a:ext>
            </a:extLst>
          </p:cNvPr>
          <p:cNvSpPr txBox="1"/>
          <p:nvPr/>
        </p:nvSpPr>
        <p:spPr>
          <a:xfrm>
            <a:off x="7085801" y="2240421"/>
            <a:ext cx="455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Ok</a:t>
            </a:r>
            <a:endParaRPr lang="en-GB" sz="12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455A91A-AD2C-8120-B655-55AE6FBC4CDA}"/>
              </a:ext>
            </a:extLst>
          </p:cNvPr>
          <p:cNvSpPr txBox="1"/>
          <p:nvPr/>
        </p:nvSpPr>
        <p:spPr>
          <a:xfrm>
            <a:off x="7061651" y="3445500"/>
            <a:ext cx="455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Ok</a:t>
            </a:r>
            <a:endParaRPr lang="en-GB" sz="12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FEB1A725-3D31-59CC-6E1F-3D750EA5C9B9}"/>
              </a:ext>
            </a:extLst>
          </p:cNvPr>
          <p:cNvSpPr txBox="1"/>
          <p:nvPr/>
        </p:nvSpPr>
        <p:spPr>
          <a:xfrm>
            <a:off x="7029745" y="4636248"/>
            <a:ext cx="455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Ok</a:t>
            </a:r>
            <a:endParaRPr lang="en-GB" sz="12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6091E657-FDB1-DF3D-B2D1-5690BB4828E6}"/>
              </a:ext>
            </a:extLst>
          </p:cNvPr>
          <p:cNvSpPr txBox="1"/>
          <p:nvPr/>
        </p:nvSpPr>
        <p:spPr>
          <a:xfrm>
            <a:off x="5884981" y="1459631"/>
            <a:ext cx="455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</a:t>
            </a:r>
            <a:endParaRPr lang="en-GB" sz="1200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BEA76222-4740-C56D-2B14-5DCE84510013}"/>
              </a:ext>
            </a:extLst>
          </p:cNvPr>
          <p:cNvSpPr txBox="1"/>
          <p:nvPr/>
        </p:nvSpPr>
        <p:spPr>
          <a:xfrm>
            <a:off x="5933430" y="5033661"/>
            <a:ext cx="455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</a:t>
            </a:r>
            <a:endParaRPr lang="en-GB" sz="1200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16B4AD4-4655-8F20-39F6-A89AB5FD8B87}"/>
              </a:ext>
            </a:extLst>
          </p:cNvPr>
          <p:cNvSpPr txBox="1"/>
          <p:nvPr/>
        </p:nvSpPr>
        <p:spPr>
          <a:xfrm>
            <a:off x="5961924" y="3853603"/>
            <a:ext cx="455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</a:t>
            </a:r>
            <a:endParaRPr lang="en-GB" sz="1200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836E93F8-7063-C015-6480-F7018D9AFADB}"/>
              </a:ext>
            </a:extLst>
          </p:cNvPr>
          <p:cNvSpPr txBox="1"/>
          <p:nvPr/>
        </p:nvSpPr>
        <p:spPr>
          <a:xfrm>
            <a:off x="5961924" y="2673545"/>
            <a:ext cx="455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</a:t>
            </a:r>
            <a:endParaRPr lang="en-GB" sz="1200" dirty="0"/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F0E93124-5F14-84FE-4BB7-4FD80E7772BD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5670845" y="2991395"/>
            <a:ext cx="883986" cy="496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15B65E52-F43A-DE69-6B0B-4A048C6E014D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637170" y="4171453"/>
            <a:ext cx="917661" cy="792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EE8B0D20-14C0-0225-C995-378D613BD075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670845" y="5362387"/>
            <a:ext cx="883986" cy="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03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5AAFE53A-16A9-7373-9535-7CC09E357DA9}"/>
              </a:ext>
            </a:extLst>
          </p:cNvPr>
          <p:cNvSpPr/>
          <p:nvPr/>
        </p:nvSpPr>
        <p:spPr>
          <a:xfrm>
            <a:off x="5361104" y="1401535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Cycle avancer</a:t>
            </a:r>
          </a:p>
          <a:p>
            <a:pPr algn="ctr"/>
            <a:r>
              <a:rPr lang="fr-FR" sz="1050" dirty="0">
                <a:solidFill>
                  <a:schemeClr val="tx1"/>
                </a:solidFill>
              </a:rPr>
              <a:t>*2.1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CD4FEBF-81BC-8248-3781-5BA13A7FE98D}"/>
              </a:ext>
            </a:extLst>
          </p:cNvPr>
          <p:cNvSpPr/>
          <p:nvPr/>
        </p:nvSpPr>
        <p:spPr>
          <a:xfrm>
            <a:off x="7467085" y="3518909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Retourner en zone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2B1C201-FDE0-C40A-0E44-9FCFAE23A6A2}"/>
              </a:ext>
            </a:extLst>
          </p:cNvPr>
          <p:cNvSpPr/>
          <p:nvPr/>
        </p:nvSpPr>
        <p:spPr>
          <a:xfrm>
            <a:off x="3735714" y="4339644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Cycle éviter l’obstacle</a:t>
            </a:r>
          </a:p>
          <a:p>
            <a:pPr algn="ctr"/>
            <a:r>
              <a:rPr lang="fr-FR" sz="1050" dirty="0">
                <a:solidFill>
                  <a:schemeClr val="tx1"/>
                </a:solidFill>
              </a:rPr>
              <a:t>2.2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840B23E-B798-E1B6-46E0-499BB386156E}"/>
              </a:ext>
            </a:extLst>
          </p:cNvPr>
          <p:cNvSpPr/>
          <p:nvPr/>
        </p:nvSpPr>
        <p:spPr>
          <a:xfrm>
            <a:off x="5389810" y="3737717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Cycle ramasser le déchet *2.3</a:t>
            </a:r>
            <a:endParaRPr lang="en-GB" sz="1050" dirty="0">
              <a:solidFill>
                <a:schemeClr val="tx1"/>
              </a:solidFill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A1AF786-018F-F91E-4698-4381698E0F5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854447" y="2047164"/>
            <a:ext cx="2105981" cy="147174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9CAED3F-4139-5A7F-2E11-4F792C4CE71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4229057" y="2047164"/>
            <a:ext cx="1625390" cy="229248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1D7C2B3B-3DC3-5CA9-B874-F0BE6E49E852}"/>
              </a:ext>
            </a:extLst>
          </p:cNvPr>
          <p:cNvSpPr txBox="1"/>
          <p:nvPr/>
        </p:nvSpPr>
        <p:spPr>
          <a:xfrm>
            <a:off x="3983628" y="3460718"/>
            <a:ext cx="755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Obstacle </a:t>
            </a:r>
            <a:endParaRPr lang="en-GB" sz="1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34B65D-FF20-12EC-C4EA-24CC7691CB96}"/>
              </a:ext>
            </a:extLst>
          </p:cNvPr>
          <p:cNvSpPr txBox="1"/>
          <p:nvPr/>
        </p:nvSpPr>
        <p:spPr>
          <a:xfrm>
            <a:off x="7052507" y="2665460"/>
            <a:ext cx="1023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Sortie zone</a:t>
            </a:r>
            <a:endParaRPr lang="en-GB" sz="1200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D246DD5-4943-D610-272B-FA5DF4154B6B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854445" y="1022100"/>
            <a:ext cx="2" cy="379436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BAE315A-5B31-134C-9DA2-25213FAA524D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5854447" y="2047164"/>
            <a:ext cx="28706" cy="169055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02042C1-5D25-4696-4F29-534200111C10}"/>
              </a:ext>
            </a:extLst>
          </p:cNvPr>
          <p:cNvSpPr txBox="1"/>
          <p:nvPr/>
        </p:nvSpPr>
        <p:spPr>
          <a:xfrm>
            <a:off x="5904267" y="2949859"/>
            <a:ext cx="92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Déchet à ramasser</a:t>
            </a:r>
            <a:endParaRPr lang="en-GB" sz="1200" dirty="0"/>
          </a:p>
        </p:txBody>
      </p:sp>
      <p:sp>
        <p:nvSpPr>
          <p:cNvPr id="25" name="Losange 24">
            <a:extLst>
              <a:ext uri="{FF2B5EF4-FFF2-40B4-BE49-F238E27FC236}">
                <a16:creationId xmlns:a16="http://schemas.microsoft.com/office/drawing/2014/main" id="{84CA40EC-4CB6-7A29-939A-9499EC33F3B3}"/>
              </a:ext>
            </a:extLst>
          </p:cNvPr>
          <p:cNvSpPr/>
          <p:nvPr/>
        </p:nvSpPr>
        <p:spPr>
          <a:xfrm>
            <a:off x="5173657" y="5160380"/>
            <a:ext cx="1448434" cy="404569"/>
          </a:xfrm>
          <a:prstGeom prst="diamond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Ok</a:t>
            </a:r>
            <a:endParaRPr lang="en-GB" sz="1050" dirty="0">
              <a:solidFill>
                <a:schemeClr val="tx1"/>
              </a:solidFill>
            </a:endParaRPr>
          </a:p>
        </p:txBody>
      </p:sp>
      <p:cxnSp>
        <p:nvCxnSpPr>
          <p:cNvPr id="43" name="Connecteur : en arc 42">
            <a:extLst>
              <a:ext uri="{FF2B5EF4-FFF2-40B4-BE49-F238E27FC236}">
                <a16:creationId xmlns:a16="http://schemas.microsoft.com/office/drawing/2014/main" id="{282BE3AC-861B-0D99-3812-4CE969F1D220}"/>
              </a:ext>
            </a:extLst>
          </p:cNvPr>
          <p:cNvCxnSpPr>
            <a:cxnSpLocks/>
            <a:stCxn id="25" idx="3"/>
            <a:endCxn id="3" idx="3"/>
          </p:cNvCxnSpPr>
          <p:nvPr/>
        </p:nvCxnSpPr>
        <p:spPr>
          <a:xfrm flipH="1" flipV="1">
            <a:off x="6347789" y="1724350"/>
            <a:ext cx="274302" cy="3638315"/>
          </a:xfrm>
          <a:prstGeom prst="curvedConnector3">
            <a:avLst>
              <a:gd name="adj1" fmla="val -812554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6397DC8B-9B5B-94E0-1339-3A5A73D61C80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>
            <a:off x="4229057" y="4985273"/>
            <a:ext cx="1668817" cy="175107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176802B-1606-1C01-B3BB-BB7AD810370B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5883153" y="4383346"/>
            <a:ext cx="14721" cy="777034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EA0399CB-498C-0A58-B086-FF8A5A5640B0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5897874" y="4164538"/>
            <a:ext cx="2062554" cy="99584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9F9D5B45-815B-51DF-224C-740ECF93BA55}"/>
              </a:ext>
            </a:extLst>
          </p:cNvPr>
          <p:cNvSpPr txBox="1"/>
          <p:nvPr/>
        </p:nvSpPr>
        <p:spPr>
          <a:xfrm>
            <a:off x="4365309" y="5057982"/>
            <a:ext cx="75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Obstacle</a:t>
            </a:r>
          </a:p>
          <a:p>
            <a:r>
              <a:rPr lang="fr-FR" sz="1200" dirty="0"/>
              <a:t>évité </a:t>
            </a:r>
            <a:endParaRPr lang="en-GB" sz="1200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48169E4-7433-7952-D05C-0B1CDF779C39}"/>
              </a:ext>
            </a:extLst>
          </p:cNvPr>
          <p:cNvSpPr txBox="1"/>
          <p:nvPr/>
        </p:nvSpPr>
        <p:spPr>
          <a:xfrm>
            <a:off x="5135446" y="4369511"/>
            <a:ext cx="986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Déchet</a:t>
            </a:r>
          </a:p>
          <a:p>
            <a:r>
              <a:rPr lang="fr-FR" sz="1200" dirty="0"/>
              <a:t>ramassé</a:t>
            </a:r>
            <a:endParaRPr lang="en-GB" sz="1200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047E0C0-2B64-3894-BA53-C5798CE845AB}"/>
              </a:ext>
            </a:extLst>
          </p:cNvPr>
          <p:cNvSpPr txBox="1"/>
          <p:nvPr/>
        </p:nvSpPr>
        <p:spPr>
          <a:xfrm>
            <a:off x="6709234" y="4135990"/>
            <a:ext cx="75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Dans la zone</a:t>
            </a:r>
            <a:endParaRPr lang="en-GB" sz="1200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019361C4-86D5-3E8C-8B4B-20E4D2731180}"/>
              </a:ext>
            </a:extLst>
          </p:cNvPr>
          <p:cNvSpPr txBox="1"/>
          <p:nvPr/>
        </p:nvSpPr>
        <p:spPr>
          <a:xfrm>
            <a:off x="2830804" y="387523"/>
            <a:ext cx="246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accent2"/>
                </a:solidFill>
              </a:rPr>
              <a:t>2* Cycle automatique</a:t>
            </a:r>
            <a:endParaRPr lang="en-GB" b="1" u="sng" dirty="0">
              <a:solidFill>
                <a:schemeClr val="accent2"/>
              </a:solidFill>
            </a:endParaRP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676CD673-4CD2-21E9-98FA-666E11EC9B6B}"/>
              </a:ext>
            </a:extLst>
          </p:cNvPr>
          <p:cNvCxnSpPr>
            <a:cxnSpLocks/>
            <a:endCxn id="63" idx="3"/>
          </p:cNvCxnSpPr>
          <p:nvPr/>
        </p:nvCxnSpPr>
        <p:spPr>
          <a:xfrm flipH="1">
            <a:off x="3171567" y="2047163"/>
            <a:ext cx="2645600" cy="142681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6242C395-7EE2-6F14-802F-FA391C5323B8}"/>
              </a:ext>
            </a:extLst>
          </p:cNvPr>
          <p:cNvSpPr txBox="1"/>
          <p:nvPr/>
        </p:nvSpPr>
        <p:spPr>
          <a:xfrm>
            <a:off x="3055947" y="2552202"/>
            <a:ext cx="149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Benne pleine ou plus de batterie </a:t>
            </a:r>
            <a:endParaRPr lang="en-GB" sz="1200" dirty="0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80F775EA-DD60-83E0-7445-CAB2749F43D4}"/>
              </a:ext>
            </a:extLst>
          </p:cNvPr>
          <p:cNvSpPr/>
          <p:nvPr/>
        </p:nvSpPr>
        <p:spPr>
          <a:xfrm>
            <a:off x="2184882" y="3151158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Retourner pt de départ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BC37BF0E-E306-7389-EBF9-225AF2F0026A}"/>
              </a:ext>
            </a:extLst>
          </p:cNvPr>
          <p:cNvSpPr/>
          <p:nvPr/>
        </p:nvSpPr>
        <p:spPr>
          <a:xfrm>
            <a:off x="1845570" y="1401534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Vider la benne</a:t>
            </a:r>
            <a:endParaRPr lang="en-GB" sz="1050" dirty="0">
              <a:solidFill>
                <a:schemeClr val="tx1"/>
              </a:solidFill>
            </a:endParaRP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3090B166-8AB5-6B78-F441-BF00DA181D74}"/>
              </a:ext>
            </a:extLst>
          </p:cNvPr>
          <p:cNvCxnSpPr>
            <a:cxnSpLocks/>
            <a:stCxn id="63" idx="0"/>
            <a:endCxn id="65" idx="2"/>
          </p:cNvCxnSpPr>
          <p:nvPr/>
        </p:nvCxnSpPr>
        <p:spPr>
          <a:xfrm flipH="1" flipV="1">
            <a:off x="2338913" y="2047163"/>
            <a:ext cx="339312" cy="110399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>
            <a:extLst>
              <a:ext uri="{FF2B5EF4-FFF2-40B4-BE49-F238E27FC236}">
                <a16:creationId xmlns:a16="http://schemas.microsoft.com/office/drawing/2014/main" id="{66D2A952-312A-330A-C962-C4C0EC61C4EB}"/>
              </a:ext>
            </a:extLst>
          </p:cNvPr>
          <p:cNvSpPr txBox="1"/>
          <p:nvPr/>
        </p:nvSpPr>
        <p:spPr>
          <a:xfrm>
            <a:off x="1913002" y="2459870"/>
            <a:ext cx="75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Arriver point départ</a:t>
            </a:r>
            <a:endParaRPr lang="en-GB" sz="1200" dirty="0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30D06F91-82F9-BFC3-0AC0-2E06C9947440}"/>
              </a:ext>
            </a:extLst>
          </p:cNvPr>
          <p:cNvSpPr txBox="1"/>
          <p:nvPr/>
        </p:nvSpPr>
        <p:spPr>
          <a:xfrm>
            <a:off x="3377684" y="1293051"/>
            <a:ext cx="75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Benne vide</a:t>
            </a:r>
            <a:endParaRPr lang="en-GB" sz="1200" dirty="0"/>
          </a:p>
        </p:txBody>
      </p:sp>
      <p:cxnSp>
        <p:nvCxnSpPr>
          <p:cNvPr id="83" name="Connecteur : en arc 82">
            <a:extLst>
              <a:ext uri="{FF2B5EF4-FFF2-40B4-BE49-F238E27FC236}">
                <a16:creationId xmlns:a16="http://schemas.microsoft.com/office/drawing/2014/main" id="{374F936D-FEAC-0156-510D-BF000A6A837D}"/>
              </a:ext>
            </a:extLst>
          </p:cNvPr>
          <p:cNvCxnSpPr>
            <a:cxnSpLocks/>
            <a:stCxn id="65" idx="0"/>
            <a:endCxn id="3" idx="1"/>
          </p:cNvCxnSpPr>
          <p:nvPr/>
        </p:nvCxnSpPr>
        <p:spPr>
          <a:xfrm rot="16200000" flipH="1">
            <a:off x="3688600" y="51847"/>
            <a:ext cx="322816" cy="3022191"/>
          </a:xfrm>
          <a:prstGeom prst="curvedConnector4">
            <a:avLst>
              <a:gd name="adj1" fmla="val -70814"/>
              <a:gd name="adj2" fmla="val 58162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596D47CA-663C-9567-F7BE-ABB5CEBCEB70}"/>
              </a:ext>
            </a:extLst>
          </p:cNvPr>
          <p:cNvSpPr txBox="1"/>
          <p:nvPr/>
        </p:nvSpPr>
        <p:spPr>
          <a:xfrm>
            <a:off x="5873302" y="1015972"/>
            <a:ext cx="755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  <a:endParaRPr lang="en-GB" sz="1200" dirty="0"/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78B33BB1-DD7E-3706-8A1D-4FFE80B21C10}"/>
              </a:ext>
            </a:extLst>
          </p:cNvPr>
          <p:cNvSpPr txBox="1"/>
          <p:nvPr/>
        </p:nvSpPr>
        <p:spPr>
          <a:xfrm>
            <a:off x="1401231" y="831306"/>
            <a:ext cx="102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Plus de batterie</a:t>
            </a:r>
            <a:endParaRPr lang="en-GB" sz="1200" dirty="0"/>
          </a:p>
        </p:txBody>
      </p: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C629FCBF-50A8-DD9E-CF6B-2901F1F6E519}"/>
              </a:ext>
            </a:extLst>
          </p:cNvPr>
          <p:cNvCxnSpPr>
            <a:cxnSpLocks/>
            <a:stCxn id="65" idx="0"/>
            <a:endCxn id="123" idx="4"/>
          </p:cNvCxnSpPr>
          <p:nvPr/>
        </p:nvCxnSpPr>
        <p:spPr>
          <a:xfrm flipH="1" flipV="1">
            <a:off x="1771153" y="522596"/>
            <a:ext cx="567760" cy="87893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Ellipse 122">
            <a:extLst>
              <a:ext uri="{FF2B5EF4-FFF2-40B4-BE49-F238E27FC236}">
                <a16:creationId xmlns:a16="http://schemas.microsoft.com/office/drawing/2014/main" id="{45B74AB9-F45D-3D96-3B80-B0979B0AD4AF}"/>
              </a:ext>
            </a:extLst>
          </p:cNvPr>
          <p:cNvSpPr/>
          <p:nvPr/>
        </p:nvSpPr>
        <p:spPr>
          <a:xfrm>
            <a:off x="1357423" y="118025"/>
            <a:ext cx="827459" cy="404571"/>
          </a:xfrm>
          <a:prstGeom prst="ellipse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Fin</a:t>
            </a:r>
            <a:endParaRPr lang="en-GB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3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26150-7401-0C10-8689-192FE0882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C02FA377-1396-49EF-52E5-E54B03940139}"/>
              </a:ext>
            </a:extLst>
          </p:cNvPr>
          <p:cNvSpPr txBox="1"/>
          <p:nvPr/>
        </p:nvSpPr>
        <p:spPr>
          <a:xfrm>
            <a:off x="5145084" y="3314887"/>
            <a:ext cx="421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Ok</a:t>
            </a:r>
            <a:endParaRPr lang="en-GB" sz="1200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886B5AC-E5CA-DC91-B422-5DC3630C36E6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>
            <a:off x="5607941" y="1558577"/>
            <a:ext cx="779608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81BB9BA3-50D0-A280-7495-85F2C532AA71}"/>
              </a:ext>
            </a:extLst>
          </p:cNvPr>
          <p:cNvSpPr txBox="1"/>
          <p:nvPr/>
        </p:nvSpPr>
        <p:spPr>
          <a:xfrm>
            <a:off x="1745469" y="649229"/>
            <a:ext cx="246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accent2"/>
                </a:solidFill>
              </a:rPr>
              <a:t>*2.1 Cycle avancer</a:t>
            </a:r>
            <a:endParaRPr lang="en-GB" b="1" u="sng" dirty="0">
              <a:solidFill>
                <a:schemeClr val="accent2"/>
              </a:solidFill>
            </a:endParaRP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955F1B83-7505-525C-2A4C-E8F386D584E8}"/>
              </a:ext>
            </a:extLst>
          </p:cNvPr>
          <p:cNvSpPr/>
          <p:nvPr/>
        </p:nvSpPr>
        <p:spPr>
          <a:xfrm>
            <a:off x="4621256" y="1192902"/>
            <a:ext cx="986685" cy="73134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En avant</a:t>
            </a:r>
            <a:endParaRPr lang="en-GB" sz="1050" dirty="0">
              <a:solidFill>
                <a:schemeClr val="tx1"/>
              </a:solidFill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7476DD25-9E83-E13E-7FF2-652829B8297E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114599" y="806652"/>
            <a:ext cx="0" cy="38625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171E7E74-6051-41BC-766D-FA4980804725}"/>
              </a:ext>
            </a:extLst>
          </p:cNvPr>
          <p:cNvSpPr txBox="1"/>
          <p:nvPr/>
        </p:nvSpPr>
        <p:spPr>
          <a:xfrm>
            <a:off x="5103926" y="819352"/>
            <a:ext cx="50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  <a:endParaRPr lang="en-GB" sz="12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851D67-FA2F-1562-6ACF-15CF4A4FAA6F}"/>
              </a:ext>
            </a:extLst>
          </p:cNvPr>
          <p:cNvSpPr txBox="1"/>
          <p:nvPr/>
        </p:nvSpPr>
        <p:spPr>
          <a:xfrm>
            <a:off x="7451443" y="5656626"/>
            <a:ext cx="1023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  <a:endParaRPr lang="en-GB" sz="1200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62F6ED28-0431-DDAF-7C49-A93AE5395DC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6868029" y="1924251"/>
            <a:ext cx="12863" cy="433124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5A071D3-ABB7-B991-ECDE-AC76EF725A10}"/>
              </a:ext>
            </a:extLst>
          </p:cNvPr>
          <p:cNvSpPr/>
          <p:nvPr/>
        </p:nvSpPr>
        <p:spPr>
          <a:xfrm>
            <a:off x="6374686" y="3540389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Lecture </a:t>
            </a:r>
            <a:r>
              <a:rPr lang="fr-FR" sz="1050" dirty="0" err="1">
                <a:solidFill>
                  <a:schemeClr val="tx1"/>
                </a:solidFill>
              </a:rPr>
              <a:t>gps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7FF8BBC-8D27-5C99-469E-813003BAFF1C}"/>
              </a:ext>
            </a:extLst>
          </p:cNvPr>
          <p:cNvSpPr/>
          <p:nvPr/>
        </p:nvSpPr>
        <p:spPr>
          <a:xfrm>
            <a:off x="6374686" y="4723403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Lecture détecteur métaux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854D771-1562-EC77-F8D6-FCEB54C0B981}"/>
              </a:ext>
            </a:extLst>
          </p:cNvPr>
          <p:cNvSpPr/>
          <p:nvPr/>
        </p:nvSpPr>
        <p:spPr>
          <a:xfrm>
            <a:off x="6387549" y="1192902"/>
            <a:ext cx="986685" cy="73134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Lecture capteur ultrason obstacle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58CF130-A91E-FB24-C3C5-F6D7A1BCD56A}"/>
              </a:ext>
            </a:extLst>
          </p:cNvPr>
          <p:cNvSpPr/>
          <p:nvPr/>
        </p:nvSpPr>
        <p:spPr>
          <a:xfrm>
            <a:off x="6374686" y="2357375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Lecture remplissage benne</a:t>
            </a:r>
            <a:endParaRPr lang="en-GB" sz="1050" dirty="0">
              <a:solidFill>
                <a:schemeClr val="tx1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6EE6AC2-7964-6389-F4F7-787E9682F39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868029" y="4186018"/>
            <a:ext cx="0" cy="53738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8A5A1C2-9268-D253-5084-8209EAC6CEB1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6868029" y="3003004"/>
            <a:ext cx="0" cy="53738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19474196-E32E-81F5-61AE-1ECC47742F28}"/>
              </a:ext>
            </a:extLst>
          </p:cNvPr>
          <p:cNvSpPr txBox="1"/>
          <p:nvPr/>
        </p:nvSpPr>
        <p:spPr>
          <a:xfrm>
            <a:off x="6905656" y="1924251"/>
            <a:ext cx="455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Ok</a:t>
            </a:r>
            <a:endParaRPr lang="en-GB" sz="12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8742175-002F-93A1-C10D-E2DD4F3F5F43}"/>
              </a:ext>
            </a:extLst>
          </p:cNvPr>
          <p:cNvSpPr txBox="1"/>
          <p:nvPr/>
        </p:nvSpPr>
        <p:spPr>
          <a:xfrm>
            <a:off x="6881506" y="3129330"/>
            <a:ext cx="455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Ok</a:t>
            </a:r>
            <a:endParaRPr lang="en-GB" sz="12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5CAA3AA-5AFD-C1E4-5017-227F1E3D68B1}"/>
              </a:ext>
            </a:extLst>
          </p:cNvPr>
          <p:cNvSpPr txBox="1"/>
          <p:nvPr/>
        </p:nvSpPr>
        <p:spPr>
          <a:xfrm>
            <a:off x="6849600" y="4320078"/>
            <a:ext cx="455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Ok</a:t>
            </a:r>
            <a:endParaRPr lang="en-GB" sz="1200" dirty="0"/>
          </a:p>
        </p:txBody>
      </p:sp>
      <p:cxnSp>
        <p:nvCxnSpPr>
          <p:cNvPr id="28" name="Connecteur : en arc 27">
            <a:extLst>
              <a:ext uri="{FF2B5EF4-FFF2-40B4-BE49-F238E27FC236}">
                <a16:creationId xmlns:a16="http://schemas.microsoft.com/office/drawing/2014/main" id="{3AFC1C57-C3EE-4419-9AA8-145DF475500A}"/>
              </a:ext>
            </a:extLst>
          </p:cNvPr>
          <p:cNvCxnSpPr>
            <a:cxnSpLocks/>
            <a:stCxn id="9" idx="2"/>
            <a:endCxn id="26" idx="2"/>
          </p:cNvCxnSpPr>
          <p:nvPr/>
        </p:nvCxnSpPr>
        <p:spPr>
          <a:xfrm rot="5400000" flipH="1">
            <a:off x="4268923" y="2769927"/>
            <a:ext cx="3444781" cy="1753430"/>
          </a:xfrm>
          <a:prstGeom prst="curvedConnector3">
            <a:avLst>
              <a:gd name="adj1" fmla="val -10783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156D079-2147-0E10-0B44-2FE7C39E159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374234" y="1558577"/>
            <a:ext cx="1247225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2FD76B3B-7C68-1D6D-60D2-8B7D8EBF943A}"/>
              </a:ext>
            </a:extLst>
          </p:cNvPr>
          <p:cNvSpPr txBox="1"/>
          <p:nvPr/>
        </p:nvSpPr>
        <p:spPr>
          <a:xfrm>
            <a:off x="7764715" y="1313155"/>
            <a:ext cx="755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Obstacle </a:t>
            </a:r>
            <a:endParaRPr lang="en-GB" sz="12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DB929B0-0307-C628-7D15-A75A0C8C1BB4}"/>
              </a:ext>
            </a:extLst>
          </p:cNvPr>
          <p:cNvSpPr txBox="1"/>
          <p:nvPr/>
        </p:nvSpPr>
        <p:spPr>
          <a:xfrm>
            <a:off x="7597918" y="3579706"/>
            <a:ext cx="1023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Sortie zone</a:t>
            </a:r>
            <a:endParaRPr lang="en-GB" sz="12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40C2E5F-9F66-8DEA-E3E9-E274EE784224}"/>
              </a:ext>
            </a:extLst>
          </p:cNvPr>
          <p:cNvSpPr txBox="1"/>
          <p:nvPr/>
        </p:nvSpPr>
        <p:spPr>
          <a:xfrm>
            <a:off x="7597918" y="4645902"/>
            <a:ext cx="92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Déchet à ramasser</a:t>
            </a:r>
            <a:endParaRPr lang="en-GB" sz="1200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2DC2D2E-DE7C-03B1-3C8F-7466C7A32344}"/>
              </a:ext>
            </a:extLst>
          </p:cNvPr>
          <p:cNvSpPr txBox="1"/>
          <p:nvPr/>
        </p:nvSpPr>
        <p:spPr>
          <a:xfrm>
            <a:off x="7767975" y="2218080"/>
            <a:ext cx="75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Benne pleine </a:t>
            </a:r>
            <a:endParaRPr lang="en-GB" sz="1200" dirty="0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D5E7FEA-183C-3DFE-ECFF-90183B62D39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361371" y="2680190"/>
            <a:ext cx="1260088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2CCDEE02-329F-AC7C-A1C2-2CD9C8D9FBF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361371" y="3863204"/>
            <a:ext cx="1260088" cy="15526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17339C12-9D7C-E61B-3658-5707A5B9BBC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361371" y="5046218"/>
            <a:ext cx="1260088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270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4B5E0-7604-E6F6-0509-5BCB84BF8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6F66074F-EDDF-D47A-FB17-4E6BD4C6B4DC}"/>
              </a:ext>
            </a:extLst>
          </p:cNvPr>
          <p:cNvSpPr txBox="1"/>
          <p:nvPr/>
        </p:nvSpPr>
        <p:spPr>
          <a:xfrm>
            <a:off x="5908929" y="1307557"/>
            <a:ext cx="691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droite</a:t>
            </a:r>
            <a:endParaRPr lang="en-GB" sz="1200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68E6E32-7B3B-1D06-9326-0464879DD3D9}"/>
              </a:ext>
            </a:extLst>
          </p:cNvPr>
          <p:cNvCxnSpPr>
            <a:cxnSpLocks/>
            <a:stCxn id="2" idx="3"/>
            <a:endCxn id="25" idx="0"/>
          </p:cNvCxnSpPr>
          <p:nvPr/>
        </p:nvCxnSpPr>
        <p:spPr>
          <a:xfrm>
            <a:off x="5838816" y="1573019"/>
            <a:ext cx="737407" cy="34563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11FF648B-BEC0-9BF4-24FC-011F1C492439}"/>
              </a:ext>
            </a:extLst>
          </p:cNvPr>
          <p:cNvSpPr txBox="1"/>
          <p:nvPr/>
        </p:nvSpPr>
        <p:spPr>
          <a:xfrm>
            <a:off x="1745469" y="649229"/>
            <a:ext cx="246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accent2"/>
                </a:solidFill>
              </a:rPr>
              <a:t>*2.2 obstacles à éviter</a:t>
            </a:r>
            <a:endParaRPr lang="en-GB" b="1" u="sng" dirty="0">
              <a:solidFill>
                <a:schemeClr val="accent2"/>
              </a:solidFill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F9DB855-410A-958E-8EB1-19AD6061CA5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114598" y="833895"/>
            <a:ext cx="1" cy="434422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4E5AE1C-5EFB-6F6C-AEE8-6B53437CFED2}"/>
              </a:ext>
            </a:extLst>
          </p:cNvPr>
          <p:cNvSpPr txBox="1"/>
          <p:nvPr/>
        </p:nvSpPr>
        <p:spPr>
          <a:xfrm>
            <a:off x="5257734" y="683242"/>
            <a:ext cx="986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Obstacle à éviter</a:t>
            </a:r>
            <a:endParaRPr lang="en-GB" sz="12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8697337-D858-CB2C-0A35-EE5D908DA6AD}"/>
              </a:ext>
            </a:extLst>
          </p:cNvPr>
          <p:cNvSpPr txBox="1"/>
          <p:nvPr/>
        </p:nvSpPr>
        <p:spPr>
          <a:xfrm>
            <a:off x="2407122" y="2614320"/>
            <a:ext cx="64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Pas ok</a:t>
            </a:r>
            <a:endParaRPr lang="en-GB" sz="1200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7720C07-DADF-439C-A62C-3C384D5EA051}"/>
              </a:ext>
            </a:extLst>
          </p:cNvPr>
          <p:cNvSpPr/>
          <p:nvPr/>
        </p:nvSpPr>
        <p:spPr>
          <a:xfrm>
            <a:off x="3244595" y="1901220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Tourner à gauche 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85C105D-EDBA-64E3-FC1B-BBD10E20C14C}"/>
              </a:ext>
            </a:extLst>
          </p:cNvPr>
          <p:cNvSpPr txBox="1"/>
          <p:nvPr/>
        </p:nvSpPr>
        <p:spPr>
          <a:xfrm>
            <a:off x="3669183" y="3814952"/>
            <a:ext cx="455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Ok</a:t>
            </a:r>
            <a:endParaRPr lang="en-GB" sz="12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CFDC285-ED64-7A32-C412-D46EC122E2CD}"/>
              </a:ext>
            </a:extLst>
          </p:cNvPr>
          <p:cNvSpPr txBox="1"/>
          <p:nvPr/>
        </p:nvSpPr>
        <p:spPr>
          <a:xfrm>
            <a:off x="5114604" y="4606142"/>
            <a:ext cx="79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Obstacle évité</a:t>
            </a:r>
            <a:endParaRPr lang="en-GB" sz="1200" dirty="0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C14C9F2C-494F-CF1F-FEEA-FA39512755F4}"/>
              </a:ext>
            </a:extLst>
          </p:cNvPr>
          <p:cNvCxnSpPr>
            <a:cxnSpLocks/>
            <a:stCxn id="47" idx="2"/>
            <a:endCxn id="72" idx="1"/>
          </p:cNvCxnSpPr>
          <p:nvPr/>
        </p:nvCxnSpPr>
        <p:spPr>
          <a:xfrm>
            <a:off x="3716213" y="3640918"/>
            <a:ext cx="674169" cy="53723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osange 1">
            <a:extLst>
              <a:ext uri="{FF2B5EF4-FFF2-40B4-BE49-F238E27FC236}">
                <a16:creationId xmlns:a16="http://schemas.microsoft.com/office/drawing/2014/main" id="{55178E55-4A29-610D-4123-CBF894728698}"/>
              </a:ext>
            </a:extLst>
          </p:cNvPr>
          <p:cNvSpPr/>
          <p:nvPr/>
        </p:nvSpPr>
        <p:spPr>
          <a:xfrm>
            <a:off x="4390382" y="1268317"/>
            <a:ext cx="1448434" cy="609404"/>
          </a:xfrm>
          <a:prstGeom prst="diamond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Droite, gauche</a:t>
            </a:r>
            <a:endParaRPr lang="en-GB" sz="1050" dirty="0">
              <a:solidFill>
                <a:schemeClr val="tx1"/>
              </a:solidFill>
            </a:endParaRP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B503F05-A066-EBC7-B312-1A9D1FC4F8FA}"/>
              </a:ext>
            </a:extLst>
          </p:cNvPr>
          <p:cNvCxnSpPr>
            <a:cxnSpLocks/>
            <a:stCxn id="2" idx="1"/>
            <a:endCxn id="8" idx="0"/>
          </p:cNvCxnSpPr>
          <p:nvPr/>
        </p:nvCxnSpPr>
        <p:spPr>
          <a:xfrm flipH="1">
            <a:off x="3737938" y="1573019"/>
            <a:ext cx="652444" cy="32820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2C34135C-5B90-A682-EBEF-BC3876E95D0D}"/>
              </a:ext>
            </a:extLst>
          </p:cNvPr>
          <p:cNvSpPr txBox="1"/>
          <p:nvPr/>
        </p:nvSpPr>
        <p:spPr>
          <a:xfrm>
            <a:off x="3999901" y="1217309"/>
            <a:ext cx="691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gauche</a:t>
            </a:r>
            <a:endParaRPr lang="en-GB" sz="1200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B962427-FFC2-4B2A-CA57-BAFF78BF0F07}"/>
              </a:ext>
            </a:extLst>
          </p:cNvPr>
          <p:cNvSpPr/>
          <p:nvPr/>
        </p:nvSpPr>
        <p:spPr>
          <a:xfrm>
            <a:off x="6082880" y="1918654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Tourner à droite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8C43D20D-F744-C831-A894-9BF345ED26D4}"/>
              </a:ext>
            </a:extLst>
          </p:cNvPr>
          <p:cNvSpPr/>
          <p:nvPr/>
        </p:nvSpPr>
        <p:spPr>
          <a:xfrm>
            <a:off x="6082879" y="2974676"/>
            <a:ext cx="986685" cy="73134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Lecture capteur ultrason obstacle</a:t>
            </a:r>
            <a:endParaRPr lang="en-GB" sz="1050" dirty="0">
              <a:solidFill>
                <a:schemeClr val="tx1"/>
              </a:solidFill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71146D8-3979-7293-5214-F1F1C720EF2A}"/>
              </a:ext>
            </a:extLst>
          </p:cNvPr>
          <p:cNvCxnSpPr>
            <a:cxnSpLocks/>
            <a:stCxn id="8" idx="2"/>
            <a:endCxn id="47" idx="0"/>
          </p:cNvCxnSpPr>
          <p:nvPr/>
        </p:nvCxnSpPr>
        <p:spPr>
          <a:xfrm flipH="1">
            <a:off x="3716213" y="2546849"/>
            <a:ext cx="21725" cy="36272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0648F3C-51FD-470D-95A2-52AE068B6644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6576222" y="2564283"/>
            <a:ext cx="1" cy="41039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24E47ADD-4130-534A-8BEE-AAABEF70928B}"/>
              </a:ext>
            </a:extLst>
          </p:cNvPr>
          <p:cNvSpPr/>
          <p:nvPr/>
        </p:nvSpPr>
        <p:spPr>
          <a:xfrm>
            <a:off x="3222870" y="2909569"/>
            <a:ext cx="986685" cy="73134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Lecture capteur ultrason obstacle</a:t>
            </a:r>
            <a:endParaRPr lang="en-GB" sz="1050" dirty="0">
              <a:solidFill>
                <a:schemeClr val="tx1"/>
              </a:solidFill>
            </a:endParaRP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AF3E648D-3EB8-DDEF-BF17-1EFF8D9BBB9E}"/>
              </a:ext>
            </a:extLst>
          </p:cNvPr>
          <p:cNvCxnSpPr>
            <a:cxnSpLocks/>
            <a:stCxn id="30" idx="2"/>
            <a:endCxn id="72" idx="3"/>
          </p:cNvCxnSpPr>
          <p:nvPr/>
        </p:nvCxnSpPr>
        <p:spPr>
          <a:xfrm flipH="1">
            <a:off x="5838816" y="3706025"/>
            <a:ext cx="737406" cy="472126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105DD11D-0B6C-2714-388E-D81BEE93981B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5114598" y="4482853"/>
            <a:ext cx="1" cy="77874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 : en arc 63">
            <a:extLst>
              <a:ext uri="{FF2B5EF4-FFF2-40B4-BE49-F238E27FC236}">
                <a16:creationId xmlns:a16="http://schemas.microsoft.com/office/drawing/2014/main" id="{CA59A393-C3D7-0442-F31F-A45F1639850C}"/>
              </a:ext>
            </a:extLst>
          </p:cNvPr>
          <p:cNvCxnSpPr>
            <a:cxnSpLocks/>
            <a:stCxn id="47" idx="1"/>
            <a:endCxn id="8" idx="1"/>
          </p:cNvCxnSpPr>
          <p:nvPr/>
        </p:nvCxnSpPr>
        <p:spPr>
          <a:xfrm rot="10800000" flipH="1">
            <a:off x="3222869" y="2224036"/>
            <a:ext cx="21725" cy="1051209"/>
          </a:xfrm>
          <a:prstGeom prst="curvedConnector3">
            <a:avLst>
              <a:gd name="adj1" fmla="val -1052244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 : en arc 67">
            <a:extLst>
              <a:ext uri="{FF2B5EF4-FFF2-40B4-BE49-F238E27FC236}">
                <a16:creationId xmlns:a16="http://schemas.microsoft.com/office/drawing/2014/main" id="{19A0DF6E-B6DA-F1E5-A777-E586FC3FBEB2}"/>
              </a:ext>
            </a:extLst>
          </p:cNvPr>
          <p:cNvCxnSpPr>
            <a:cxnSpLocks/>
            <a:stCxn id="30" idx="3"/>
            <a:endCxn id="25" idx="3"/>
          </p:cNvCxnSpPr>
          <p:nvPr/>
        </p:nvCxnSpPr>
        <p:spPr>
          <a:xfrm flipV="1">
            <a:off x="7069564" y="2241469"/>
            <a:ext cx="1" cy="1098882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Losange 71">
            <a:extLst>
              <a:ext uri="{FF2B5EF4-FFF2-40B4-BE49-F238E27FC236}">
                <a16:creationId xmlns:a16="http://schemas.microsoft.com/office/drawing/2014/main" id="{7B2B9322-8816-4A0A-F2CB-56D2144151C6}"/>
              </a:ext>
            </a:extLst>
          </p:cNvPr>
          <p:cNvSpPr/>
          <p:nvPr/>
        </p:nvSpPr>
        <p:spPr>
          <a:xfrm>
            <a:off x="4390382" y="3873449"/>
            <a:ext cx="1448434" cy="609404"/>
          </a:xfrm>
          <a:prstGeom prst="diamond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Obstacle évité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46ABA3B3-820D-8195-8564-8585A9C8C565}"/>
              </a:ext>
            </a:extLst>
          </p:cNvPr>
          <p:cNvSpPr txBox="1"/>
          <p:nvPr/>
        </p:nvSpPr>
        <p:spPr>
          <a:xfrm>
            <a:off x="7282465" y="2611141"/>
            <a:ext cx="64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Pas ok</a:t>
            </a:r>
            <a:endParaRPr lang="en-GB" sz="1200" dirty="0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D5044965-F531-473C-B307-FB03777D35DF}"/>
              </a:ext>
            </a:extLst>
          </p:cNvPr>
          <p:cNvSpPr txBox="1"/>
          <p:nvPr/>
        </p:nvSpPr>
        <p:spPr>
          <a:xfrm>
            <a:off x="6207519" y="3868838"/>
            <a:ext cx="455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Ok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05715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7B243-509E-7FDA-3472-97B19DBA9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ZoneTexte 57">
            <a:extLst>
              <a:ext uri="{FF2B5EF4-FFF2-40B4-BE49-F238E27FC236}">
                <a16:creationId xmlns:a16="http://schemas.microsoft.com/office/drawing/2014/main" id="{6A839BBD-B2DD-1271-B880-C5CC85F108A2}"/>
              </a:ext>
            </a:extLst>
          </p:cNvPr>
          <p:cNvSpPr txBox="1"/>
          <p:nvPr/>
        </p:nvSpPr>
        <p:spPr>
          <a:xfrm>
            <a:off x="1745469" y="649229"/>
            <a:ext cx="292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accent2"/>
                </a:solidFill>
              </a:rPr>
              <a:t>*2.3 Ramasser les déchets</a:t>
            </a:r>
            <a:endParaRPr lang="en-GB" b="1" u="sng" dirty="0">
              <a:solidFill>
                <a:schemeClr val="accent2"/>
              </a:solidFill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A7875E7-5A3D-E7D2-0352-56D3471640D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5257734" y="683242"/>
            <a:ext cx="0" cy="62431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511D047F-04DE-9142-5E5D-D44837C842DC}"/>
              </a:ext>
            </a:extLst>
          </p:cNvPr>
          <p:cNvSpPr txBox="1"/>
          <p:nvPr/>
        </p:nvSpPr>
        <p:spPr>
          <a:xfrm>
            <a:off x="5257734" y="683242"/>
            <a:ext cx="986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Ramasser les déchets</a:t>
            </a:r>
            <a:endParaRPr lang="en-GB" sz="1200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DF06A724-00D3-B9C8-1CF5-2C1757F3F4E7}"/>
              </a:ext>
            </a:extLst>
          </p:cNvPr>
          <p:cNvSpPr/>
          <p:nvPr/>
        </p:nvSpPr>
        <p:spPr>
          <a:xfrm>
            <a:off x="4764391" y="1307557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Avancer pour se placer au dessus du déchet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1C6A017C-8854-8986-1D82-3E7CE7C98133}"/>
              </a:ext>
            </a:extLst>
          </p:cNvPr>
          <p:cNvSpPr/>
          <p:nvPr/>
        </p:nvSpPr>
        <p:spPr>
          <a:xfrm>
            <a:off x="4764391" y="2326976"/>
            <a:ext cx="986685" cy="73134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Descendre et activé l’aimant</a:t>
            </a:r>
            <a:endParaRPr lang="en-GB" sz="1050" dirty="0">
              <a:solidFill>
                <a:schemeClr val="tx1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4DC6D50A-422F-5ED4-DF70-B307D6CE7166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5257734" y="1953186"/>
            <a:ext cx="0" cy="37379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8A259D4A-AC43-2308-02E8-06FC4928ACF8}"/>
              </a:ext>
            </a:extLst>
          </p:cNvPr>
          <p:cNvCxnSpPr>
            <a:cxnSpLocks/>
            <a:stCxn id="30" idx="2"/>
            <a:endCxn id="16" idx="0"/>
          </p:cNvCxnSpPr>
          <p:nvPr/>
        </p:nvCxnSpPr>
        <p:spPr>
          <a:xfrm flipH="1">
            <a:off x="5257732" y="3058325"/>
            <a:ext cx="2" cy="44483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2535A1D8-81D0-FF5E-3C6A-6E3E81E5C216}"/>
              </a:ext>
            </a:extLst>
          </p:cNvPr>
          <p:cNvSpPr txBox="1"/>
          <p:nvPr/>
        </p:nvSpPr>
        <p:spPr>
          <a:xfrm>
            <a:off x="5295358" y="5411943"/>
            <a:ext cx="94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Déchet ramassé</a:t>
            </a:r>
            <a:endParaRPr lang="en-GB" sz="1200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AAB0DFD-FADD-7320-ABA3-BBCCD6D34BE2}"/>
              </a:ext>
            </a:extLst>
          </p:cNvPr>
          <p:cNvSpPr/>
          <p:nvPr/>
        </p:nvSpPr>
        <p:spPr>
          <a:xfrm>
            <a:off x="4764389" y="3503163"/>
            <a:ext cx="986685" cy="73134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Monter l’aimant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6BA7A5D3-D977-AC89-B478-67ED3B4ADFC7}"/>
              </a:ext>
            </a:extLst>
          </p:cNvPr>
          <p:cNvSpPr/>
          <p:nvPr/>
        </p:nvSpPr>
        <p:spPr>
          <a:xfrm>
            <a:off x="4764388" y="4632036"/>
            <a:ext cx="986685" cy="73134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Désactiver l’aimant</a:t>
            </a:r>
            <a:endParaRPr lang="en-GB" sz="1050" dirty="0">
              <a:solidFill>
                <a:schemeClr val="tx1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D8010BA9-5F88-23EB-4CBE-E81D6555262F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 flipH="1">
            <a:off x="5257731" y="4234512"/>
            <a:ext cx="1" cy="397524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5189F39-6CAF-005A-D998-C9A4FD67A3BD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257730" y="5363385"/>
            <a:ext cx="1" cy="44483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21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2DAA0-31F8-B20D-5047-F61002E2C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ZoneTexte 57">
            <a:extLst>
              <a:ext uri="{FF2B5EF4-FFF2-40B4-BE49-F238E27FC236}">
                <a16:creationId xmlns:a16="http://schemas.microsoft.com/office/drawing/2014/main" id="{5F4DD670-66C0-CD88-E4ED-EC944F797696}"/>
              </a:ext>
            </a:extLst>
          </p:cNvPr>
          <p:cNvSpPr txBox="1"/>
          <p:nvPr/>
        </p:nvSpPr>
        <p:spPr>
          <a:xfrm>
            <a:off x="1745469" y="649229"/>
            <a:ext cx="292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accent2"/>
                </a:solidFill>
              </a:rPr>
              <a:t>*2.3 Ramasser les déchets</a:t>
            </a:r>
            <a:endParaRPr lang="en-GB" b="1" u="sng" dirty="0">
              <a:solidFill>
                <a:schemeClr val="accent2"/>
              </a:solidFill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25B3E58-FCA7-C53A-31C4-B6A385C12A4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5257734" y="683242"/>
            <a:ext cx="0" cy="62431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0E9BE253-DBF5-698D-7F1E-42B5B2D42665}"/>
              </a:ext>
            </a:extLst>
          </p:cNvPr>
          <p:cNvSpPr txBox="1"/>
          <p:nvPr/>
        </p:nvSpPr>
        <p:spPr>
          <a:xfrm>
            <a:off x="5257734" y="683242"/>
            <a:ext cx="986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Ramasser les déchets</a:t>
            </a:r>
            <a:endParaRPr lang="en-GB" sz="1200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5A8B69F-893C-5DEF-915F-8FA7F1EEE156}"/>
              </a:ext>
            </a:extLst>
          </p:cNvPr>
          <p:cNvSpPr/>
          <p:nvPr/>
        </p:nvSpPr>
        <p:spPr>
          <a:xfrm>
            <a:off x="4764391" y="1307557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Avancer pour se placer au dessus du déchet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CACB6D8E-6114-3FAC-CBC0-88578D0E59D2}"/>
              </a:ext>
            </a:extLst>
          </p:cNvPr>
          <p:cNvSpPr/>
          <p:nvPr/>
        </p:nvSpPr>
        <p:spPr>
          <a:xfrm>
            <a:off x="4764391" y="2326976"/>
            <a:ext cx="986685" cy="73134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Descendre et activé l’aimant</a:t>
            </a:r>
            <a:endParaRPr lang="en-GB" sz="1050" dirty="0">
              <a:solidFill>
                <a:schemeClr val="tx1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E2B9C07-D742-CDFA-F8A7-70E3B96F683C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5257734" y="1953186"/>
            <a:ext cx="0" cy="37379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C5EC5C4B-39D6-3B2F-EA6B-0B10F20FEDA1}"/>
              </a:ext>
            </a:extLst>
          </p:cNvPr>
          <p:cNvCxnSpPr>
            <a:cxnSpLocks/>
            <a:stCxn id="30" idx="2"/>
            <a:endCxn id="16" idx="0"/>
          </p:cNvCxnSpPr>
          <p:nvPr/>
        </p:nvCxnSpPr>
        <p:spPr>
          <a:xfrm flipH="1">
            <a:off x="5257732" y="3058325"/>
            <a:ext cx="2" cy="44483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39F55580-7BCF-116F-828A-4031DC51DB77}"/>
              </a:ext>
            </a:extLst>
          </p:cNvPr>
          <p:cNvSpPr txBox="1"/>
          <p:nvPr/>
        </p:nvSpPr>
        <p:spPr>
          <a:xfrm>
            <a:off x="5295358" y="5411943"/>
            <a:ext cx="94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Déchet ramassé</a:t>
            </a:r>
            <a:endParaRPr lang="en-GB" sz="1200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65E6AF4-3724-34DA-1D1E-9459E9EFF1A4}"/>
              </a:ext>
            </a:extLst>
          </p:cNvPr>
          <p:cNvSpPr/>
          <p:nvPr/>
        </p:nvSpPr>
        <p:spPr>
          <a:xfrm>
            <a:off x="4764389" y="3503163"/>
            <a:ext cx="986685" cy="73134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Monter l’aimant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9663CAB1-FFB4-5F5E-ECCF-995170546B37}"/>
              </a:ext>
            </a:extLst>
          </p:cNvPr>
          <p:cNvSpPr/>
          <p:nvPr/>
        </p:nvSpPr>
        <p:spPr>
          <a:xfrm>
            <a:off x="4764388" y="4632036"/>
            <a:ext cx="986685" cy="73134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Désactiver l’aimant</a:t>
            </a:r>
            <a:endParaRPr lang="en-GB" sz="1050" dirty="0">
              <a:solidFill>
                <a:schemeClr val="tx1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AE9DD450-4EC2-96A5-570E-8221B265CCE4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 flipH="1">
            <a:off x="5257731" y="4234512"/>
            <a:ext cx="1" cy="397524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C4B5A69-A6BD-BCB4-88D6-EE8EE672B2A6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257730" y="5363385"/>
            <a:ext cx="1" cy="444838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04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ut sur le Raspberry Pi Pico | PiCockpit">
            <a:extLst>
              <a:ext uri="{FF2B5EF4-FFF2-40B4-BE49-F238E27FC236}">
                <a16:creationId xmlns:a16="http://schemas.microsoft.com/office/drawing/2014/main" id="{B38695C9-D0FE-483A-8211-31B348FAD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" y="0"/>
            <a:ext cx="9991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33B75E8B-C450-CCBC-F51B-3EBD39857616}"/>
              </a:ext>
            </a:extLst>
          </p:cNvPr>
          <p:cNvGrpSpPr/>
          <p:nvPr/>
        </p:nvGrpSpPr>
        <p:grpSpPr>
          <a:xfrm>
            <a:off x="1574158" y="1030147"/>
            <a:ext cx="902825" cy="578734"/>
            <a:chOff x="1632031" y="1064871"/>
            <a:chExt cx="902825" cy="578734"/>
          </a:xfrm>
        </p:grpSpPr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E9F01821-AA67-69A2-5113-0A9733578BDA}"/>
                </a:ext>
              </a:extLst>
            </p:cNvPr>
            <p:cNvSpPr txBox="1"/>
            <p:nvPr/>
          </p:nvSpPr>
          <p:spPr>
            <a:xfrm>
              <a:off x="1632031" y="1169572"/>
              <a:ext cx="902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GPS</a:t>
              </a:r>
              <a:endParaRPr lang="en-GB" dirty="0"/>
            </a:p>
          </p:txBody>
        </p:sp>
        <p:sp>
          <p:nvSpPr>
            <p:cNvPr id="3" name="Accolade ouvrante 2">
              <a:extLst>
                <a:ext uri="{FF2B5EF4-FFF2-40B4-BE49-F238E27FC236}">
                  <a16:creationId xmlns:a16="http://schemas.microsoft.com/office/drawing/2014/main" id="{4DA00411-5321-42DC-CDE7-D1ECFE73B643}"/>
                </a:ext>
              </a:extLst>
            </p:cNvPr>
            <p:cNvSpPr/>
            <p:nvPr/>
          </p:nvSpPr>
          <p:spPr>
            <a:xfrm>
              <a:off x="2187615" y="1064871"/>
              <a:ext cx="347241" cy="57873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E69321DA-0A46-B877-DBE4-CCCEC34347E2}"/>
              </a:ext>
            </a:extLst>
          </p:cNvPr>
          <p:cNvGrpSpPr/>
          <p:nvPr/>
        </p:nvGrpSpPr>
        <p:grpSpPr>
          <a:xfrm>
            <a:off x="9250101" y="2831239"/>
            <a:ext cx="2475053" cy="369332"/>
            <a:chOff x="1284789" y="1556094"/>
            <a:chExt cx="2475053" cy="369332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404521A5-96E1-AF90-03F5-225D0F89C543}"/>
                </a:ext>
              </a:extLst>
            </p:cNvPr>
            <p:cNvSpPr txBox="1"/>
            <p:nvPr/>
          </p:nvSpPr>
          <p:spPr>
            <a:xfrm>
              <a:off x="1632030" y="1556094"/>
              <a:ext cx="2127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Détecteur métaux</a:t>
              </a:r>
              <a:endParaRPr lang="en-GB" dirty="0"/>
            </a:p>
          </p:txBody>
        </p:sp>
        <p:sp>
          <p:nvSpPr>
            <p:cNvPr id="7" name="Accolade ouvrante 6">
              <a:extLst>
                <a:ext uri="{FF2B5EF4-FFF2-40B4-BE49-F238E27FC236}">
                  <a16:creationId xmlns:a16="http://schemas.microsoft.com/office/drawing/2014/main" id="{6C9AEF3F-C6B8-30B6-86C9-2814AB5E9552}"/>
                </a:ext>
              </a:extLst>
            </p:cNvPr>
            <p:cNvSpPr/>
            <p:nvPr/>
          </p:nvSpPr>
          <p:spPr>
            <a:xfrm rot="10800000">
              <a:off x="1284789" y="1653249"/>
              <a:ext cx="347241" cy="17502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5540CB04-D9B6-E3C8-9287-35118B660697}"/>
              </a:ext>
            </a:extLst>
          </p:cNvPr>
          <p:cNvGrpSpPr/>
          <p:nvPr/>
        </p:nvGrpSpPr>
        <p:grpSpPr>
          <a:xfrm>
            <a:off x="7897792" y="3244334"/>
            <a:ext cx="2475053" cy="369332"/>
            <a:chOff x="1284789" y="1556094"/>
            <a:chExt cx="2475053" cy="369332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EEC9A602-37C7-0A08-A19E-A80960FBE79A}"/>
                </a:ext>
              </a:extLst>
            </p:cNvPr>
            <p:cNvSpPr txBox="1"/>
            <p:nvPr/>
          </p:nvSpPr>
          <p:spPr>
            <a:xfrm>
              <a:off x="1632030" y="1556094"/>
              <a:ext cx="2127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Bouton?</a:t>
              </a:r>
              <a:endParaRPr lang="en-GB" dirty="0"/>
            </a:p>
          </p:txBody>
        </p:sp>
        <p:sp>
          <p:nvSpPr>
            <p:cNvPr id="10" name="Accolade ouvrante 9">
              <a:extLst>
                <a:ext uri="{FF2B5EF4-FFF2-40B4-BE49-F238E27FC236}">
                  <a16:creationId xmlns:a16="http://schemas.microsoft.com/office/drawing/2014/main" id="{F13ABD0A-871E-0948-AEC1-2697CA111067}"/>
                </a:ext>
              </a:extLst>
            </p:cNvPr>
            <p:cNvSpPr/>
            <p:nvPr/>
          </p:nvSpPr>
          <p:spPr>
            <a:xfrm rot="10800000">
              <a:off x="1284789" y="1653249"/>
              <a:ext cx="347241" cy="17502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8F404E1-478B-8F4F-926D-38D78760483C}"/>
              </a:ext>
            </a:extLst>
          </p:cNvPr>
          <p:cNvGrpSpPr/>
          <p:nvPr/>
        </p:nvGrpSpPr>
        <p:grpSpPr>
          <a:xfrm>
            <a:off x="7897792" y="1456443"/>
            <a:ext cx="2475055" cy="423081"/>
            <a:chOff x="1284787" y="1556093"/>
            <a:chExt cx="2475055" cy="423081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E810953-E75E-900F-9ECA-7AD301DBC5B7}"/>
                </a:ext>
              </a:extLst>
            </p:cNvPr>
            <p:cNvSpPr txBox="1"/>
            <p:nvPr/>
          </p:nvSpPr>
          <p:spPr>
            <a:xfrm>
              <a:off x="1632030" y="1556094"/>
              <a:ext cx="2127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Alim</a:t>
              </a:r>
              <a:endParaRPr lang="en-GB" dirty="0"/>
            </a:p>
          </p:txBody>
        </p:sp>
        <p:sp>
          <p:nvSpPr>
            <p:cNvPr id="13" name="Accolade ouvrante 12">
              <a:extLst>
                <a:ext uri="{FF2B5EF4-FFF2-40B4-BE49-F238E27FC236}">
                  <a16:creationId xmlns:a16="http://schemas.microsoft.com/office/drawing/2014/main" id="{70D63AB0-CC58-8F7C-4A11-0930719EDC14}"/>
                </a:ext>
              </a:extLst>
            </p:cNvPr>
            <p:cNvSpPr/>
            <p:nvPr/>
          </p:nvSpPr>
          <p:spPr>
            <a:xfrm rot="10800000">
              <a:off x="1284787" y="1556093"/>
              <a:ext cx="347241" cy="42308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94492E5-1AE2-C1B7-2602-E90B9CEC3044}"/>
              </a:ext>
            </a:extLst>
          </p:cNvPr>
          <p:cNvGrpSpPr/>
          <p:nvPr/>
        </p:nvGrpSpPr>
        <p:grpSpPr>
          <a:xfrm>
            <a:off x="480347" y="1733128"/>
            <a:ext cx="2552221" cy="369332"/>
            <a:chOff x="-17364" y="1153984"/>
            <a:chExt cx="2552221" cy="505210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36163AD9-37CE-CEE9-E096-726AFA9C2098}"/>
                </a:ext>
              </a:extLst>
            </p:cNvPr>
            <p:cNvSpPr txBox="1"/>
            <p:nvPr/>
          </p:nvSpPr>
          <p:spPr>
            <a:xfrm>
              <a:off x="-17364" y="1153984"/>
              <a:ext cx="2127812" cy="505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Compas numérique</a:t>
              </a:r>
              <a:endParaRPr lang="en-GB" dirty="0"/>
            </a:p>
          </p:txBody>
        </p:sp>
        <p:sp>
          <p:nvSpPr>
            <p:cNvPr id="16" name="Accolade ouvrante 15">
              <a:extLst>
                <a:ext uri="{FF2B5EF4-FFF2-40B4-BE49-F238E27FC236}">
                  <a16:creationId xmlns:a16="http://schemas.microsoft.com/office/drawing/2014/main" id="{B4AC353A-19E4-7E13-B66B-0DCD85C2E361}"/>
                </a:ext>
              </a:extLst>
            </p:cNvPr>
            <p:cNvSpPr/>
            <p:nvPr/>
          </p:nvSpPr>
          <p:spPr>
            <a:xfrm>
              <a:off x="2187616" y="1169573"/>
              <a:ext cx="347241" cy="47403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8CF211F-89F1-9641-FD49-0469EB698551}"/>
              </a:ext>
            </a:extLst>
          </p:cNvPr>
          <p:cNvGrpSpPr/>
          <p:nvPr/>
        </p:nvGrpSpPr>
        <p:grpSpPr>
          <a:xfrm>
            <a:off x="480346" y="2091064"/>
            <a:ext cx="2031361" cy="369332"/>
            <a:chOff x="503496" y="1153984"/>
            <a:chExt cx="2031361" cy="505210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0DB666B-93EB-A3B3-15E8-87769CCE510F}"/>
                </a:ext>
              </a:extLst>
            </p:cNvPr>
            <p:cNvSpPr txBox="1"/>
            <p:nvPr/>
          </p:nvSpPr>
          <p:spPr>
            <a:xfrm>
              <a:off x="503496" y="1153984"/>
              <a:ext cx="1606951" cy="505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Écran </a:t>
              </a:r>
              <a:r>
                <a:rPr lang="fr-FR" dirty="0" err="1"/>
                <a:t>lcd</a:t>
              </a:r>
              <a:endParaRPr lang="en-GB" dirty="0"/>
            </a:p>
          </p:txBody>
        </p:sp>
        <p:sp>
          <p:nvSpPr>
            <p:cNvPr id="19" name="Accolade ouvrante 18">
              <a:extLst>
                <a:ext uri="{FF2B5EF4-FFF2-40B4-BE49-F238E27FC236}">
                  <a16:creationId xmlns:a16="http://schemas.microsoft.com/office/drawing/2014/main" id="{6F7D5A21-4F9A-3FC6-0DA7-A8112A34DBD4}"/>
                </a:ext>
              </a:extLst>
            </p:cNvPr>
            <p:cNvSpPr/>
            <p:nvPr/>
          </p:nvSpPr>
          <p:spPr>
            <a:xfrm>
              <a:off x="2187616" y="1169573"/>
              <a:ext cx="347241" cy="47403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6550EAFA-F87F-DBD0-1FB2-35C9844C5DAC}"/>
              </a:ext>
            </a:extLst>
          </p:cNvPr>
          <p:cNvGrpSpPr/>
          <p:nvPr/>
        </p:nvGrpSpPr>
        <p:grpSpPr>
          <a:xfrm>
            <a:off x="480347" y="2734084"/>
            <a:ext cx="2552221" cy="369332"/>
            <a:chOff x="-17364" y="1153984"/>
            <a:chExt cx="2552221" cy="505210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982343B3-0BA0-58AC-CC3E-1070E1F6A900}"/>
                </a:ext>
              </a:extLst>
            </p:cNvPr>
            <p:cNvSpPr txBox="1"/>
            <p:nvPr/>
          </p:nvSpPr>
          <p:spPr>
            <a:xfrm>
              <a:off x="-17364" y="1153984"/>
              <a:ext cx="2127812" cy="505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ultrason</a:t>
              </a:r>
              <a:endParaRPr lang="en-GB" dirty="0"/>
            </a:p>
          </p:txBody>
        </p:sp>
        <p:sp>
          <p:nvSpPr>
            <p:cNvPr id="22" name="Accolade ouvrante 21">
              <a:extLst>
                <a:ext uri="{FF2B5EF4-FFF2-40B4-BE49-F238E27FC236}">
                  <a16:creationId xmlns:a16="http://schemas.microsoft.com/office/drawing/2014/main" id="{0C0E87CA-E272-8593-4E70-080ADD25C8C8}"/>
                </a:ext>
              </a:extLst>
            </p:cNvPr>
            <p:cNvSpPr/>
            <p:nvPr/>
          </p:nvSpPr>
          <p:spPr>
            <a:xfrm>
              <a:off x="2187616" y="1169573"/>
              <a:ext cx="347241" cy="47403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FA57E84-A25C-62F4-2EB3-7F8E69110924}"/>
              </a:ext>
            </a:extLst>
          </p:cNvPr>
          <p:cNvGrpSpPr/>
          <p:nvPr/>
        </p:nvGrpSpPr>
        <p:grpSpPr>
          <a:xfrm>
            <a:off x="543041" y="4821815"/>
            <a:ext cx="2552221" cy="369332"/>
            <a:chOff x="-17364" y="1153984"/>
            <a:chExt cx="2552221" cy="505210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588FE34-71E5-093C-639C-24737651BEDA}"/>
                </a:ext>
              </a:extLst>
            </p:cNvPr>
            <p:cNvSpPr txBox="1"/>
            <p:nvPr/>
          </p:nvSpPr>
          <p:spPr>
            <a:xfrm>
              <a:off x="-17364" y="1153984"/>
              <a:ext cx="2127812" cy="505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ultrason</a:t>
              </a:r>
              <a:endParaRPr lang="en-GB" dirty="0"/>
            </a:p>
          </p:txBody>
        </p:sp>
        <p:sp>
          <p:nvSpPr>
            <p:cNvPr id="25" name="Accolade ouvrante 24">
              <a:extLst>
                <a:ext uri="{FF2B5EF4-FFF2-40B4-BE49-F238E27FC236}">
                  <a16:creationId xmlns:a16="http://schemas.microsoft.com/office/drawing/2014/main" id="{26452DD9-F2B0-3130-6F75-1CE064D3A1AD}"/>
                </a:ext>
              </a:extLst>
            </p:cNvPr>
            <p:cNvSpPr/>
            <p:nvPr/>
          </p:nvSpPr>
          <p:spPr>
            <a:xfrm>
              <a:off x="2187616" y="1169573"/>
              <a:ext cx="347241" cy="47403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C41C2A08-E8AB-C49B-AFDB-0134896FE566}"/>
              </a:ext>
            </a:extLst>
          </p:cNvPr>
          <p:cNvGrpSpPr/>
          <p:nvPr/>
        </p:nvGrpSpPr>
        <p:grpSpPr>
          <a:xfrm>
            <a:off x="543041" y="3175185"/>
            <a:ext cx="2127812" cy="1345738"/>
            <a:chOff x="1435259" y="941374"/>
            <a:chExt cx="2127812" cy="1840836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E48079FC-B038-EEB2-7358-6E1A16623A78}"/>
                </a:ext>
              </a:extLst>
            </p:cNvPr>
            <p:cNvSpPr txBox="1"/>
            <p:nvPr/>
          </p:nvSpPr>
          <p:spPr>
            <a:xfrm>
              <a:off x="1435259" y="1513291"/>
              <a:ext cx="2127812" cy="505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Moteur 1,2</a:t>
              </a:r>
              <a:endParaRPr lang="en-GB" dirty="0"/>
            </a:p>
          </p:txBody>
        </p:sp>
        <p:sp>
          <p:nvSpPr>
            <p:cNvPr id="28" name="Accolade ouvrante 27">
              <a:extLst>
                <a:ext uri="{FF2B5EF4-FFF2-40B4-BE49-F238E27FC236}">
                  <a16:creationId xmlns:a16="http://schemas.microsoft.com/office/drawing/2014/main" id="{7C9598B4-EE46-9EE8-6CB9-AD0C5A71BF5C}"/>
                </a:ext>
              </a:extLst>
            </p:cNvPr>
            <p:cNvSpPr/>
            <p:nvPr/>
          </p:nvSpPr>
          <p:spPr>
            <a:xfrm>
              <a:off x="3021959" y="941374"/>
              <a:ext cx="347241" cy="184083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A814490-158C-9E1C-EEC8-A9EE0BD77299}"/>
              </a:ext>
            </a:extLst>
          </p:cNvPr>
          <p:cNvGrpSpPr/>
          <p:nvPr/>
        </p:nvGrpSpPr>
        <p:grpSpPr>
          <a:xfrm>
            <a:off x="9931502" y="4206034"/>
            <a:ext cx="2440751" cy="951586"/>
            <a:chOff x="1284788" y="876684"/>
            <a:chExt cx="2440751" cy="951586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6BB34F69-51C0-2DDA-238B-F30B04E21DB2}"/>
                </a:ext>
              </a:extLst>
            </p:cNvPr>
            <p:cNvSpPr txBox="1"/>
            <p:nvPr/>
          </p:nvSpPr>
          <p:spPr>
            <a:xfrm>
              <a:off x="1597727" y="1129356"/>
              <a:ext cx="2127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Moteur pas à pas</a:t>
              </a:r>
              <a:endParaRPr lang="en-GB" dirty="0"/>
            </a:p>
          </p:txBody>
        </p:sp>
        <p:sp>
          <p:nvSpPr>
            <p:cNvPr id="31" name="Accolade ouvrante 30">
              <a:extLst>
                <a:ext uri="{FF2B5EF4-FFF2-40B4-BE49-F238E27FC236}">
                  <a16:creationId xmlns:a16="http://schemas.microsoft.com/office/drawing/2014/main" id="{BEB77501-E6BC-A819-9831-AF79D466782B}"/>
                </a:ext>
              </a:extLst>
            </p:cNvPr>
            <p:cNvSpPr/>
            <p:nvPr/>
          </p:nvSpPr>
          <p:spPr>
            <a:xfrm rot="10800000">
              <a:off x="1284788" y="876684"/>
              <a:ext cx="347241" cy="95158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4" name="Groupe 1023">
            <a:extLst>
              <a:ext uri="{FF2B5EF4-FFF2-40B4-BE49-F238E27FC236}">
                <a16:creationId xmlns:a16="http://schemas.microsoft.com/office/drawing/2014/main" id="{FD744D67-B095-26E4-0F34-B7A3CC48141C}"/>
              </a:ext>
            </a:extLst>
          </p:cNvPr>
          <p:cNvGrpSpPr/>
          <p:nvPr/>
        </p:nvGrpSpPr>
        <p:grpSpPr>
          <a:xfrm>
            <a:off x="9365308" y="3860945"/>
            <a:ext cx="2475053" cy="369332"/>
            <a:chOff x="1284789" y="1556094"/>
            <a:chExt cx="2475053" cy="369332"/>
          </a:xfrm>
        </p:grpSpPr>
        <p:sp>
          <p:nvSpPr>
            <p:cNvPr id="1025" name="ZoneTexte 1024">
              <a:extLst>
                <a:ext uri="{FF2B5EF4-FFF2-40B4-BE49-F238E27FC236}">
                  <a16:creationId xmlns:a16="http://schemas.microsoft.com/office/drawing/2014/main" id="{816F569B-E3DC-CB20-DFF4-AA55D4DD88F2}"/>
                </a:ext>
              </a:extLst>
            </p:cNvPr>
            <p:cNvSpPr txBox="1"/>
            <p:nvPr/>
          </p:nvSpPr>
          <p:spPr>
            <a:xfrm>
              <a:off x="1632030" y="1556094"/>
              <a:ext cx="2127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Electro-aimant</a:t>
              </a:r>
              <a:endParaRPr lang="en-GB" dirty="0"/>
            </a:p>
          </p:txBody>
        </p:sp>
        <p:sp>
          <p:nvSpPr>
            <p:cNvPr id="1027" name="Accolade ouvrante 1026">
              <a:extLst>
                <a:ext uri="{FF2B5EF4-FFF2-40B4-BE49-F238E27FC236}">
                  <a16:creationId xmlns:a16="http://schemas.microsoft.com/office/drawing/2014/main" id="{AA6B53C8-1C08-3B5A-5701-D7330E9DEFD8}"/>
                </a:ext>
              </a:extLst>
            </p:cNvPr>
            <p:cNvSpPr/>
            <p:nvPr/>
          </p:nvSpPr>
          <p:spPr>
            <a:xfrm rot="10800000">
              <a:off x="1284789" y="1653249"/>
              <a:ext cx="347241" cy="17502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1610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8994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243</Words>
  <Application>Microsoft Office PowerPoint</Application>
  <PresentationFormat>Grand écran</PresentationFormat>
  <Paragraphs>104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Yann Cojan</dc:creator>
  <cp:lastModifiedBy>Yann Cojan</cp:lastModifiedBy>
  <cp:revision>9</cp:revision>
  <dcterms:created xsi:type="dcterms:W3CDTF">2025-04-11T09:17:52Z</dcterms:created>
  <dcterms:modified xsi:type="dcterms:W3CDTF">2025-05-09T13:34:59Z</dcterms:modified>
</cp:coreProperties>
</file>