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FA223-9C0D-8FBB-92A4-554F63AAE5A8}" v="5" dt="2024-08-30T00:42:05.040"/>
    <p1510:client id="{27194378-0B18-A891-F330-6C58BF0E8349}" v="9" dt="2024-08-30T00:44:49.273"/>
    <p1510:client id="{3358F5C6-089C-07B3-A726-0497CEED5914}" v="15" dt="2024-08-30T00:43:2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42" autoAdjust="0"/>
  </p:normalViewPr>
  <p:slideViewPr>
    <p:cSldViewPr>
      <p:cViewPr>
        <p:scale>
          <a:sx n="100" d="100"/>
          <a:sy n="100" d="100"/>
        </p:scale>
        <p:origin x="-1517" y="-22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3B579-04EA-4C82-8495-4197E5C8A1B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974C8-EAFE-4CE5-9A84-5BEA06363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- ϕ(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i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)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는 플레이어 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i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의 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Shapley value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이다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- N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은 모든 플레이어의 집합이다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- S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는 플레이어 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i</a:t>
            </a:r>
            <a:r>
              <a:rPr lang="ko-KR" altLang="en-US" b="0" i="1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를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 제외한 모든 가능한 플레이어의 부분 집합이다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- ∣S∣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는 집합 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S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의 크기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, 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즉 플레이어의 수이다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- v(S)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는 플레이어 집합 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S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가 협력하여 얻을 수 있는 총 가치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(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이익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)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이다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- v(S∪{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i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})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는 플레이어 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i</a:t>
            </a:r>
            <a:r>
              <a:rPr lang="ko-KR" altLang="en-US" b="0" i="1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를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 포함시켰을 때의 집합 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S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의 총 가치이다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- ∣S∣!(∣N∣−∣S∣−1)! / ∣N∣! ​</a:t>
            </a:r>
            <a:r>
              <a:rPr lang="ko-KR" altLang="en-US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는 모든 가능한 플레이어 순서쌍에 대해 평균을 내는 데 사용되는 가중치이다</a:t>
            </a:r>
            <a:r>
              <a:rPr lang="en-US" altLang="ko-KR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KaTeX_Math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974C8-EAFE-4CE5-9A84-5BEA063635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8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974C8-EAFE-4CE5-9A84-5BEA063635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6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974C8-EAFE-4CE5-9A84-5BEA063635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4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랜덤포레스트</a:t>
            </a:r>
            <a:r>
              <a:rPr lang="en-US" altLang="ko-KR" dirty="0"/>
              <a:t>(Random Forest)</a:t>
            </a:r>
            <a:r>
              <a:rPr lang="ko-KR" altLang="en-US" dirty="0"/>
              <a:t>는 </a:t>
            </a:r>
            <a:r>
              <a:rPr lang="ko-KR" altLang="en-US" b="1" dirty="0"/>
              <a:t>여러 개의 결정 트리</a:t>
            </a:r>
            <a:r>
              <a:rPr lang="en-US" altLang="ko-KR" b="1" dirty="0"/>
              <a:t>(Decision Tree)</a:t>
            </a:r>
            <a:r>
              <a:rPr lang="ko-KR" altLang="en-US" b="1" dirty="0"/>
              <a:t>를 조합</a:t>
            </a:r>
            <a:r>
              <a:rPr lang="ko-KR" altLang="en-US" dirty="0"/>
              <a:t>하여 더 나은 예측을 만드는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핵심 개념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결정 트리</a:t>
            </a:r>
            <a:r>
              <a:rPr lang="en-US" altLang="ko-KR" b="1" dirty="0"/>
              <a:t>(Decision Tree)</a:t>
            </a:r>
            <a:r>
              <a:rPr lang="en-US" altLang="ko-KR" dirty="0"/>
              <a:t>: </a:t>
            </a:r>
            <a:r>
              <a:rPr lang="ko-KR" altLang="en-US" dirty="0"/>
              <a:t>데이터를 **특징</a:t>
            </a:r>
            <a:r>
              <a:rPr lang="en-US" altLang="ko-KR" dirty="0"/>
              <a:t>(feature)**</a:t>
            </a:r>
            <a:r>
              <a:rPr lang="ko-KR" altLang="en-US" dirty="0"/>
              <a:t>을 기준으로 여러 번 분류하거나 예측하는 과정으로</a:t>
            </a:r>
            <a:r>
              <a:rPr lang="en-US" altLang="ko-KR" dirty="0"/>
              <a:t>, </a:t>
            </a:r>
            <a:r>
              <a:rPr lang="ko-KR" altLang="en-US" dirty="0"/>
              <a:t>나무 모양의 구조를 가집니다</a:t>
            </a:r>
            <a:r>
              <a:rPr lang="en-US" altLang="ko-KR" dirty="0"/>
              <a:t>. </a:t>
            </a:r>
            <a:r>
              <a:rPr lang="ko-KR" altLang="en-US" dirty="0"/>
              <a:t>각 가지는 질문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이 사람의 나이는 </a:t>
            </a:r>
            <a:r>
              <a:rPr lang="en-US" altLang="ko-KR" dirty="0"/>
              <a:t>30</a:t>
            </a:r>
            <a:r>
              <a:rPr lang="ko-KR" altLang="en-US" dirty="0"/>
              <a:t>세 이상인가</a:t>
            </a:r>
            <a:r>
              <a:rPr lang="en-US" altLang="ko-KR" dirty="0"/>
              <a:t>?")</a:t>
            </a:r>
            <a:r>
              <a:rPr lang="ko-KR" altLang="en-US" dirty="0"/>
              <a:t>에 해당하며</a:t>
            </a:r>
            <a:r>
              <a:rPr lang="en-US" altLang="ko-KR" dirty="0"/>
              <a:t>, </a:t>
            </a:r>
            <a:r>
              <a:rPr lang="ko-KR" altLang="en-US" dirty="0"/>
              <a:t>잎사귀는 최종 결정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이 사람은 대출 승인이 된다</a:t>
            </a:r>
            <a:r>
              <a:rPr lang="en-US" altLang="ko-KR" dirty="0"/>
              <a:t>.")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랜덤 포레스트</a:t>
            </a:r>
            <a:r>
              <a:rPr lang="en-US" altLang="ko-KR" b="1" dirty="0"/>
              <a:t>(Random Forest)</a:t>
            </a:r>
            <a:r>
              <a:rPr lang="en-US" altLang="ko-KR" dirty="0"/>
              <a:t>: </a:t>
            </a:r>
            <a:r>
              <a:rPr lang="ko-KR" altLang="en-US" dirty="0" err="1"/>
              <a:t>랜덤포레스트는</a:t>
            </a:r>
            <a:r>
              <a:rPr lang="ko-KR" altLang="en-US" dirty="0"/>
              <a:t> </a:t>
            </a:r>
            <a:r>
              <a:rPr lang="ko-KR" altLang="en-US" b="1" dirty="0"/>
              <a:t>여러 결정 트리</a:t>
            </a:r>
            <a:r>
              <a:rPr lang="ko-KR" altLang="en-US" dirty="0"/>
              <a:t>를 훈련시켜</a:t>
            </a:r>
            <a:r>
              <a:rPr lang="en-US" altLang="ko-KR" dirty="0"/>
              <a:t>, </a:t>
            </a:r>
            <a:r>
              <a:rPr lang="ko-KR" altLang="en-US" dirty="0"/>
              <a:t>각 트리가 독립적으로 예측을 합니다</a:t>
            </a:r>
            <a:r>
              <a:rPr lang="en-US" altLang="ko-KR" dirty="0"/>
              <a:t>. 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b="1" dirty="0"/>
              <a:t>다수결 투표</a:t>
            </a:r>
            <a:r>
              <a:rPr lang="ko-KR" altLang="en-US" dirty="0"/>
              <a:t>나 </a:t>
            </a:r>
            <a:r>
              <a:rPr lang="ko-KR" altLang="en-US" b="1" dirty="0"/>
              <a:t>평균</a:t>
            </a:r>
            <a:r>
              <a:rPr lang="ko-KR" altLang="en-US" dirty="0"/>
              <a:t>을 통해 최종 결과를 도출합니다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왜 여러 나무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개별 결정 트리</a:t>
            </a:r>
            <a:r>
              <a:rPr lang="ko-KR" altLang="en-US" dirty="0"/>
              <a:t>는 특정 데이터에 대해 </a:t>
            </a:r>
            <a:r>
              <a:rPr lang="ko-KR" altLang="en-US" dirty="0" err="1"/>
              <a:t>과적합</a:t>
            </a:r>
            <a:r>
              <a:rPr lang="en-US" altLang="ko-KR" dirty="0"/>
              <a:t>(overfitting)</a:t>
            </a:r>
            <a:r>
              <a:rPr lang="ko-KR" altLang="en-US" dirty="0"/>
              <a:t>될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트리가 너무 </a:t>
            </a:r>
            <a:r>
              <a:rPr lang="ko-KR" altLang="en-US" dirty="0" err="1"/>
              <a:t>복잡해져서</a:t>
            </a:r>
            <a:r>
              <a:rPr lang="ko-KR" altLang="en-US" dirty="0"/>
              <a:t> 훈련 데이터에는 잘 맞지만</a:t>
            </a:r>
            <a:r>
              <a:rPr lang="en-US" altLang="ko-KR" dirty="0"/>
              <a:t>, </a:t>
            </a:r>
            <a:r>
              <a:rPr lang="ko-KR" altLang="en-US" dirty="0"/>
              <a:t>새로운 데이터에는 성능이 떨어질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랜덤포레스트는</a:t>
            </a:r>
            <a:r>
              <a:rPr lang="ko-KR" altLang="en-US" dirty="0"/>
              <a:t> </a:t>
            </a:r>
            <a:r>
              <a:rPr lang="ko-KR" altLang="en-US" b="1" dirty="0"/>
              <a:t>여러 트리의 예측을 합치는 방식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개별 트리의 약점을 보완하고 더 강력한 모델을 만듭니다</a:t>
            </a:r>
            <a:r>
              <a:rPr lang="en-US" altLang="ko-KR" dirty="0"/>
              <a:t>. </a:t>
            </a:r>
            <a:r>
              <a:rPr lang="ko-KR" altLang="en-US" dirty="0"/>
              <a:t>이는 마치 여러 전문가의 의견을 모아 결정을 내리는 것과 유사합니다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표준화</a:t>
            </a:r>
            <a:r>
              <a:rPr lang="en-US" altLang="ko-KR" dirty="0"/>
              <a:t>(Standardization), </a:t>
            </a:r>
            <a:r>
              <a:rPr lang="ko-KR" altLang="en-US" dirty="0"/>
              <a:t>또는 </a:t>
            </a:r>
            <a:r>
              <a:rPr lang="en-US" altLang="ko-KR" dirty="0"/>
              <a:t>Z-score </a:t>
            </a:r>
            <a:r>
              <a:rPr lang="ko-KR" altLang="en-US" dirty="0"/>
              <a:t>스케일링은 데이터의 평균을 </a:t>
            </a:r>
            <a:r>
              <a:rPr lang="en-US" altLang="ko-KR" dirty="0"/>
              <a:t>0</a:t>
            </a:r>
            <a:r>
              <a:rPr lang="ko-KR" altLang="en-US" dirty="0"/>
              <a:t>으로 만들고 표준편차를 </a:t>
            </a:r>
            <a:r>
              <a:rPr lang="en-US" altLang="ko-KR" dirty="0"/>
              <a:t>1</a:t>
            </a:r>
            <a:r>
              <a:rPr lang="ko-KR" altLang="en-US" dirty="0"/>
              <a:t>로 맞추는 방법입니다</a:t>
            </a:r>
            <a:r>
              <a:rPr lang="en-US" altLang="ko-KR" dirty="0"/>
              <a:t>. </a:t>
            </a:r>
            <a:r>
              <a:rPr lang="ko-KR" altLang="en-US" dirty="0"/>
              <a:t>이 과정을 통해 데이터의 스케일을 조정하여 모델 학습이 더 효과적으로 이루어지도록 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974C8-EAFE-4CE5-9A84-5BEA063635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Precision (</a:t>
            </a:r>
            <a:r>
              <a:rPr lang="ko-KR" altLang="en-US" b="1" dirty="0"/>
              <a:t>정밀도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모델이 특정 클래스로 예측한 샘플 중 실제로 그 클래스에 속하는 샘플의 비율입니다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. Recall (</a:t>
            </a:r>
            <a:r>
              <a:rPr lang="ko-KR" altLang="en-US" b="1" dirty="0" err="1"/>
              <a:t>재현율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실제로 해당 클래스에 속하는 샘플 중 모델이 올바르게 예측한 샘플의 비율입니다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정의</a:t>
            </a:r>
            <a:r>
              <a:rPr lang="en-US" altLang="ko-KR" dirty="0"/>
              <a:t>: Precision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의 조화 평균으로</a:t>
            </a:r>
            <a:r>
              <a:rPr lang="en-US" altLang="ko-KR" dirty="0"/>
              <a:t>, </a:t>
            </a:r>
            <a:r>
              <a:rPr lang="ko-KR" altLang="en-US" dirty="0"/>
              <a:t>두 지표의 균형을 평가하는 지표입니다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Macro Average (macro avg)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각 클래스의 지표들의 평균으로</a:t>
            </a:r>
            <a:r>
              <a:rPr lang="en-US" altLang="ko-KR" dirty="0"/>
              <a:t>, </a:t>
            </a:r>
            <a:r>
              <a:rPr lang="ko-KR" altLang="en-US" dirty="0"/>
              <a:t>클래스의 샘플 수와 무관하게 계산됩니다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Precision (0.83)</a:t>
            </a:r>
            <a:r>
              <a:rPr lang="en-US" altLang="ko-KR" dirty="0"/>
              <a:t>, </a:t>
            </a:r>
            <a:r>
              <a:rPr lang="en-US" altLang="ko-KR" b="1" dirty="0"/>
              <a:t>Recall (0.79)</a:t>
            </a:r>
            <a:r>
              <a:rPr lang="en-US" altLang="ko-KR" dirty="0"/>
              <a:t>, </a:t>
            </a:r>
            <a:r>
              <a:rPr lang="en-US" altLang="ko-KR" b="1" dirty="0"/>
              <a:t>F1-Score (0.80)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해석</a:t>
            </a:r>
            <a:r>
              <a:rPr lang="en-US" altLang="ko-KR" dirty="0"/>
              <a:t>: </a:t>
            </a:r>
            <a:r>
              <a:rPr lang="ko-KR" altLang="en-US" dirty="0"/>
              <a:t>모든 클래스의 성능 지표들을 동일한 가중치로 평균을 낸 값입니다</a:t>
            </a:r>
            <a:r>
              <a:rPr lang="en-US" altLang="ko-KR" dirty="0"/>
              <a:t>. </a:t>
            </a:r>
            <a:r>
              <a:rPr lang="ko-KR" altLang="en-US" dirty="0"/>
              <a:t>모델이 균형 잡힌 성능을 내고 있는지 평가하는 데 유용합니다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Weighted Average (weighted avg)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각 클래스의 샘플 수를 가중치로 고려한 지표들의 평균입니다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Precision (0.85)</a:t>
            </a:r>
            <a:r>
              <a:rPr lang="en-US" altLang="ko-KR" dirty="0"/>
              <a:t>, </a:t>
            </a:r>
            <a:r>
              <a:rPr lang="en-US" altLang="ko-KR" b="1" dirty="0"/>
              <a:t>Recall (0.85)</a:t>
            </a:r>
            <a:r>
              <a:rPr lang="en-US" altLang="ko-KR" dirty="0"/>
              <a:t>, </a:t>
            </a:r>
            <a:r>
              <a:rPr lang="en-US" altLang="ko-KR" b="1" dirty="0"/>
              <a:t>F1-Score (0.85)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해석</a:t>
            </a:r>
            <a:r>
              <a:rPr lang="en-US" altLang="ko-KR" dirty="0"/>
              <a:t>: </a:t>
            </a:r>
            <a:r>
              <a:rPr lang="ko-KR" altLang="en-US" dirty="0"/>
              <a:t>클래스의 샘플 수를 반영한 평균 값으로</a:t>
            </a:r>
            <a:r>
              <a:rPr lang="en-US" altLang="ko-KR" dirty="0"/>
              <a:t>, </a:t>
            </a:r>
            <a:r>
              <a:rPr lang="ko-KR" altLang="en-US" dirty="0"/>
              <a:t>데이터 불균형을 고려하여 모델의 전반적인 성능을 평가합니다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974C8-EAFE-4CE5-9A84-5BEA063635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2.png"/><Relationship Id="rId18" Type="http://schemas.openxmlformats.org/officeDocument/2006/relationships/image" Target="../media/image112.png"/><Relationship Id="rId3" Type="http://schemas.openxmlformats.org/officeDocument/2006/relationships/image" Target="../media/image1.png"/><Relationship Id="rId21" Type="http://schemas.openxmlformats.org/officeDocument/2006/relationships/image" Target="../media/image88.png"/><Relationship Id="rId7" Type="http://schemas.openxmlformats.org/officeDocument/2006/relationships/image" Target="../media/image105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4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3.png"/><Relationship Id="rId23" Type="http://schemas.openxmlformats.org/officeDocument/2006/relationships/image" Target="../media/image116.png"/><Relationship Id="rId10" Type="http://schemas.openxmlformats.org/officeDocument/2006/relationships/image" Target="../media/image5.png"/><Relationship Id="rId19" Type="http://schemas.openxmlformats.org/officeDocument/2006/relationships/image" Target="../media/image113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4" Type="http://schemas.openxmlformats.org/officeDocument/2006/relationships/image" Target="../media/image50.png"/><Relationship Id="rId22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9.png"/><Relationship Id="rId18" Type="http://schemas.openxmlformats.org/officeDocument/2006/relationships/image" Target="../media/image94.png"/><Relationship Id="rId3" Type="http://schemas.openxmlformats.org/officeDocument/2006/relationships/image" Target="../media/image1.png"/><Relationship Id="rId21" Type="http://schemas.openxmlformats.org/officeDocument/2006/relationships/image" Target="../media/image121.png"/><Relationship Id="rId7" Type="http://schemas.openxmlformats.org/officeDocument/2006/relationships/image" Target="../media/image5.png"/><Relationship Id="rId12" Type="http://schemas.openxmlformats.org/officeDocument/2006/relationships/image" Target="../media/image118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92.png"/><Relationship Id="rId10" Type="http://schemas.openxmlformats.org/officeDocument/2006/relationships/image" Target="../media/image22.png"/><Relationship Id="rId19" Type="http://schemas.openxmlformats.org/officeDocument/2006/relationships/image" Target="../media/image88.png"/><Relationship Id="rId4" Type="http://schemas.openxmlformats.org/officeDocument/2006/relationships/image" Target="../media/image2.png"/><Relationship Id="rId9" Type="http://schemas.openxmlformats.org/officeDocument/2006/relationships/image" Target="../media/image117.png"/><Relationship Id="rId14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2.png"/><Relationship Id="rId18" Type="http://schemas.openxmlformats.org/officeDocument/2006/relationships/image" Target="../media/image93.png"/><Relationship Id="rId26" Type="http://schemas.openxmlformats.org/officeDocument/2006/relationships/image" Target="../media/image130.png"/><Relationship Id="rId3" Type="http://schemas.openxmlformats.org/officeDocument/2006/relationships/image" Target="../media/image1.png"/><Relationship Id="rId21" Type="http://schemas.openxmlformats.org/officeDocument/2006/relationships/image" Target="../media/image125.png"/><Relationship Id="rId7" Type="http://schemas.openxmlformats.org/officeDocument/2006/relationships/image" Target="../media/image117.png"/><Relationship Id="rId12" Type="http://schemas.openxmlformats.org/officeDocument/2006/relationships/image" Target="../media/image101.png"/><Relationship Id="rId17" Type="http://schemas.openxmlformats.org/officeDocument/2006/relationships/image" Target="../media/image50.png"/><Relationship Id="rId25" Type="http://schemas.openxmlformats.org/officeDocument/2006/relationships/image" Target="../media/image1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2.png"/><Relationship Id="rId20" Type="http://schemas.openxmlformats.org/officeDocument/2006/relationships/image" Target="../media/image124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128.png"/><Relationship Id="rId5" Type="http://schemas.openxmlformats.org/officeDocument/2006/relationships/image" Target="../media/image3.png"/><Relationship Id="rId15" Type="http://schemas.openxmlformats.org/officeDocument/2006/relationships/image" Target="../media/image106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10" Type="http://schemas.openxmlformats.org/officeDocument/2006/relationships/image" Target="../media/image5.png"/><Relationship Id="rId19" Type="http://schemas.openxmlformats.org/officeDocument/2006/relationships/image" Target="../media/image9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4" Type="http://schemas.openxmlformats.org/officeDocument/2006/relationships/image" Target="../media/image123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6.png"/><Relationship Id="rId18" Type="http://schemas.openxmlformats.org/officeDocument/2006/relationships/image" Target="../media/image138.png"/><Relationship Id="rId26" Type="http://schemas.openxmlformats.org/officeDocument/2006/relationships/image" Target="../media/image145.png"/><Relationship Id="rId3" Type="http://schemas.openxmlformats.org/officeDocument/2006/relationships/image" Target="../media/image2.png"/><Relationship Id="rId21" Type="http://schemas.openxmlformats.org/officeDocument/2006/relationships/image" Target="../media/image141.png"/><Relationship Id="rId7" Type="http://schemas.openxmlformats.org/officeDocument/2006/relationships/image" Target="../media/image22.png"/><Relationship Id="rId12" Type="http://schemas.openxmlformats.org/officeDocument/2006/relationships/image" Target="../media/image135.png"/><Relationship Id="rId17" Type="http://schemas.openxmlformats.org/officeDocument/2006/relationships/image" Target="../media/image137.png"/><Relationship Id="rId25" Type="http://schemas.openxmlformats.org/officeDocument/2006/relationships/image" Target="../media/image144.png"/><Relationship Id="rId2" Type="http://schemas.openxmlformats.org/officeDocument/2006/relationships/image" Target="../media/image1.png"/><Relationship Id="rId16" Type="http://schemas.openxmlformats.org/officeDocument/2006/relationships/image" Target="../media/image94.png"/><Relationship Id="rId20" Type="http://schemas.openxmlformats.org/officeDocument/2006/relationships/image" Target="../media/image140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101.png"/><Relationship Id="rId24" Type="http://schemas.openxmlformats.org/officeDocument/2006/relationships/image" Target="../media/image56.png"/><Relationship Id="rId5" Type="http://schemas.openxmlformats.org/officeDocument/2006/relationships/image" Target="../media/image4.png"/><Relationship Id="rId15" Type="http://schemas.openxmlformats.org/officeDocument/2006/relationships/image" Target="../media/image93.png"/><Relationship Id="rId23" Type="http://schemas.openxmlformats.org/officeDocument/2006/relationships/image" Target="../media/image143.png"/><Relationship Id="rId28" Type="http://schemas.openxmlformats.org/officeDocument/2006/relationships/image" Target="../media/image146.png"/><Relationship Id="rId10" Type="http://schemas.openxmlformats.org/officeDocument/2006/relationships/image" Target="../media/image6.png"/><Relationship Id="rId19" Type="http://schemas.openxmlformats.org/officeDocument/2006/relationships/image" Target="../media/image13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50.png"/><Relationship Id="rId22" Type="http://schemas.openxmlformats.org/officeDocument/2006/relationships/image" Target="../media/image142.png"/><Relationship Id="rId27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43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2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14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51.png"/><Relationship Id="rId18" Type="http://schemas.openxmlformats.org/officeDocument/2006/relationships/image" Target="../media/image50.png"/><Relationship Id="rId26" Type="http://schemas.openxmlformats.org/officeDocument/2006/relationships/image" Target="../media/image159.png"/><Relationship Id="rId3" Type="http://schemas.openxmlformats.org/officeDocument/2006/relationships/image" Target="../media/image2.png"/><Relationship Id="rId21" Type="http://schemas.openxmlformats.org/officeDocument/2006/relationships/image" Target="../media/image155.png"/><Relationship Id="rId7" Type="http://schemas.openxmlformats.org/officeDocument/2006/relationships/image" Target="../media/image6.png"/><Relationship Id="rId12" Type="http://schemas.openxmlformats.org/officeDocument/2006/relationships/image" Target="../media/image49.png"/><Relationship Id="rId17" Type="http://schemas.openxmlformats.org/officeDocument/2006/relationships/image" Target="../media/image68.png"/><Relationship Id="rId25" Type="http://schemas.openxmlformats.org/officeDocument/2006/relationships/image" Target="../media/image158.png"/><Relationship Id="rId2" Type="http://schemas.openxmlformats.org/officeDocument/2006/relationships/image" Target="../media/image1.png"/><Relationship Id="rId16" Type="http://schemas.openxmlformats.org/officeDocument/2006/relationships/image" Target="../media/image55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24" Type="http://schemas.openxmlformats.org/officeDocument/2006/relationships/image" Target="../media/image157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49.png"/><Relationship Id="rId10" Type="http://schemas.openxmlformats.org/officeDocument/2006/relationships/image" Target="../media/image23.png"/><Relationship Id="rId19" Type="http://schemas.openxmlformats.org/officeDocument/2006/relationships/image" Target="../media/image15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56.png"/><Relationship Id="rId22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51.png"/><Relationship Id="rId18" Type="http://schemas.openxmlformats.org/officeDocument/2006/relationships/image" Target="../media/image50.png"/><Relationship Id="rId26" Type="http://schemas.openxmlformats.org/officeDocument/2006/relationships/image" Target="../media/image166.png"/><Relationship Id="rId3" Type="http://schemas.openxmlformats.org/officeDocument/2006/relationships/image" Target="../media/image2.png"/><Relationship Id="rId21" Type="http://schemas.openxmlformats.org/officeDocument/2006/relationships/image" Target="../media/image155.png"/><Relationship Id="rId7" Type="http://schemas.openxmlformats.org/officeDocument/2006/relationships/image" Target="../media/image6.png"/><Relationship Id="rId12" Type="http://schemas.openxmlformats.org/officeDocument/2006/relationships/image" Target="../media/image49.png"/><Relationship Id="rId17" Type="http://schemas.openxmlformats.org/officeDocument/2006/relationships/image" Target="../media/image68.png"/><Relationship Id="rId25" Type="http://schemas.openxmlformats.org/officeDocument/2006/relationships/image" Target="../media/image165.png"/><Relationship Id="rId2" Type="http://schemas.openxmlformats.org/officeDocument/2006/relationships/image" Target="../media/image1.png"/><Relationship Id="rId16" Type="http://schemas.openxmlformats.org/officeDocument/2006/relationships/image" Target="../media/image55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24" Type="http://schemas.openxmlformats.org/officeDocument/2006/relationships/image" Target="../media/image164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49.png"/><Relationship Id="rId10" Type="http://schemas.openxmlformats.org/officeDocument/2006/relationships/image" Target="../media/image23.png"/><Relationship Id="rId19" Type="http://schemas.openxmlformats.org/officeDocument/2006/relationships/image" Target="../media/image161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56.png"/><Relationship Id="rId22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43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2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16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91.png"/><Relationship Id="rId18" Type="http://schemas.openxmlformats.org/officeDocument/2006/relationships/image" Target="../media/image173.png"/><Relationship Id="rId3" Type="http://schemas.openxmlformats.org/officeDocument/2006/relationships/image" Target="../media/image2.png"/><Relationship Id="rId21" Type="http://schemas.openxmlformats.org/officeDocument/2006/relationships/image" Target="../media/image176.png"/><Relationship Id="rId7" Type="http://schemas.openxmlformats.org/officeDocument/2006/relationships/image" Target="../media/image22.png"/><Relationship Id="rId12" Type="http://schemas.openxmlformats.org/officeDocument/2006/relationships/image" Target="../media/image172.png"/><Relationship Id="rId17" Type="http://schemas.openxmlformats.org/officeDocument/2006/relationships/image" Target="../media/image94.png"/><Relationship Id="rId2" Type="http://schemas.openxmlformats.org/officeDocument/2006/relationships/image" Target="../media/image1.png"/><Relationship Id="rId16" Type="http://schemas.openxmlformats.org/officeDocument/2006/relationships/image" Target="../media/image93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171.png"/><Relationship Id="rId24" Type="http://schemas.openxmlformats.org/officeDocument/2006/relationships/image" Target="../media/image178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23" Type="http://schemas.openxmlformats.org/officeDocument/2006/relationships/image" Target="../media/image177.png"/><Relationship Id="rId10" Type="http://schemas.openxmlformats.org/officeDocument/2006/relationships/image" Target="../media/image6.png"/><Relationship Id="rId19" Type="http://schemas.openxmlformats.org/officeDocument/2006/relationships/image" Target="../media/image174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92.png"/><Relationship Id="rId22" Type="http://schemas.openxmlformats.org/officeDocument/2006/relationships/image" Target="../media/image1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2.png"/><Relationship Id="rId21" Type="http://schemas.openxmlformats.org/officeDocument/2006/relationships/image" Target="../media/image34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4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" Type="http://schemas.openxmlformats.org/officeDocument/2006/relationships/image" Target="../media/image2.png"/><Relationship Id="rId21" Type="http://schemas.openxmlformats.org/officeDocument/2006/relationships/image" Target="../media/image190.png"/><Relationship Id="rId7" Type="http://schemas.openxmlformats.org/officeDocument/2006/relationships/image" Target="../media/image22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image" Target="../media/image1.png"/><Relationship Id="rId16" Type="http://schemas.openxmlformats.org/officeDocument/2006/relationships/image" Target="../media/image185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11" Type="http://schemas.openxmlformats.org/officeDocument/2006/relationships/image" Target="../media/image180.png"/><Relationship Id="rId5" Type="http://schemas.openxmlformats.org/officeDocument/2006/relationships/image" Target="../media/image4.png"/><Relationship Id="rId15" Type="http://schemas.openxmlformats.org/officeDocument/2006/relationships/image" Target="../media/image184.png"/><Relationship Id="rId23" Type="http://schemas.openxmlformats.org/officeDocument/2006/relationships/image" Target="../media/image168.png"/><Relationship Id="rId10" Type="http://schemas.openxmlformats.org/officeDocument/2006/relationships/image" Target="../media/image6.png"/><Relationship Id="rId19" Type="http://schemas.openxmlformats.org/officeDocument/2006/relationships/image" Target="../media/image188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83.png"/><Relationship Id="rId22" Type="http://schemas.openxmlformats.org/officeDocument/2006/relationships/image" Target="../media/image1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2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16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2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4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2.png"/><Relationship Id="rId21" Type="http://schemas.openxmlformats.org/officeDocument/2006/relationships/image" Target="../media/image58.png"/><Relationship Id="rId7" Type="http://schemas.openxmlformats.org/officeDocument/2006/relationships/image" Target="../media/image6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4.png"/><Relationship Id="rId10" Type="http://schemas.openxmlformats.org/officeDocument/2006/relationships/image" Target="../media/image23.png"/><Relationship Id="rId19" Type="http://schemas.openxmlformats.org/officeDocument/2006/relationships/image" Target="../media/image56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26" Type="http://schemas.openxmlformats.org/officeDocument/2006/relationships/image" Target="../media/image74.png"/><Relationship Id="rId3" Type="http://schemas.openxmlformats.org/officeDocument/2006/relationships/image" Target="../media/image1.png"/><Relationship Id="rId21" Type="http://schemas.openxmlformats.org/officeDocument/2006/relationships/image" Target="../media/image50.png"/><Relationship Id="rId7" Type="http://schemas.openxmlformats.org/officeDocument/2006/relationships/image" Target="../media/image5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5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6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24" Type="http://schemas.openxmlformats.org/officeDocument/2006/relationships/image" Target="../media/image72.png"/><Relationship Id="rId5" Type="http://schemas.openxmlformats.org/officeDocument/2006/relationships/image" Target="../media/image3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image" Target="../media/image45.png"/><Relationship Id="rId10" Type="http://schemas.openxmlformats.org/officeDocument/2006/relationships/image" Target="../media/image22.png"/><Relationship Id="rId19" Type="http://schemas.openxmlformats.org/officeDocument/2006/relationships/image" Target="../media/image68.png"/><Relationship Id="rId4" Type="http://schemas.openxmlformats.org/officeDocument/2006/relationships/image" Target="../media/image2.png"/><Relationship Id="rId9" Type="http://schemas.openxmlformats.org/officeDocument/2006/relationships/image" Target="../media/image66.png"/><Relationship Id="rId14" Type="http://schemas.openxmlformats.org/officeDocument/2006/relationships/image" Target="../media/image51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1.png"/><Relationship Id="rId18" Type="http://schemas.openxmlformats.org/officeDocument/2006/relationships/image" Target="../media/image76.png"/><Relationship Id="rId26" Type="http://schemas.openxmlformats.org/officeDocument/2006/relationships/image" Target="../media/image82.png"/><Relationship Id="rId3" Type="http://schemas.openxmlformats.org/officeDocument/2006/relationships/image" Target="../media/image1.png"/><Relationship Id="rId21" Type="http://schemas.openxmlformats.org/officeDocument/2006/relationships/image" Target="../media/image78.png"/><Relationship Id="rId7" Type="http://schemas.openxmlformats.org/officeDocument/2006/relationships/image" Target="../media/image5.png"/><Relationship Id="rId12" Type="http://schemas.openxmlformats.org/officeDocument/2006/relationships/image" Target="../media/image49.png"/><Relationship Id="rId17" Type="http://schemas.openxmlformats.org/officeDocument/2006/relationships/image" Target="../media/image68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5.png"/><Relationship Id="rId20" Type="http://schemas.openxmlformats.org/officeDocument/2006/relationships/image" Target="../media/image77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8.png"/><Relationship Id="rId24" Type="http://schemas.openxmlformats.org/officeDocument/2006/relationships/image" Target="../media/image80.png"/><Relationship Id="rId5" Type="http://schemas.openxmlformats.org/officeDocument/2006/relationships/image" Target="../media/image3.png"/><Relationship Id="rId15" Type="http://schemas.openxmlformats.org/officeDocument/2006/relationships/image" Target="../media/image54.png"/><Relationship Id="rId23" Type="http://schemas.openxmlformats.org/officeDocument/2006/relationships/image" Target="../media/image73.png"/><Relationship Id="rId28" Type="http://schemas.openxmlformats.org/officeDocument/2006/relationships/image" Target="../media/image84.png"/><Relationship Id="rId10" Type="http://schemas.openxmlformats.org/officeDocument/2006/relationships/image" Target="../media/image23.png"/><Relationship Id="rId19" Type="http://schemas.openxmlformats.org/officeDocument/2006/relationships/image" Target="../media/image50.png"/><Relationship Id="rId31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14" Type="http://schemas.openxmlformats.org/officeDocument/2006/relationships/image" Target="../media/image56.png"/><Relationship Id="rId22" Type="http://schemas.openxmlformats.org/officeDocument/2006/relationships/image" Target="../media/image79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43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2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8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0.png"/><Relationship Id="rId18" Type="http://schemas.openxmlformats.org/officeDocument/2006/relationships/image" Target="../media/image97.png"/><Relationship Id="rId26" Type="http://schemas.openxmlformats.org/officeDocument/2006/relationships/image" Target="../media/image104.png"/><Relationship Id="rId3" Type="http://schemas.openxmlformats.org/officeDocument/2006/relationships/image" Target="../media/image2.png"/><Relationship Id="rId21" Type="http://schemas.openxmlformats.org/officeDocument/2006/relationships/image" Target="../media/image100.png"/><Relationship Id="rId7" Type="http://schemas.openxmlformats.org/officeDocument/2006/relationships/image" Target="../media/image22.png"/><Relationship Id="rId12" Type="http://schemas.openxmlformats.org/officeDocument/2006/relationships/image" Target="../media/image92.png"/><Relationship Id="rId17" Type="http://schemas.openxmlformats.org/officeDocument/2006/relationships/image" Target="../media/image96.png"/><Relationship Id="rId25" Type="http://schemas.openxmlformats.org/officeDocument/2006/relationships/image" Target="../media/image103.png"/><Relationship Id="rId2" Type="http://schemas.openxmlformats.org/officeDocument/2006/relationships/image" Target="../media/image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1.png"/><Relationship Id="rId24" Type="http://schemas.openxmlformats.org/officeDocument/2006/relationships/image" Target="../media/image102.png"/><Relationship Id="rId5" Type="http://schemas.openxmlformats.org/officeDocument/2006/relationships/image" Target="../media/image4.png"/><Relationship Id="rId15" Type="http://schemas.openxmlformats.org/officeDocument/2006/relationships/image" Target="../media/image94.png"/><Relationship Id="rId23" Type="http://schemas.openxmlformats.org/officeDocument/2006/relationships/image" Target="../media/image88.png"/><Relationship Id="rId10" Type="http://schemas.openxmlformats.org/officeDocument/2006/relationships/image" Target="../media/image6.png"/><Relationship Id="rId19" Type="http://schemas.openxmlformats.org/officeDocument/2006/relationships/image" Target="../media/image98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0.png"/><Relationship Id="rId18" Type="http://schemas.openxmlformats.org/officeDocument/2006/relationships/image" Target="../media/image8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92.png"/><Relationship Id="rId17" Type="http://schemas.openxmlformats.org/officeDocument/2006/relationships/image" Target="../media/image108.png"/><Relationship Id="rId2" Type="http://schemas.openxmlformats.org/officeDocument/2006/relationships/image" Target="../media/image1.png"/><Relationship Id="rId16" Type="http://schemas.openxmlformats.org/officeDocument/2006/relationships/image" Target="../media/image107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06.png"/><Relationship Id="rId5" Type="http://schemas.openxmlformats.org/officeDocument/2006/relationships/image" Target="../media/image4.png"/><Relationship Id="rId15" Type="http://schemas.openxmlformats.org/officeDocument/2006/relationships/image" Target="../media/image94.png"/><Relationship Id="rId10" Type="http://schemas.openxmlformats.org/officeDocument/2006/relationships/image" Target="../media/image6.png"/><Relationship Id="rId19" Type="http://schemas.openxmlformats.org/officeDocument/2006/relationships/image" Target="../media/image10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400" y="3136900"/>
            <a:ext cx="12750800" cy="6400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4500" y="2120900"/>
            <a:ext cx="7950200" cy="795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6700" y="3225800"/>
            <a:ext cx="3975100" cy="3975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5700" y="6667500"/>
            <a:ext cx="2654300" cy="2654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4000" y="7035800"/>
            <a:ext cx="1333500" cy="13335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44800" y="4216400"/>
            <a:ext cx="838200" cy="838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59100" y="4343400"/>
            <a:ext cx="419100" cy="4191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400" y="1193800"/>
            <a:ext cx="1435100" cy="791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58100" y="5956300"/>
            <a:ext cx="8826500" cy="1473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63400" y="1320800"/>
            <a:ext cx="4305300" cy="1104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6800" y="3975100"/>
            <a:ext cx="6159500" cy="4064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3600" y="3708400"/>
            <a:ext cx="6108700" cy="28067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8100" y="863600"/>
            <a:ext cx="2413000" cy="1739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03600" y="1155700"/>
            <a:ext cx="29337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0" y="228600"/>
            <a:ext cx="11163300" cy="4559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1700" y="11430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0600" y="12446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060700" y="2006600"/>
            <a:ext cx="26174700" cy="257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8200" y="2540000"/>
            <a:ext cx="13093700" cy="128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2794000" y="3136900"/>
            <a:ext cx="1282700" cy="1016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19400" y="2730500"/>
            <a:ext cx="4343400" cy="1219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6500" y="2882900"/>
            <a:ext cx="2171700" cy="6096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2400" y="1892300"/>
            <a:ext cx="13563600" cy="97409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9000" y="4216400"/>
            <a:ext cx="6781800" cy="48768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40600" y="2463800"/>
            <a:ext cx="12344400" cy="7518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99700" y="4216400"/>
            <a:ext cx="6172200" cy="3759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3300" y="1193800"/>
            <a:ext cx="1371600" cy="791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99200" y="2959100"/>
            <a:ext cx="7048500" cy="914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83000" y="2959100"/>
            <a:ext cx="2159000" cy="5588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45329E-64A4-CF08-E310-8B9315B7E0D4}"/>
              </a:ext>
            </a:extLst>
          </p:cNvPr>
          <p:cNvSpPr/>
          <p:nvPr/>
        </p:nvSpPr>
        <p:spPr>
          <a:xfrm>
            <a:off x="6299200" y="7277100"/>
            <a:ext cx="863600" cy="292100"/>
          </a:xfrm>
          <a:prstGeom prst="rect">
            <a:avLst/>
          </a:prstGeom>
          <a:solidFill>
            <a:srgbClr val="1517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6955E9-5369-1234-BB9A-A58B349AAE79}"/>
              </a:ext>
            </a:extLst>
          </p:cNvPr>
          <p:cNvSpPr/>
          <p:nvPr/>
        </p:nvSpPr>
        <p:spPr>
          <a:xfrm>
            <a:off x="3536949" y="7744106"/>
            <a:ext cx="3803649" cy="292100"/>
          </a:xfrm>
          <a:prstGeom prst="rect">
            <a:avLst/>
          </a:prstGeom>
          <a:solidFill>
            <a:srgbClr val="1517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6500" y="-50800"/>
            <a:ext cx="9842500" cy="4902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9600" y="914400"/>
            <a:ext cx="6604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200" y="1003300"/>
            <a:ext cx="330200" cy="330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971800" y="1092200"/>
            <a:ext cx="26085800" cy="10833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29000" y="3683000"/>
            <a:ext cx="13042900" cy="5410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060700" y="1689100"/>
            <a:ext cx="26174700" cy="257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8200" y="2235200"/>
            <a:ext cx="13093700" cy="1282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2794000" y="2832100"/>
            <a:ext cx="1282700" cy="1016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19400" y="2413000"/>
            <a:ext cx="4343400" cy="1219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46500" y="2565400"/>
            <a:ext cx="2171700" cy="6096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3300" y="1193800"/>
            <a:ext cx="1371600" cy="7912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86500" y="2628900"/>
            <a:ext cx="5511800" cy="6096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05200" y="2641600"/>
            <a:ext cx="2336800" cy="5588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D96349-E76F-BFF5-9916-B8BAE9E01DF0}"/>
              </a:ext>
            </a:extLst>
          </p:cNvPr>
          <p:cNvSpPr/>
          <p:nvPr/>
        </p:nvSpPr>
        <p:spPr>
          <a:xfrm>
            <a:off x="6172200" y="6096000"/>
            <a:ext cx="3987800" cy="292100"/>
          </a:xfrm>
          <a:prstGeom prst="rect">
            <a:avLst/>
          </a:prstGeom>
          <a:solidFill>
            <a:srgbClr val="1517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0" y="469900"/>
            <a:ext cx="9842500" cy="490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9600" y="14351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200" y="15240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9766300" y="6870700"/>
            <a:ext cx="127000" cy="228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06400" y="3657600"/>
            <a:ext cx="15290800" cy="5715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7400" y="4991100"/>
            <a:ext cx="7645400" cy="28575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162300" y="2755900"/>
            <a:ext cx="26174700" cy="257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76600" y="3289300"/>
            <a:ext cx="13093700" cy="1282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2679700" y="3886200"/>
            <a:ext cx="1282700" cy="1016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17800" y="3479800"/>
            <a:ext cx="4343400" cy="1219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44900" y="3632200"/>
            <a:ext cx="2171700" cy="609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97600" y="3517900"/>
            <a:ext cx="9118600" cy="1282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03600" y="3708400"/>
            <a:ext cx="2374900" cy="5588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52000" y="2552700"/>
            <a:ext cx="8966200" cy="89662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341100" y="4229100"/>
            <a:ext cx="4483100" cy="448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963400" y="4635500"/>
            <a:ext cx="3238500" cy="3683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585700" y="5689600"/>
            <a:ext cx="2260600" cy="14478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534900" y="6489700"/>
            <a:ext cx="2006600" cy="7112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906500" y="3695700"/>
            <a:ext cx="3581400" cy="3581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579600" y="4368800"/>
            <a:ext cx="1790700" cy="17907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03300" y="1193800"/>
            <a:ext cx="1371600" cy="791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516100" y="4889500"/>
            <a:ext cx="18542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0" y="393700"/>
            <a:ext cx="5626100" cy="48387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800" y="14859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3400" y="15748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0033000" y="6502400"/>
            <a:ext cx="127000" cy="228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3800" y="1968500"/>
            <a:ext cx="16357600" cy="257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1600" y="2501900"/>
            <a:ext cx="8178800" cy="128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8394700" y="3098800"/>
            <a:ext cx="1282700" cy="1016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2692400"/>
            <a:ext cx="4343400" cy="1219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9900" y="2844800"/>
            <a:ext cx="2171700" cy="6096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500" y="-152400"/>
            <a:ext cx="10185400" cy="12268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81300" y="2832100"/>
            <a:ext cx="5092700" cy="6134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82900" y="3111500"/>
            <a:ext cx="1485900" cy="825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99900" y="2717800"/>
            <a:ext cx="4241800" cy="977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88500" y="2908300"/>
            <a:ext cx="1524000" cy="5969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3800" y="3721100"/>
            <a:ext cx="16357600" cy="257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1600" y="4254500"/>
            <a:ext cx="8178800" cy="12827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8394700" y="4851400"/>
            <a:ext cx="1282700" cy="1016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4445000"/>
            <a:ext cx="4343400" cy="12192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9900" y="4597400"/>
            <a:ext cx="2171700" cy="6096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899900" y="4470400"/>
            <a:ext cx="4495800" cy="9779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47200" y="4521200"/>
            <a:ext cx="2120900" cy="8382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3800" y="5473700"/>
            <a:ext cx="16357600" cy="2578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1600" y="6007100"/>
            <a:ext cx="8178800" cy="12827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8394700" y="6604000"/>
            <a:ext cx="1282700" cy="1016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6197600"/>
            <a:ext cx="4343400" cy="12192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9900" y="6350000"/>
            <a:ext cx="2171700" cy="6096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77200" y="5626100"/>
            <a:ext cx="812800" cy="5715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99900" y="6426200"/>
            <a:ext cx="5321300" cy="9144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144000" y="6426200"/>
            <a:ext cx="2311400" cy="609600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9" name="Picture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3800" y="7226300"/>
            <a:ext cx="16357600" cy="25781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1600" y="7759700"/>
            <a:ext cx="8178800" cy="12827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8394700" y="8356600"/>
            <a:ext cx="1282700" cy="101600"/>
          </a:xfrm>
          <a:prstGeom prst="rect">
            <a:avLst/>
          </a:prstGeom>
        </p:spPr>
      </p:pic>
      <p:grpSp>
        <p:nvGrpSpPr>
          <p:cNvPr id="52" name="Group 5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3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7950200"/>
            <a:ext cx="4343400" cy="12192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9900" y="8102600"/>
            <a:ext cx="2171700" cy="60960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6" name="Picture 5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03300" y="1193800"/>
            <a:ext cx="1371600" cy="79121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899900" y="8153400"/>
            <a:ext cx="5156200" cy="6096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85300" y="8140700"/>
            <a:ext cx="20955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9100" y="2692400"/>
            <a:ext cx="15074900" cy="7823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17500" y="2768600"/>
            <a:ext cx="838200" cy="838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1800" y="2882900"/>
            <a:ext cx="419100" cy="419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46100" y="2451100"/>
            <a:ext cx="5880100" cy="5880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8900" y="3263900"/>
            <a:ext cx="2933700" cy="2933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7100" y="6083300"/>
            <a:ext cx="2463800" cy="2463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00000" y="6426200"/>
            <a:ext cx="1231900" cy="12319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3600" y="1193800"/>
            <a:ext cx="1485900" cy="791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40300" y="3479800"/>
            <a:ext cx="7035800" cy="812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8100" y="863600"/>
            <a:ext cx="2413000" cy="1739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3600" y="1155700"/>
            <a:ext cx="29337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</p:spTree>
    <p:extLst>
      <p:ext uri="{BB962C8B-B14F-4D97-AF65-F5344CB8AC3E}">
        <p14:creationId xmlns:p14="http://schemas.microsoft.com/office/powerpoint/2010/main" val="410112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500" y="673100"/>
            <a:ext cx="12992100" cy="4546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03200" y="1308100"/>
            <a:ext cx="6731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92100" y="1409700"/>
            <a:ext cx="330200" cy="330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3060700"/>
            <a:ext cx="14185900" cy="257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3390900"/>
            <a:ext cx="7099300" cy="128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264900" y="4013200"/>
            <a:ext cx="787400" cy="254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4826000"/>
            <a:ext cx="14185900" cy="257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5156200"/>
            <a:ext cx="7099300" cy="12827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264900" y="5791200"/>
            <a:ext cx="787400" cy="25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2200" y="5511800"/>
            <a:ext cx="812800" cy="571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9600" y="2349500"/>
            <a:ext cx="4889500" cy="4889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52700" y="3022600"/>
            <a:ext cx="2438400" cy="24384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06000" y="5448300"/>
            <a:ext cx="1892300" cy="673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6604000"/>
            <a:ext cx="14185900" cy="2578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6921500"/>
            <a:ext cx="7099300" cy="12827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9182100" y="7518400"/>
            <a:ext cx="1282700" cy="1016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264900" y="7556500"/>
            <a:ext cx="787400" cy="25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71100" y="7264400"/>
            <a:ext cx="1587500" cy="6731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02800" y="3695700"/>
            <a:ext cx="2057400" cy="7239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8000" y="2692400"/>
            <a:ext cx="10947400" cy="66548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22600" y="4127500"/>
            <a:ext cx="5473700" cy="3327400"/>
          </a:xfrm>
          <a:prstGeom prst="rect">
            <a:avLst/>
          </a:prstGeom>
        </p:spPr>
      </p:pic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3600" y="1193800"/>
            <a:ext cx="1485900" cy="79121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938000" y="3835400"/>
            <a:ext cx="4660900" cy="7620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925300" y="5588000"/>
            <a:ext cx="4483100" cy="5080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938000" y="7226300"/>
            <a:ext cx="44069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1900" y="673100"/>
            <a:ext cx="11226800" cy="4546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7400" y="1485900"/>
            <a:ext cx="6731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36300" y="1574800"/>
            <a:ext cx="330200" cy="330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3060700"/>
            <a:ext cx="14185900" cy="257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3390900"/>
            <a:ext cx="7099300" cy="128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264900" y="4013200"/>
            <a:ext cx="787400" cy="254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4826000"/>
            <a:ext cx="14185900" cy="257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5156200"/>
            <a:ext cx="7099300" cy="12827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264900" y="5791200"/>
            <a:ext cx="787400" cy="25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2200" y="5511800"/>
            <a:ext cx="812800" cy="571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9600" y="2349500"/>
            <a:ext cx="4889500" cy="4889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52700" y="3022600"/>
            <a:ext cx="2438400" cy="24384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06000" y="5448300"/>
            <a:ext cx="1892300" cy="673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6604000"/>
            <a:ext cx="14185900" cy="2578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6921500"/>
            <a:ext cx="7099300" cy="12827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9182100" y="7518400"/>
            <a:ext cx="1282700" cy="1016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264900" y="7556500"/>
            <a:ext cx="787400" cy="25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82200" y="7302500"/>
            <a:ext cx="1765300" cy="6731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06000" y="3695700"/>
            <a:ext cx="1866900" cy="7874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8000" y="2692400"/>
            <a:ext cx="10947400" cy="66548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22600" y="4127500"/>
            <a:ext cx="5473700" cy="3327400"/>
          </a:xfrm>
          <a:prstGeom prst="rect">
            <a:avLst/>
          </a:prstGeom>
        </p:spPr>
      </p:pic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3600" y="1193800"/>
            <a:ext cx="1485900" cy="79121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925300" y="3670300"/>
            <a:ext cx="4191000" cy="8128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925300" y="5283200"/>
            <a:ext cx="4597400" cy="11176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925300" y="7200900"/>
            <a:ext cx="44704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700" y="3009900"/>
            <a:ext cx="16306800" cy="7823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17500" y="2768600"/>
            <a:ext cx="838200" cy="838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1800" y="2882900"/>
            <a:ext cx="419100" cy="419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46100" y="2451100"/>
            <a:ext cx="5880100" cy="5880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8900" y="3263900"/>
            <a:ext cx="2933700" cy="2933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7100" y="6083300"/>
            <a:ext cx="2463800" cy="2463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00000" y="6426200"/>
            <a:ext cx="1231900" cy="12319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00" y="1193800"/>
            <a:ext cx="1498600" cy="791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95900" y="3657600"/>
            <a:ext cx="6667500" cy="812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8100" y="863600"/>
            <a:ext cx="2413000" cy="1739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3600" y="1155700"/>
            <a:ext cx="29337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0" y="431800"/>
            <a:ext cx="6032500" cy="4775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100" y="1651000"/>
            <a:ext cx="6731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9000" y="17399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23800" y="1816100"/>
            <a:ext cx="6616700" cy="6616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50900" y="2730500"/>
            <a:ext cx="3302000" cy="33020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959100" y="3086100"/>
            <a:ext cx="26174700" cy="257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3900" y="3416300"/>
            <a:ext cx="13093700" cy="1282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2667000" y="4000500"/>
            <a:ext cx="1282700" cy="1016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05100" y="3606800"/>
            <a:ext cx="4343400" cy="1219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32200" y="3759200"/>
            <a:ext cx="2171700" cy="609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08700" y="3644900"/>
            <a:ext cx="8788400" cy="128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30600" y="3797300"/>
            <a:ext cx="2222500" cy="5969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959100" y="6388100"/>
            <a:ext cx="26174700" cy="257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3900" y="6705600"/>
            <a:ext cx="13093700" cy="1282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2667000" y="7302500"/>
            <a:ext cx="1282700" cy="1016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05100" y="6896100"/>
            <a:ext cx="4343400" cy="1219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32200" y="7048500"/>
            <a:ext cx="2171700" cy="609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08700" y="6934200"/>
            <a:ext cx="7467600" cy="1282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0300" y="7124700"/>
            <a:ext cx="2082800" cy="5588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959100" y="4737100"/>
            <a:ext cx="26174700" cy="25781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3900" y="5054600"/>
            <a:ext cx="13093700" cy="1282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2667000" y="5651500"/>
            <a:ext cx="1282700" cy="1016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05100" y="5257800"/>
            <a:ext cx="4343400" cy="12192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32200" y="5410200"/>
            <a:ext cx="2171700" cy="609600"/>
          </a:xfrm>
          <a:prstGeom prst="rect">
            <a:avLst/>
          </a:prstGeom>
        </p:spPr>
      </p:pic>
      <p:grpSp>
        <p:nvGrpSpPr>
          <p:cNvPr id="43" name="Group 4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8200" y="1193800"/>
            <a:ext cx="1498600" cy="79121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08700" y="5283200"/>
            <a:ext cx="7124700" cy="12827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83000" y="5473700"/>
            <a:ext cx="20701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482600"/>
            <a:ext cx="7150100" cy="48387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1200" y="1765300"/>
            <a:ext cx="6731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0100" y="1854200"/>
            <a:ext cx="330200" cy="330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0" y="3378200"/>
            <a:ext cx="8115300" cy="3403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8200" y="3987800"/>
            <a:ext cx="4051300" cy="1701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8200" y="3987800"/>
            <a:ext cx="4064000" cy="101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0" y="4584700"/>
            <a:ext cx="4660900" cy="1092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41600" y="4343400"/>
            <a:ext cx="4572000" cy="5334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1400" y="3378200"/>
            <a:ext cx="8115300" cy="3403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2100" y="3987800"/>
            <a:ext cx="4051300" cy="1701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77100" y="4584700"/>
            <a:ext cx="4660900" cy="1092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88200" y="4343400"/>
            <a:ext cx="4559300" cy="5334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42600" y="3378200"/>
            <a:ext cx="8115300" cy="34036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3300" y="3987800"/>
            <a:ext cx="4051300" cy="1701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60200" y="4584700"/>
            <a:ext cx="4711700" cy="10922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709400" y="4343400"/>
            <a:ext cx="4546600" cy="5334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0" y="5575300"/>
            <a:ext cx="8115300" cy="34036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8200" y="6184900"/>
            <a:ext cx="4051300" cy="1701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89300" y="6781800"/>
            <a:ext cx="4114800" cy="10795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67000" y="6540500"/>
            <a:ext cx="4546600" cy="5334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1400" y="5575300"/>
            <a:ext cx="8115300" cy="3403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2100" y="6184900"/>
            <a:ext cx="4051300" cy="17018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70700" y="6731000"/>
            <a:ext cx="5080000" cy="11303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88200" y="6540500"/>
            <a:ext cx="4559300" cy="533400"/>
          </a:xfrm>
          <a:prstGeom prst="rect">
            <a:avLst/>
          </a:prstGeom>
        </p:spPr>
      </p:pic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42600" y="5575300"/>
            <a:ext cx="8115300" cy="34036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3300" y="6184900"/>
            <a:ext cx="4051300" cy="17018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2100" y="3987800"/>
            <a:ext cx="4064000" cy="1016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33300" y="3987800"/>
            <a:ext cx="4064000" cy="1016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8200" y="6184900"/>
            <a:ext cx="4064000" cy="1016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2100" y="6184900"/>
            <a:ext cx="4064000" cy="1016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33300" y="6184900"/>
            <a:ext cx="4064000" cy="101600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1700" y="1079500"/>
            <a:ext cx="1447800" cy="79121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938000" y="6731000"/>
            <a:ext cx="4483100" cy="11430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722100" y="6540500"/>
            <a:ext cx="4546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469900"/>
            <a:ext cx="9893300" cy="490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7100" y="1485900"/>
            <a:ext cx="6731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15748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4000" y="1993900"/>
            <a:ext cx="12458700" cy="4940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42600" y="2882900"/>
            <a:ext cx="6223000" cy="2476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2600" y="2882900"/>
            <a:ext cx="6223000" cy="101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91600" y="3175000"/>
            <a:ext cx="7569200" cy="711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98200" y="3771900"/>
            <a:ext cx="5537200" cy="13335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4000" y="5740400"/>
            <a:ext cx="12458700" cy="4940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42600" y="6629400"/>
            <a:ext cx="6223000" cy="2476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2600" y="6629400"/>
            <a:ext cx="6223000" cy="101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67800" y="6946900"/>
            <a:ext cx="7480300" cy="736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58500" y="7505700"/>
            <a:ext cx="5854700" cy="13335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090400" y="4343400"/>
            <a:ext cx="3797300" cy="37973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801600" y="5054600"/>
            <a:ext cx="1905000" cy="1905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54000" y="5778500"/>
            <a:ext cx="1701800" cy="5969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546100" y="-190500"/>
            <a:ext cx="14503400" cy="12700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71800" y="2882900"/>
            <a:ext cx="7251700" cy="63500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8200" y="1193800"/>
            <a:ext cx="1498600" cy="7912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00" y="2692400"/>
            <a:ext cx="13093700" cy="7823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17500" y="2768600"/>
            <a:ext cx="838200" cy="838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1800" y="2882900"/>
            <a:ext cx="419100" cy="419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46100" y="2451100"/>
            <a:ext cx="5880100" cy="5880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8900" y="3263900"/>
            <a:ext cx="2933700" cy="2933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7100" y="6083300"/>
            <a:ext cx="2463800" cy="2463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00000" y="6426200"/>
            <a:ext cx="1231900" cy="12319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00" y="1193800"/>
            <a:ext cx="1498600" cy="79121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8100" y="863600"/>
            <a:ext cx="2413000" cy="1739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03600" y="1155700"/>
            <a:ext cx="29337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1623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8636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98700"/>
            <a:ext cx="12801600" cy="91059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17500" y="2768600"/>
            <a:ext cx="838200" cy="838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1800" y="2882900"/>
            <a:ext cx="419100" cy="419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38100" y="2451100"/>
            <a:ext cx="5880100" cy="5880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50900" y="3263900"/>
            <a:ext cx="2933700" cy="2933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7100" y="6083300"/>
            <a:ext cx="2463800" cy="2463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00000" y="6426200"/>
            <a:ext cx="1231900" cy="12319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7100" y="1193800"/>
            <a:ext cx="1422400" cy="791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89500" y="3479800"/>
            <a:ext cx="7073900" cy="812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8100" y="863600"/>
            <a:ext cx="2413000" cy="1739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3600" y="1155700"/>
            <a:ext cx="29337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673100"/>
            <a:ext cx="8801100" cy="4546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300" y="1485900"/>
            <a:ext cx="6731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4900" y="1574800"/>
            <a:ext cx="330200" cy="330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3060700"/>
            <a:ext cx="14185900" cy="257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3390900"/>
            <a:ext cx="7099300" cy="128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9182100" y="3975100"/>
            <a:ext cx="1282700" cy="1016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1264900" y="4013200"/>
            <a:ext cx="7874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82200" y="3632200"/>
            <a:ext cx="1790700" cy="863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925300" y="3505200"/>
            <a:ext cx="4254500" cy="11303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4826000"/>
            <a:ext cx="14185900" cy="257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5156200"/>
            <a:ext cx="7099300" cy="128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9182100" y="5753100"/>
            <a:ext cx="1282700" cy="1016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1264900" y="5791200"/>
            <a:ext cx="787400" cy="254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54200" y="2679700"/>
            <a:ext cx="4889500" cy="48895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27300" y="3365500"/>
            <a:ext cx="2438400" cy="2438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12200" y="5511800"/>
            <a:ext cx="812800" cy="5715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69500" y="5334000"/>
            <a:ext cx="1866900" cy="9652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938000" y="5448300"/>
            <a:ext cx="4394200" cy="1066800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6604000"/>
            <a:ext cx="14185900" cy="25781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6921500"/>
            <a:ext cx="7099300" cy="1282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9182100" y="7518400"/>
            <a:ext cx="1282700" cy="1016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1264900" y="7556500"/>
            <a:ext cx="787400" cy="254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80600" y="7302500"/>
            <a:ext cx="1866900" cy="6604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925300" y="7048500"/>
            <a:ext cx="4673600" cy="11303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11722100" y="9029700"/>
            <a:ext cx="25425400" cy="406400"/>
          </a:xfrm>
          <a:prstGeom prst="rect">
            <a:avLst/>
          </a:prstGeom>
        </p:spPr>
      </p:pic>
      <p:grpSp>
        <p:nvGrpSpPr>
          <p:cNvPr id="45" name="Group 4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6" name="Picture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8000" y="1765300"/>
            <a:ext cx="10858500" cy="51435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60700" y="2882900"/>
            <a:ext cx="5435600" cy="2578100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9" name="Picture 4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27100" y="1193800"/>
            <a:ext cx="1422400" cy="7912100"/>
          </a:xfrm>
          <a:prstGeom prst="rect">
            <a:avLst/>
          </a:prstGeom>
        </p:spPr>
      </p:pic>
      <p:grpSp>
        <p:nvGrpSpPr>
          <p:cNvPr id="50" name="Group 5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1" name="Picture 5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58800" y="4178300"/>
            <a:ext cx="10858500" cy="67564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60700" y="5638800"/>
            <a:ext cx="54356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0" y="673100"/>
            <a:ext cx="13068300" cy="4546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03200" y="1308100"/>
            <a:ext cx="6731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92100" y="1409700"/>
            <a:ext cx="330200" cy="330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3060700"/>
            <a:ext cx="14185900" cy="257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9000" y="3390900"/>
            <a:ext cx="7099300" cy="128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1264900" y="4013200"/>
            <a:ext cx="787400" cy="254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4826000"/>
            <a:ext cx="14185900" cy="257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9000" y="5156200"/>
            <a:ext cx="7099300" cy="12827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1264900" y="5791200"/>
            <a:ext cx="787400" cy="254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001500" y="3733800"/>
            <a:ext cx="4508500" cy="596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2200" y="5511800"/>
            <a:ext cx="812800" cy="5715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30400" y="2159000"/>
            <a:ext cx="4889500" cy="4889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16200" y="2844800"/>
            <a:ext cx="2438400" cy="2438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06000" y="5448300"/>
            <a:ext cx="1892300" cy="673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25300" y="5435600"/>
            <a:ext cx="4699000" cy="8128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6604000"/>
            <a:ext cx="14185900" cy="2578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9000" y="6921500"/>
            <a:ext cx="7099300" cy="1282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5400000">
            <a:off x="9182100" y="7518400"/>
            <a:ext cx="1282700" cy="1016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1264900" y="7556500"/>
            <a:ext cx="787400" cy="254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0300" y="7239000"/>
            <a:ext cx="1714500" cy="7620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938000" y="7226300"/>
            <a:ext cx="4610100" cy="10668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97200" y="7861300"/>
            <a:ext cx="5588000" cy="7493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058400" y="3733800"/>
            <a:ext cx="1701800" cy="723900"/>
          </a:xfrm>
          <a:prstGeom prst="rect">
            <a:avLst/>
          </a:prstGeom>
        </p:spPr>
      </p:pic>
      <p:grpSp>
        <p:nvGrpSpPr>
          <p:cNvPr id="43" name="Group 4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58800" y="1752600"/>
            <a:ext cx="10947400" cy="84455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22600" y="3594100"/>
            <a:ext cx="5473700" cy="42291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27100" y="1193800"/>
            <a:ext cx="1422400" cy="791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7200" y="1485900"/>
            <a:ext cx="673100" cy="660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8800" y="1574800"/>
            <a:ext cx="330200" cy="330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3060700"/>
            <a:ext cx="14185900" cy="257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3390900"/>
            <a:ext cx="7099300" cy="1282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264900" y="4013200"/>
            <a:ext cx="787400" cy="254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4826000"/>
            <a:ext cx="14185900" cy="257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5156200"/>
            <a:ext cx="7099300" cy="12827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264900" y="5791200"/>
            <a:ext cx="7874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2200" y="5511800"/>
            <a:ext cx="812800" cy="5715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9600" y="2590800"/>
            <a:ext cx="4889500" cy="4889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52700" y="3263900"/>
            <a:ext cx="2438400" cy="2438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06000" y="5448300"/>
            <a:ext cx="1892300" cy="673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938000" y="5295900"/>
            <a:ext cx="4445000" cy="13716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6604000"/>
            <a:ext cx="14185900" cy="257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000" y="6921500"/>
            <a:ext cx="7099300" cy="12827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9182100" y="7518400"/>
            <a:ext cx="1282700" cy="101600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264900" y="7556500"/>
            <a:ext cx="787400" cy="254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33000" y="7162800"/>
            <a:ext cx="1714500" cy="863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925300" y="7200900"/>
            <a:ext cx="4673600" cy="8128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14700" y="8140700"/>
            <a:ext cx="2146300" cy="5588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58400" y="3733800"/>
            <a:ext cx="1701800" cy="723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14600" y="673100"/>
            <a:ext cx="9550400" cy="45466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76600" y="2565400"/>
            <a:ext cx="4914900" cy="7493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925300" y="3517900"/>
            <a:ext cx="4419600" cy="1117600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77900" y="3251200"/>
            <a:ext cx="9867900" cy="19939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378200" y="3683000"/>
            <a:ext cx="4927600" cy="990600"/>
          </a:xfrm>
          <a:prstGeom prst="rect">
            <a:avLst/>
          </a:prstGeom>
        </p:spPr>
      </p:pic>
      <p:grpSp>
        <p:nvGrpSpPr>
          <p:cNvPr id="47" name="Group 4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8" name="Picture 4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17600" y="3441700"/>
            <a:ext cx="9867900" cy="65405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378200" y="4864100"/>
            <a:ext cx="4927600" cy="3276600"/>
          </a:xfrm>
          <a:prstGeom prst="rect">
            <a:avLst/>
          </a:prstGeom>
        </p:spPr>
      </p:pic>
      <p:grpSp>
        <p:nvGrpSpPr>
          <p:cNvPr id="50" name="Group 5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1" name="Picture 5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7100" y="1193800"/>
            <a:ext cx="1422400" cy="791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1200" y="2298700"/>
            <a:ext cx="15189200" cy="91059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17500" y="2768600"/>
            <a:ext cx="838200" cy="838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1800" y="2882900"/>
            <a:ext cx="419100" cy="419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38100" y="2451100"/>
            <a:ext cx="5880100" cy="5880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50900" y="3263900"/>
            <a:ext cx="2933700" cy="2933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7100" y="6083300"/>
            <a:ext cx="2463800" cy="2463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00000" y="6426200"/>
            <a:ext cx="1231900" cy="12319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3300" y="1193800"/>
            <a:ext cx="1371600" cy="791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4900" y="3479800"/>
            <a:ext cx="7061200" cy="8128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8100" y="863600"/>
            <a:ext cx="2413000" cy="1739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3600" y="1155700"/>
            <a:ext cx="29337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0" y="469900"/>
            <a:ext cx="9791700" cy="490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9600" y="14351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15240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44800" y="3200400"/>
            <a:ext cx="26174700" cy="257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8200" y="3517900"/>
            <a:ext cx="13093700" cy="128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2794000" y="4114800"/>
            <a:ext cx="1282700" cy="1016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0800" y="3708400"/>
            <a:ext cx="4343400" cy="1219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7900" y="3860800"/>
            <a:ext cx="2171700" cy="609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40100" y="3822700"/>
            <a:ext cx="2832100" cy="723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58200" y="3937000"/>
            <a:ext cx="4203700" cy="914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05500" y="3924300"/>
            <a:ext cx="2260600" cy="5715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44800" y="5029200"/>
            <a:ext cx="26174700" cy="257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8200" y="5346700"/>
            <a:ext cx="13093700" cy="1282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2794000" y="5943600"/>
            <a:ext cx="1282700" cy="1016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0800" y="5537200"/>
            <a:ext cx="4343400" cy="121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7900" y="5689600"/>
            <a:ext cx="2171700" cy="6096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3300" y="5651500"/>
            <a:ext cx="2616200" cy="7366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58200" y="5765800"/>
            <a:ext cx="7899400" cy="914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32500" y="5753100"/>
            <a:ext cx="2120900" cy="5715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9867900" y="4965700"/>
            <a:ext cx="127000" cy="2286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9867900" y="6794500"/>
            <a:ext cx="127000" cy="2286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44800" y="6858000"/>
            <a:ext cx="26174700" cy="2578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8200" y="7175500"/>
            <a:ext cx="13093700" cy="12827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2794000" y="7772400"/>
            <a:ext cx="1282700" cy="101600"/>
          </a:xfrm>
          <a:prstGeom prst="rect">
            <a:avLst/>
          </a:prstGeom>
        </p:spPr>
      </p:pic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0800" y="7366000"/>
            <a:ext cx="4343400" cy="12192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7900" y="7518400"/>
            <a:ext cx="2171700" cy="609600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3300" y="1193800"/>
            <a:ext cx="1371600" cy="79121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16300" y="7480300"/>
            <a:ext cx="2755900" cy="7366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45500" y="7569200"/>
            <a:ext cx="3124200" cy="6096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16600" y="7581900"/>
            <a:ext cx="23368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5300" y="-3771900"/>
            <a:ext cx="34518600" cy="1854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56500" y="-3238500"/>
            <a:ext cx="33413700" cy="1743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0" y="228600"/>
            <a:ext cx="11163300" cy="4559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700" y="11430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0600" y="12446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-2147483648" y="2147483647"/>
            <a:ext cx="2147483647" cy="4762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-5562600" y="5105400"/>
            <a:ext cx="15824200" cy="76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60700" y="2590800"/>
            <a:ext cx="26174700" cy="257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8200" y="3124200"/>
            <a:ext cx="13093700" cy="128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2794000" y="3721100"/>
            <a:ext cx="1282700" cy="1016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19400" y="3314700"/>
            <a:ext cx="4343400" cy="1219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6500" y="3467100"/>
            <a:ext cx="2171700" cy="6096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870200" y="3505200"/>
            <a:ext cx="25984200" cy="5918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79800" y="4838700"/>
            <a:ext cx="12992100" cy="29591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3300" y="1193800"/>
            <a:ext cx="1371600" cy="7912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99200" y="3543300"/>
            <a:ext cx="8648700" cy="914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19500" y="3543300"/>
            <a:ext cx="2209800" cy="55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482</Words>
  <Application>Microsoft Office PowerPoint</Application>
  <PresentationFormat>사용자 지정</PresentationFormat>
  <Paragraphs>40</Paragraphs>
  <Slides>21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Sieun Ahn</dc:creator>
  <cp:lastModifiedBy>Sieun Ahn</cp:lastModifiedBy>
  <cp:revision>12</cp:revision>
  <dcterms:created xsi:type="dcterms:W3CDTF">2006-08-16T00:00:00Z</dcterms:created>
  <dcterms:modified xsi:type="dcterms:W3CDTF">2024-08-30T00:45:12Z</dcterms:modified>
</cp:coreProperties>
</file>