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B79B1-11CE-429C-8603-C0F4DCE3E5EE}" v="12" dt="2021-03-17T16:59:20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456E5-C626-47E9-A597-4D1B51290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Performance et impact énergétique des supercalculateurs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A1E988-508B-45DD-AB72-5D05752A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91270"/>
            <a:ext cx="7766936" cy="45646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26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17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1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5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F8BF38B-C9D7-49DD-A093-565079A6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régression clustering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86AAC61-5D58-4F30-8738-262EC840B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" r="830" b="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9ACBFAE0-CB59-4327-9751-835913BD4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1" r="-3" b="-3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7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6F402A3-1CAB-4EB0-9F2A-63E69343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clusterwise linear regression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A769F2-CA9F-443A-9825-FEFEA8283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" r="830" b="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920751E-2A21-419E-9087-DFBBA9F54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" b="1246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26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2E90188-DF3E-4374-8C36-AB1C0BD5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clustering spectral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C2D913-05AF-4448-ADFA-227F9CFB4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" r="830" b="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3D5710C-AC07-4219-8202-EEF8300FC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5" b="-2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15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799DE-F6D8-46D8-8F1E-7DB6C86E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les plus performantes dans le contexte de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12495-CA61-40C2-AB34-871B794F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9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B868-0358-4507-91BB-AEFC6FF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Merci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8A3D0-707A-4BD5-8E48-F403E9AD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6853"/>
            <a:ext cx="8572683" cy="389451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56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1EC66-9B47-495B-A75B-2732F04E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fr-FR" sz="4400" b="1" dirty="0"/>
              <a:t>Qu'est ce que le clustering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00F2D6B-870F-4198-8833-05100CB0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F679EA-E72E-464E-AF44-F803903A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r="397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8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D7041-6A33-45CC-B189-6513D624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fr-FR" b="1" dirty="0"/>
              <a:t>L’importance du clustering dans la science des données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743420-7EC1-46ED-BEE3-085D04B4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Espace réservé du contenu 4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12D5534F-4942-499B-B365-0B9C02529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0" r="2227" b="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48540-58E3-481A-BD39-1BF0DB16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/>
              <a:t>Les différentes implémentations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19331-FE1A-4E93-8509-82B123D0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Groupe: les algorithmes ont uniquement des informations de cluster</a:t>
            </a:r>
          </a:p>
          <a:p>
            <a:r>
              <a:rPr lang="fr-FR" dirty="0"/>
              <a:t> Centralisé : chaque cluster est représenté par une seule moyenne vectorielle et une valeur d’objet est comparée `a ces valeurs moyennes. </a:t>
            </a:r>
          </a:p>
          <a:p>
            <a:r>
              <a:rPr lang="fr-FR" dirty="0"/>
              <a:t>Graphique: l’organisation en grappe et la relation entre les membres sont définies par une structure de graphe </a:t>
            </a:r>
          </a:p>
          <a:p>
            <a:r>
              <a:rPr lang="fr-FR" dirty="0"/>
              <a:t>Densité: les membres du groupe sont regroupés par régions où les observations sont denses et similaires. </a:t>
            </a:r>
          </a:p>
          <a:p>
            <a:r>
              <a:rPr lang="fr-FR" dirty="0"/>
              <a:t>Distribué: le cluster est construit `a l’aide de distributions statistiques</a:t>
            </a:r>
          </a:p>
          <a:p>
            <a:r>
              <a:rPr lang="fr-FR" dirty="0"/>
              <a:t>Connectivité: La connectivité de ces modèles est basée sur une fonction de distance entre éléments. </a:t>
            </a:r>
          </a:p>
        </p:txBody>
      </p:sp>
    </p:spTree>
    <p:extLst>
      <p:ext uri="{BB962C8B-B14F-4D97-AF65-F5344CB8AC3E}">
        <p14:creationId xmlns:p14="http://schemas.microsoft.com/office/powerpoint/2010/main" val="19937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5F261-B303-49E5-997E-517B7334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400" dirty="0"/>
              <a:t>Les types de méthode de Classifications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8300D-7B46-46F7-B451-10362405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8974"/>
            <a:ext cx="8596668" cy="3152388"/>
          </a:xfrm>
        </p:spPr>
        <p:txBody>
          <a:bodyPr>
            <a:normAutofit/>
          </a:bodyPr>
          <a:lstStyle/>
          <a:p>
            <a:r>
              <a:rPr lang="fr-FR" sz="4000" b="1" dirty="0"/>
              <a:t>supervisé (classement)</a:t>
            </a:r>
          </a:p>
          <a:p>
            <a:r>
              <a:rPr lang="fr-FR" sz="4000" b="1" dirty="0"/>
              <a:t>Non supervisé (classification) </a:t>
            </a:r>
          </a:p>
        </p:txBody>
      </p:sp>
    </p:spTree>
    <p:extLst>
      <p:ext uri="{BB962C8B-B14F-4D97-AF65-F5344CB8AC3E}">
        <p14:creationId xmlns:p14="http://schemas.microsoft.com/office/powerpoint/2010/main" val="338326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714C9-1ABC-44BA-8188-477093F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/>
              <a:t>méthodes de 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4497D-D762-46B9-8070-B4FA1BB1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 b="1" dirty="0"/>
              <a:t>Méthode hiérarchique </a:t>
            </a:r>
          </a:p>
          <a:p>
            <a:r>
              <a:rPr lang="fr-FR" sz="4000" b="1" dirty="0"/>
              <a:t>Les méthodes centroïdes</a:t>
            </a:r>
          </a:p>
          <a:p>
            <a:r>
              <a:rPr lang="fr-FR" sz="4000" b="1" dirty="0"/>
              <a:t>La méthode de densité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8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8" name="Straight Connector 13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4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1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8C3DAE0-0A47-4CBE-AC22-48048030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/>
              <a:t>Méthode hiérarchique </a:t>
            </a:r>
            <a:br>
              <a:rPr lang="en-US" sz="4200" b="1"/>
            </a:br>
            <a:endParaRPr lang="en-US" sz="420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4E2A003-C245-407B-9DD1-401788EFE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83" r="2" b="2"/>
          <a:stretch/>
        </p:blipFill>
        <p:spPr>
          <a:xfrm>
            <a:off x="6056697" y="50257"/>
            <a:ext cx="6050260" cy="4091667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00B88F5-F493-4E5D-8F82-3B784C25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" r="834" b="-2"/>
          <a:stretch/>
        </p:blipFill>
        <p:spPr>
          <a:xfrm>
            <a:off x="-163221" y="42445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4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FF8543-272E-4BC0-8B6E-D7B7F6A8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Les méthodes centroïdes</a:t>
            </a:r>
            <a:br>
              <a:rPr lang="en-US" sz="2600" b="1"/>
            </a:br>
            <a:r>
              <a:rPr lang="en-US" sz="2600" b="1"/>
              <a:t>Exemple de K-Means </a:t>
            </a:r>
            <a:br>
              <a:rPr lang="en-US" sz="2600" b="1"/>
            </a:br>
            <a:endParaRPr lang="en-US" sz="2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B0A122E-47D5-459C-AC28-B0415B7F6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64" r="-2" b="4134"/>
          <a:stretch/>
        </p:blipFill>
        <p:spPr>
          <a:xfrm>
            <a:off x="6071420" y="22465"/>
            <a:ext cx="6050260" cy="4091667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0E8352-20C4-4E74-B19A-0EB9507EC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" r="834" b="-2"/>
          <a:stretch/>
        </p:blipFill>
        <p:spPr>
          <a:xfrm>
            <a:off x="-111809" y="42445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40EFE-2CFC-4E3B-9C86-E2E9BAA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800" b="1" dirty="0"/>
              <a:t>La méthode de densité</a:t>
            </a:r>
            <a:br>
              <a:rPr lang="fr-FR" sz="4800" b="1" dirty="0"/>
            </a:br>
            <a:endParaRPr lang="fr-FR" sz="48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7F3F175-4F67-4998-AE82-AA30A2D4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280" y="2526147"/>
            <a:ext cx="4725477" cy="3150318"/>
          </a:xfrm>
        </p:spPr>
      </p:pic>
    </p:spTree>
    <p:extLst>
      <p:ext uri="{BB962C8B-B14F-4D97-AF65-F5344CB8AC3E}">
        <p14:creationId xmlns:p14="http://schemas.microsoft.com/office/powerpoint/2010/main" val="55163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182</Words>
  <Application>Microsoft Office PowerPoint</Application>
  <PresentationFormat>Grand écran</PresentationFormat>
  <Paragraphs>25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Performance et impact énergétique des supercalculateurs</vt:lpstr>
      <vt:lpstr>Qu'est ce que le clustering</vt:lpstr>
      <vt:lpstr>L’importance du clustering dans la science des données </vt:lpstr>
      <vt:lpstr>Les différentes implémentations</vt:lpstr>
      <vt:lpstr>Les types de méthode de Classifications</vt:lpstr>
      <vt:lpstr>méthodes de clustering</vt:lpstr>
      <vt:lpstr>Méthode hiérarchique  </vt:lpstr>
      <vt:lpstr>Les méthodes centroïdes Exemple de K-Means  </vt:lpstr>
      <vt:lpstr>La méthode de densité </vt:lpstr>
      <vt:lpstr>régression clustering</vt:lpstr>
      <vt:lpstr>clusterwise linear regression</vt:lpstr>
      <vt:lpstr>clustering spectral</vt:lpstr>
      <vt:lpstr>Les méthodes les plus performantes dans le contexte de classification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et impact énergétique des supercalculateurs</dc:title>
  <dc:creator>bara fall</dc:creator>
  <cp:lastModifiedBy>bara fall</cp:lastModifiedBy>
  <cp:revision>5</cp:revision>
  <dcterms:created xsi:type="dcterms:W3CDTF">2021-03-17T10:17:41Z</dcterms:created>
  <dcterms:modified xsi:type="dcterms:W3CDTF">2021-03-17T17:08:50Z</dcterms:modified>
</cp:coreProperties>
</file>