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>
        <p:scale>
          <a:sx n="50" d="100"/>
          <a:sy n="50" d="100"/>
        </p:scale>
        <p:origin x="2510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CDA4D-3A51-4861-8920-BBB9979C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35B9F8-68B4-4D52-AE3B-391F0E080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5CC3F-EE10-4271-84A5-F33489C3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08144-1749-4D45-BA66-360026CB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63AC-3206-478C-A373-67AC5447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0D1CC-8251-42B4-90DE-F44DEBE3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604CE-6F23-439D-850E-D623D98E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CC516-0492-4853-B7B8-A0DF8012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FF3C5-58E8-4C8C-B015-4893FD35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94BE1-E40C-4269-B18D-B1E954C3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3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78853B-720A-4AE7-B3A7-538CB1129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D44C8-7981-45D5-B0D1-E4284B4BD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11955-A28D-4295-A2AA-1D6ECB6F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F28D3-74D9-4BEA-AF69-4C657061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1291-B0D9-4A80-AF0E-5315765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3A36-D459-4FD2-BF35-E3B182B3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E9E4C-A380-4C40-8AD3-7E7FF523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C2CCD-5198-4212-9C59-81AA4D9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4191-F9AA-4FCD-A99D-144E0360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8FD06-D0C2-497B-8A5C-C04692F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F2EDD-B30E-4EFC-9D65-826D3A92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E8FA4-A562-4CB4-A3DB-FDA4E7D1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4FBA0-181B-4C52-BA23-6C52ABC1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F9A1D-FF54-4800-B118-6749104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0F18-D9D8-41DE-99E9-A91EA23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06E1-BC17-4405-AF7E-7437C21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12E11-4A61-4EFF-A24E-C7903F012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388DB-143E-4E04-9D5F-59A050B8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C7E2A-D158-455A-AD3E-E25F205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BE4CB-0A3B-4046-BF6D-032CE02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1F10-0D9A-47BC-9BDC-96F04BD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8686-65E3-4CEB-A6A6-3BD81EB8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9181A-C363-49C5-B1AD-6ADEA047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E0282-45EA-4BA1-85B5-581D52D4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637A5-88E6-49A2-B1BA-D45E91EC7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CAB5D-5BC0-4A08-9BC7-0EC47EADD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E4C1E-3FD5-45C9-AFE6-587E33DB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7EDBD7-A363-411A-8221-5570DA70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28FE6-F14A-4C47-BBCB-19FA29C4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C6C4-E926-474E-8803-99AC80B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80AF6-49B3-4D5F-9933-CBCC3E5F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340A1-34BE-45CF-823A-1185BD28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23E7-E921-4A78-BD1F-49A0AF9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53ED7-A69E-4CC5-9CAA-5A657527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271AD-1C4A-407A-875D-BCA3FA0A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F5398-0EE9-450A-9547-F1BBD30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A97B4-CEA4-4E11-B549-C2D71200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03E1A-0BAC-4118-A48F-8D4194AD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9A6A9-CCA5-45C8-9A94-47CD7D83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78424-17DC-44F0-BE0C-B0197E7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395DE-B6FA-43C3-9AE2-C4C84ADD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28AF3-B3F7-4545-BD9A-3C1CF64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F664-7891-4D66-8DF9-0794CBAE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49E7D-BE74-4C80-9AF8-223E35F23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79BD2-B232-4202-9ADE-D1D7A3E82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C30BE-2997-4FFC-942C-8F23FDDE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005A2-674F-46FD-8BC5-9150863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76474-FFAC-445D-AAAE-DA9301F3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616DA4-D8C0-4198-BB35-A755FA4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E8F5C-6185-435F-83E2-F88D4EBD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C713D-75C5-45BD-9595-F345B8C9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036C-C65F-4B5A-921D-F2E37CDB1E6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08686-74E6-46A9-B80C-A5AB9C60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04997-BDE9-4B8F-8278-5C841D8B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89F3-0381-489B-A7FB-9FF948798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F1255B-573D-4AD7-AC25-8ED071CBE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3" b="14511"/>
          <a:stretch/>
        </p:blipFill>
        <p:spPr>
          <a:xfrm>
            <a:off x="4355298" y="133331"/>
            <a:ext cx="3481403" cy="233978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38BE7F5-FF66-4266-BF06-624183501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8" y="3661449"/>
            <a:ext cx="3874369" cy="306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C84988-BE43-4EBB-BA25-25576BBDA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48" y="3992102"/>
            <a:ext cx="3058675" cy="2732567"/>
          </a:xfrm>
          <a:prstGeom prst="rect">
            <a:avLst/>
          </a:prstGeom>
        </p:spPr>
      </p:pic>
      <p:pic>
        <p:nvPicPr>
          <p:cNvPr id="12" name="그림 1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F397EF92-5170-4847-A165-38385C14C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0349">
            <a:off x="8607126" y="4132849"/>
            <a:ext cx="2237416" cy="1814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30FF1-103E-427F-AB05-44F44EC70CBC}"/>
              </a:ext>
            </a:extLst>
          </p:cNvPr>
          <p:cNvSpPr txBox="1"/>
          <p:nvPr/>
        </p:nvSpPr>
        <p:spPr>
          <a:xfrm>
            <a:off x="8805772" y="3756695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84F93"/>
                </a:solidFill>
              </a:rPr>
              <a:t>Raspberry</a:t>
            </a:r>
            <a:r>
              <a:rPr lang="ko-KR" altLang="en-US" b="1" dirty="0">
                <a:solidFill>
                  <a:srgbClr val="284F93"/>
                </a:solidFill>
              </a:rPr>
              <a:t> </a:t>
            </a:r>
            <a:r>
              <a:rPr lang="en-US" altLang="ko-KR" b="1" dirty="0">
                <a:solidFill>
                  <a:srgbClr val="284F93"/>
                </a:solidFill>
              </a:rPr>
              <a:t>pi</a:t>
            </a:r>
            <a:r>
              <a:rPr lang="ko-KR" altLang="en-US" b="1" dirty="0">
                <a:solidFill>
                  <a:srgbClr val="284F93"/>
                </a:solidFill>
              </a:rPr>
              <a:t> </a:t>
            </a:r>
            <a:r>
              <a:rPr lang="en-US" altLang="ko-KR" b="1" dirty="0">
                <a:solidFill>
                  <a:srgbClr val="284F93"/>
                </a:solidFill>
              </a:rPr>
              <a:t>4</a:t>
            </a:r>
            <a:endParaRPr lang="ko-KR" altLang="en-US" b="1" dirty="0">
              <a:solidFill>
                <a:srgbClr val="284F93"/>
              </a:solidFill>
            </a:endParaRPr>
          </a:p>
        </p:txBody>
      </p:sp>
      <p:pic>
        <p:nvPicPr>
          <p:cNvPr id="14" name="그림 1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4A155F7-08B5-4162-A0CA-7EA19CBAB28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82971" y="5291015"/>
            <a:ext cx="2057075" cy="1543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B85BD2-CF98-4027-951C-EE87FE6C4E40}"/>
              </a:ext>
            </a:extLst>
          </p:cNvPr>
          <p:cNvSpPr txBox="1"/>
          <p:nvPr/>
        </p:nvSpPr>
        <p:spPr>
          <a:xfrm>
            <a:off x="10609792" y="5125488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84F93"/>
                </a:solidFill>
              </a:rPr>
              <a:t>Touch sensor</a:t>
            </a:r>
            <a:endParaRPr lang="ko-KR" altLang="en-US" b="1" dirty="0">
              <a:solidFill>
                <a:srgbClr val="284F93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9D7B4D-0866-4CBD-9F7B-A2B6FBAE823E}"/>
              </a:ext>
            </a:extLst>
          </p:cNvPr>
          <p:cNvCxnSpPr>
            <a:cxnSpLocks/>
          </p:cNvCxnSpPr>
          <p:nvPr/>
        </p:nvCxnSpPr>
        <p:spPr>
          <a:xfrm flipH="1">
            <a:off x="3452163" y="2402541"/>
            <a:ext cx="1442566" cy="1258908"/>
          </a:xfrm>
          <a:prstGeom prst="straightConnector1">
            <a:avLst/>
          </a:prstGeom>
          <a:ln w="76200">
            <a:solidFill>
              <a:srgbClr val="284F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7E368B0-34DF-4671-B323-0B3322D1CBA0}"/>
              </a:ext>
            </a:extLst>
          </p:cNvPr>
          <p:cNvCxnSpPr>
            <a:cxnSpLocks/>
          </p:cNvCxnSpPr>
          <p:nvPr/>
        </p:nvCxnSpPr>
        <p:spPr>
          <a:xfrm>
            <a:off x="5925671" y="2603157"/>
            <a:ext cx="0" cy="1522870"/>
          </a:xfrm>
          <a:prstGeom prst="straightConnector1">
            <a:avLst/>
          </a:prstGeom>
          <a:ln w="76200">
            <a:solidFill>
              <a:srgbClr val="284F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AB23C9-950B-4621-8CC3-1F28A13B78EE}"/>
              </a:ext>
            </a:extLst>
          </p:cNvPr>
          <p:cNvCxnSpPr>
            <a:cxnSpLocks/>
          </p:cNvCxnSpPr>
          <p:nvPr/>
        </p:nvCxnSpPr>
        <p:spPr>
          <a:xfrm>
            <a:off x="7180730" y="2469232"/>
            <a:ext cx="1792941" cy="1125615"/>
          </a:xfrm>
          <a:prstGeom prst="straightConnector1">
            <a:avLst/>
          </a:prstGeom>
          <a:ln w="76200">
            <a:solidFill>
              <a:srgbClr val="284F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leyujin1007@naver.com</dc:creator>
  <cp:lastModifiedBy>leyujin1007@naver.com</cp:lastModifiedBy>
  <cp:revision>2</cp:revision>
  <dcterms:created xsi:type="dcterms:W3CDTF">2021-03-18T04:11:57Z</dcterms:created>
  <dcterms:modified xsi:type="dcterms:W3CDTF">2021-03-18T04:22:07Z</dcterms:modified>
</cp:coreProperties>
</file>