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987" r:id="rId2"/>
    <p:sldId id="988" r:id="rId3"/>
    <p:sldId id="1171" r:id="rId4"/>
    <p:sldId id="1174" r:id="rId5"/>
    <p:sldId id="1175" r:id="rId6"/>
    <p:sldId id="1172" r:id="rId7"/>
    <p:sldId id="1176" r:id="rId8"/>
    <p:sldId id="1117" r:id="rId9"/>
  </p:sldIdLst>
  <p:sldSz cx="10561638" cy="7921625"/>
  <p:notesSz cx="6805613" cy="9939338"/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83AC08-B8A8-4E8C-8F8A-A470BDC7864D}">
          <p14:sldIdLst>
            <p14:sldId id="987"/>
            <p14:sldId id="988"/>
            <p14:sldId id="1171"/>
            <p14:sldId id="1174"/>
            <p14:sldId id="1175"/>
            <p14:sldId id="1172"/>
            <p14:sldId id="1176"/>
            <p14:sldId id="11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701"/>
    <a:srgbClr val="003399"/>
    <a:srgbClr val="D1D8E8"/>
    <a:srgbClr val="1AD0C5"/>
    <a:srgbClr val="2BA5B5"/>
    <a:srgbClr val="5FABDE"/>
    <a:srgbClr val="FF6948"/>
    <a:srgbClr val="38659C"/>
    <a:srgbClr val="C6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 autoAdjust="0"/>
    <p:restoredTop sz="96583" autoAdjust="0"/>
  </p:normalViewPr>
  <p:slideViewPr>
    <p:cSldViewPr>
      <p:cViewPr varScale="1">
        <p:scale>
          <a:sx n="99" d="100"/>
          <a:sy n="99" d="100"/>
        </p:scale>
        <p:origin x="1626" y="84"/>
      </p:cViewPr>
      <p:guideLst>
        <p:guide orient="horz" pos="2495"/>
        <p:guide pos="3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2021-05-01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6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2347" y="2439631"/>
            <a:ext cx="6952984" cy="1089135"/>
          </a:xfrm>
        </p:spPr>
        <p:txBody>
          <a:bodyPr lIns="0" tIns="0" rIns="0" bIns="0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STORY BOARD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2347" y="2073520"/>
            <a:ext cx="6982148" cy="3332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956" b="1" spc="-81" baseline="0">
                <a:solidFill>
                  <a:srgbClr val="386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TYPE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연결선 6"/>
          <p:cNvCxnSpPr>
            <a:cxnSpLocks/>
          </p:cNvCxnSpPr>
          <p:nvPr userDrawn="1"/>
        </p:nvCxnSpPr>
        <p:spPr>
          <a:xfrm>
            <a:off x="1232347" y="3600772"/>
            <a:ext cx="2920792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/>
          <p:cNvSpPr txBox="1">
            <a:spLocks/>
          </p:cNvSpPr>
          <p:nvPr userDrawn="1"/>
        </p:nvSpPr>
        <p:spPr>
          <a:xfrm>
            <a:off x="9681332" y="7489205"/>
            <a:ext cx="661262" cy="365125"/>
          </a:xfrm>
          <a:prstGeom prst="rect">
            <a:avLst/>
          </a:prstGeom>
        </p:spPr>
        <p:txBody>
          <a:bodyPr vert="horz" lIns="74499" tIns="37249" rIns="74499" bIns="37249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80D61F-97A8-4139-ACBF-D3DAEA84C92B}" type="slidenum"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72308" y="325215"/>
            <a:ext cx="9289032" cy="467245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3200" b="1" spc="-4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672307" y="1078549"/>
            <a:ext cx="9289033" cy="6194632"/>
          </a:xfrm>
        </p:spPr>
        <p:txBody>
          <a:bodyPr>
            <a:normAutofit/>
          </a:bodyPr>
          <a:lstStyle>
            <a:lvl1pPr marL="291038" indent="-291038">
              <a:lnSpc>
                <a:spcPct val="150000"/>
              </a:lnSpc>
              <a:buFontTx/>
              <a:buBlip>
                <a:blip r:embed="rId2"/>
              </a:buBlip>
              <a:tabLst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8207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Ø"/>
              <a:tabLst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73114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ppleSDGothicNeo-Regular" charset="-127"/>
              <a:buChar char="▷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164150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LucidaGrande" charset="0"/>
              <a:buChar char="■"/>
              <a:tabLst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7525" indent="-2910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•"/>
              <a:tabLst/>
              <a:defRPr sz="1304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cxnSp>
        <p:nvCxnSpPr>
          <p:cNvPr id="10" name="직선 연결선[R] 9"/>
          <p:cNvCxnSpPr/>
          <p:nvPr userDrawn="1"/>
        </p:nvCxnSpPr>
        <p:spPr>
          <a:xfrm>
            <a:off x="293570" y="7489204"/>
            <a:ext cx="9915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굽은 화살표[B] 34"/>
          <p:cNvSpPr/>
          <p:nvPr userDrawn="1"/>
        </p:nvSpPr>
        <p:spPr>
          <a:xfrm flipV="1">
            <a:off x="293570" y="360412"/>
            <a:ext cx="9915824" cy="504056"/>
          </a:xfrm>
          <a:prstGeom prst="bentArrow">
            <a:avLst>
              <a:gd name="adj1" fmla="val 25000"/>
              <a:gd name="adj2" fmla="val 4261"/>
              <a:gd name="adj3" fmla="val 0"/>
              <a:gd name="adj4" fmla="val 220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3569" y="7561608"/>
            <a:ext cx="450745" cy="315356"/>
          </a:xfrm>
          <a:prstGeom prst="rect">
            <a:avLst/>
          </a:prstGeom>
        </p:spPr>
      </p:pic>
      <p:sp>
        <p:nvSpPr>
          <p:cNvPr id="38" name="텍스트 상자 37"/>
          <p:cNvSpPr txBox="1"/>
          <p:nvPr userDrawn="1"/>
        </p:nvSpPr>
        <p:spPr>
          <a:xfrm>
            <a:off x="672307" y="7577331"/>
            <a:ext cx="3944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Malgun Gothic" charset="-127"/>
                <a:ea typeface="Malgun Gothic" charset="-127"/>
                <a:cs typeface="Malgun Gothic" charset="-127"/>
              </a:rPr>
              <a:t>Dept.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of Electronic Engineering, </a:t>
            </a:r>
            <a:r>
              <a:rPr kumimoji="1" lang="en-US" altLang="ko-KR" sz="1200" b="1" baseline="0" dirty="0" err="1">
                <a:latin typeface="Malgun Gothic" charset="-127"/>
                <a:ea typeface="Malgun Gothic" charset="-127"/>
                <a:cs typeface="Malgun Gothic" charset="-127"/>
              </a:rPr>
              <a:t>Kyonggi</a:t>
            </a:r>
            <a:r>
              <a:rPr kumimoji="1" lang="en-US" altLang="ko-KR" sz="1200" b="1" baseline="0" dirty="0">
                <a:latin typeface="Malgun Gothic" charset="-127"/>
                <a:ea typeface="Malgun Gothic" charset="-127"/>
                <a:cs typeface="Malgun Gothic" charset="-127"/>
              </a:rPr>
              <a:t> University</a:t>
            </a:r>
            <a:endParaRPr kumimoji="1" lang="ko-KR" altLang="en-US" sz="1200" b="1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9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8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8082" y="317235"/>
            <a:ext cx="9505474" cy="1320271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8082" y="1848380"/>
            <a:ext cx="9505474" cy="5227906"/>
          </a:xfrm>
          <a:prstGeom prst="rect">
            <a:avLst/>
          </a:prstGeom>
        </p:spPr>
        <p:txBody>
          <a:bodyPr vert="horz" lIns="119329" tIns="59665" rIns="119329" bIns="5966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8082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08560" y="7342176"/>
            <a:ext cx="3344519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69174" y="7342176"/>
            <a:ext cx="2464382" cy="421753"/>
          </a:xfrm>
          <a:prstGeom prst="rect">
            <a:avLst/>
          </a:prstGeom>
        </p:spPr>
        <p:txBody>
          <a:bodyPr vert="horz" lIns="119329" tIns="59665" rIns="119329" bIns="59665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5A1369-07F9-4590-9E22-756FB5AA63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ctr" defTabSz="972298" rtl="0" eaLnBrk="1" latinLnBrk="1" hangingPunct="1">
        <a:spcBef>
          <a:spcPct val="0"/>
        </a:spcBef>
        <a:buNone/>
        <a:defRPr sz="4644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64612" indent="-364612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22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89992" indent="-303843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15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15373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01522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87671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»"/>
        <a:defRPr sz="2118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67382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159970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64611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132268" indent="-243075" algn="l" defTabSz="972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86149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2pPr>
      <a:lvl3pPr marL="972298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3pPr>
      <a:lvl4pPr marL="145844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4pPr>
      <a:lvl5pPr marL="1944597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5pPr>
      <a:lvl6pPr marL="2430746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6pPr>
      <a:lvl7pPr marL="2916895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7pPr>
      <a:lvl8pPr marL="3403044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8pPr>
      <a:lvl9pPr marL="3889193" algn="l" defTabSz="972298" rtl="0" eaLnBrk="1" latinLnBrk="1" hangingPunct="1">
        <a:defRPr sz="1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40259" y="2232620"/>
            <a:ext cx="10081120" cy="1089135"/>
          </a:xfrm>
        </p:spPr>
        <p:txBody>
          <a:bodyPr/>
          <a:lstStyle/>
          <a:p>
            <a:pPr algn="ctr">
              <a:defRPr/>
            </a:pPr>
            <a:r>
              <a:rPr kumimoji="1" lang="ko-KR" altLang="en-US" sz="4800" dirty="0"/>
              <a:t>최종 발표</a:t>
            </a:r>
            <a:r>
              <a:rPr lang="ko-KR" altLang="en-US" sz="4800" kern="0" dirty="0"/>
              <a:t> 음성 발표자료 작성법</a:t>
            </a:r>
            <a:endParaRPr kumimoji="1" lang="ko-KR" alt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259" y="3888804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</a:rPr>
              <a:t>(2021</a:t>
            </a:r>
            <a:r>
              <a:rPr lang="ko-KR" altLang="en-US" sz="3600" b="1" dirty="0">
                <a:latin typeface="+mn-ea"/>
              </a:rPr>
              <a:t>년 </a:t>
            </a:r>
            <a:r>
              <a:rPr lang="en-US" altLang="ko-KR" sz="3600" b="1" dirty="0">
                <a:latin typeface="+mn-ea"/>
              </a:rPr>
              <a:t>1</a:t>
            </a:r>
            <a:r>
              <a:rPr lang="ko-KR" altLang="en-US" sz="3600" b="1" dirty="0">
                <a:latin typeface="+mn-ea"/>
              </a:rPr>
              <a:t>학기</a:t>
            </a:r>
            <a:r>
              <a:rPr lang="en-US" altLang="ko-KR" sz="3600" b="1" dirty="0">
                <a:latin typeface="+mn-ea"/>
              </a:rPr>
              <a:t>)</a:t>
            </a:r>
            <a:endParaRPr lang="ko-KR" altLang="en-US" sz="3600" b="1" dirty="0">
              <a:latin typeface="+mn-ea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51" y="4232064"/>
            <a:ext cx="2568298" cy="337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5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0"/>
    </mc:Choice>
    <mc:Fallback xmlns="">
      <p:transition spd="slow" advTm="169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ko-KR" altLang="en-US" sz="3000" dirty="0"/>
              <a:t>최종 발표 음성 발표자료 작성법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864468"/>
            <a:ext cx="9577064" cy="669674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kumimoji="1" lang="ko-KR" altLang="en-US" sz="2400" b="0" dirty="0"/>
              <a:t>파워포인트 </a:t>
            </a:r>
            <a:r>
              <a:rPr kumimoji="1" lang="ko-KR" altLang="en-US" sz="2400" b="0" dirty="0" err="1"/>
              <a:t>슬라이드쇼</a:t>
            </a:r>
            <a:r>
              <a:rPr kumimoji="1" lang="ko-KR" altLang="en-US" sz="2400" b="0" dirty="0"/>
              <a:t> 음성</a:t>
            </a:r>
            <a:r>
              <a:rPr kumimoji="1" lang="en-US" altLang="ko-KR" sz="2400" b="0" dirty="0"/>
              <a:t>(</a:t>
            </a:r>
            <a:r>
              <a:rPr kumimoji="1" lang="ko-KR" altLang="en-US" sz="2400" b="0" dirty="0"/>
              <a:t>오디오</a:t>
            </a:r>
            <a:r>
              <a:rPr kumimoji="1" lang="en-US" altLang="ko-KR" sz="2400" b="0" dirty="0"/>
              <a:t>) </a:t>
            </a:r>
            <a:r>
              <a:rPr kumimoji="1" lang="ko-KR" altLang="en-US" sz="2400" b="0" dirty="0"/>
              <a:t>발표 자료</a:t>
            </a:r>
            <a:r>
              <a:rPr lang="ko-KR" altLang="en-US" sz="2400" b="0" kern="0" dirty="0">
                <a:solidFill>
                  <a:srgbClr val="000000"/>
                </a:solidFill>
              </a:rPr>
              <a:t> 작성법</a:t>
            </a:r>
            <a:endParaRPr lang="en-US" altLang="ko-KR" sz="24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900" b="0" kern="0" dirty="0">
                <a:solidFill>
                  <a:srgbClr val="000000"/>
                </a:solidFill>
              </a:rPr>
              <a:t>※ </a:t>
            </a:r>
            <a:r>
              <a:rPr lang="ko-KR" altLang="en-US" sz="1900" b="0" kern="0" dirty="0">
                <a:solidFill>
                  <a:srgbClr val="000000"/>
                </a:solidFill>
              </a:rPr>
              <a:t>본 교안은 </a:t>
            </a:r>
            <a:r>
              <a:rPr lang="en-US" altLang="ko-KR" sz="1900" kern="0" dirty="0">
                <a:solidFill>
                  <a:srgbClr val="FF0000"/>
                </a:solidFill>
              </a:rPr>
              <a:t>OFFICE 2016</a:t>
            </a:r>
            <a:r>
              <a:rPr lang="ko-KR" altLang="en-US" sz="1900" kern="0" dirty="0">
                <a:solidFill>
                  <a:srgbClr val="FF0000"/>
                </a:solidFill>
              </a:rPr>
              <a:t>의 </a:t>
            </a:r>
            <a:r>
              <a:rPr lang="en-US" altLang="ko-KR" sz="1900" kern="0" dirty="0" err="1">
                <a:solidFill>
                  <a:srgbClr val="FF0000"/>
                </a:solidFill>
              </a:rPr>
              <a:t>Powerpoint</a:t>
            </a:r>
            <a:r>
              <a:rPr lang="ko-KR" altLang="en-US" sz="1900" kern="0" dirty="0">
                <a:solidFill>
                  <a:srgbClr val="FF0000"/>
                </a:solidFill>
              </a:rPr>
              <a:t>를 사용을 기준으로 </a:t>
            </a:r>
            <a:r>
              <a:rPr lang="ko-KR" altLang="en-US" sz="1900" b="0" kern="0" dirty="0">
                <a:solidFill>
                  <a:srgbClr val="000000"/>
                </a:solidFill>
              </a:rPr>
              <a:t>작성하는 방법을 설명한다</a:t>
            </a:r>
            <a:r>
              <a:rPr lang="en-US" altLang="ko-KR" sz="1900" b="0" kern="0" dirty="0">
                <a:solidFill>
                  <a:srgbClr val="000000"/>
                </a:solidFill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900" b="0" kern="0" dirty="0">
                <a:solidFill>
                  <a:srgbClr val="000000"/>
                </a:solidFill>
              </a:rPr>
              <a:t>   </a:t>
            </a:r>
            <a:r>
              <a:rPr lang="ko-KR" altLang="en-US" sz="1900" b="0" kern="0" dirty="0">
                <a:solidFill>
                  <a:srgbClr val="000000"/>
                </a:solidFill>
              </a:rPr>
              <a:t>오피스</a:t>
            </a:r>
            <a:r>
              <a:rPr lang="en-US" altLang="ko-KR" sz="1900" b="0" kern="0" dirty="0">
                <a:solidFill>
                  <a:srgbClr val="000000"/>
                </a:solidFill>
              </a:rPr>
              <a:t>2019, </a:t>
            </a:r>
            <a:r>
              <a:rPr lang="ko-KR" altLang="en-US" sz="1900" b="0" kern="0" dirty="0">
                <a:solidFill>
                  <a:srgbClr val="000000"/>
                </a:solidFill>
              </a:rPr>
              <a:t>오피스</a:t>
            </a:r>
            <a:r>
              <a:rPr lang="en-US" altLang="ko-KR" sz="1900" b="0" kern="0" dirty="0">
                <a:solidFill>
                  <a:srgbClr val="000000"/>
                </a:solidFill>
              </a:rPr>
              <a:t>365</a:t>
            </a:r>
            <a:r>
              <a:rPr lang="ko-KR" altLang="en-US" sz="1900" b="0" kern="0" dirty="0">
                <a:solidFill>
                  <a:srgbClr val="000000"/>
                </a:solidFill>
              </a:rPr>
              <a:t>를 사용하면</a:t>
            </a:r>
            <a:r>
              <a:rPr lang="en-US" altLang="ko-KR" sz="1900" b="0" kern="0" dirty="0">
                <a:solidFill>
                  <a:srgbClr val="000000"/>
                </a:solidFill>
              </a:rPr>
              <a:t>, </a:t>
            </a:r>
            <a:r>
              <a:rPr lang="ko-KR" altLang="en-US" sz="1900" b="0" kern="0" dirty="0">
                <a:solidFill>
                  <a:srgbClr val="000000"/>
                </a:solidFill>
              </a:rPr>
              <a:t>좀 더 편리한 인터페이스가 제공된다</a:t>
            </a:r>
            <a:r>
              <a:rPr lang="en-US" altLang="ko-KR" sz="1900" b="0" kern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500" b="0" kern="0" dirty="0">
              <a:solidFill>
                <a:srgbClr val="000000"/>
              </a:solidFill>
            </a:endParaRPr>
          </a:p>
          <a:p>
            <a:pPr marL="457200" indent="-457200" fontAlgn="base">
              <a:buAutoNum type="arabicPeriod"/>
            </a:pPr>
            <a:r>
              <a:rPr lang="ko-KR" altLang="en-US" sz="1900" b="0" dirty="0"/>
              <a:t>먼저</a:t>
            </a:r>
            <a:r>
              <a:rPr lang="en-US" altLang="ko-KR" sz="1900" b="0" dirty="0"/>
              <a:t>, </a:t>
            </a:r>
            <a:r>
              <a:rPr lang="ko-KR" altLang="en-US" sz="1900" b="0" dirty="0"/>
              <a:t>과제 제출용 최종 발표 파워포인트 파일</a:t>
            </a:r>
            <a:r>
              <a:rPr lang="en-US" altLang="ko-KR" sz="1900" b="0" dirty="0"/>
              <a:t>(.</a:t>
            </a:r>
            <a:r>
              <a:rPr lang="en-US" altLang="ko-KR" sz="1900" b="0" dirty="0" err="1"/>
              <a:t>pptx</a:t>
            </a:r>
            <a:r>
              <a:rPr lang="en-US" altLang="ko-KR" sz="1900" b="0" dirty="0"/>
              <a:t>)</a:t>
            </a:r>
            <a:r>
              <a:rPr lang="ko-KR" altLang="en-US" sz="1900" b="0" dirty="0"/>
              <a:t>을 작성한다</a:t>
            </a:r>
            <a:r>
              <a:rPr lang="en-US" altLang="ko-KR" sz="1900" b="0" dirty="0"/>
              <a:t>. </a:t>
            </a:r>
          </a:p>
          <a:p>
            <a:pPr marL="0" indent="0" fontAlgn="base">
              <a:buNone/>
            </a:pPr>
            <a:r>
              <a:rPr lang="en-US" altLang="ko-KR" sz="1900" b="0" dirty="0"/>
              <a:t>      (B</a:t>
            </a:r>
            <a:r>
              <a:rPr lang="ko-KR" altLang="en-US" sz="1900" b="0" dirty="0"/>
              <a:t>반 </a:t>
            </a:r>
            <a:r>
              <a:rPr lang="en-US" altLang="ko-KR" sz="1900" b="0" dirty="0"/>
              <a:t>3</a:t>
            </a:r>
            <a:r>
              <a:rPr lang="ko-KR" altLang="en-US" sz="1900" b="0" dirty="0"/>
              <a:t>조의 경우</a:t>
            </a:r>
            <a:r>
              <a:rPr lang="en-US" altLang="ko-KR" sz="1900" b="0" dirty="0"/>
              <a:t>) </a:t>
            </a:r>
            <a:r>
              <a:rPr lang="ko-KR" altLang="en-US" sz="1900" b="0" dirty="0"/>
              <a:t>수</a:t>
            </a:r>
            <a:r>
              <a:rPr lang="en-US" altLang="ko-KR" sz="1900" b="0" dirty="0"/>
              <a:t>3</a:t>
            </a:r>
            <a:r>
              <a:rPr lang="ko-KR" altLang="en-US" sz="1900" b="0" dirty="0"/>
              <a:t>최종</a:t>
            </a:r>
            <a:r>
              <a:rPr lang="en-US" altLang="ko-KR" sz="1900" b="0" dirty="0"/>
              <a:t>.</a:t>
            </a:r>
            <a:r>
              <a:rPr lang="en-US" altLang="ko-KR" sz="1900" b="0" dirty="0" err="1"/>
              <a:t>pptx</a:t>
            </a:r>
            <a:endParaRPr lang="en-US" altLang="ko-KR" sz="1900" b="0" dirty="0"/>
          </a:p>
          <a:p>
            <a:pPr marL="0" indent="0" fontAlgn="base">
              <a:buNone/>
            </a:pPr>
            <a:r>
              <a:rPr lang="en-US" altLang="ko-KR" sz="1900" b="0" dirty="0"/>
              <a:t>      (C</a:t>
            </a:r>
            <a:r>
              <a:rPr lang="ko-KR" altLang="en-US" sz="1900" b="0" dirty="0"/>
              <a:t>반 </a:t>
            </a:r>
            <a:r>
              <a:rPr lang="en-US" altLang="ko-KR" sz="1900" b="0" dirty="0"/>
              <a:t>3</a:t>
            </a:r>
            <a:r>
              <a:rPr lang="ko-KR" altLang="en-US" sz="1900" b="0" dirty="0"/>
              <a:t>조의 경우</a:t>
            </a:r>
            <a:r>
              <a:rPr lang="en-US" altLang="ko-KR" sz="1900" b="0" dirty="0"/>
              <a:t>) </a:t>
            </a:r>
            <a:r>
              <a:rPr lang="ko-KR" altLang="en-US" sz="1900" b="0" dirty="0"/>
              <a:t>금</a:t>
            </a:r>
            <a:r>
              <a:rPr lang="en-US" altLang="ko-KR" sz="1900" b="0" dirty="0"/>
              <a:t>3</a:t>
            </a:r>
            <a:r>
              <a:rPr lang="ko-KR" altLang="en-US" sz="1900" b="0" dirty="0"/>
              <a:t>최종</a:t>
            </a:r>
            <a:r>
              <a:rPr lang="en-US" altLang="ko-KR" sz="1900" b="0" dirty="0"/>
              <a:t>.</a:t>
            </a:r>
            <a:r>
              <a:rPr lang="en-US" altLang="ko-KR" sz="1900" b="0" dirty="0" err="1"/>
              <a:t>pptx</a:t>
            </a:r>
            <a:endParaRPr lang="en-US" altLang="ko-KR" sz="1900" b="0" dirty="0"/>
          </a:p>
          <a:p>
            <a:pPr marL="0" indent="0" fontAlgn="base">
              <a:buNone/>
            </a:pPr>
            <a:endParaRPr lang="en-US" altLang="ko-KR" sz="1500" b="0" dirty="0"/>
          </a:p>
          <a:p>
            <a:pPr marL="0" indent="0" fontAlgn="base">
              <a:buNone/>
            </a:pPr>
            <a:r>
              <a:rPr lang="en-US" altLang="ko-KR" sz="1900" b="0" kern="0" dirty="0">
                <a:solidFill>
                  <a:srgbClr val="000000"/>
                </a:solidFill>
              </a:rPr>
              <a:t>2. </a:t>
            </a:r>
            <a:r>
              <a:rPr lang="ko-KR" altLang="en-US" sz="1900" b="0" dirty="0"/>
              <a:t>만약 작성한 최종 발표 파일이 “</a:t>
            </a:r>
            <a:r>
              <a:rPr lang="en-US" altLang="ko-KR" sz="1900" b="0" dirty="0"/>
              <a:t>Microsoft PowerPoint 97-2003 </a:t>
            </a:r>
            <a:r>
              <a:rPr lang="ko-KR" altLang="en-US" sz="1900" b="0" dirty="0"/>
              <a:t>프레젠테이션</a:t>
            </a:r>
            <a:r>
              <a:rPr lang="en-US" altLang="ko-KR" sz="1900" b="0" dirty="0"/>
              <a:t>(.</a:t>
            </a:r>
            <a:r>
              <a:rPr lang="en-US" altLang="ko-KR" sz="1900" b="0" dirty="0" err="1"/>
              <a:t>ppt</a:t>
            </a:r>
            <a:r>
              <a:rPr lang="en-US" altLang="ko-KR" sz="1900" b="0" dirty="0"/>
              <a:t>)” </a:t>
            </a:r>
            <a:r>
              <a:rPr lang="ko-KR" altLang="en-US" sz="1900" b="0" dirty="0"/>
              <a:t>버전으로 작성되었다면</a:t>
            </a:r>
            <a:r>
              <a:rPr lang="en-US" altLang="ko-KR" sz="1900" b="0" dirty="0"/>
              <a:t>, </a:t>
            </a:r>
            <a:r>
              <a:rPr lang="ko-KR" altLang="en-US" sz="1900" b="0" dirty="0"/>
              <a:t>파일 변환을 통해서 “</a:t>
            </a:r>
            <a:r>
              <a:rPr lang="en-US" altLang="ko-KR" sz="1900" b="0" dirty="0"/>
              <a:t>Microsoft PowerPoint </a:t>
            </a:r>
            <a:r>
              <a:rPr lang="ko-KR" altLang="en-US" sz="1900" b="0" dirty="0"/>
              <a:t>프레젠테이션</a:t>
            </a:r>
            <a:r>
              <a:rPr lang="en-US" altLang="ko-KR" sz="1900" b="0" dirty="0"/>
              <a:t>(.</a:t>
            </a:r>
            <a:r>
              <a:rPr lang="en-US" altLang="ko-KR" sz="1900" b="0" dirty="0" err="1"/>
              <a:t>pptx</a:t>
            </a:r>
            <a:r>
              <a:rPr lang="en-US" altLang="ko-KR" sz="1900" b="0" dirty="0"/>
              <a:t>)” </a:t>
            </a:r>
            <a:r>
              <a:rPr lang="ko-KR" altLang="en-US" sz="1900" b="0" dirty="0"/>
              <a:t>버전으로 변환한다</a:t>
            </a:r>
            <a:r>
              <a:rPr lang="en-US" altLang="ko-KR" sz="1900" b="0" dirty="0"/>
              <a:t>. </a:t>
            </a:r>
            <a:endParaRPr lang="ko-KR" altLang="en-US" sz="1900" b="0" dirty="0"/>
          </a:p>
          <a:p>
            <a:pPr marL="0" indent="0" fontAlgn="base">
              <a:buNone/>
            </a:pPr>
            <a:r>
              <a:rPr lang="en-US" altLang="ko-KR" sz="1900" b="0" dirty="0"/>
              <a:t>&lt;</a:t>
            </a:r>
            <a:r>
              <a:rPr lang="ko-KR" altLang="en-US" sz="1900" b="0" dirty="0"/>
              <a:t>변환 방법</a:t>
            </a:r>
            <a:r>
              <a:rPr lang="en-US" altLang="ko-KR" sz="1900" b="0" dirty="0"/>
              <a:t>&gt;</a:t>
            </a:r>
            <a:r>
              <a:rPr lang="ko-KR" altLang="en-US" sz="1900" b="0" dirty="0"/>
              <a:t> 파워포인트</a:t>
            </a:r>
            <a:r>
              <a:rPr lang="en-US" altLang="ko-KR" sz="1900" b="0" dirty="0"/>
              <a:t> </a:t>
            </a:r>
            <a:r>
              <a:rPr lang="ko-KR" altLang="en-US" sz="1900" b="0" dirty="0"/>
              <a:t>상단 메뉴에서 </a:t>
            </a:r>
            <a:r>
              <a:rPr lang="ko-KR" altLang="en-US" sz="1900" dirty="0">
                <a:solidFill>
                  <a:srgbClr val="000099"/>
                </a:solidFill>
              </a:rPr>
              <a:t>파일 → 변환 → </a:t>
            </a:r>
            <a:r>
              <a:rPr lang="ko-KR" altLang="en-US" sz="1900" dirty="0" err="1">
                <a:solidFill>
                  <a:srgbClr val="000099"/>
                </a:solidFill>
              </a:rPr>
              <a:t>호환모드</a:t>
            </a:r>
            <a:r>
              <a:rPr lang="ko-KR" altLang="en-US" sz="1900" b="0" dirty="0" err="1"/>
              <a:t>를</a:t>
            </a:r>
            <a:r>
              <a:rPr lang="ko-KR" altLang="en-US" sz="1900" b="0" dirty="0"/>
              <a:t> 선택한 후</a:t>
            </a:r>
            <a:r>
              <a:rPr lang="en-US" altLang="ko-KR" sz="1900" b="0" dirty="0"/>
              <a:t>, </a:t>
            </a:r>
            <a:r>
              <a:rPr lang="ko-KR" altLang="en-US" sz="1900" b="0" dirty="0" err="1"/>
              <a:t>파일형식을</a:t>
            </a:r>
            <a:r>
              <a:rPr lang="ko-KR" altLang="en-US" sz="1900" b="0" dirty="0"/>
              <a:t> “</a:t>
            </a:r>
            <a:r>
              <a:rPr lang="en-US" altLang="ko-KR" sz="1900" b="0" dirty="0"/>
              <a:t>PowerPoint </a:t>
            </a:r>
            <a:r>
              <a:rPr lang="ko-KR" altLang="en-US" sz="1900" b="0" dirty="0" err="1"/>
              <a:t>프레젠테이션”으로</a:t>
            </a:r>
            <a:r>
              <a:rPr lang="ko-KR" altLang="en-US" sz="1900" b="0" dirty="0"/>
              <a:t> 선택한 후</a:t>
            </a:r>
            <a:r>
              <a:rPr lang="en-US" altLang="ko-KR" sz="1900" b="0" dirty="0"/>
              <a:t>, </a:t>
            </a:r>
            <a:r>
              <a:rPr lang="en-US" altLang="ko-KR" sz="1900" dirty="0">
                <a:solidFill>
                  <a:srgbClr val="000099"/>
                </a:solidFill>
              </a:rPr>
              <a:t>“</a:t>
            </a:r>
            <a:r>
              <a:rPr lang="ko-KR" altLang="en-US" sz="1900" dirty="0">
                <a:solidFill>
                  <a:srgbClr val="000099"/>
                </a:solidFill>
              </a:rPr>
              <a:t>다른 이름으로 </a:t>
            </a:r>
            <a:r>
              <a:rPr lang="ko-KR" altLang="en-US" sz="1900" dirty="0" err="1">
                <a:solidFill>
                  <a:srgbClr val="000099"/>
                </a:solidFill>
              </a:rPr>
              <a:t>저장”</a:t>
            </a:r>
            <a:r>
              <a:rPr lang="ko-KR" altLang="en-US" sz="1900" b="0" dirty="0" err="1"/>
              <a:t>을</a:t>
            </a:r>
            <a:r>
              <a:rPr lang="ko-KR" altLang="en-US" sz="1900" b="0" dirty="0"/>
              <a:t> 선택하여 변환한다</a:t>
            </a:r>
            <a:r>
              <a:rPr lang="en-US" altLang="ko-KR" sz="1900" b="0" dirty="0"/>
              <a:t>. </a:t>
            </a:r>
            <a:r>
              <a:rPr lang="ko-KR" altLang="en-US" sz="1900" b="0" dirty="0"/>
              <a:t>이때</a:t>
            </a:r>
            <a:r>
              <a:rPr lang="en-US" altLang="ko-KR" sz="1900" b="0" dirty="0"/>
              <a:t>, </a:t>
            </a:r>
            <a:r>
              <a:rPr lang="ko-KR" altLang="en-US" sz="1900" b="0" dirty="0"/>
              <a:t>만약 작성한 파일이 이미 “</a:t>
            </a:r>
            <a:r>
              <a:rPr lang="en-US" altLang="ko-KR" sz="1900" b="0" dirty="0"/>
              <a:t>Microsoft PowerPoint </a:t>
            </a:r>
            <a:r>
              <a:rPr lang="ko-KR" altLang="en-US" sz="1900" b="0" dirty="0"/>
              <a:t>프레젠테이션</a:t>
            </a:r>
            <a:r>
              <a:rPr lang="en-US" altLang="ko-KR" sz="1900" b="0" dirty="0"/>
              <a:t>(.</a:t>
            </a:r>
            <a:r>
              <a:rPr lang="en-US" altLang="ko-KR" sz="1900" b="0" dirty="0" err="1"/>
              <a:t>pptx</a:t>
            </a:r>
            <a:r>
              <a:rPr lang="en-US" altLang="ko-KR" sz="1900" b="0" dirty="0"/>
              <a:t>)” </a:t>
            </a:r>
            <a:r>
              <a:rPr lang="ko-KR" altLang="en-US" sz="1900" b="0" dirty="0"/>
              <a:t>포맷이면 변환 과정이 필요 없으므로</a:t>
            </a:r>
            <a:r>
              <a:rPr lang="en-US" altLang="ko-KR" sz="1900" b="0" dirty="0"/>
              <a:t>, </a:t>
            </a:r>
            <a:r>
              <a:rPr lang="ko-KR" altLang="en-US" sz="1900" b="0" dirty="0"/>
              <a:t>변환 과정을 생략한다</a:t>
            </a:r>
            <a:r>
              <a:rPr lang="en-US" altLang="ko-KR" sz="1900" b="0" dirty="0"/>
              <a:t>. 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02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49"/>
    </mc:Choice>
    <mc:Fallback xmlns="">
      <p:transition spd="slow" advTm="1198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ko-KR" altLang="en-US" sz="3000" dirty="0"/>
              <a:t>최종 발표 음성 발표자료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1008484"/>
            <a:ext cx="9577064" cy="6552728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</a:endParaRP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</a:endParaRP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</a:endParaRP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</a:endParaRPr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/>
          </a:p>
          <a:p>
            <a:pPr marL="0" indent="0" algn="ctr" fontAlgn="base">
              <a:buNone/>
            </a:pPr>
            <a:r>
              <a:rPr lang="ko-KR" altLang="en-US" sz="1800" b="0" dirty="0"/>
              <a:t>파일 → 변환 → </a:t>
            </a:r>
            <a:r>
              <a:rPr lang="ko-KR" altLang="en-US" sz="1800" b="0" dirty="0" err="1"/>
              <a:t>호환모드</a:t>
            </a:r>
            <a:endParaRPr lang="en-US" altLang="ko-KR" sz="1800" b="0" dirty="0"/>
          </a:p>
          <a:p>
            <a:pPr marL="0" indent="0" fontAlgn="base">
              <a:buNone/>
            </a:pPr>
            <a:endParaRPr lang="en-US" altLang="ko-KR" sz="1800" dirty="0"/>
          </a:p>
        </p:txBody>
      </p:sp>
      <p:pic>
        <p:nvPicPr>
          <p:cNvPr id="1025" name="_x324741632" descr="EMB00000efc5f4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11" y="1080492"/>
            <a:ext cx="7235174" cy="56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80017" y="2672862"/>
            <a:ext cx="5782776" cy="948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7"/>
    </mc:Choice>
    <mc:Fallback xmlns="">
      <p:transition spd="slow" advTm="141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ko-KR" altLang="en-US" sz="3000" dirty="0"/>
              <a:t>최종 발표 음성 발표자료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936476"/>
            <a:ext cx="9577064" cy="64807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ko-KR" altLang="en-US" sz="2200" b="0" dirty="0"/>
              <a:t>파워포인트 파일에 발표내용 음성</a:t>
            </a:r>
            <a:r>
              <a:rPr lang="en-US" altLang="ko-KR" sz="2200" b="0" dirty="0"/>
              <a:t>(</a:t>
            </a:r>
            <a:r>
              <a:rPr lang="ko-KR" altLang="en-US" sz="2200" b="0" dirty="0"/>
              <a:t>오디오</a:t>
            </a:r>
            <a:r>
              <a:rPr lang="en-US" altLang="ko-KR" sz="2200" b="0" dirty="0"/>
              <a:t>) </a:t>
            </a:r>
            <a:r>
              <a:rPr lang="ko-KR" altLang="en-US" sz="2200" b="0" dirty="0"/>
              <a:t>데이터를 추가하는 방법</a:t>
            </a:r>
          </a:p>
          <a:p>
            <a:pPr marL="0" indent="0" fontAlgn="base">
              <a:buNone/>
            </a:pPr>
            <a:r>
              <a:rPr lang="en-US" altLang="ko-KR" sz="2000" b="0" kern="0" dirty="0">
                <a:solidFill>
                  <a:srgbClr val="000000"/>
                </a:solidFill>
              </a:rPr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※ </a:t>
            </a:r>
            <a:r>
              <a:rPr lang="ko-KR" altLang="en-US" sz="2200" dirty="0">
                <a:solidFill>
                  <a:srgbClr val="FF0000"/>
                </a:solidFill>
              </a:rPr>
              <a:t>최종발표 음성 발표는 모든 조원이 자신이 한 부분을 발표한다</a:t>
            </a:r>
            <a:r>
              <a:rPr lang="en-US" altLang="ko-KR" sz="2200" dirty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2000" b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b="0" dirty="0"/>
              <a:t>1. </a:t>
            </a:r>
            <a:r>
              <a:rPr lang="ko-KR" altLang="en-US" sz="1800" b="0" dirty="0"/>
              <a:t>음성 녹음을 위해 먼저 마이크를 설치하고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마이크가 잘 동작하는지를 확인한다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발표 영상은 불필요하므로 카메라 설치는 생략한다</a:t>
            </a:r>
            <a:r>
              <a:rPr lang="en-US" altLang="ko-KR" sz="1800" b="0" dirty="0"/>
              <a:t>. (</a:t>
            </a:r>
            <a:r>
              <a:rPr lang="ko-KR" altLang="en-US" sz="1800" b="0" dirty="0"/>
              <a:t>영상은 </a:t>
            </a:r>
            <a:r>
              <a:rPr lang="ko-KR" altLang="en-US" sz="1800" b="0" dirty="0" err="1"/>
              <a:t>불포함</a:t>
            </a:r>
            <a:r>
              <a:rPr lang="en-US" altLang="ko-KR" sz="1800" b="0" dirty="0"/>
              <a:t>.)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1600" b="0" dirty="0"/>
          </a:p>
          <a:p>
            <a:pPr marL="0" indent="0" fontAlgn="base">
              <a:buNone/>
            </a:pPr>
            <a:r>
              <a:rPr lang="en-US" altLang="ko-KR" sz="1800" b="0" dirty="0"/>
              <a:t>2. </a:t>
            </a:r>
            <a:r>
              <a:rPr lang="ko-KR" altLang="en-US" sz="1800" b="0" dirty="0"/>
              <a:t>작성된 연구계획서 파워포인트 파일</a:t>
            </a:r>
            <a:r>
              <a:rPr lang="en-US" altLang="ko-KR" sz="1800" b="0" dirty="0"/>
              <a:t>(.</a:t>
            </a:r>
            <a:r>
              <a:rPr lang="en-US" altLang="ko-KR" sz="1800" b="0" dirty="0" err="1"/>
              <a:t>pptx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을 실행한다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상단 메뉴에서 </a:t>
            </a:r>
            <a:r>
              <a:rPr lang="ko-KR" altLang="en-US" sz="1800" dirty="0">
                <a:solidFill>
                  <a:srgbClr val="000099"/>
                </a:solidFill>
              </a:rPr>
              <a:t>슬라이드 쇼 → 슬라이드 쇼 녹화</a:t>
            </a:r>
            <a:r>
              <a:rPr lang="ko-KR" altLang="en-US" sz="1800" b="0" dirty="0"/>
              <a:t>를 선택하면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팝업 윈도우가 표시된다</a:t>
            </a:r>
            <a:r>
              <a:rPr lang="en-US" altLang="ko-KR" sz="1800" b="0" dirty="0"/>
              <a:t>. </a:t>
            </a:r>
            <a:r>
              <a:rPr lang="ko-KR" altLang="en-US" sz="1800" dirty="0" err="1">
                <a:solidFill>
                  <a:srgbClr val="000099"/>
                </a:solidFill>
              </a:rPr>
              <a:t>녹화시작</a:t>
            </a:r>
            <a:r>
              <a:rPr lang="en-US" altLang="ko-KR" sz="1800" dirty="0">
                <a:solidFill>
                  <a:srgbClr val="000099"/>
                </a:solidFill>
              </a:rPr>
              <a:t>(R)</a:t>
            </a:r>
            <a:r>
              <a:rPr lang="ko-KR" altLang="en-US" sz="1800" b="0" dirty="0"/>
              <a:t> 버튼을 선택하면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누르면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음성 녹음이 시작된다</a:t>
            </a:r>
            <a:r>
              <a:rPr lang="en-US" altLang="ko-KR" sz="1800" b="0" dirty="0"/>
              <a:t>. </a:t>
            </a:r>
          </a:p>
          <a:p>
            <a:pPr marL="342900" indent="-342900" fontAlgn="base">
              <a:buAutoNum type="arabicPeriod"/>
            </a:pPr>
            <a:endParaRPr lang="en-US" altLang="ko-KR" sz="1900" dirty="0"/>
          </a:p>
          <a:p>
            <a:pPr marL="342900" indent="-342900" fontAlgn="base">
              <a:buAutoNum type="arabicPeriod"/>
            </a:pPr>
            <a:endParaRPr lang="en-US" altLang="ko-KR" sz="1900" dirty="0"/>
          </a:p>
          <a:p>
            <a:pPr marL="342900" indent="-342900" fontAlgn="base">
              <a:buAutoNum type="arabicPeriod"/>
            </a:pPr>
            <a:endParaRPr lang="en-US" altLang="ko-KR" sz="1900" dirty="0"/>
          </a:p>
          <a:p>
            <a:pPr marL="342900" indent="-342900" fontAlgn="base">
              <a:buAutoNum type="arabicPeriod"/>
            </a:pPr>
            <a:endParaRPr lang="en-US" altLang="ko-KR" sz="1900" dirty="0"/>
          </a:p>
          <a:p>
            <a:pPr marL="342900" indent="-342900" fontAlgn="base">
              <a:buAutoNum type="arabicPeriod"/>
            </a:pPr>
            <a:endParaRPr lang="en-US" altLang="ko-KR" sz="1900" dirty="0"/>
          </a:p>
          <a:p>
            <a:pPr marL="0" indent="0" fontAlgn="base">
              <a:buNone/>
            </a:pPr>
            <a:endParaRPr lang="en-US" altLang="ko-KR" sz="1900" dirty="0"/>
          </a:p>
          <a:p>
            <a:pPr marL="457200" indent="-457200" fontAlgn="base">
              <a:buAutoNum type="arabicPeriod"/>
            </a:pPr>
            <a:endParaRPr lang="en-US" altLang="ko-KR" sz="1900" dirty="0"/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900" kern="0" dirty="0">
              <a:solidFill>
                <a:srgbClr val="000000"/>
              </a:solidFill>
            </a:endParaRP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  <a:defRPr/>
            </a:pPr>
            <a:endParaRPr kumimoji="1"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87" y="5158630"/>
            <a:ext cx="4217670" cy="2114550"/>
          </a:xfrm>
          <a:prstGeom prst="rect">
            <a:avLst/>
          </a:prstGeom>
        </p:spPr>
      </p:pic>
      <p:pic>
        <p:nvPicPr>
          <p:cNvPr id="7" name="_x324744352" descr="EMB00000efc5f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29" y="5431620"/>
            <a:ext cx="2967038" cy="15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352"/>
    </mc:Choice>
    <mc:Fallback xmlns="">
      <p:transition spd="slow" advTm="1053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ko-KR" altLang="en-US" sz="3000" dirty="0"/>
              <a:t>최종 발표 음성 발표자료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936476"/>
            <a:ext cx="9577064" cy="648072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b="0" dirty="0"/>
              <a:t>3. </a:t>
            </a:r>
            <a:r>
              <a:rPr lang="ko-KR" altLang="en-US" sz="1800" dirty="0" err="1">
                <a:solidFill>
                  <a:srgbClr val="000099"/>
                </a:solidFill>
              </a:rPr>
              <a:t>녹화시작</a:t>
            </a:r>
            <a:r>
              <a:rPr lang="en-US" altLang="ko-KR" sz="1800" dirty="0">
                <a:solidFill>
                  <a:srgbClr val="000099"/>
                </a:solidFill>
              </a:rPr>
              <a:t>(R)</a:t>
            </a:r>
            <a:r>
              <a:rPr lang="ko-KR" altLang="en-US" sz="1800" b="0" dirty="0">
                <a:solidFill>
                  <a:srgbClr val="000099"/>
                </a:solidFill>
              </a:rPr>
              <a:t> </a:t>
            </a:r>
            <a:r>
              <a:rPr lang="ko-KR" altLang="en-US" sz="1800" b="0" dirty="0"/>
              <a:t>버튼을 누르면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음성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녹화가 시작됨과 동시에 화면 좌측상단에 작은 녹화 팝업 윈도우가 나타나며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녹화 진행시간 등이 표시된다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 아이콘을 이용하여 일시 중지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녹화다시시작</a:t>
            </a:r>
            <a:r>
              <a:rPr lang="en-US" altLang="ko-KR" sz="1800" b="0" dirty="0"/>
              <a:t>,  </a:t>
            </a:r>
            <a:r>
              <a:rPr lang="ko-KR" altLang="en-US" sz="1800" b="0" dirty="0"/>
              <a:t>다음 페이지 이동 등을 선택할 수 있다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이제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음성 발표를 시작한다</a:t>
            </a:r>
            <a:r>
              <a:rPr lang="en-US" altLang="ko-KR" sz="1800" b="0" dirty="0"/>
              <a:t>.</a:t>
            </a:r>
          </a:p>
          <a:p>
            <a:pPr marL="0" indent="0" fontAlgn="base">
              <a:buNone/>
            </a:pPr>
            <a:endParaRPr lang="en-US" altLang="ko-KR" sz="1600" b="0" dirty="0"/>
          </a:p>
          <a:p>
            <a:pPr marL="0" indent="0" fontAlgn="base">
              <a:buNone/>
            </a:pPr>
            <a:endParaRPr lang="en-US" altLang="ko-KR" sz="1600" b="0" dirty="0"/>
          </a:p>
          <a:p>
            <a:pPr marL="0" indent="0" fontAlgn="base">
              <a:buNone/>
            </a:pPr>
            <a:endParaRPr lang="en-US" altLang="ko-KR" sz="1600" b="0" dirty="0"/>
          </a:p>
          <a:p>
            <a:pPr marL="0" indent="0" fontAlgn="base"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4.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음성 </a:t>
            </a:r>
            <a:r>
              <a:rPr lang="ko-KR" altLang="en-US" sz="1800" b="0" kern="0" dirty="0" err="1">
                <a:solidFill>
                  <a:srgbClr val="000000"/>
                </a:solidFill>
              </a:rPr>
              <a:t>녹음는</a:t>
            </a:r>
            <a:r>
              <a:rPr lang="ko-KR" altLang="en-US" sz="1800" b="0" kern="0" dirty="0">
                <a:solidFill>
                  <a:srgbClr val="000000"/>
                </a:solidFill>
              </a:rPr>
              <a:t> 파워포인트 페이지 별로 녹음된다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즉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현재 진행되는 페이지의 음성 내용이 저장되며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다음 페이지로 이동</a:t>
            </a:r>
            <a:r>
              <a:rPr lang="en-US" altLang="ko-KR" sz="1800" b="0" kern="0" dirty="0">
                <a:solidFill>
                  <a:srgbClr val="000000"/>
                </a:solidFill>
              </a:rPr>
              <a:t>(</a:t>
            </a:r>
            <a:r>
              <a:rPr lang="ko-KR" altLang="en-US" sz="1800" b="0" kern="0" dirty="0">
                <a:solidFill>
                  <a:srgbClr val="000000"/>
                </a:solidFill>
              </a:rPr>
              <a:t>진행</a:t>
            </a:r>
            <a:r>
              <a:rPr lang="en-US" altLang="ko-KR" sz="1800" b="0" kern="0" dirty="0">
                <a:solidFill>
                  <a:srgbClr val="000000"/>
                </a:solidFill>
              </a:rPr>
              <a:t>)</a:t>
            </a:r>
            <a:r>
              <a:rPr lang="ko-KR" altLang="en-US" sz="1800" b="0" kern="0" dirty="0">
                <a:solidFill>
                  <a:srgbClr val="000000"/>
                </a:solidFill>
              </a:rPr>
              <a:t>하면 다음 페이지의 음성 내용이 녹음된다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  <a:r>
              <a:rPr lang="ko-KR" altLang="en-US" sz="1800" b="0" kern="0" dirty="0">
                <a:solidFill>
                  <a:srgbClr val="000000"/>
                </a:solidFill>
              </a:rPr>
              <a:t> 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endParaRPr lang="en-US" altLang="ko-KR" sz="1600" b="0" kern="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5. </a:t>
            </a:r>
            <a:r>
              <a:rPr lang="en-US" altLang="ko-KR" sz="1800" kern="0" dirty="0">
                <a:solidFill>
                  <a:srgbClr val="FF0000"/>
                </a:solidFill>
              </a:rPr>
              <a:t>(</a:t>
            </a:r>
            <a:r>
              <a:rPr lang="ko-KR" altLang="en-US" sz="1800" kern="0" dirty="0">
                <a:solidFill>
                  <a:srgbClr val="FF0000"/>
                </a:solidFill>
              </a:rPr>
              <a:t>중요</a:t>
            </a:r>
            <a:r>
              <a:rPr lang="en-US" altLang="ko-KR" sz="1800" kern="0" dirty="0">
                <a:solidFill>
                  <a:srgbClr val="FF0000"/>
                </a:solidFill>
              </a:rPr>
              <a:t>) </a:t>
            </a:r>
            <a:r>
              <a:rPr lang="ko-KR" altLang="en-US" sz="1800" b="0" kern="0" dirty="0">
                <a:solidFill>
                  <a:srgbClr val="000000"/>
                </a:solidFill>
              </a:rPr>
              <a:t>최종발표의 모든 페이지의 음성 녹음을 마치면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상단 메뉴에서 </a:t>
            </a:r>
            <a:r>
              <a:rPr lang="ko-KR" altLang="en-US" sz="1800" kern="0" dirty="0">
                <a:solidFill>
                  <a:srgbClr val="000099"/>
                </a:solidFill>
              </a:rPr>
              <a:t>파일 → 저장</a:t>
            </a:r>
            <a:r>
              <a:rPr lang="ko-KR" altLang="en-US" sz="1800" b="0" kern="0" dirty="0">
                <a:solidFill>
                  <a:srgbClr val="000000"/>
                </a:solidFill>
              </a:rPr>
              <a:t>을 선택하여 녹음된 내용을 파워포인트 파일에 저장한다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즉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반드시 저장해야 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 fontAlgn="base">
              <a:buNone/>
            </a:pPr>
            <a:endParaRPr lang="en-US" altLang="ko-KR" sz="1600" b="0" kern="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800" b="0" kern="0" dirty="0">
                <a:solidFill>
                  <a:srgbClr val="000000"/>
                </a:solidFill>
              </a:rPr>
              <a:t>6. </a:t>
            </a:r>
            <a:r>
              <a:rPr lang="ko-KR" altLang="en-US" sz="1800" b="0" kern="0" dirty="0">
                <a:solidFill>
                  <a:srgbClr val="000000"/>
                </a:solidFill>
              </a:rPr>
              <a:t>녹음된 음성을 확인하기 위해서 화면 하단 우측에 스피커 아이콘이 있는지 확인한다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 fontAlgn="base">
              <a:buNone/>
            </a:pPr>
            <a:endParaRPr lang="en-US" altLang="ko-KR" sz="1900" dirty="0"/>
          </a:p>
          <a:p>
            <a:pPr marL="457200" indent="-457200" fontAlgn="base">
              <a:buAutoNum type="arabicPeriod"/>
            </a:pPr>
            <a:endParaRPr lang="en-US" altLang="ko-KR" sz="1900" dirty="0"/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marL="457200" indent="-457200" fontAlgn="base">
              <a:buAutoNum type="arabicPeriod"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900" kern="0" dirty="0">
              <a:solidFill>
                <a:srgbClr val="000000"/>
              </a:solidFill>
            </a:endParaRPr>
          </a:p>
          <a:p>
            <a:pPr marL="0" indent="0">
              <a:lnSpc>
                <a:spcPct val="180000"/>
              </a:lnSpc>
              <a:spcBef>
                <a:spcPts val="0"/>
              </a:spcBef>
              <a:buNone/>
              <a:defRPr/>
            </a:pPr>
            <a:endParaRPr kumimoji="1"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20" y="2433917"/>
            <a:ext cx="2963228" cy="7448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17" y="6429180"/>
            <a:ext cx="106299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035"/>
    </mc:Choice>
    <mc:Fallback xmlns="">
      <p:transition spd="slow" advTm="1410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ko-KR" altLang="en-US" sz="3000" dirty="0"/>
              <a:t>최종 발표 음성 발표자료 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936476"/>
            <a:ext cx="9577064" cy="6552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7.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우측 하단의 스피커 아이콘을 선택하면 재생 버튼이 표시된다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 ▶ </a:t>
            </a:r>
            <a:r>
              <a:rPr lang="ko-KR" altLang="en-US" sz="1800" b="0" kern="0" dirty="0">
                <a:solidFill>
                  <a:srgbClr val="000000"/>
                </a:solidFill>
              </a:rPr>
              <a:t>을 선택하여 해당 페이지에 녹음된 음성 내용을 재생해보면서 발표 녹음 내용을 확인해 본다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8. </a:t>
            </a:r>
            <a:r>
              <a:rPr lang="ko-KR" altLang="en-US" sz="1800" b="0" kern="0" dirty="0">
                <a:solidFill>
                  <a:srgbClr val="000000"/>
                </a:solidFill>
              </a:rPr>
              <a:t>메뉴에서 </a:t>
            </a:r>
            <a:r>
              <a:rPr lang="ko-KR" altLang="en-US" sz="1800" kern="0" dirty="0" err="1">
                <a:solidFill>
                  <a:srgbClr val="000099"/>
                </a:solidFill>
              </a:rPr>
              <a:t>슬라이드쇼</a:t>
            </a:r>
            <a:r>
              <a:rPr lang="ko-KR" altLang="en-US" sz="1800" kern="0" dirty="0">
                <a:solidFill>
                  <a:srgbClr val="000099"/>
                </a:solidFill>
              </a:rPr>
              <a:t> 시작</a:t>
            </a:r>
            <a:r>
              <a:rPr lang="ko-KR" altLang="en-US" sz="1800" b="0" kern="0" dirty="0">
                <a:solidFill>
                  <a:srgbClr val="000000"/>
                </a:solidFill>
              </a:rPr>
              <a:t>을 선택하여</a:t>
            </a:r>
            <a:r>
              <a:rPr lang="en-US" altLang="ko-KR" sz="1800" b="0" kern="0" dirty="0">
                <a:solidFill>
                  <a:srgbClr val="000000"/>
                </a:solidFill>
              </a:rPr>
              <a:t>,</a:t>
            </a:r>
            <a:r>
              <a:rPr lang="ko-KR" altLang="en-US" sz="1800" b="0" kern="0" dirty="0">
                <a:solidFill>
                  <a:srgbClr val="000000"/>
                </a:solidFill>
              </a:rPr>
              <a:t> 슬라이드쇼를 통해 완성된 내용을 확인해 본다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4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9.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음성 녹음된 발표 내용을 확인한 후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발표 음성이 포함된 최종발표 과제물을 </a:t>
            </a:r>
            <a:r>
              <a:rPr lang="en-US" altLang="ko-KR" sz="1800" b="0" kern="0" dirty="0">
                <a:solidFill>
                  <a:srgbClr val="000000"/>
                </a:solidFill>
              </a:rPr>
              <a:t>LMS</a:t>
            </a:r>
            <a:r>
              <a:rPr lang="ko-KR" altLang="en-US" sz="1800" b="0" kern="0" dirty="0">
                <a:solidFill>
                  <a:srgbClr val="000000"/>
                </a:solidFill>
              </a:rPr>
              <a:t>에 제출한다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발표 음성이 녹음되어 포함된 제출물은 다음과 같다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    (B</a:t>
            </a:r>
            <a:r>
              <a:rPr lang="ko-KR" altLang="en-US" sz="1800" b="0" kern="0" dirty="0">
                <a:solidFill>
                  <a:srgbClr val="000000"/>
                </a:solidFill>
              </a:rPr>
              <a:t>반 </a:t>
            </a:r>
            <a:r>
              <a:rPr lang="en-US" altLang="ko-KR" sz="1800" b="0" kern="0" dirty="0">
                <a:solidFill>
                  <a:srgbClr val="000000"/>
                </a:solidFill>
              </a:rPr>
              <a:t>3</a:t>
            </a:r>
            <a:r>
              <a:rPr lang="ko-KR" altLang="en-US" sz="1800" b="0" kern="0" dirty="0">
                <a:solidFill>
                  <a:srgbClr val="000000"/>
                </a:solidFill>
              </a:rPr>
              <a:t>조의 경우</a:t>
            </a:r>
            <a:r>
              <a:rPr lang="en-US" altLang="ko-KR" sz="1800" b="0" kern="0" dirty="0">
                <a:solidFill>
                  <a:srgbClr val="000000"/>
                </a:solidFill>
              </a:rPr>
              <a:t>) </a:t>
            </a:r>
            <a:r>
              <a:rPr lang="ko-KR" altLang="en-US" sz="1800" b="0" kern="0" dirty="0">
                <a:solidFill>
                  <a:srgbClr val="000000"/>
                </a:solidFill>
              </a:rPr>
              <a:t>수</a:t>
            </a:r>
            <a:r>
              <a:rPr lang="en-US" altLang="ko-KR" sz="1800" b="0" kern="0" dirty="0">
                <a:solidFill>
                  <a:srgbClr val="000000"/>
                </a:solidFill>
              </a:rPr>
              <a:t>3</a:t>
            </a:r>
            <a:r>
              <a:rPr lang="ko-KR" altLang="en-US" sz="1800" b="0" kern="0" dirty="0">
                <a:solidFill>
                  <a:srgbClr val="000000"/>
                </a:solidFill>
              </a:rPr>
              <a:t>최종</a:t>
            </a:r>
            <a:r>
              <a:rPr lang="en-US" altLang="ko-KR" sz="1800" b="0" kern="0" dirty="0">
                <a:solidFill>
                  <a:srgbClr val="000000"/>
                </a:solidFill>
              </a:rPr>
              <a:t>(</a:t>
            </a:r>
            <a:r>
              <a:rPr lang="ko-KR" altLang="en-US" sz="1800" b="0" kern="0" dirty="0" err="1">
                <a:solidFill>
                  <a:srgbClr val="000000"/>
                </a:solidFill>
              </a:rPr>
              <a:t>발표오디오</a:t>
            </a:r>
            <a:r>
              <a:rPr lang="en-US" altLang="ko-KR" sz="1800" b="0" kern="0" dirty="0">
                <a:solidFill>
                  <a:srgbClr val="000000"/>
                </a:solidFill>
              </a:rPr>
              <a:t>).</a:t>
            </a:r>
            <a:r>
              <a:rPr lang="en-US" altLang="ko-KR" sz="1800" b="0" kern="0" dirty="0" err="1">
                <a:solidFill>
                  <a:srgbClr val="000000"/>
                </a:solidFill>
              </a:rPr>
              <a:t>pptx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    (C</a:t>
            </a:r>
            <a:r>
              <a:rPr lang="ko-KR" altLang="en-US" sz="1800" b="0" kern="0" dirty="0">
                <a:solidFill>
                  <a:srgbClr val="000000"/>
                </a:solidFill>
              </a:rPr>
              <a:t>반 </a:t>
            </a:r>
            <a:r>
              <a:rPr lang="en-US" altLang="ko-KR" sz="1800" b="0" kern="0" dirty="0">
                <a:solidFill>
                  <a:srgbClr val="000000"/>
                </a:solidFill>
              </a:rPr>
              <a:t>3</a:t>
            </a:r>
            <a:r>
              <a:rPr lang="ko-KR" altLang="en-US" sz="1800" b="0" kern="0" dirty="0">
                <a:solidFill>
                  <a:srgbClr val="000000"/>
                </a:solidFill>
              </a:rPr>
              <a:t>조의 경우</a:t>
            </a:r>
            <a:r>
              <a:rPr lang="en-US" altLang="ko-KR" sz="1800" b="0" kern="0" dirty="0">
                <a:solidFill>
                  <a:srgbClr val="000000"/>
                </a:solidFill>
              </a:rPr>
              <a:t>) </a:t>
            </a:r>
            <a:r>
              <a:rPr lang="ko-KR" altLang="en-US" sz="1800" b="0" kern="0" dirty="0">
                <a:solidFill>
                  <a:srgbClr val="000000"/>
                </a:solidFill>
              </a:rPr>
              <a:t>금</a:t>
            </a:r>
            <a:r>
              <a:rPr lang="en-US" altLang="ko-KR" sz="1800" b="0" kern="0" dirty="0">
                <a:solidFill>
                  <a:srgbClr val="000000"/>
                </a:solidFill>
              </a:rPr>
              <a:t>3</a:t>
            </a:r>
            <a:r>
              <a:rPr lang="ko-KR" altLang="en-US" sz="1800" b="0" kern="0" dirty="0">
                <a:solidFill>
                  <a:srgbClr val="000000"/>
                </a:solidFill>
              </a:rPr>
              <a:t>최종</a:t>
            </a:r>
            <a:r>
              <a:rPr lang="en-US" altLang="ko-KR" sz="1800" b="0" kern="0" dirty="0">
                <a:solidFill>
                  <a:srgbClr val="000000"/>
                </a:solidFill>
              </a:rPr>
              <a:t>(</a:t>
            </a:r>
            <a:r>
              <a:rPr lang="ko-KR" altLang="en-US" sz="1800" b="0" kern="0" dirty="0" err="1">
                <a:solidFill>
                  <a:srgbClr val="000000"/>
                </a:solidFill>
              </a:rPr>
              <a:t>발표오디오</a:t>
            </a:r>
            <a:r>
              <a:rPr lang="en-US" altLang="ko-KR" sz="1800" b="0" kern="0" dirty="0">
                <a:solidFill>
                  <a:srgbClr val="000000"/>
                </a:solidFill>
              </a:rPr>
              <a:t>).</a:t>
            </a:r>
            <a:r>
              <a:rPr lang="en-US" altLang="ko-KR" sz="1800" b="0" kern="0" dirty="0" err="1">
                <a:solidFill>
                  <a:srgbClr val="000000"/>
                </a:solidFill>
              </a:rPr>
              <a:t>pptx</a:t>
            </a:r>
            <a:endParaRPr lang="en-US" altLang="ko-KR" sz="18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1400" b="0" kern="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</a:rPr>
              <a:t>※ 최종 발표 내용은 </a:t>
            </a:r>
            <a:r>
              <a:rPr lang="en-US" altLang="ko-KR" sz="1800" kern="0" dirty="0">
                <a:solidFill>
                  <a:srgbClr val="FF0000"/>
                </a:solidFill>
              </a:rPr>
              <a:t>(</a:t>
            </a:r>
            <a:r>
              <a:rPr lang="ko-KR" altLang="en-US" sz="1800" kern="0" dirty="0">
                <a:solidFill>
                  <a:srgbClr val="FF0000"/>
                </a:solidFill>
              </a:rPr>
              <a:t>최소</a:t>
            </a:r>
            <a:r>
              <a:rPr lang="en-US" altLang="ko-KR" sz="1800" kern="0" dirty="0">
                <a:solidFill>
                  <a:srgbClr val="FF0000"/>
                </a:solidFill>
              </a:rPr>
              <a:t>)</a:t>
            </a:r>
            <a:r>
              <a:rPr lang="ko-KR" altLang="en-US" sz="1800" kern="0" dirty="0">
                <a:solidFill>
                  <a:srgbClr val="FF0000"/>
                </a:solidFill>
              </a:rPr>
              <a:t> </a:t>
            </a:r>
            <a:r>
              <a:rPr lang="en-US" altLang="ko-KR" sz="1800" kern="0" dirty="0">
                <a:solidFill>
                  <a:srgbClr val="FF0000"/>
                </a:solidFill>
              </a:rPr>
              <a:t>25</a:t>
            </a:r>
            <a:r>
              <a:rPr lang="ko-KR" altLang="en-US" sz="1800" kern="0" dirty="0">
                <a:solidFill>
                  <a:srgbClr val="FF0000"/>
                </a:solidFill>
              </a:rPr>
              <a:t>분 이상 </a:t>
            </a:r>
            <a:r>
              <a:rPr lang="en-US" altLang="ko-KR" sz="1800" kern="0" dirty="0">
                <a:solidFill>
                  <a:srgbClr val="FF0000"/>
                </a:solidFill>
              </a:rPr>
              <a:t>~ 35</a:t>
            </a:r>
            <a:r>
              <a:rPr lang="ko-KR" altLang="en-US" sz="1800" kern="0" dirty="0">
                <a:solidFill>
                  <a:srgbClr val="FF0000"/>
                </a:solidFill>
              </a:rPr>
              <a:t>분 이하</a:t>
            </a:r>
            <a:r>
              <a:rPr lang="ko-KR" altLang="en-US" sz="1800" b="0" kern="0" dirty="0">
                <a:solidFill>
                  <a:srgbClr val="000000"/>
                </a:solidFill>
              </a:rPr>
              <a:t>로 제한한다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충분한 설명이 필요하니 최소 </a:t>
            </a:r>
            <a:r>
              <a:rPr lang="en-US" altLang="ko-KR" sz="1800" b="0" kern="0" dirty="0">
                <a:solidFill>
                  <a:srgbClr val="000000"/>
                </a:solidFill>
              </a:rPr>
              <a:t>25</a:t>
            </a:r>
            <a:r>
              <a:rPr lang="ko-KR" altLang="en-US" sz="1800" b="0" kern="0" dirty="0">
                <a:solidFill>
                  <a:srgbClr val="000000"/>
                </a:solidFill>
              </a:rPr>
              <a:t>분 이상 해야만 합니다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0" kern="0" dirty="0">
                <a:solidFill>
                  <a:srgbClr val="000000"/>
                </a:solidFill>
              </a:rPr>
              <a:t>※ 최종 발표 과제물은 </a:t>
            </a:r>
            <a:r>
              <a:rPr lang="en-US" altLang="ko-KR" sz="1800" b="0" kern="0" dirty="0">
                <a:solidFill>
                  <a:srgbClr val="FF0000"/>
                </a:solidFill>
              </a:rPr>
              <a:t>3</a:t>
            </a:r>
            <a:r>
              <a:rPr lang="ko-KR" altLang="en-US" sz="1800" kern="0" dirty="0">
                <a:solidFill>
                  <a:srgbClr val="FF0000"/>
                </a:solidFill>
              </a:rPr>
              <a:t>가지 파일을 제출</a:t>
            </a:r>
            <a:r>
              <a:rPr lang="ko-KR" altLang="en-US" sz="1800" b="0" kern="0" dirty="0">
                <a:solidFill>
                  <a:srgbClr val="000000"/>
                </a:solidFill>
              </a:rPr>
              <a:t>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즉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최종발표 파일</a:t>
            </a:r>
            <a:r>
              <a:rPr lang="en-US" altLang="ko-KR" sz="1800" b="0" kern="0" dirty="0">
                <a:solidFill>
                  <a:srgbClr val="000000"/>
                </a:solidFill>
              </a:rPr>
              <a:t>(.pptx),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발표내용이 녹음된 최종발표</a:t>
            </a:r>
            <a:r>
              <a:rPr lang="en-US" altLang="ko-KR" sz="1800" b="0" kern="0" dirty="0">
                <a:solidFill>
                  <a:srgbClr val="000000"/>
                </a:solidFill>
              </a:rPr>
              <a:t>(</a:t>
            </a:r>
            <a:r>
              <a:rPr lang="ko-KR" altLang="en-US" sz="1800" b="0" kern="0" dirty="0" err="1">
                <a:solidFill>
                  <a:srgbClr val="000000"/>
                </a:solidFill>
              </a:rPr>
              <a:t>발표오디오</a:t>
            </a:r>
            <a:r>
              <a:rPr lang="en-US" altLang="ko-KR" sz="1800" b="0" kern="0" dirty="0">
                <a:solidFill>
                  <a:srgbClr val="000000"/>
                </a:solidFill>
              </a:rPr>
              <a:t>) </a:t>
            </a:r>
            <a:r>
              <a:rPr lang="ko-KR" altLang="en-US" sz="1800" b="0" kern="0" dirty="0">
                <a:solidFill>
                  <a:srgbClr val="000000"/>
                </a:solidFill>
              </a:rPr>
              <a:t>파일</a:t>
            </a:r>
            <a:r>
              <a:rPr lang="en-US" altLang="ko-KR" sz="1800" b="0" kern="0" dirty="0">
                <a:solidFill>
                  <a:srgbClr val="000000"/>
                </a:solidFill>
              </a:rPr>
              <a:t>(.pptx),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발표 </a:t>
            </a:r>
            <a:r>
              <a:rPr lang="en-US" altLang="ko-KR" sz="1800" b="0" kern="0" dirty="0">
                <a:solidFill>
                  <a:srgbClr val="000000"/>
                </a:solidFill>
              </a:rPr>
              <a:t>.mp4</a:t>
            </a:r>
            <a:r>
              <a:rPr lang="ko-KR" altLang="en-US" sz="1800" b="0" kern="0" dirty="0">
                <a:solidFill>
                  <a:srgbClr val="000000"/>
                </a:solidFill>
              </a:rPr>
              <a:t>를 제출한다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56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24" y="1872583"/>
            <a:ext cx="2983230" cy="1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11"/>
    </mc:Choice>
    <mc:Fallback xmlns="">
      <p:transition spd="slow" advTm="1372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A09F04-FC45-2C46-A14F-8EEBCAED3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451" y="302692"/>
            <a:ext cx="9289032" cy="467245"/>
          </a:xfrm>
        </p:spPr>
        <p:txBody>
          <a:bodyPr/>
          <a:lstStyle/>
          <a:p>
            <a:r>
              <a:rPr kumimoji="1" lang="en-US" altLang="ko-KR" sz="3000" dirty="0"/>
              <a:t>(</a:t>
            </a:r>
            <a:r>
              <a:rPr kumimoji="1" lang="ko-KR" altLang="en-US" sz="3000" dirty="0"/>
              <a:t>옵션</a:t>
            </a:r>
            <a:r>
              <a:rPr kumimoji="1" lang="en-US" altLang="ko-KR" sz="3000" dirty="0"/>
              <a:t>) </a:t>
            </a:r>
            <a:r>
              <a:rPr kumimoji="1" lang="ko-KR" altLang="en-US" sz="3000" dirty="0"/>
              <a:t>최종 발표 동영상</a:t>
            </a:r>
            <a:r>
              <a:rPr kumimoji="1" lang="en-US" altLang="ko-KR" sz="3000" dirty="0"/>
              <a:t> </a:t>
            </a:r>
            <a:r>
              <a:rPr kumimoji="1" lang="ko-KR" altLang="en-US" sz="3000" dirty="0"/>
              <a:t>제작법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38D4-0588-3C4C-8238-53278285B3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8291" y="956572"/>
            <a:ext cx="9577064" cy="65527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0" kern="0" dirty="0">
                <a:solidFill>
                  <a:srgbClr val="000000"/>
                </a:solidFill>
              </a:rPr>
              <a:t>&lt;</a:t>
            </a:r>
            <a:r>
              <a:rPr lang="ko-KR" altLang="en-US" sz="1800" b="0" kern="0" dirty="0">
                <a:solidFill>
                  <a:srgbClr val="000000"/>
                </a:solidFill>
              </a:rPr>
              <a:t>동영상 제작</a:t>
            </a:r>
            <a:r>
              <a:rPr lang="en-US" altLang="ko-KR" sz="1800" b="0" kern="0" dirty="0">
                <a:solidFill>
                  <a:srgbClr val="000000"/>
                </a:solidFill>
              </a:rPr>
              <a:t>&gt; </a:t>
            </a:r>
            <a:r>
              <a:rPr lang="ko-KR" altLang="en-US" sz="1800" b="0" kern="0" dirty="0">
                <a:solidFill>
                  <a:srgbClr val="000000"/>
                </a:solidFill>
              </a:rPr>
              <a:t>추가적으로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b="0" kern="0" dirty="0">
                <a:solidFill>
                  <a:srgbClr val="000000"/>
                </a:solidFill>
              </a:rPr>
              <a:t>동영상을 제작해 보기 위해서 상단 메뉴에서 </a:t>
            </a:r>
            <a:r>
              <a:rPr lang="ko-KR" altLang="en-US" sz="1800" kern="0" dirty="0">
                <a:solidFill>
                  <a:srgbClr val="000099"/>
                </a:solidFill>
              </a:rPr>
              <a:t>파일 → 내보내기 → 비디오만들기</a:t>
            </a:r>
            <a:r>
              <a:rPr lang="ko-KR" altLang="en-US" sz="1800" b="0" kern="0" dirty="0">
                <a:solidFill>
                  <a:srgbClr val="000000"/>
                </a:solidFill>
              </a:rPr>
              <a:t>를 선택하면 아래와 같은 비디오만들기 팝업 윈도우가 표시된다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kern="0" dirty="0">
                <a:solidFill>
                  <a:srgbClr val="000099"/>
                </a:solidFill>
              </a:rPr>
              <a:t>비디오만들기</a:t>
            </a:r>
            <a:r>
              <a:rPr lang="ko-KR" altLang="en-US" sz="1800" b="0" kern="0" dirty="0">
                <a:solidFill>
                  <a:srgbClr val="000000"/>
                </a:solidFill>
              </a:rPr>
              <a:t> 버튼을 선택하고</a:t>
            </a:r>
            <a:r>
              <a:rPr lang="en-US" altLang="ko-KR" sz="1800" b="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99"/>
                </a:solidFill>
              </a:rPr>
              <a:t>저장할 파일명 지정</a:t>
            </a:r>
            <a:r>
              <a:rPr lang="ko-KR" altLang="en-US" sz="1800" b="0" kern="0" dirty="0">
                <a:solidFill>
                  <a:srgbClr val="000000"/>
                </a:solidFill>
              </a:rPr>
              <a:t>하면 동영상 파일을 제작한다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(</a:t>
            </a:r>
            <a:r>
              <a:rPr lang="ko-KR" altLang="en-US" sz="1800" b="0" kern="0" dirty="0">
                <a:solidFill>
                  <a:srgbClr val="000000"/>
                </a:solidFill>
              </a:rPr>
              <a:t>시간이 좀 걸린다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).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생성된 </a:t>
            </a:r>
            <a:r>
              <a:rPr lang="ko-KR" altLang="en-US" sz="1800" b="0" kern="0" dirty="0" err="1">
                <a:solidFill>
                  <a:srgbClr val="000000"/>
                </a:solidFill>
              </a:rPr>
              <a:t>동영상파일</a:t>
            </a:r>
            <a:r>
              <a:rPr lang="en-US" altLang="ko-KR" sz="1800" b="0" kern="0" dirty="0">
                <a:solidFill>
                  <a:srgbClr val="000000"/>
                </a:solidFill>
              </a:rPr>
              <a:t>(.mp4)</a:t>
            </a:r>
            <a:r>
              <a:rPr lang="ko-KR" altLang="en-US" sz="1800" b="0" kern="0" dirty="0">
                <a:solidFill>
                  <a:srgbClr val="000000"/>
                </a:solidFill>
              </a:rPr>
              <a:t>을 보고</a:t>
            </a:r>
            <a:r>
              <a:rPr lang="en-US" altLang="ko-KR" sz="1800" b="0" kern="0" dirty="0">
                <a:solidFill>
                  <a:srgbClr val="000000"/>
                </a:solidFill>
              </a:rPr>
              <a:t>,</a:t>
            </a:r>
            <a:r>
              <a:rPr lang="ko-KR" altLang="en-US" sz="1800" b="0" kern="0" dirty="0">
                <a:solidFill>
                  <a:srgbClr val="000000"/>
                </a:solidFill>
              </a:rPr>
              <a:t> 본인의 발표 내용을 확인해 본다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 </a:t>
            </a:r>
            <a:r>
              <a:rPr lang="ko-KR" altLang="en-US" sz="1800" b="0" kern="0" dirty="0">
                <a:solidFill>
                  <a:srgbClr val="000000"/>
                </a:solidFill>
              </a:rPr>
              <a:t>최종 발표에서는 동영상 파일</a:t>
            </a:r>
            <a:r>
              <a:rPr lang="en-US" altLang="ko-KR" sz="1800" b="0" kern="0" dirty="0">
                <a:solidFill>
                  <a:srgbClr val="000000"/>
                </a:solidFill>
              </a:rPr>
              <a:t>(.mp4)</a:t>
            </a:r>
            <a:r>
              <a:rPr lang="ko-KR" altLang="en-US" sz="1800" b="0" kern="0" dirty="0">
                <a:solidFill>
                  <a:srgbClr val="000000"/>
                </a:solidFill>
              </a:rPr>
              <a:t>도 제출한다</a:t>
            </a:r>
            <a:r>
              <a:rPr lang="en-US" altLang="ko-KR" sz="1800" b="0" kern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56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39" y="3384748"/>
            <a:ext cx="8932300" cy="39185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3536" y="5874884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69388" y="445649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10731" y="6327028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67"/>
    </mc:Choice>
    <mc:Fallback xmlns="">
      <p:transition spd="slow" advTm="765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05274CF0-F5F6-F44E-9BCF-B180C98DF182}"/>
              </a:ext>
            </a:extLst>
          </p:cNvPr>
          <p:cNvSpPr txBox="1">
            <a:spLocks/>
          </p:cNvSpPr>
          <p:nvPr/>
        </p:nvSpPr>
        <p:spPr>
          <a:xfrm>
            <a:off x="384275" y="3416300"/>
            <a:ext cx="9793088" cy="1089025"/>
          </a:xfrm>
          <a:prstGeom prst="rect">
            <a:avLst/>
          </a:prstGeom>
        </p:spPr>
        <p:txBody>
          <a:bodyPr vert="horz" lIns="119329" tIns="59665" rIns="119329" bIns="59665" rtlCol="0" anchor="ctr">
            <a:normAutofit/>
          </a:bodyPr>
          <a:lstStyle>
            <a:lvl1pPr algn="ctr" defTabSz="972298" rtl="0" eaLnBrk="1" latinLnBrk="1" hangingPunct="1">
              <a:spcBef>
                <a:spcPct val="0"/>
              </a:spcBef>
              <a:buNone/>
              <a:defRPr sz="4644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ctr" defTabSz="972298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Thank you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663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85049</TotalTime>
  <Words>645</Words>
  <Application>Microsoft Office PowerPoint</Application>
  <PresentationFormat>사용자 지정</PresentationFormat>
  <Paragraphs>74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AppleSDGothicNeo-Regular</vt:lpstr>
      <vt:lpstr>LucidaGrande</vt:lpstr>
      <vt:lpstr>Arial</vt:lpstr>
      <vt:lpstr>Wingdings</vt:lpstr>
      <vt:lpstr>맑은 고딕</vt:lpstr>
      <vt:lpstr>맑은 고딕</vt:lpstr>
      <vt:lpstr>Office 테마</vt:lpstr>
      <vt:lpstr>최종 발표 음성 발표자료 작성법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프로모션 기획 템플릿</dc:title>
  <dc:creator>주소현</dc:creator>
  <cp:lastModifiedBy>성민서</cp:lastModifiedBy>
  <cp:revision>7494</cp:revision>
  <cp:lastPrinted>2018-12-07T05:42:21Z</cp:lastPrinted>
  <dcterms:created xsi:type="dcterms:W3CDTF">2013-05-15T08:14:35Z</dcterms:created>
  <dcterms:modified xsi:type="dcterms:W3CDTF">2021-05-01T06:05:40Z</dcterms:modified>
</cp:coreProperties>
</file>