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7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1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6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DA74-B358-4E4D-ADB3-7609B35620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B4C7-33C7-49C2-82B7-938040911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aan.co.kr/shop/main/index.php?" TargetMode="External"/><Relationship Id="rId2" Type="http://schemas.openxmlformats.org/officeDocument/2006/relationships/hyperlink" Target="https://www.itsdcod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aan.co.kr/shop/main/index.php?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분ㅡ석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분석 사이트 </a:t>
            </a:r>
            <a:r>
              <a:rPr lang="en-US" altLang="ko-KR" dirty="0" smtClean="0"/>
              <a:t>1: </a:t>
            </a:r>
            <a:r>
              <a:rPr lang="en-US" altLang="ko-KR" dirty="0" err="1" smtClean="0"/>
              <a:t>d.code</a:t>
            </a:r>
            <a:endParaRPr lang="en-US" altLang="ko-KR" dirty="0" smtClean="0"/>
          </a:p>
          <a:p>
            <a:pPr algn="ctr"/>
            <a:r>
              <a:rPr lang="en-US" altLang="ko-KR" sz="900" dirty="0" smtClean="0">
                <a:hlinkClick r:id="rId2"/>
              </a:rPr>
              <a:t>https://www.itsdcode.com/</a:t>
            </a:r>
            <a:endParaRPr lang="ko-KR" altLang="en-US" sz="9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분석 사이트</a:t>
            </a:r>
            <a:r>
              <a:rPr lang="en-US" altLang="ko-KR" dirty="0" smtClean="0"/>
              <a:t>2: </a:t>
            </a:r>
            <a:r>
              <a:rPr lang="en-US" altLang="ko-KR" dirty="0" err="1" smtClean="0"/>
              <a:t>balaan</a:t>
            </a:r>
            <a:endParaRPr lang="en-US" altLang="ko-KR" sz="1050" dirty="0" smtClean="0"/>
          </a:p>
          <a:p>
            <a:pPr algn="ctr"/>
            <a:r>
              <a:rPr lang="en-US" altLang="ko-KR" sz="800" dirty="0" smtClean="0">
                <a:hlinkClick r:id="rId3"/>
              </a:rPr>
              <a:t>https://www.balaan.co.kr/shop/main/index.php?</a:t>
            </a:r>
            <a:endParaRPr lang="ko-KR" altLang="en-US" sz="800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DAILY ROUTINE:</a:t>
            </a:r>
          </a:p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49301" y="21289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분ㅡ석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분석 사이트 </a:t>
            </a:r>
            <a:r>
              <a:rPr lang="en-US" altLang="ko-KR" dirty="0"/>
              <a:t>3</a:t>
            </a:r>
            <a:r>
              <a:rPr lang="en-US" altLang="ko-KR" dirty="0" smtClean="0"/>
              <a:t>: Amazon</a:t>
            </a:r>
          </a:p>
          <a:p>
            <a:pPr algn="ctr"/>
            <a:r>
              <a:rPr lang="en-US" altLang="ko-KR" sz="900" dirty="0" smtClean="0">
                <a:hlinkClick r:id="rId2"/>
              </a:rPr>
              <a:t>https://www.amazon.com/</a:t>
            </a:r>
            <a:endParaRPr lang="ko-KR" altLang="en-US" sz="9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분석 사이트</a:t>
            </a:r>
            <a:r>
              <a:rPr lang="en-US" altLang="ko-KR" dirty="0" smtClean="0"/>
              <a:t>2: </a:t>
            </a:r>
            <a:r>
              <a:rPr lang="en-US" altLang="ko-KR" dirty="0" err="1" smtClean="0"/>
              <a:t>balaan</a:t>
            </a:r>
            <a:endParaRPr lang="en-US" altLang="ko-KR" sz="1050" dirty="0" smtClean="0"/>
          </a:p>
          <a:p>
            <a:pPr algn="ctr"/>
            <a:r>
              <a:rPr lang="en-US" altLang="ko-KR" sz="800" dirty="0" smtClean="0">
                <a:hlinkClick r:id="rId3"/>
              </a:rPr>
              <a:t>https://www.balaan.co.kr/shop/main/index.php?</a:t>
            </a:r>
            <a:endParaRPr lang="ko-KR" altLang="en-US" sz="800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0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??????????????</a:t>
            </a:r>
            <a:br>
              <a:rPr lang="en-US" altLang="ko-KR" b="1" dirty="0" smtClean="0"/>
            </a:br>
            <a:r>
              <a:rPr lang="en-US" altLang="ko-KR" b="1" dirty="0" smtClean="0"/>
              <a:t>??</a:t>
            </a:r>
            <a:r>
              <a:rPr lang="ko-KR" altLang="en-US" b="1" dirty="0" smtClean="0"/>
              <a:t>그래서 왜</a:t>
            </a:r>
            <a:r>
              <a:rPr lang="en-US" altLang="ko-KR" b="1" dirty="0" smtClean="0"/>
              <a:t>??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??????????????</a:t>
            </a:r>
            <a:endParaRPr lang="ko-KR" altLang="en-US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??????????????????????????????</a:t>
            </a:r>
          </a:p>
          <a:p>
            <a:r>
              <a:rPr lang="en-US" altLang="ko-KR" b="1" dirty="0" smtClean="0"/>
              <a:t>??????????????????????????????</a:t>
            </a:r>
          </a:p>
          <a:p>
            <a:r>
              <a:rPr lang="en-US" altLang="ko-KR" b="1" dirty="0" smtClean="0"/>
              <a:t>??????????????????????????????</a:t>
            </a:r>
          </a:p>
          <a:p>
            <a:r>
              <a:rPr lang="en-US" altLang="ko-KR" b="1" dirty="0" smtClean="0"/>
              <a:t>??????????????????????????????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44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3310" y="429030"/>
            <a:ext cx="10800000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561" y="434934"/>
            <a:ext cx="5400000" cy="61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96000" y="424416"/>
            <a:ext cx="5400000" cy="61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3037" y="372100"/>
            <a:ext cx="10965926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3037" y="5316612"/>
            <a:ext cx="10965926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81540" y="1572698"/>
            <a:ext cx="6228920" cy="3746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8214" y="1555200"/>
            <a:ext cx="2373251" cy="374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05658" y="1555200"/>
            <a:ext cx="2373251" cy="374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234" y="369948"/>
            <a:ext cx="10944879" cy="174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3560" y="6350775"/>
            <a:ext cx="10944879" cy="174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3037" y="372100"/>
            <a:ext cx="10965926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3037" y="5316612"/>
            <a:ext cx="10965926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81540" y="1572698"/>
            <a:ext cx="6228920" cy="3746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8214" y="1555200"/>
            <a:ext cx="2373251" cy="374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05658" y="1555200"/>
            <a:ext cx="2373251" cy="374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WELCOME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8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6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37" y="359228"/>
            <a:ext cx="10965925" cy="613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4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분ㅡ석</vt:lpstr>
      <vt:lpstr>분ㅡ석2</vt:lpstr>
      <vt:lpstr>?????????????? ??그래서 왜?? ??????????????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WONHO</dc:creator>
  <cp:lastModifiedBy>JEONG WONHO</cp:lastModifiedBy>
  <cp:revision>8</cp:revision>
  <dcterms:created xsi:type="dcterms:W3CDTF">2020-06-16T02:42:13Z</dcterms:created>
  <dcterms:modified xsi:type="dcterms:W3CDTF">2020-06-16T06:31:13Z</dcterms:modified>
</cp:coreProperties>
</file>