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07:33:35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1128 24575,'51'20'0,"-1"-1"0,-3-4 0,20 13 0,1 3 0,-7-3 0,-7 4 0,-4-7 0,-25-10 0,-2-6 0,-9 0 0,-1-1 0,-5 1 0,1-1 0,-1 0 0,0 0 0,4 1 0,2 0 0,0-1 0,3 1 0,-7 0 0,7-4 0,-8 2 0,4-6 0,-5 3 0,-3-1 0,2-2 0,-3 3 0,1-8 0,-2-5 0,1 0 0,-4-14 0,4 8 0,1-14 0,0 4 0,5-5 0,1-6 0,4-2 0,3-13 0,10 4 0,-4-4 0,10-2 0,-10 7 0,3-4 0,0 11 0,-4-4 0,3 10 0,-6 2 0,-4 2 0,1 9 0,-6-4 0,2 10 0,-4-3 0,-1 8 0,-3-4 0,2 4 0,-6 1 0,7-5 0,-3-6 0,5-6 0,10-7 0,-2-4 0,8 3 0,-10-4 0,3 12 0,-9-3 0,3 12 0,-3-6 0,-2 12 0,1-7 0,0 7 0,0-7 0,-1 3 0,1 0 0,0-3 0,-4 7 0,3-2 0,-4 3 0,1 1 0,-2-1 0,1 1 0,-3 0 0,6-1 0,-6 1 0,6 0 0,-6 0 0,3 0 0,-4-3 0,0 2 0,0-2 0,0-5 0,0 6 0,0-6 0,3 9 0,-2-1 0,6 0 0,-6 0 0,6-1 0,-6-4 0,7 4 0,-7-4 0,6 5 0,-6-1 0,6 4 0,-6 2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07:33:39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07:39:56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766 0 24575,'-11'0'0,"3"4"0,-12 7 0,7-1 0,-4 6 0,6-9 0,0 4 0,2-2 0,-2 5 0,-1-5 0,-5 19 0,2-12 0,-6 18 0,8-16 0,-1 8 0,-2-8 0,6 8 0,-2-8 0,-1 8 0,3-8 0,-7 8 0,7-4 0,-7 6 0,6-1 0,-6 0 0,7 1 0,-7-6 0,7 5 0,-3-5 0,0 6 0,3-6 0,-7 4 0,8-8 0,-5 8 0,2-8 0,-2 8 0,1-8 0,0 3 0,1-4 0,3-4 0,1 2 0,1-6 0,3 2 0,-4-3 0,0-1 0,4 1 0,-3 0 0,3-1 0,0 1 0,-3-1 0,3 1 0,-4-1 0,4 1 0,-3-1 0,3 1 0,-4-1 0,4 1 0,-3-4 0,6 2 0,-5-5 0,5 6 0,-6-3 0,3 3 0,-3 0 0,3 0 0,1 0 0,3 0 0,0 0 0,0 0 0,0 0 0,0 0 0,-3 0 0,-2 5 0,-7 0 0,3 5 0,-3 0 0,3-1 0,1 1 0,0-4 0,3-2 0,-1-3 0,5-1 0,-6 0 0,6 1 0,-5-1 0,5 1 0,-2-1 0,0-3 0,2-1 0,-2-3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7T07:39:5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24575,'16'0'0,"-3"0"0,8 4 0,-4 1 0,0 3 0,-5 0 0,4 0 0,-8 0 0,4-1 0,0 1 0,-4 0 0,4 0 0,-5-1 0,1 1 0,-1-1 0,1 1 0,3 0 0,-2 3 0,7 2 0,2 1 0,0 6 0,4-5 0,0 7 0,1 0 0,5-2 0,0 3 0,1 0 0,-6-4 0,4 0 0,-9-3 0,3-6 0,-4 2 0,-4 0 0,-2-3 0,1 6 0,-3-6 0,2 2 0,-3-3 0,-1-1 0,1 1 0,-1-1 0,1 1 0,-1 0 0,1-1 0,-1 1 0,5-1 0,-3 1 0,6 0 0,-2 0 0,3 1 0,1-1 0,0 4 0,-1-3 0,1 3 0,0-4 0,-5 0 0,4 1 0,-4-1 0,1-1 0,2 5 0,-2-3 0,4 3 0,-1-3 0,6 3 0,-5 1 0,10 5 0,3 7 0,-1-9 0,1 8 0,-9-14 0,-4 6 0,-1-7 0,-3 2 0,-1-3 0,3 4 0,-2-4 0,3 4 0,-5-5 0,-3 1 0,-1-4 0,1 3 0,-1-3 0,1 0 0,-1 3 0,1-6 0,-1 5 0,1-5 0,-1 6 0,1-3 0,4 4 0,-4-1 0,8 2 0,-4-1 0,1-4 0,-2 3 0,-3-6 0,-1 6 0,1-6 0,0 2 0,-1 0 0,0-2 0,0 2 0,-3 1 0,3-4 0,-3 4 0,3-1 0,0 1 0,1 0 0,-1 3 0,1-3 0,-1 0 0,1 3 0,-1-6 0,1 5 0,-1-5 0,1 2 0,-1-3 0,-3 4 0,3-3 0,-3 2 0,3-3 0,-2 3 0,1-2 0,-2 3 0,4-4 0,-1 0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EB7E9-964F-524D-9AD3-25CD7D18B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3DC37E-8BE4-1E43-9196-B0DA447FB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5276C-0ABA-6945-B628-4348F5A6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20E39-F3BA-6D44-8380-0F610824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53299-4173-664D-A808-29C47458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47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F028-32A9-E047-B70F-F25E22D6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A5A52-C2AC-DC4D-93DF-5F52AB497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8D5B6-27F6-114F-8426-173A0909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5A5A4-DFA8-CC4C-83C3-21B88F6A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29929-F52E-E44F-A0C3-09A702FA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4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56549-AFB8-3F40-9ACA-3C6B88846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9CC5B-5EEB-4340-8FCF-4100AD090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5AEBA-64C7-424B-8C46-9B5C620A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1538A-6551-8F4B-A4DF-59275F96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7CB37-9FE7-D94C-9C9C-25C11657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71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98B0D-509E-924E-9864-D8368D53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97EBB-F6F3-6047-A8B3-2355B85F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7081C-1746-F048-AAD9-8C0C82E9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43BDB-F793-D444-9C57-D4F451AC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0A679-4DCE-C74B-BB6E-73E7207A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83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EBC0-D3B3-4749-BA2A-CB6F2CF5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20776-B7CD-AE43-B7AE-B9978F75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6E96F-800C-B843-A2CE-4D6AE9B3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66F36-7188-7F43-BAAB-6DA0C6B2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60F8A-8FFE-B144-B69E-4692F6AD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5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51EF9-8332-4349-951C-9DA6399A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ACC39-24E5-374D-A9DE-3067E5F29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006AD-3F70-554A-ABAB-C74B0643B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F3D03-0AD2-4E47-AB81-E6B9AC10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A15EB-E7AD-9148-9BCC-60941187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1620F-843A-4D41-8128-04E9BB13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8B9F6-BC2C-7048-80C5-CE26DB0B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5FD6D-8EDA-EE4B-B843-6C5F9570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71A3F-F0BB-4248-B175-000BE712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A6B4D-683D-D442-9AA8-9FF478EC0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1E700-8A4D-0B42-8091-0CCF0ED73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524C13-844C-5D4C-926B-42A49231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D6FC62-08BC-EF4B-B2D2-D2E338CA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AE78C5-7347-D946-9F4D-B3707D37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08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64C33-FDFA-384C-8D8A-6C8AEB7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F19350-369C-5F4D-857D-27F0ACA0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23E66-FB96-C44D-A81C-28D9A6DF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A26478-202D-0945-A566-4F4A963D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6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7CEC7-09CC-3F42-ACD2-03BDCF3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7B271A-4795-504E-993A-693FA389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EF0633-AB23-004D-837C-0A2F7C97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95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E048A-B3B7-0C47-9A9D-FA167307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A6270-4E21-3442-85A5-128085E3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72B02-0153-4B40-B9DA-96F2619AD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DCEE2-61DA-8448-A789-B73AF2E8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6CEDE-8BE6-954E-B4AF-0012DD5D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C8962-7B5D-6140-9908-434AAA95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6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3D30-15F2-8D42-9E9E-9BFEEC0B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951A58-0C25-CD4E-BC41-31B4F63D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FE4A57-95BA-7C4B-A325-1649082FD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C8580-69EA-9947-9D47-C3B7CFF7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DB428-C64D-4445-B090-12180BF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B0DD0-7BD9-BC42-8E7A-946CC7D9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2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5A5F99-E9BA-8A49-AE3A-0A9E3D1C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E45D0-8366-C14F-9440-A65C1DDF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45516-A579-BF47-8AD6-B12C8B15C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3E13-0025-CE48-BFE1-8990ADA5B0B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FDE83-ACEF-BD4B-917F-C1E3B83A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E38AD-7D69-3F4D-9C90-F734C568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CE5A-E6BE-8841-A997-FA23B9D8CA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86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791ACAA-B0EB-3242-9328-BA497A5F33F7}"/>
              </a:ext>
            </a:extLst>
          </p:cNvPr>
          <p:cNvCxnSpPr>
            <a:cxnSpLocks/>
          </p:cNvCxnSpPr>
          <p:nvPr/>
        </p:nvCxnSpPr>
        <p:spPr>
          <a:xfrm>
            <a:off x="1068129" y="2039272"/>
            <a:ext cx="418119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B4CCDBC-B5C2-5641-BE82-7AEDC963C738}"/>
              </a:ext>
            </a:extLst>
          </p:cNvPr>
          <p:cNvSpPr/>
          <p:nvPr/>
        </p:nvSpPr>
        <p:spPr>
          <a:xfrm>
            <a:off x="1497476" y="439829"/>
            <a:ext cx="1290576" cy="648171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solidFill>
                  <a:schemeClr val="accent2"/>
                </a:solidFill>
              </a:rPr>
              <a:t>门槛</a:t>
            </a: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30B9DDEB-2E57-0245-A72D-E93371FF8CF4}"/>
              </a:ext>
            </a:extLst>
          </p:cNvPr>
          <p:cNvSpPr/>
          <p:nvPr/>
        </p:nvSpPr>
        <p:spPr>
          <a:xfrm>
            <a:off x="2013996" y="1290567"/>
            <a:ext cx="257536" cy="567159"/>
          </a:xfrm>
          <a:prstGeom prst="downArrow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6F08F4FE-108C-B143-8095-F72A04742414}"/>
              </a:ext>
            </a:extLst>
          </p:cNvPr>
          <p:cNvSpPr/>
          <p:nvPr/>
        </p:nvSpPr>
        <p:spPr>
          <a:xfrm>
            <a:off x="858659" y="4424857"/>
            <a:ext cx="3774474" cy="2433127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4675E8-7E0D-1540-87C9-99EAF481BD40}"/>
              </a:ext>
            </a:extLst>
          </p:cNvPr>
          <p:cNvSpPr txBox="1"/>
          <p:nvPr/>
        </p:nvSpPr>
        <p:spPr>
          <a:xfrm>
            <a:off x="1806247" y="60488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库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C39BA51-B1D8-1547-8DF0-2D6A2B78C90B}"/>
                  </a:ext>
                </a:extLst>
              </p14:cNvPr>
              <p14:cNvContentPartPr/>
              <p14:nvPr/>
            </p14:nvContentPartPr>
            <p14:xfrm>
              <a:off x="1359360" y="1328473"/>
              <a:ext cx="504360" cy="5288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C39BA51-B1D8-1547-8DF0-2D6A2B78C9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0360" y="1319833"/>
                <a:ext cx="5220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3D19548F-47F6-BD45-B9B7-908F3604EEAA}"/>
                  </a:ext>
                </a:extLst>
              </p14:cNvPr>
              <p14:cNvContentPartPr/>
              <p14:nvPr/>
            </p14:nvContentPartPr>
            <p14:xfrm>
              <a:off x="315000" y="357913"/>
              <a:ext cx="360" cy="3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3D19548F-47F6-BD45-B9B7-908F3604EE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000" y="34927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AFCDD27F-D6AE-ED4F-904B-ED9167722223}"/>
              </a:ext>
            </a:extLst>
          </p:cNvPr>
          <p:cNvCxnSpPr>
            <a:cxnSpLocks/>
          </p:cNvCxnSpPr>
          <p:nvPr/>
        </p:nvCxnSpPr>
        <p:spPr>
          <a:xfrm>
            <a:off x="2893671" y="763914"/>
            <a:ext cx="413216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AEBF674-1F08-FA43-B4C5-62FE5DD59F54}"/>
              </a:ext>
            </a:extLst>
          </p:cNvPr>
          <p:cNvCxnSpPr>
            <a:cxnSpLocks/>
          </p:cNvCxnSpPr>
          <p:nvPr/>
        </p:nvCxnSpPr>
        <p:spPr>
          <a:xfrm>
            <a:off x="7025833" y="763914"/>
            <a:ext cx="0" cy="298226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A26BB0D-E244-7E4D-83B0-DE11B5E110BD}"/>
              </a:ext>
            </a:extLst>
          </p:cNvPr>
          <p:cNvCxnSpPr>
            <a:cxnSpLocks/>
          </p:cNvCxnSpPr>
          <p:nvPr/>
        </p:nvCxnSpPr>
        <p:spPr>
          <a:xfrm>
            <a:off x="1068129" y="3413499"/>
            <a:ext cx="35650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98DDD62-E6C7-C544-BEA8-5C3B1FA6AC3A}"/>
              </a:ext>
            </a:extLst>
          </p:cNvPr>
          <p:cNvSpPr txBox="1"/>
          <p:nvPr/>
        </p:nvSpPr>
        <p:spPr>
          <a:xfrm>
            <a:off x="2310346" y="2761682"/>
            <a:ext cx="1166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800" b="1" dirty="0">
                <a:solidFill>
                  <a:schemeClr val="accent2"/>
                </a:solidFill>
              </a:rPr>
              <a:t>业务准入</a:t>
            </a: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E43DA09F-9AB2-3B4A-B80E-CEE9D38823F0}"/>
              </a:ext>
            </a:extLst>
          </p:cNvPr>
          <p:cNvSpPr/>
          <p:nvPr/>
        </p:nvSpPr>
        <p:spPr>
          <a:xfrm>
            <a:off x="2035923" y="2311451"/>
            <a:ext cx="185797" cy="1003174"/>
          </a:xfrm>
          <a:prstGeom prst="downArrow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7F2F2E3-7923-5C48-BCE0-7F95031B7563}"/>
              </a:ext>
            </a:extLst>
          </p:cNvPr>
          <p:cNvCxnSpPr>
            <a:cxnSpLocks/>
          </p:cNvCxnSpPr>
          <p:nvPr/>
        </p:nvCxnSpPr>
        <p:spPr>
          <a:xfrm>
            <a:off x="1068520" y="4175498"/>
            <a:ext cx="369266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6F08E8F-6B8E-0E4A-B686-234634366557}"/>
              </a:ext>
            </a:extLst>
          </p:cNvPr>
          <p:cNvSpPr txBox="1"/>
          <p:nvPr/>
        </p:nvSpPr>
        <p:spPr>
          <a:xfrm>
            <a:off x="2128821" y="3746180"/>
            <a:ext cx="1378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800" b="1" dirty="0">
                <a:solidFill>
                  <a:schemeClr val="accent2"/>
                </a:solidFill>
              </a:rPr>
              <a:t>业务流程</a:t>
            </a:r>
          </a:p>
        </p:txBody>
      </p:sp>
      <p:sp>
        <p:nvSpPr>
          <p:cNvPr id="38" name="下箭头 37">
            <a:extLst>
              <a:ext uri="{FF2B5EF4-FFF2-40B4-BE49-F238E27FC236}">
                <a16:creationId xmlns:a16="http://schemas.microsoft.com/office/drawing/2014/main" id="{A9F55AB8-D328-A145-B8FC-1CC3D47DDB8E}"/>
              </a:ext>
            </a:extLst>
          </p:cNvPr>
          <p:cNvSpPr/>
          <p:nvPr/>
        </p:nvSpPr>
        <p:spPr>
          <a:xfrm>
            <a:off x="2036314" y="3597110"/>
            <a:ext cx="122023" cy="479514"/>
          </a:xfrm>
          <a:prstGeom prst="downArrow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8BA442D-E859-384A-8B20-54A01DF546B3}"/>
              </a:ext>
            </a:extLst>
          </p:cNvPr>
          <p:cNvGrpSpPr/>
          <p:nvPr/>
        </p:nvGrpSpPr>
        <p:grpSpPr>
          <a:xfrm>
            <a:off x="3034841" y="296102"/>
            <a:ext cx="562680" cy="428040"/>
            <a:chOff x="3034841" y="296102"/>
            <a:chExt cx="56268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20A70A1-828B-894F-AFE6-F47DEE84CEBA}"/>
                    </a:ext>
                  </a:extLst>
                </p14:cNvPr>
                <p14:cNvContentPartPr/>
                <p14:nvPr/>
              </p14:nvContentPartPr>
              <p14:xfrm>
                <a:off x="3164801" y="296102"/>
                <a:ext cx="276120" cy="42804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20A70A1-828B-894F-AFE6-F47DEE84CE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6161" y="287102"/>
                  <a:ext cx="2937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06D9EBA0-4322-5B46-B817-B7010F112B70}"/>
                    </a:ext>
                  </a:extLst>
                </p14:cNvPr>
                <p14:cNvContentPartPr/>
                <p14:nvPr/>
              </p14:nvContentPartPr>
              <p14:xfrm>
                <a:off x="3034841" y="304022"/>
                <a:ext cx="562680" cy="3718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06D9EBA0-4322-5B46-B817-B7010F112B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6201" y="295022"/>
                  <a:ext cx="580320" cy="3895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F69E5D3-C0C6-9F40-A09D-DE3995A44F9F}"/>
              </a:ext>
            </a:extLst>
          </p:cNvPr>
          <p:cNvCxnSpPr/>
          <p:nvPr/>
        </p:nvCxnSpPr>
        <p:spPr>
          <a:xfrm flipH="1">
            <a:off x="5160579" y="3746180"/>
            <a:ext cx="186525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80AAEF0F-E61A-F741-9F7C-5D565A9E6B5D}"/>
              </a:ext>
            </a:extLst>
          </p:cNvPr>
          <p:cNvCxnSpPr>
            <a:cxnSpLocks/>
          </p:cNvCxnSpPr>
          <p:nvPr/>
        </p:nvCxnSpPr>
        <p:spPr>
          <a:xfrm>
            <a:off x="4634133" y="5740562"/>
            <a:ext cx="2470860" cy="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7A21408-6476-344C-9D14-BFAAEA8237A5}"/>
              </a:ext>
            </a:extLst>
          </p:cNvPr>
          <p:cNvCxnSpPr>
            <a:cxnSpLocks/>
          </p:cNvCxnSpPr>
          <p:nvPr/>
        </p:nvCxnSpPr>
        <p:spPr>
          <a:xfrm flipV="1">
            <a:off x="7078385" y="4115512"/>
            <a:ext cx="0" cy="162505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8EE8DD5-CAC5-284A-B668-B3390A4EA3DD}"/>
              </a:ext>
            </a:extLst>
          </p:cNvPr>
          <p:cNvCxnSpPr/>
          <p:nvPr/>
        </p:nvCxnSpPr>
        <p:spPr>
          <a:xfrm flipH="1">
            <a:off x="5239739" y="4174740"/>
            <a:ext cx="186525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9586A05-7653-FB4B-9BF0-0A092E32D52E}"/>
              </a:ext>
            </a:extLst>
          </p:cNvPr>
          <p:cNvSpPr txBox="1"/>
          <p:nvPr/>
        </p:nvSpPr>
        <p:spPr>
          <a:xfrm>
            <a:off x="4926557" y="5809585"/>
            <a:ext cx="1166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800" b="1" dirty="0">
                <a:solidFill>
                  <a:schemeClr val="accent2"/>
                </a:solidFill>
              </a:rPr>
              <a:t>识别高危底图删库</a:t>
            </a:r>
          </a:p>
        </p:txBody>
      </p:sp>
    </p:spTree>
    <p:extLst>
      <p:ext uri="{BB962C8B-B14F-4D97-AF65-F5344CB8AC3E}">
        <p14:creationId xmlns:p14="http://schemas.microsoft.com/office/powerpoint/2010/main" val="192199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weiyao@didiglobal.com</dc:creator>
  <cp:lastModifiedBy>weiyao@didiglobal.com</cp:lastModifiedBy>
  <cp:revision>1</cp:revision>
  <dcterms:created xsi:type="dcterms:W3CDTF">2021-12-17T07:16:57Z</dcterms:created>
  <dcterms:modified xsi:type="dcterms:W3CDTF">2021-12-17T10:25:53Z</dcterms:modified>
</cp:coreProperties>
</file>