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90AB-93FE-CB7B-0FE6-001651E0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2B66CE-484B-0CD0-53F7-EB58A77F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77770-8E41-FFB5-1D09-2460473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BBF31-14A9-DEB5-AC7A-9AB14B0C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6C3C-066A-459E-1404-F636A082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391C7-668D-057A-4D9A-52CC505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22281-C177-78DE-1AAB-D9508D1A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33201-03A6-583E-FBE4-5DA32328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1F50C-D903-3241-5A08-98E82FDA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920A6-7F11-ABCA-4BFE-51D42446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3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89A21D-91F9-838C-F689-4BD8DC755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E6443-FA4F-111A-3E50-3CB8DD10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7823B-2849-5231-9FFC-BA651FF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7E29A-3D11-F4A1-EC84-4E8483A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DD112-2BBB-46AA-6DC2-E8F7173E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2017-7F73-89C3-9505-8E1253AE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F0565-01D6-F472-45CF-B35685AC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9A229-A974-F167-4D88-90FC961F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5070A-2122-F9DE-BB42-34E138A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AE7AB-9756-B6E2-42CF-97BF98A9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9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132A6-174B-9312-A907-DA0DA5D9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14D2C-BCDB-64A3-6890-9C592416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23A4F-799B-E4AA-397C-F63DD814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2FD19-3E50-B6AE-8810-65CAC868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ABDF-2D53-1456-0A59-AB313F69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5670E-74F5-EF27-AFB8-55CC9099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FB1E4-E1F0-2A28-0BFC-3C184E82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2A6FA-5DB1-8E85-F285-C0D874D2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6433E-C2F6-8D00-DB69-7272C03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BEB91-9964-C6C9-6160-43CB9E05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ECB18-892A-9278-209D-DA5145C3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B327-A8FC-C74F-FDFE-11A8C056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8D4C7-3081-AD72-6562-CCCBA3DD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F3FEB-E9AD-900F-3EE5-5AD5CB34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8F92D4-00C5-9A22-6645-DEE7AD4A6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5C822D-4B1A-8BBA-D39E-A694087B4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B344B-7DA6-7BF0-6A71-78B04AFD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3BC61E-BCE5-B308-D65F-1B44249B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B6BED0-7A96-E712-BC57-88E0B17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0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8688-0FAF-75FF-CD4C-199779D9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EE9A99-C528-6562-8DF7-3B01682B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B8DA7-00B3-759B-809C-15679554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78C7A-D569-610F-517E-0C4064CD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2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5F3CDF-70DF-256F-6970-09F4865A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5C22F1-4A41-FE63-2A94-0F6127DB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CD91C-0591-8B80-2B21-1FE4518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8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E9C23-08A1-EB56-2318-71CE744E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F4FC6-1D0F-D684-6BA1-5FF992D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27AF57-572B-AB93-2260-A64324623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21742-8073-5D6C-FB57-5DE3E50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D0582-B734-64A4-9E46-17DB84B5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7982-145E-09CD-09ED-527E2212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4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830BD-04C6-980B-E8B0-7B713780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44523-C989-A433-4D7D-9500F2F38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F1907-4412-9490-6AA3-E69B43318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D9E93-A04B-D5FA-7220-E0324234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93FCF-700F-8818-F86D-B755400A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F1F85-BDB4-F6BB-27BA-3AB3629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5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A14A1-63DC-FAD8-D7DD-76EA736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FC7A1-9420-79EE-9A8F-70FCD60CB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717C-A438-EC50-DCAD-C903541C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010F-96F0-4395-9C7B-E646E2F8383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E60C-FDA8-0B93-D9A0-96295162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04B70-543A-441F-37B4-91DCCE20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F5D1-9151-4820-8825-74F0F5766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5CF24-97F2-3733-C6EB-94E3B562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클리닝 히어로 시놉시스 시나리오</a:t>
            </a:r>
          </a:p>
        </p:txBody>
      </p:sp>
    </p:spTree>
    <p:extLst>
      <p:ext uri="{BB962C8B-B14F-4D97-AF65-F5344CB8AC3E}">
        <p14:creationId xmlns:p14="http://schemas.microsoft.com/office/powerpoint/2010/main" val="64962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#6. </a:t>
            </a:r>
            <a:r>
              <a:rPr lang="ko-KR" altLang="en-US" dirty="0" err="1"/>
              <a:t>세아의</a:t>
            </a:r>
            <a:r>
              <a:rPr lang="ko-KR" altLang="en-US" dirty="0"/>
              <a:t> 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582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그나저나 너 말할 수 있었어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음</a:t>
            </a:r>
            <a:r>
              <a:rPr lang="en-US" altLang="ko-KR" sz="1800" dirty="0"/>
              <a:t>, </a:t>
            </a:r>
            <a:r>
              <a:rPr lang="ko-KR" altLang="en-US" sz="1800" dirty="0"/>
              <a:t>너가 작아지고나서 부터 나도 갑자기 </a:t>
            </a:r>
            <a:r>
              <a:rPr lang="ko-KR" altLang="en-US" sz="1800" dirty="0" err="1"/>
              <a:t>말을하고</a:t>
            </a:r>
            <a:r>
              <a:rPr lang="ko-KR" altLang="en-US" sz="1800" dirty="0"/>
              <a:t> 움직일 수 있게 됐지 </a:t>
            </a:r>
            <a:r>
              <a:rPr lang="ko-KR" altLang="en-US" sz="1800" dirty="0" err="1"/>
              <a:t>뭐야</a:t>
            </a:r>
            <a:r>
              <a:rPr lang="en-US" altLang="ko-KR" sz="1800" dirty="0"/>
              <a:t>? </a:t>
            </a:r>
            <a:r>
              <a:rPr lang="ko-KR" altLang="en-US" sz="1800" dirty="0"/>
              <a:t>다만</a:t>
            </a:r>
            <a:r>
              <a:rPr lang="en-US" altLang="ko-KR" sz="1800" dirty="0"/>
              <a:t> </a:t>
            </a:r>
            <a:r>
              <a:rPr lang="ko-KR" altLang="en-US" sz="1800" dirty="0"/>
              <a:t>문제는</a:t>
            </a:r>
            <a:r>
              <a:rPr lang="en-US" altLang="ko-KR" sz="1800" dirty="0"/>
              <a:t>…….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문제는</a:t>
            </a:r>
            <a:r>
              <a:rPr lang="en-US" altLang="ko-KR" sz="1800" dirty="0"/>
              <a:t>….?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그런 존재가 나 하나뿐이 아니란 게 문제지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자세히 설명해줘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</a:t>
            </a:r>
            <a:r>
              <a:rPr lang="ko-KR" altLang="en-US" sz="1800" dirty="0"/>
              <a:t> 토토가 말하려다 갑자기 </a:t>
            </a:r>
            <a:r>
              <a:rPr lang="ko-KR" altLang="en-US" sz="1800" dirty="0" err="1"/>
              <a:t>세아를</a:t>
            </a:r>
            <a:r>
              <a:rPr lang="ko-KR" altLang="en-US" sz="1800" dirty="0"/>
              <a:t> 째려보았습니다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말하기 이전에</a:t>
            </a:r>
            <a:r>
              <a:rPr lang="en-US" altLang="ko-KR" sz="1800" dirty="0"/>
              <a:t>….. </a:t>
            </a:r>
            <a:r>
              <a:rPr lang="ko-KR" altLang="en-US" sz="1800" dirty="0"/>
              <a:t>너 왜 집안이 이렇게 엉망인데 안 그랬다고 엄마한테 거짓말 한 거야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세아의</a:t>
            </a:r>
            <a:r>
              <a:rPr lang="ko-KR" altLang="en-US" sz="1800" dirty="0"/>
              <a:t> 얼굴이 </a:t>
            </a:r>
            <a:r>
              <a:rPr lang="ko-KR" altLang="en-US" sz="1800" dirty="0" err="1"/>
              <a:t>부끄럽다는듯</a:t>
            </a:r>
            <a:r>
              <a:rPr lang="ko-KR" altLang="en-US" sz="1800" dirty="0"/>
              <a:t> 빨개졌습니다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78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#7.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582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이게 어떻게 된 일인지 설명하자면</a:t>
            </a:r>
            <a:r>
              <a:rPr lang="en-US" altLang="ko-KR" sz="1800" dirty="0"/>
              <a:t>……..</a:t>
            </a:r>
            <a:r>
              <a:rPr lang="ko-KR" altLang="en-US" sz="1800" dirty="0"/>
              <a:t>너</a:t>
            </a:r>
            <a:r>
              <a:rPr lang="en-US" altLang="ko-KR" sz="1800" dirty="0"/>
              <a:t>, </a:t>
            </a:r>
            <a:r>
              <a:rPr lang="ko-KR" altLang="en-US" sz="1800" dirty="0"/>
              <a:t>평소에 집을 잔뜩 어지럽히곤 했지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그럴 때마다 치우는 건 언제나 </a:t>
            </a:r>
            <a:r>
              <a:rPr lang="ko-KR" altLang="en-US" sz="1800" dirty="0" err="1"/>
              <a:t>부모님이셨고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너가 노는 과정에서 잃어버리거나 망가진 물건들이 많다는 것도 알고 있지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으</a:t>
            </a:r>
            <a:r>
              <a:rPr lang="en-US" altLang="ko-KR" sz="1800" dirty="0"/>
              <a:t>,</a:t>
            </a:r>
            <a:r>
              <a:rPr lang="ko-KR" altLang="en-US" sz="1800" dirty="0"/>
              <a:t>으응</a:t>
            </a:r>
            <a:r>
              <a:rPr lang="en-US" altLang="ko-KR" sz="1800" dirty="0"/>
              <a:t>……..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아무튼</a:t>
            </a:r>
            <a:r>
              <a:rPr lang="en-US" altLang="ko-KR" sz="1800" dirty="0"/>
              <a:t>,</a:t>
            </a:r>
            <a:r>
              <a:rPr lang="ko-KR" altLang="en-US" sz="1800" dirty="0"/>
              <a:t> 너가 놀면서 집안에 마구 흐트러지거나 망가진 장난감부터 온갖 물건들이 너에게 매우 화가 난 것 같아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그들이 너가 </a:t>
            </a:r>
            <a:r>
              <a:rPr lang="ko-KR" altLang="en-US" sz="1800" dirty="0" err="1"/>
              <a:t>방금전에</a:t>
            </a:r>
            <a:r>
              <a:rPr lang="ko-KR" altLang="en-US" sz="1800" dirty="0"/>
              <a:t> 거짓말을 </a:t>
            </a:r>
            <a:r>
              <a:rPr lang="ko-KR" altLang="en-US" sz="1800" dirty="0" err="1"/>
              <a:t>하는걸</a:t>
            </a:r>
            <a:r>
              <a:rPr lang="ko-KR" altLang="en-US" sz="1800" dirty="0"/>
              <a:t> 들은 시점에서 폭발해버리는 바람에 이런 일이 벌어진 것 같고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근데 넌 멀쩡하네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61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#8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3103"/>
            <a:ext cx="12192000" cy="5943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그야</a:t>
            </a:r>
            <a:r>
              <a:rPr lang="en-US" altLang="ko-KR" sz="1800" dirty="0"/>
              <a:t>, </a:t>
            </a:r>
            <a:r>
              <a:rPr lang="ko-KR" altLang="en-US" sz="1800" dirty="0"/>
              <a:t>난 너의 애착인형이라 너가 평소에 관리를 잘 해주었으니</a:t>
            </a:r>
            <a:r>
              <a:rPr lang="en-US" altLang="ko-KR" sz="1800" dirty="0"/>
              <a:t> </a:t>
            </a:r>
            <a:r>
              <a:rPr lang="ko-KR" altLang="en-US" sz="1800" dirty="0"/>
              <a:t>이번 일에서 피해간 것 같아</a:t>
            </a:r>
            <a:r>
              <a:rPr lang="en-US" altLang="ko-KR" sz="1800" dirty="0"/>
              <a:t>. </a:t>
            </a:r>
            <a:r>
              <a:rPr lang="ko-KR" altLang="en-US" sz="1800" dirty="0"/>
              <a:t>안 그랬으면 나도</a:t>
            </a:r>
            <a:r>
              <a:rPr lang="en-US" altLang="ko-KR" sz="1800" dirty="0"/>
              <a:t>…..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으악</a:t>
            </a:r>
            <a:r>
              <a:rPr lang="en-US" altLang="ko-KR" sz="1800" dirty="0"/>
              <a:t>, </a:t>
            </a:r>
            <a:r>
              <a:rPr lang="ko-KR" altLang="en-US" sz="1800" dirty="0"/>
              <a:t>무서운 소리 </a:t>
            </a:r>
            <a:r>
              <a:rPr lang="ko-KR" altLang="en-US" sz="1800" dirty="0" err="1"/>
              <a:t>하지마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아무튼</a:t>
            </a:r>
            <a:r>
              <a:rPr lang="en-US" altLang="ko-KR" sz="1800" dirty="0"/>
              <a:t>, </a:t>
            </a:r>
            <a:r>
              <a:rPr lang="ko-KR" altLang="en-US" sz="1800" dirty="0"/>
              <a:t>이런 상황이니까 너의 몸이 원래대로 돌아오려면 엄마가 오기전에 너의 손으로 직접 청소를 하면서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ko-KR" altLang="en-US" sz="1800" dirty="0"/>
              <a:t>집안을 깨끗이 청소해야 </a:t>
            </a:r>
            <a:r>
              <a:rPr lang="ko-KR" altLang="en-US" sz="1800" dirty="0" err="1"/>
              <a:t>할꺼야</a:t>
            </a:r>
            <a:r>
              <a:rPr lang="en-US" altLang="ko-KR" sz="1800" dirty="0"/>
              <a:t>, </a:t>
            </a:r>
            <a:r>
              <a:rPr lang="ko-KR" altLang="en-US" sz="1800" dirty="0"/>
              <a:t>물론 너에게 나쁜 감정을 품은 존재들은 너의 청소과정을 방해하겠지만</a:t>
            </a:r>
            <a:r>
              <a:rPr lang="en-US" altLang="ko-KR" sz="1800" dirty="0"/>
              <a:t>……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ko-KR" altLang="en-US" sz="1800" dirty="0"/>
              <a:t>할 수 있겠어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으음</a:t>
            </a:r>
            <a:r>
              <a:rPr lang="en-US" altLang="ko-KR" sz="1800" dirty="0"/>
              <a:t>……</a:t>
            </a:r>
            <a:r>
              <a:rPr lang="ko-KR" altLang="en-US" sz="1800" dirty="0"/>
              <a:t>무섭긴 하지만 그래도 해야지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r>
              <a:rPr lang="en-US" altLang="ko-KR" sz="1800" dirty="0"/>
              <a:t>         (</a:t>
            </a:r>
            <a:r>
              <a:rPr lang="ko-KR" altLang="en-US" sz="1800" dirty="0"/>
              <a:t>이번에 </a:t>
            </a:r>
            <a:r>
              <a:rPr lang="ko-KR" altLang="en-US" sz="1800" dirty="0" err="1"/>
              <a:t>거짓말한것까지</a:t>
            </a:r>
            <a:r>
              <a:rPr lang="ko-KR" altLang="en-US" sz="1800" dirty="0"/>
              <a:t> 들키면 진짜 쫓겨날지도 몰라</a:t>
            </a:r>
            <a:r>
              <a:rPr lang="en-US" altLang="ko-KR" sz="1800" dirty="0"/>
              <a:t>!)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좋아</a:t>
            </a:r>
            <a:r>
              <a:rPr lang="en-US" altLang="ko-KR" sz="1800" dirty="0"/>
              <a:t>!, </a:t>
            </a:r>
            <a:r>
              <a:rPr lang="ko-KR" altLang="en-US" sz="1800" dirty="0"/>
              <a:t>그럼 내가 옆에서 도와줄 테니까 같이 청소 해보자고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좋아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/>
              <a:t>그렇게 </a:t>
            </a:r>
            <a:r>
              <a:rPr lang="ko-KR" altLang="en-US" sz="1800" dirty="0" err="1"/>
              <a:t>세아와</a:t>
            </a:r>
            <a:r>
              <a:rPr lang="ko-KR" altLang="en-US" sz="1800" dirty="0"/>
              <a:t> 토토는 청소라는 기나긴 여정이 시작 되었습니다</a:t>
            </a:r>
            <a:r>
              <a:rPr lang="en-US" altLang="ko-KR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202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92C2D1-0DC3-966F-5BCD-3F987C427C61}"/>
              </a:ext>
            </a:extLst>
          </p:cNvPr>
          <p:cNvSpPr/>
          <p:nvPr/>
        </p:nvSpPr>
        <p:spPr>
          <a:xfrm>
            <a:off x="382555" y="289249"/>
            <a:ext cx="11625943" cy="6242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6F100-9C18-F47D-EFA1-90907D52ABB6}"/>
              </a:ext>
            </a:extLst>
          </p:cNvPr>
          <p:cNvSpPr txBox="1"/>
          <p:nvPr/>
        </p:nvSpPr>
        <p:spPr>
          <a:xfrm>
            <a:off x="3629607" y="2687216"/>
            <a:ext cx="5131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로딩화면 이후 게임시작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93AA85-A95D-9409-2229-2D8FE3151EF8}"/>
              </a:ext>
            </a:extLst>
          </p:cNvPr>
          <p:cNvSpPr/>
          <p:nvPr/>
        </p:nvSpPr>
        <p:spPr>
          <a:xfrm>
            <a:off x="3036815" y="5830349"/>
            <a:ext cx="6199464" cy="701080"/>
          </a:xfrm>
          <a:prstGeom prst="roundRect">
            <a:avLst>
              <a:gd name="adj" fmla="val 417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08D62A-25BA-96C7-02F5-23A9131C62DE}"/>
              </a:ext>
            </a:extLst>
          </p:cNvPr>
          <p:cNvSpPr/>
          <p:nvPr/>
        </p:nvSpPr>
        <p:spPr>
          <a:xfrm>
            <a:off x="3036815" y="5830349"/>
            <a:ext cx="4471332" cy="701080"/>
          </a:xfrm>
          <a:prstGeom prst="roundRect">
            <a:avLst>
              <a:gd name="adj" fmla="val 4179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5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1696C4-0052-C07B-D723-76D1D929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0"/>
            <a:ext cx="12143678" cy="685800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CB07610-598A-22D7-F71E-BA79CFA21E04}"/>
              </a:ext>
            </a:extLst>
          </p:cNvPr>
          <p:cNvSpPr/>
          <p:nvPr/>
        </p:nvSpPr>
        <p:spPr>
          <a:xfrm rot="13434483">
            <a:off x="6425965" y="3775521"/>
            <a:ext cx="1300293" cy="7466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92C2D1-0DC3-966F-5BCD-3F987C427C61}"/>
              </a:ext>
            </a:extLst>
          </p:cNvPr>
          <p:cNvSpPr/>
          <p:nvPr/>
        </p:nvSpPr>
        <p:spPr>
          <a:xfrm>
            <a:off x="382555" y="289249"/>
            <a:ext cx="11625943" cy="6242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1FE62-F97D-F490-FDB4-6E813ED79B64}"/>
              </a:ext>
            </a:extLst>
          </p:cNvPr>
          <p:cNvSpPr txBox="1"/>
          <p:nvPr/>
        </p:nvSpPr>
        <p:spPr>
          <a:xfrm>
            <a:off x="3629607" y="2687216"/>
            <a:ext cx="513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Fade in, out……..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3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#1. </a:t>
            </a:r>
            <a:r>
              <a:rPr lang="ko-KR" altLang="en-US" dirty="0" err="1"/>
              <a:t>세아의</a:t>
            </a:r>
            <a:r>
              <a:rPr lang="ko-KR" altLang="en-US" dirty="0"/>
              <a:t> 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7"/>
            <a:ext cx="12192000" cy="582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[</a:t>
            </a:r>
            <a:r>
              <a:rPr lang="ko-KR" altLang="en-US" sz="1800" dirty="0"/>
              <a:t>효과음</a:t>
            </a:r>
            <a:r>
              <a:rPr lang="en-US" altLang="ko-KR" sz="1800" dirty="0"/>
              <a:t>]!#!%!@#$!@#$!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/>
              <a:t>오늘도 </a:t>
            </a:r>
            <a:r>
              <a:rPr lang="ko-KR" altLang="en-US" sz="1800" dirty="0" err="1"/>
              <a:t>세아의</a:t>
            </a:r>
            <a:r>
              <a:rPr lang="ko-KR" altLang="en-US" sz="1800" dirty="0"/>
              <a:t> 집은 조용할 틈이 없습니다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왜냐고요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“</a:t>
            </a:r>
            <a:r>
              <a:rPr lang="ko-KR" altLang="en-US" sz="1800" dirty="0"/>
              <a:t>와</a:t>
            </a:r>
            <a:r>
              <a:rPr lang="en-US" altLang="ko-KR" sz="1800" dirty="0"/>
              <a:t>! </a:t>
            </a:r>
            <a:r>
              <a:rPr lang="ko-KR" altLang="en-US" sz="1800" dirty="0"/>
              <a:t>이번엔 비밀기지 만들기 놀이다</a:t>
            </a:r>
            <a:r>
              <a:rPr lang="en-US" altLang="ko-KR" sz="1800" dirty="0"/>
              <a:t>! </a:t>
            </a:r>
            <a:r>
              <a:rPr lang="ko-KR" altLang="en-US" sz="1800" dirty="0"/>
              <a:t>아니지</a:t>
            </a:r>
            <a:r>
              <a:rPr lang="en-US" altLang="ko-KR" sz="1800" dirty="0"/>
              <a:t>, </a:t>
            </a:r>
            <a:r>
              <a:rPr lang="ko-KR" altLang="en-US" sz="1800" dirty="0"/>
              <a:t>마침 배도 고픈데</a:t>
            </a:r>
            <a:r>
              <a:rPr lang="en-US" altLang="ko-KR" sz="1800" dirty="0"/>
              <a:t> </a:t>
            </a:r>
            <a:r>
              <a:rPr lang="ko-KR" altLang="en-US" sz="1800" dirty="0"/>
              <a:t>요리사 놀이를 해볼까</a:t>
            </a:r>
            <a:r>
              <a:rPr lang="en-US" altLang="ko-KR" sz="1800" dirty="0"/>
              <a:t>?”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/>
              <a:t>우리의 주인공인 </a:t>
            </a:r>
            <a:r>
              <a:rPr lang="ko-KR" altLang="en-US" sz="1800" dirty="0" err="1"/>
              <a:t>세아는</a:t>
            </a:r>
            <a:r>
              <a:rPr lang="ko-KR" altLang="en-US" sz="1800" dirty="0"/>
              <a:t> 워낙 천방지축 개구쟁이라 잠시라도 가만히 있는 법이 없거든요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그녀가 지나간 자리에는 얼마 지나지 않아 온갖 잡동사니와 쓰레기로 가득해졌습니다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968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#2. </a:t>
            </a:r>
            <a:r>
              <a:rPr lang="ko-KR" altLang="en-US" dirty="0"/>
              <a:t>거실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7"/>
            <a:ext cx="12192000" cy="58223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 err="1"/>
              <a:t>따르르릉</a:t>
            </a:r>
            <a:r>
              <a:rPr lang="en-US" altLang="ko-KR" sz="1800" dirty="0"/>
              <a:t>!”(</a:t>
            </a:r>
            <a:r>
              <a:rPr lang="ko-KR" altLang="en-US" sz="1800" dirty="0"/>
              <a:t>전화벨 울리는 소리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/>
              <a:t>갑자기 울린 전화벨소리를 들은 </a:t>
            </a:r>
            <a:r>
              <a:rPr lang="ko-KR" altLang="en-US" sz="1800" dirty="0" err="1"/>
              <a:t>세아는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놓칠세라</a:t>
            </a:r>
            <a:r>
              <a:rPr lang="ko-KR" altLang="en-US" sz="1800" dirty="0"/>
              <a:t> 급히 뛰어가 수화기를 들었습니다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 “</a:t>
            </a:r>
            <a:r>
              <a:rPr lang="ko-KR" altLang="en-US" sz="1800" dirty="0"/>
              <a:t>여보세요</a:t>
            </a:r>
            <a:r>
              <a:rPr lang="en-US" altLang="ko-KR" sz="1800" dirty="0"/>
              <a:t>?”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어머니 </a:t>
            </a:r>
            <a:r>
              <a:rPr lang="en-US" altLang="ko-KR" sz="1800" dirty="0"/>
              <a:t>: </a:t>
            </a:r>
            <a:r>
              <a:rPr lang="ko-KR" altLang="en-US" sz="1800" dirty="0"/>
              <a:t>여보세요</a:t>
            </a:r>
            <a:r>
              <a:rPr lang="en-US" altLang="ko-KR" sz="1800" dirty="0"/>
              <a:t>? </a:t>
            </a:r>
            <a:r>
              <a:rPr lang="ko-KR" altLang="en-US" sz="1800" dirty="0" err="1"/>
              <a:t>세아니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 </a:t>
            </a:r>
            <a:r>
              <a:rPr lang="ko-KR" altLang="en-US" sz="1800" dirty="0"/>
              <a:t>와</a:t>
            </a:r>
            <a:r>
              <a:rPr lang="en-US" altLang="ko-KR" sz="1800" dirty="0"/>
              <a:t>, </a:t>
            </a:r>
            <a:r>
              <a:rPr lang="ko-KR" altLang="en-US" sz="1800" dirty="0"/>
              <a:t>엄마</a:t>
            </a:r>
            <a:r>
              <a:rPr lang="en-US" altLang="ko-KR" sz="1800" dirty="0"/>
              <a:t>!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어머니 </a:t>
            </a:r>
            <a:r>
              <a:rPr lang="en-US" altLang="ko-KR" sz="1800" dirty="0"/>
              <a:t>: </a:t>
            </a:r>
            <a:r>
              <a:rPr lang="ko-KR" altLang="en-US" sz="1800" dirty="0"/>
              <a:t>우리 </a:t>
            </a:r>
            <a:r>
              <a:rPr lang="ko-KR" altLang="en-US" sz="1800" dirty="0" err="1"/>
              <a:t>세아</a:t>
            </a:r>
            <a:r>
              <a:rPr lang="en-US" altLang="ko-KR" sz="1800" dirty="0"/>
              <a:t>, </a:t>
            </a:r>
            <a:r>
              <a:rPr lang="ko-KR" altLang="en-US" sz="1800" dirty="0"/>
              <a:t>집 </a:t>
            </a:r>
            <a:r>
              <a:rPr lang="ko-KR" altLang="en-US" sz="1800" dirty="0" err="1"/>
              <a:t>잘보고</a:t>
            </a:r>
            <a:r>
              <a:rPr lang="ko-KR" altLang="en-US" sz="1800" dirty="0"/>
              <a:t> 있었어</a:t>
            </a:r>
            <a:r>
              <a:rPr lang="en-US" altLang="ko-KR" sz="1800" dirty="0"/>
              <a:t>? </a:t>
            </a:r>
            <a:r>
              <a:rPr lang="ko-KR" altLang="en-US" sz="1800" dirty="0"/>
              <a:t>엄마는 지금 막 약속 끝나고 들어갈 참이야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 </a:t>
            </a:r>
            <a:r>
              <a:rPr lang="ko-KR" altLang="en-US" sz="1800" dirty="0"/>
              <a:t>아</a:t>
            </a:r>
            <a:r>
              <a:rPr lang="en-US" altLang="ko-KR" sz="1800" dirty="0"/>
              <a:t>, </a:t>
            </a:r>
            <a:r>
              <a:rPr lang="ko-KR" altLang="en-US" sz="1800" dirty="0"/>
              <a:t>그렇구나</a:t>
            </a:r>
            <a:r>
              <a:rPr lang="en-US" altLang="ko-KR" sz="1800" dirty="0"/>
              <a:t>! </a:t>
            </a:r>
            <a:r>
              <a:rPr lang="ko-KR" altLang="en-US" sz="1800" dirty="0"/>
              <a:t>그럼 </a:t>
            </a:r>
            <a:r>
              <a:rPr lang="ko-KR" altLang="en-US" sz="1800" dirty="0" err="1"/>
              <a:t>언제오는데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어머니 </a:t>
            </a:r>
            <a:r>
              <a:rPr lang="en-US" altLang="ko-KR" sz="1800" dirty="0"/>
              <a:t>: </a:t>
            </a:r>
            <a:r>
              <a:rPr lang="ko-KR" altLang="en-US" sz="1800" dirty="0"/>
              <a:t>한 </a:t>
            </a:r>
            <a:r>
              <a:rPr lang="en-US" altLang="ko-KR" sz="1800" dirty="0"/>
              <a:t>30</a:t>
            </a:r>
            <a:r>
              <a:rPr lang="ko-KR" altLang="en-US" sz="1800" dirty="0"/>
              <a:t>분에서 </a:t>
            </a:r>
            <a:r>
              <a:rPr lang="en-US" altLang="ko-KR" sz="1800" dirty="0"/>
              <a:t>1</a:t>
            </a:r>
            <a:r>
              <a:rPr lang="ko-KR" altLang="en-US" sz="1800" dirty="0"/>
              <a:t>시간</a:t>
            </a:r>
            <a:r>
              <a:rPr lang="en-US" altLang="ko-KR" sz="1800" dirty="0"/>
              <a:t>? </a:t>
            </a:r>
            <a:r>
              <a:rPr lang="ko-KR" altLang="en-US" sz="1800" dirty="0"/>
              <a:t>지금 차가 막혀서 빨리 가긴 어려울 것 같아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           </a:t>
            </a:r>
            <a:r>
              <a:rPr lang="ko-KR" altLang="en-US" sz="1800" dirty="0"/>
              <a:t>그나저나</a:t>
            </a:r>
            <a:r>
              <a:rPr lang="en-US" altLang="ko-KR" sz="1800" dirty="0"/>
              <a:t>……..</a:t>
            </a:r>
            <a:r>
              <a:rPr lang="ko-KR" altLang="en-US" sz="1800" dirty="0"/>
              <a:t>엄마 없다고 지난번처럼 또 집안을 마구 어지럽히거나 하진 않았겠지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 </a:t>
            </a:r>
            <a:r>
              <a:rPr lang="ko-KR" altLang="en-US" sz="1800" dirty="0"/>
              <a:t>아</a:t>
            </a:r>
            <a:r>
              <a:rPr lang="en-US" altLang="ko-KR" sz="1800" dirty="0"/>
              <a:t>, </a:t>
            </a:r>
            <a:r>
              <a:rPr lang="ko-KR" altLang="en-US" sz="1800" dirty="0"/>
              <a:t>아니야 그때 혼나고서 얼마나 반성했는데</a:t>
            </a:r>
            <a:r>
              <a:rPr lang="en-US" altLang="ko-KR" sz="1800" dirty="0"/>
              <a:t>! </a:t>
            </a:r>
            <a:r>
              <a:rPr lang="ko-KR" altLang="en-US" sz="1800" dirty="0"/>
              <a:t>하나도 안 어지럽히지 않고 오늘은 얌전히 잘 놀았어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어머니 </a:t>
            </a:r>
            <a:r>
              <a:rPr lang="en-US" altLang="ko-KR" sz="1800" dirty="0"/>
              <a:t>: </a:t>
            </a:r>
            <a:r>
              <a:rPr lang="ko-KR" altLang="en-US" sz="1800" dirty="0"/>
              <a:t>그래</a:t>
            </a:r>
            <a:r>
              <a:rPr lang="en-US" altLang="ko-KR" sz="1800" dirty="0"/>
              <a:t>? </a:t>
            </a:r>
            <a:r>
              <a:rPr lang="ko-KR" altLang="en-US" sz="1800" dirty="0"/>
              <a:t>그럼 다행이고</a:t>
            </a:r>
            <a:r>
              <a:rPr lang="en-US" altLang="ko-KR" sz="1800" dirty="0"/>
              <a:t>. </a:t>
            </a:r>
            <a:r>
              <a:rPr lang="ko-KR" altLang="en-US" sz="1800" dirty="0"/>
              <a:t>아무튼 엄마 최대한 빨리 </a:t>
            </a:r>
            <a:r>
              <a:rPr lang="ko-KR" altLang="en-US" sz="1800" dirty="0" err="1"/>
              <a:t>갈께</a:t>
            </a:r>
            <a:r>
              <a:rPr lang="en-US" altLang="ko-KR" sz="1800" dirty="0"/>
              <a:t>. </a:t>
            </a:r>
            <a:r>
              <a:rPr lang="ko-KR" altLang="en-US" sz="1800" dirty="0"/>
              <a:t>곧 보자</a:t>
            </a:r>
            <a:r>
              <a:rPr lang="en-US" altLang="ko-KR" sz="1800" dirty="0"/>
              <a:t>!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딸깍</a:t>
            </a:r>
            <a:r>
              <a:rPr lang="en-US" altLang="ko-KR" sz="1800" dirty="0"/>
              <a:t>(</a:t>
            </a:r>
            <a:r>
              <a:rPr lang="ko-KR" altLang="en-US" sz="1800" dirty="0"/>
              <a:t>전화 끊기는 소리</a:t>
            </a:r>
            <a:r>
              <a:rPr lang="en-US" altLang="ko-KR" sz="1800" dirty="0"/>
              <a:t>)-</a:t>
            </a:r>
          </a:p>
        </p:txBody>
      </p:sp>
    </p:spTree>
    <p:extLst>
      <p:ext uri="{BB962C8B-B14F-4D97-AF65-F5344CB8AC3E}">
        <p14:creationId xmlns:p14="http://schemas.microsoft.com/office/powerpoint/2010/main" val="207897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#3. </a:t>
            </a:r>
            <a:r>
              <a:rPr lang="ko-KR" altLang="en-US" dirty="0"/>
              <a:t>거실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7"/>
            <a:ext cx="12192000" cy="582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“</a:t>
            </a:r>
            <a:r>
              <a:rPr lang="ko-KR" altLang="en-US" sz="1800" dirty="0" err="1"/>
              <a:t>으음</a:t>
            </a:r>
            <a:r>
              <a:rPr lang="en-US" altLang="ko-KR" sz="1800" dirty="0"/>
              <a:t>……”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세아는</a:t>
            </a:r>
            <a:r>
              <a:rPr lang="ko-KR" altLang="en-US" sz="1800" dirty="0"/>
              <a:t> 집안을 보고는 난처한 표정을 지었습니다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얌전히 놀았다는 말과는 달리 주방</a:t>
            </a:r>
            <a:r>
              <a:rPr lang="en-US" altLang="ko-KR" sz="1800" dirty="0"/>
              <a:t>, </a:t>
            </a:r>
            <a:r>
              <a:rPr lang="ko-KR" altLang="en-US" sz="1800" dirty="0"/>
              <a:t>거실</a:t>
            </a:r>
            <a:r>
              <a:rPr lang="en-US" altLang="ko-KR" sz="1800" dirty="0"/>
              <a:t>, </a:t>
            </a:r>
            <a:r>
              <a:rPr lang="ko-KR" altLang="en-US" sz="1800" dirty="0"/>
              <a:t>욕실 어느 곳 하나 할 것 없이 엉망진창인 상태였기 때문이죠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???(</a:t>
            </a:r>
            <a:r>
              <a:rPr lang="ko-KR" altLang="en-US" sz="1800" dirty="0"/>
              <a:t>정체불명의 목소리</a:t>
            </a:r>
            <a:r>
              <a:rPr lang="en-US" altLang="ko-KR" sz="1800" dirty="0"/>
              <a:t>) : </a:t>
            </a:r>
            <a:r>
              <a:rPr lang="ko-KR" altLang="en-US" sz="1800" dirty="0" err="1"/>
              <a:t>으으</a:t>
            </a:r>
            <a:r>
              <a:rPr lang="en-US" altLang="ko-KR" sz="1800" dirty="0"/>
              <a:t>, </a:t>
            </a:r>
            <a:r>
              <a:rPr lang="ko-KR" altLang="en-US" sz="1800" dirty="0"/>
              <a:t>더는 못 참아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“</a:t>
            </a:r>
            <a:r>
              <a:rPr lang="ko-KR" altLang="en-US" sz="1800" dirty="0"/>
              <a:t>누</a:t>
            </a:r>
            <a:r>
              <a:rPr lang="en-US" altLang="ko-KR" sz="1800" dirty="0"/>
              <a:t>, </a:t>
            </a:r>
            <a:r>
              <a:rPr lang="ko-KR" altLang="en-US" sz="1800" dirty="0"/>
              <a:t>누구세요</a:t>
            </a:r>
            <a:r>
              <a:rPr lang="en-US" altLang="ko-KR" sz="1800" dirty="0"/>
              <a:t>?”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??? : </a:t>
            </a:r>
            <a:r>
              <a:rPr lang="ko-KR" altLang="en-US" sz="1800" dirty="0"/>
              <a:t>너는 매일 집안을 어지럽히기나 하면서 이제는 뻔뻔하게 거짓말까지 해</a:t>
            </a:r>
            <a:r>
              <a:rPr lang="en-US" altLang="ko-KR" sz="1800" dirty="0"/>
              <a:t>?!</a:t>
            </a:r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넌 이번에 정말 </a:t>
            </a:r>
            <a:r>
              <a:rPr lang="ko-KR" altLang="en-US" sz="1800" dirty="0" err="1"/>
              <a:t>재대로</a:t>
            </a:r>
            <a:r>
              <a:rPr lang="ko-KR" altLang="en-US" sz="1800" dirty="0"/>
              <a:t> 혼 좀 </a:t>
            </a:r>
            <a:r>
              <a:rPr lang="ko-KR" altLang="en-US" sz="1800" dirty="0" err="1"/>
              <a:t>나봐야겠어</a:t>
            </a:r>
            <a:r>
              <a:rPr lang="en-US" altLang="ko-KR" sz="1800" dirty="0"/>
              <a:t>!”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“</a:t>
            </a:r>
            <a:r>
              <a:rPr lang="ko-KR" altLang="en-US" sz="1800" dirty="0"/>
              <a:t>이게 무슨 소리</a:t>
            </a:r>
            <a:r>
              <a:rPr lang="en-US" altLang="ko-KR" sz="1800" dirty="0"/>
              <a:t>? </a:t>
            </a:r>
            <a:r>
              <a:rPr lang="ko-KR" altLang="en-US" sz="1800" dirty="0"/>
              <a:t>어</a:t>
            </a:r>
            <a:r>
              <a:rPr lang="en-US" altLang="ko-KR" sz="1800" dirty="0"/>
              <a:t>, </a:t>
            </a:r>
            <a:r>
              <a:rPr lang="ko-KR" altLang="en-US" sz="1800" dirty="0"/>
              <a:t>잠깐 갑자기 왜 이렇게 </a:t>
            </a:r>
            <a:r>
              <a:rPr lang="ko-KR" altLang="en-US" sz="1800" dirty="0" err="1"/>
              <a:t>졸립지</a:t>
            </a:r>
            <a:r>
              <a:rPr lang="en-US" altLang="ko-KR" sz="1800" dirty="0"/>
              <a:t>?”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세아는</a:t>
            </a:r>
            <a:r>
              <a:rPr lang="ko-KR" altLang="en-US" sz="1800" dirty="0"/>
              <a:t> 그만 정신을 잃고 말았어요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03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92C2D1-0DC3-966F-5BCD-3F987C427C61}"/>
              </a:ext>
            </a:extLst>
          </p:cNvPr>
          <p:cNvSpPr/>
          <p:nvPr/>
        </p:nvSpPr>
        <p:spPr>
          <a:xfrm>
            <a:off x="382555" y="289249"/>
            <a:ext cx="11625943" cy="6242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6F100-9C18-F47D-EFA1-90907D52ABB6}"/>
              </a:ext>
            </a:extLst>
          </p:cNvPr>
          <p:cNvSpPr txBox="1"/>
          <p:nvPr/>
        </p:nvSpPr>
        <p:spPr>
          <a:xfrm>
            <a:off x="3629607" y="2687216"/>
            <a:ext cx="513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Fade in, out……..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4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#4. </a:t>
            </a:r>
            <a:r>
              <a:rPr lang="ko-KR" altLang="en-US" dirty="0" err="1"/>
              <a:t>세아의</a:t>
            </a:r>
            <a:r>
              <a:rPr lang="ko-KR" altLang="en-US" dirty="0"/>
              <a:t> 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7"/>
            <a:ext cx="12192000" cy="582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으음</a:t>
            </a:r>
            <a:r>
              <a:rPr lang="en-US" altLang="ko-KR" sz="1800" dirty="0"/>
              <a:t>, </a:t>
            </a:r>
            <a:r>
              <a:rPr lang="ko-KR" altLang="en-US" sz="1800" dirty="0"/>
              <a:t>여긴 </a:t>
            </a:r>
            <a:r>
              <a:rPr lang="ko-KR" altLang="en-US" sz="1800" dirty="0" err="1"/>
              <a:t>어디지</a:t>
            </a:r>
            <a:r>
              <a:rPr lang="en-US" altLang="ko-KR" sz="1800" dirty="0"/>
              <a:t>…?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/>
              <a:t>시간이 얼마나 지났을까</a:t>
            </a:r>
            <a:r>
              <a:rPr lang="en-US" altLang="ko-KR" sz="1800" dirty="0"/>
              <a:t>. </a:t>
            </a:r>
            <a:r>
              <a:rPr lang="ko-KR" altLang="en-US" sz="1800" dirty="0"/>
              <a:t>정신을 차린 </a:t>
            </a:r>
            <a:r>
              <a:rPr lang="ko-KR" altLang="en-US" sz="1800" dirty="0" err="1"/>
              <a:t>세아는</a:t>
            </a:r>
            <a:r>
              <a:rPr lang="ko-KR" altLang="en-US" sz="1800" dirty="0"/>
              <a:t> 주변을 둘러보았습니다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“</a:t>
            </a:r>
            <a:r>
              <a:rPr lang="ko-KR" altLang="en-US" sz="1800" dirty="0"/>
              <a:t>여기는</a:t>
            </a:r>
            <a:r>
              <a:rPr lang="en-US" altLang="ko-KR" sz="1800" dirty="0"/>
              <a:t>…..</a:t>
            </a:r>
            <a:r>
              <a:rPr lang="ko-KR" altLang="en-US" sz="1800" dirty="0"/>
              <a:t>내 </a:t>
            </a:r>
            <a:r>
              <a:rPr lang="ko-KR" altLang="en-US" sz="1800" dirty="0" err="1"/>
              <a:t>방이잖아</a:t>
            </a:r>
            <a:r>
              <a:rPr lang="en-US" altLang="ko-KR" sz="1800" dirty="0"/>
              <a:t>? </a:t>
            </a:r>
            <a:r>
              <a:rPr lang="ko-KR" altLang="en-US" sz="1800" dirty="0" err="1"/>
              <a:t>방금전엔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무슨일이</a:t>
            </a:r>
            <a:r>
              <a:rPr lang="ko-KR" altLang="en-US" sz="1800" dirty="0"/>
              <a:t> 있었던</a:t>
            </a:r>
            <a:r>
              <a:rPr lang="en-US" altLang="ko-KR" sz="1800" dirty="0"/>
              <a:t>…..</a:t>
            </a:r>
            <a:r>
              <a:rPr lang="ko-KR" altLang="en-US" sz="1800" dirty="0" err="1"/>
              <a:t>우왓</a:t>
            </a:r>
            <a:r>
              <a:rPr lang="en-US" altLang="ko-KR" sz="1800" dirty="0"/>
              <a:t>?!”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세아는</a:t>
            </a:r>
            <a:r>
              <a:rPr lang="ko-KR" altLang="en-US" sz="1800" dirty="0"/>
              <a:t> 자신의 근처에 있던 장난감 상자를 보곤 깜짝 놀랐어요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ko-KR" altLang="en-US" sz="1800" dirty="0" err="1"/>
              <a:t>왜나하면</a:t>
            </a:r>
            <a:r>
              <a:rPr lang="en-US" altLang="ko-KR" sz="1800" dirty="0"/>
              <a:t>……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갑자기 장난감 상자가 커졌어</a:t>
            </a:r>
            <a:r>
              <a:rPr lang="en-US" altLang="ko-KR" sz="1800" dirty="0"/>
              <a:t>?!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/>
              <a:t>평소엔 그녀가 가볍게 들고 다녔던 장난감 상자가 갑자기 </a:t>
            </a:r>
            <a:r>
              <a:rPr lang="ko-KR" altLang="en-US" sz="1800" dirty="0" err="1"/>
              <a:t>세아보다</a:t>
            </a:r>
            <a:r>
              <a:rPr lang="ko-KR" altLang="en-US" sz="1800" dirty="0"/>
              <a:t> 거대해진 상태였거든요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       뿐만 아니라 주변에 있던 </a:t>
            </a:r>
            <a:r>
              <a:rPr lang="ko-KR" altLang="en-US" sz="1800" dirty="0" err="1"/>
              <a:t>세아보다</a:t>
            </a:r>
            <a:r>
              <a:rPr lang="ko-KR" altLang="en-US" sz="1800" dirty="0"/>
              <a:t> 작거나 비슷했던 물건들도 비슷한 </a:t>
            </a:r>
            <a:r>
              <a:rPr lang="ko-KR" altLang="en-US" sz="1800" dirty="0" err="1"/>
              <a:t>상태인걸</a:t>
            </a:r>
            <a:r>
              <a:rPr lang="ko-KR" altLang="en-US" sz="1800" dirty="0"/>
              <a:t> 알고는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ko-KR" altLang="en-US" sz="1800" dirty="0"/>
              <a:t>곧</a:t>
            </a:r>
            <a:r>
              <a:rPr lang="en-US" altLang="ko-KR" sz="1800" dirty="0"/>
              <a:t> </a:t>
            </a:r>
            <a:r>
              <a:rPr lang="ko-KR" altLang="en-US" sz="1800" dirty="0"/>
              <a:t>주변물건의 크기가 커진 게 아니라 자신이 </a:t>
            </a:r>
            <a:r>
              <a:rPr lang="ko-KR" altLang="en-US" sz="1800" dirty="0" err="1"/>
              <a:t>작아졌음을</a:t>
            </a:r>
            <a:r>
              <a:rPr lang="ko-KR" altLang="en-US" sz="1800" dirty="0"/>
              <a:t> 알았습니다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96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B1996-25A1-1EFC-6FAF-29E1DF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102"/>
          </a:xfrm>
        </p:spPr>
        <p:txBody>
          <a:bodyPr/>
          <a:lstStyle/>
          <a:p>
            <a:r>
              <a:rPr lang="en-US" altLang="ko-KR" dirty="0"/>
              <a:t>#5. </a:t>
            </a:r>
            <a:r>
              <a:rPr lang="ko-KR" altLang="en-US" dirty="0" err="1"/>
              <a:t>세아의</a:t>
            </a:r>
            <a:r>
              <a:rPr lang="ko-KR" altLang="en-US" dirty="0"/>
              <a:t> 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F7F3AA-2200-BE00-D69C-789BFE24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7"/>
            <a:ext cx="12192000" cy="582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우으</a:t>
            </a:r>
            <a:r>
              <a:rPr lang="en-US" altLang="ko-KR" sz="1800" dirty="0"/>
              <a:t>, </a:t>
            </a:r>
            <a:r>
              <a:rPr lang="ko-KR" altLang="en-US" sz="1800" dirty="0"/>
              <a:t>이게</a:t>
            </a:r>
            <a:r>
              <a:rPr lang="en-US" altLang="ko-KR" sz="1800" dirty="0"/>
              <a:t> </a:t>
            </a:r>
            <a:r>
              <a:rPr lang="ko-KR" altLang="en-US" sz="1800" dirty="0"/>
              <a:t>도대체 무슨 일이야</a:t>
            </a:r>
            <a:r>
              <a:rPr lang="en-US" altLang="ko-KR" sz="1800" dirty="0"/>
              <a:t>? </a:t>
            </a:r>
            <a:r>
              <a:rPr lang="ko-KR" altLang="en-US" sz="1800" dirty="0"/>
              <a:t>나 무서워</a:t>
            </a:r>
            <a:r>
              <a:rPr lang="en-US" altLang="ko-KR" sz="1800" dirty="0"/>
              <a:t>…..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??? : </a:t>
            </a:r>
            <a:r>
              <a:rPr lang="ko-KR" altLang="en-US" sz="1800" dirty="0" err="1"/>
              <a:t>세아야</a:t>
            </a:r>
            <a:r>
              <a:rPr lang="en-US" altLang="ko-KR" sz="1800" dirty="0"/>
              <a:t>, </a:t>
            </a:r>
            <a:r>
              <a:rPr lang="ko-KR" altLang="en-US" sz="1800" dirty="0"/>
              <a:t>괜찮아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 </a:t>
            </a:r>
            <a:r>
              <a:rPr lang="ko-KR" altLang="en-US" sz="1800" dirty="0"/>
              <a:t>곧 울음을 터뜨릴 것만 같은 </a:t>
            </a:r>
            <a:r>
              <a:rPr lang="ko-KR" altLang="en-US" sz="1800" dirty="0" err="1"/>
              <a:t>세아의</a:t>
            </a:r>
            <a:r>
              <a:rPr lang="ko-KR" altLang="en-US" sz="1800" dirty="0"/>
              <a:t> 뒤에서 누군가가 말을 걸었어요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으악</a:t>
            </a:r>
            <a:r>
              <a:rPr lang="en-US" altLang="ko-KR" sz="1800" dirty="0"/>
              <a:t>!, </a:t>
            </a:r>
            <a:r>
              <a:rPr lang="ko-KR" altLang="en-US" sz="1800" dirty="0"/>
              <a:t>누</a:t>
            </a:r>
            <a:r>
              <a:rPr lang="en-US" altLang="ko-KR" sz="1800" dirty="0"/>
              <a:t>, </a:t>
            </a:r>
            <a:r>
              <a:rPr lang="ko-KR" altLang="en-US" sz="1800" dirty="0"/>
              <a:t>누구세요</a:t>
            </a:r>
            <a:r>
              <a:rPr lang="en-US" altLang="ko-KR" sz="1800" dirty="0"/>
              <a:t>? </a:t>
            </a:r>
            <a:r>
              <a:rPr lang="ko-KR" altLang="en-US" sz="1800" dirty="0"/>
              <a:t>절 잡아먹지 말아주세요</a:t>
            </a:r>
            <a:r>
              <a:rPr lang="en-US" altLang="ko-KR" sz="1800" dirty="0"/>
              <a:t>…..!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해설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세아가</a:t>
            </a:r>
            <a:r>
              <a:rPr lang="ko-KR" altLang="en-US" sz="1800" dirty="0"/>
              <a:t> 뒤돌아보니 웬 곰 인형 한 마리가 서있었습니다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세아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토</a:t>
            </a:r>
            <a:r>
              <a:rPr lang="en-US" altLang="ko-KR" sz="1800" dirty="0"/>
              <a:t>, </a:t>
            </a:r>
            <a:r>
              <a:rPr lang="ko-KR" altLang="en-US" sz="1800" dirty="0"/>
              <a:t>토토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토토 </a:t>
            </a:r>
            <a:r>
              <a:rPr lang="en-US" altLang="ko-KR" sz="1800" dirty="0"/>
              <a:t>: </a:t>
            </a:r>
            <a:r>
              <a:rPr lang="ko-KR" altLang="en-US" sz="1800" dirty="0"/>
              <a:t>그래</a:t>
            </a:r>
            <a:r>
              <a:rPr lang="en-US" altLang="ko-KR" sz="1800" dirty="0"/>
              <a:t>, </a:t>
            </a:r>
            <a:r>
              <a:rPr lang="ko-KR" altLang="en-US" sz="1800" dirty="0"/>
              <a:t>나야 나</a:t>
            </a:r>
            <a:r>
              <a:rPr lang="en-US" altLang="ko-KR" sz="1800" dirty="0"/>
              <a:t>.</a:t>
            </a:r>
            <a:r>
              <a:rPr lang="ko-KR" altLang="en-US" sz="1800" dirty="0"/>
              <a:t> 너의 오랜 애착인형인 곰 인형 토토</a:t>
            </a:r>
            <a:r>
              <a:rPr lang="en-US" altLang="ko-KR" sz="1800" dirty="0"/>
              <a:t>, </a:t>
            </a:r>
            <a:r>
              <a:rPr lang="ko-KR" altLang="en-US" sz="1800" dirty="0"/>
              <a:t>이젠 좀 안심이 돼</a:t>
            </a:r>
            <a:r>
              <a:rPr lang="en-US" altLang="ko-KR" sz="1800" dirty="0"/>
              <a:t>?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2929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797</Words>
  <Application>Microsoft Office PowerPoint</Application>
  <PresentationFormat>와이드스크린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클리닝 히어로 시놉시스 시나리오</vt:lpstr>
      <vt:lpstr>PowerPoint 프레젠테이션</vt:lpstr>
      <vt:lpstr>PowerPoint 프레젠테이션</vt:lpstr>
      <vt:lpstr>#1. 세아의 집</vt:lpstr>
      <vt:lpstr>#2. 거실</vt:lpstr>
      <vt:lpstr>#3. 거실</vt:lpstr>
      <vt:lpstr>PowerPoint 프레젠테이션</vt:lpstr>
      <vt:lpstr>#4. 세아의 방</vt:lpstr>
      <vt:lpstr>#5. 세아의 방</vt:lpstr>
      <vt:lpstr>#6. 세아의 방</vt:lpstr>
      <vt:lpstr>#7.</vt:lpstr>
      <vt:lpstr>#8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ICI</dc:creator>
  <cp:lastModifiedBy>ICI</cp:lastModifiedBy>
  <cp:revision>7</cp:revision>
  <dcterms:created xsi:type="dcterms:W3CDTF">2023-10-16T07:21:41Z</dcterms:created>
  <dcterms:modified xsi:type="dcterms:W3CDTF">2023-10-18T00:33:29Z</dcterms:modified>
</cp:coreProperties>
</file>