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8EC8-88E1-4A25-87DF-F0126F0A4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0547B9-C3AB-2B56-6C28-FCDC5280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E412E-2E8B-42A8-639A-20F4A20A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67944-A365-5532-E7FF-9BF6F350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4C6A1-D81F-DE0A-A2C5-53146A1C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11E30-3182-0DE9-F4A8-0E7654FE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28312-77F5-4D90-1B1A-399FF02DF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CA81C-7227-AF72-AF47-D7C3EE60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20962-5937-C96D-D6BE-3D045264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D81A4-91A6-A7D1-3DD1-72E3AEED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2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EB5E9E-46A4-955F-ED38-4EA0F54F4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D5D70-AB58-B5A0-AA63-FE5B555C7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D8165-CC2C-4EB9-287E-7C27A304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C8427-5B32-1BD2-1C3E-D596B7B4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F84A8-74C5-4F49-F642-9F173ED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9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3EE6-FBB1-1AC8-1202-E3F59E48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9D93CB-E9B2-352A-6991-EB8862D0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9164B-8834-A438-3494-C3143751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054BD-4022-5607-1838-966B631B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A612D-1A71-973D-3227-FEE5DA67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F4DDB-5406-E830-FFF3-99F56524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BA67C-54CF-4A95-D6E5-F06777E40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D29A-F9A5-1F48-6940-D6FF9B83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4285-986D-7020-2A06-3903D634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F1E3A-E672-406E-8ACB-8D4CB6FE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8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32ECD-3EB9-6ECE-C26D-275A0275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0BDCB-76CA-2E20-9D1D-C26C191E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7CC3F-7EC9-159A-6426-FA10508C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F283F-80C8-60A1-3288-D67B21A1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B99B46-7D16-A20D-BAAE-769FADE7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0C628-98A4-50C0-116F-44BB319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9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D1520-6A4A-D2C5-254E-A25E3749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2A1E1-C3B9-BE4D-26A9-D17FC076A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B8BA1-E611-CD24-20C2-8739B345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D9BE4-A283-8F7D-4AF3-53A64DB75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73BF9F-81D5-1881-08A5-1A2AA0971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53B73F-E90F-CF25-A7A5-F2D87D54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77CCA4-A0F4-AA7E-9165-D6371F3C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BD200-9812-81A2-3C14-AC8DEE9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2B73-70AC-03A4-BFD6-7E85D014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C15270-DEE1-A1F8-DCC6-7F2DE1B0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FD0FDB-541B-FD75-E824-59855F0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9D2DB-EC01-A92D-0FF6-3FFFC436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4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B58097-3E5C-30A7-B48F-9392451E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138C4D-07E6-40A5-3EFB-6B298817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174EBB-8358-323B-6B8A-F599AF5B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8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AEAD1-0B3B-EA51-1BC2-DD2881F4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28CAA-6097-58BA-8702-034ADE81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4644F-6F13-C6F8-9C31-E745E574F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CD5C9-B583-60B0-E80D-40EB6478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5FFB7-E658-723F-CAC3-4B8B724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8A36E-CE8A-445F-2E59-616FFEC0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6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4154-9B1E-D00A-1E9B-E4FFF49B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160B4F-3FE7-E6C1-B8CE-27CDEF21C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050E3-0AA4-3228-E57E-A0C56AAF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91EDE-21E6-0AED-33A7-08A2FF6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DC854-CCCF-2E72-B24D-09ED9ACD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769C0F-BF49-7A2D-081B-C2AD0619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3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BAD9FC-BEE8-16F5-977B-41B99A86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55BA1-0154-51B9-F7CB-4263C880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867C0-23CB-AEE5-84B7-9D5B9595F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67F9-015C-46AA-B709-2623C76AE00E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8E922-F07C-29C0-608A-8BE2D7D0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456EF-342D-24CD-5917-D6B40581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FBE9-A353-4C9F-9A6C-1D2BBB07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09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882C00-47F2-8D48-4852-83F8B730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661CA1DB-6478-49B6-F61D-887BC0DD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클리닝 히어로 </a:t>
            </a:r>
            <a:r>
              <a:rPr lang="ko-KR" altLang="en-US" dirty="0" err="1"/>
              <a:t>미션창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및 대사 </a:t>
            </a:r>
          </a:p>
        </p:txBody>
      </p:sp>
    </p:spTree>
    <p:extLst>
      <p:ext uri="{BB962C8B-B14F-4D97-AF65-F5344CB8AC3E}">
        <p14:creationId xmlns:p14="http://schemas.microsoft.com/office/powerpoint/2010/main" val="239273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4BB87A-3A2B-F18D-8D59-C94E5E4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765710"/>
              </p:ext>
            </p:extLst>
          </p:nvPr>
        </p:nvGraphicFramePr>
        <p:xfrm>
          <a:off x="679508" y="719666"/>
          <a:ext cx="9840285" cy="40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285">
                  <a:extLst>
                    <a:ext uri="{9D8B030D-6E8A-4147-A177-3AD203B41FA5}">
                      <a16:colId xmlns:a16="http://schemas.microsoft.com/office/drawing/2014/main" val="574546947"/>
                    </a:ext>
                  </a:extLst>
                </a:gridCol>
              </a:tblGrid>
              <a:tr h="50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뭐든지 뚝딱 아저씨를 구하러 가자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844"/>
                  </a:ext>
                </a:extLst>
              </a:tr>
              <a:tr h="2692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3188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56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146F7CE-6FA1-9678-DA24-1FC9078126C7}"/>
              </a:ext>
            </a:extLst>
          </p:cNvPr>
          <p:cNvSpPr/>
          <p:nvPr/>
        </p:nvSpPr>
        <p:spPr>
          <a:xfrm>
            <a:off x="830510" y="1317072"/>
            <a:ext cx="1627464" cy="186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EC7EB-C785-22DC-34DB-570786450E08}"/>
              </a:ext>
            </a:extLst>
          </p:cNvPr>
          <p:cNvSpPr/>
          <p:nvPr/>
        </p:nvSpPr>
        <p:spPr>
          <a:xfrm>
            <a:off x="830510" y="3254927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토토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세아의</a:t>
            </a:r>
            <a:r>
              <a:rPr lang="ko-KR" altLang="en-US" sz="1400" dirty="0"/>
              <a:t> 애착인형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E03A9-7137-F036-25E4-037A1E691580}"/>
              </a:ext>
            </a:extLst>
          </p:cNvPr>
          <p:cNvSpPr/>
          <p:nvPr/>
        </p:nvSpPr>
        <p:spPr>
          <a:xfrm>
            <a:off x="830510" y="4033005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39CB-D5CC-4634-B954-4A3DC2BC587F}"/>
              </a:ext>
            </a:extLst>
          </p:cNvPr>
          <p:cNvSpPr/>
          <p:nvPr/>
        </p:nvSpPr>
        <p:spPr>
          <a:xfrm>
            <a:off x="9353724" y="4328719"/>
            <a:ext cx="1065401" cy="32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12EB5-2C51-16CC-51CA-76902DB3561A}"/>
              </a:ext>
            </a:extLst>
          </p:cNvPr>
          <p:cNvSpPr/>
          <p:nvPr/>
        </p:nvSpPr>
        <p:spPr>
          <a:xfrm>
            <a:off x="2642532" y="1317072"/>
            <a:ext cx="7776593" cy="247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 err="1"/>
              <a:t>세아야</a:t>
            </a:r>
            <a:r>
              <a:rPr lang="en-US" altLang="ko-KR" sz="1500" dirty="0"/>
              <a:t>! </a:t>
            </a:r>
            <a:r>
              <a:rPr lang="ko-KR" altLang="en-US" sz="1500" dirty="0"/>
              <a:t>앞으로</a:t>
            </a:r>
            <a:r>
              <a:rPr lang="en-US" altLang="ko-KR" sz="1500" dirty="0"/>
              <a:t> </a:t>
            </a:r>
            <a:r>
              <a:rPr lang="ko-KR" altLang="en-US" sz="1500" dirty="0"/>
              <a:t>이 난관을 </a:t>
            </a:r>
            <a:r>
              <a:rPr lang="ko-KR" altLang="en-US" sz="1500" dirty="0" err="1"/>
              <a:t>헤쳐나가기</a:t>
            </a:r>
            <a:r>
              <a:rPr lang="ko-KR" altLang="en-US" sz="1500" dirty="0"/>
              <a:t> 위해서는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먼저 우리에게 도움을 줄 </a:t>
            </a:r>
            <a:r>
              <a:rPr lang="en-US" altLang="ko-KR" sz="1500" dirty="0"/>
              <a:t>NPC</a:t>
            </a:r>
            <a:r>
              <a:rPr lang="ko-KR" altLang="en-US" sz="1500" dirty="0"/>
              <a:t>부터 구해야 해</a:t>
            </a:r>
            <a:r>
              <a:rPr lang="en-US" altLang="ko-KR" sz="15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내가 알기론 그 중 한 사람이 몬스터 </a:t>
            </a:r>
            <a:r>
              <a:rPr lang="ko-KR" altLang="en-US" sz="1500" dirty="0" err="1"/>
              <a:t>들한테</a:t>
            </a:r>
            <a:r>
              <a:rPr lang="ko-KR" altLang="en-US" sz="1500" dirty="0"/>
              <a:t> 책상 밑 </a:t>
            </a:r>
            <a:r>
              <a:rPr lang="ko-KR" altLang="en-US" sz="1500" dirty="0" err="1"/>
              <a:t>으로</a:t>
            </a:r>
            <a:r>
              <a:rPr lang="ko-KR" altLang="en-US" sz="1500" dirty="0"/>
              <a:t> 잡혀갔다고 하거든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찾아서 구하도록 하자</a:t>
            </a:r>
            <a:r>
              <a:rPr lang="en-US" altLang="ko-KR" sz="1500" dirty="0"/>
              <a:t>! </a:t>
            </a:r>
            <a:r>
              <a:rPr lang="ko-KR" altLang="en-US" sz="1500" dirty="0"/>
              <a:t>나중에 너에게 큰 도움을 줄 지도 몰라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9EE70-B0AB-C245-5F46-412DDE83A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0" y="1386865"/>
            <a:ext cx="1328723" cy="1693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3294F0-58F8-63B5-192A-7D0F3991AEB8}"/>
              </a:ext>
            </a:extLst>
          </p:cNvPr>
          <p:cNvSpPr/>
          <p:nvPr/>
        </p:nvSpPr>
        <p:spPr>
          <a:xfrm>
            <a:off x="2642532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제한시간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DB0C3B-9644-86A9-1CCF-B043C18C01E0}"/>
              </a:ext>
            </a:extLst>
          </p:cNvPr>
          <p:cNvSpPr/>
          <p:nvPr/>
        </p:nvSpPr>
        <p:spPr>
          <a:xfrm>
            <a:off x="5362661" y="4033005"/>
            <a:ext cx="1342239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사탕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0DB62-0673-F617-1868-03C2AFA8A587}"/>
              </a:ext>
            </a:extLst>
          </p:cNvPr>
          <p:cNvSpPr/>
          <p:nvPr/>
        </p:nvSpPr>
        <p:spPr>
          <a:xfrm>
            <a:off x="7163148" y="4033005"/>
            <a:ext cx="1732328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강화티켓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8921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4BB87A-3A2B-F18D-8D59-C94E5E4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8181"/>
              </p:ext>
            </p:extLst>
          </p:nvPr>
        </p:nvGraphicFramePr>
        <p:xfrm>
          <a:off x="679508" y="719666"/>
          <a:ext cx="9840285" cy="40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285">
                  <a:extLst>
                    <a:ext uri="{9D8B030D-6E8A-4147-A177-3AD203B41FA5}">
                      <a16:colId xmlns:a16="http://schemas.microsoft.com/office/drawing/2014/main" val="574546947"/>
                    </a:ext>
                  </a:extLst>
                </a:gridCol>
              </a:tblGrid>
              <a:tr h="50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뭐든지 뚝딱 아저씨를 구하러 가자</a:t>
                      </a:r>
                      <a:r>
                        <a:rPr lang="en-US" altLang="ko-KR" dirty="0"/>
                        <a:t>! (</a:t>
                      </a:r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1 </a:t>
                      </a:r>
                      <a:r>
                        <a:rPr lang="ko-KR" altLang="en-US" dirty="0" err="1"/>
                        <a:t>클리어시</a:t>
                      </a:r>
                      <a:r>
                        <a:rPr lang="ko-KR" altLang="en-US" dirty="0"/>
                        <a:t> 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844"/>
                  </a:ext>
                </a:extLst>
              </a:tr>
              <a:tr h="2692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3188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56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146F7CE-6FA1-9678-DA24-1FC9078126C7}"/>
              </a:ext>
            </a:extLst>
          </p:cNvPr>
          <p:cNvSpPr/>
          <p:nvPr/>
        </p:nvSpPr>
        <p:spPr>
          <a:xfrm>
            <a:off x="830510" y="1317072"/>
            <a:ext cx="1627464" cy="186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EC7EB-C785-22DC-34DB-570786450E08}"/>
              </a:ext>
            </a:extLst>
          </p:cNvPr>
          <p:cNvSpPr/>
          <p:nvPr/>
        </p:nvSpPr>
        <p:spPr>
          <a:xfrm>
            <a:off x="830510" y="3254927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토토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세아의</a:t>
            </a:r>
            <a:r>
              <a:rPr lang="ko-KR" altLang="en-US" sz="1400" dirty="0"/>
              <a:t> 애착인형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E03A9-7137-F036-25E4-037A1E691580}"/>
              </a:ext>
            </a:extLst>
          </p:cNvPr>
          <p:cNvSpPr/>
          <p:nvPr/>
        </p:nvSpPr>
        <p:spPr>
          <a:xfrm>
            <a:off x="830510" y="4033005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39CB-D5CC-4634-B954-4A3DC2BC587F}"/>
              </a:ext>
            </a:extLst>
          </p:cNvPr>
          <p:cNvSpPr/>
          <p:nvPr/>
        </p:nvSpPr>
        <p:spPr>
          <a:xfrm>
            <a:off x="9353724" y="4328719"/>
            <a:ext cx="1065401" cy="32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12EB5-2C51-16CC-51CA-76902DB3561A}"/>
              </a:ext>
            </a:extLst>
          </p:cNvPr>
          <p:cNvSpPr/>
          <p:nvPr/>
        </p:nvSpPr>
        <p:spPr>
          <a:xfrm>
            <a:off x="2642532" y="1317072"/>
            <a:ext cx="7776593" cy="247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잘 했어</a:t>
            </a:r>
            <a:r>
              <a:rPr lang="en-US" altLang="ko-KR" sz="1500" dirty="0"/>
              <a:t>! </a:t>
            </a:r>
            <a:r>
              <a:rPr lang="ko-KR" altLang="en-US" sz="1500" dirty="0"/>
              <a:t>난 너가 해낼 줄 알고 있었어</a:t>
            </a:r>
            <a:r>
              <a:rPr lang="en-US" altLang="ko-KR" sz="1500" dirty="0"/>
              <a:t>!  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아</a:t>
            </a:r>
            <a:r>
              <a:rPr lang="en-US" altLang="ko-KR" sz="1500" dirty="0"/>
              <a:t>, </a:t>
            </a:r>
            <a:r>
              <a:rPr lang="ko-KR" altLang="en-US" sz="1500" dirty="0"/>
              <a:t>방금 너가 구해준 뚝딱 아저씨가 있지</a:t>
            </a:r>
            <a:r>
              <a:rPr lang="en-US" altLang="ko-KR" sz="1500" dirty="0"/>
              <a:t>, </a:t>
            </a:r>
            <a:r>
              <a:rPr lang="ko-KR" altLang="en-US" sz="1500" dirty="0"/>
              <a:t>이걸 너 한테 전해달라는데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이거 가지고서 자기한테 오면 뭔가 좋은 일이 있을 꺼 라나</a:t>
            </a:r>
            <a:r>
              <a:rPr lang="en-US" altLang="ko-KR" sz="15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아무튼 이 기세로 쭉쭉 나가보자</a:t>
            </a:r>
            <a:r>
              <a:rPr lang="en-US" altLang="ko-KR" sz="1500" dirty="0"/>
              <a:t>! </a:t>
            </a:r>
            <a:r>
              <a:rPr lang="ko-KR" altLang="en-US" sz="1500" dirty="0" err="1"/>
              <a:t>세아야</a:t>
            </a:r>
            <a:r>
              <a:rPr lang="en-US" altLang="ko-KR" sz="1500" dirty="0"/>
              <a:t>!</a:t>
            </a:r>
            <a:endParaRPr lang="ko-KR" altLang="en-US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9EE70-B0AB-C245-5F46-412DDE83A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0" y="1386865"/>
            <a:ext cx="1328723" cy="16939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3294F0-58F8-63B5-192A-7D0F3991AEB8}"/>
              </a:ext>
            </a:extLst>
          </p:cNvPr>
          <p:cNvSpPr/>
          <p:nvPr/>
        </p:nvSpPr>
        <p:spPr>
          <a:xfrm>
            <a:off x="2642532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제한시간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DB0C3B-9644-86A9-1CCF-B043C18C01E0}"/>
              </a:ext>
            </a:extLst>
          </p:cNvPr>
          <p:cNvSpPr/>
          <p:nvPr/>
        </p:nvSpPr>
        <p:spPr>
          <a:xfrm>
            <a:off x="5362661" y="4033005"/>
            <a:ext cx="1342239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사탕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F0DB62-0673-F617-1868-03C2AFA8A587}"/>
              </a:ext>
            </a:extLst>
          </p:cNvPr>
          <p:cNvSpPr/>
          <p:nvPr/>
        </p:nvSpPr>
        <p:spPr>
          <a:xfrm>
            <a:off x="7163148" y="4033005"/>
            <a:ext cx="1732328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강화티켓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8784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4BB87A-3A2B-F18D-8D59-C94E5E4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21786"/>
              </p:ext>
            </p:extLst>
          </p:nvPr>
        </p:nvGraphicFramePr>
        <p:xfrm>
          <a:off x="679508" y="719666"/>
          <a:ext cx="9840285" cy="40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285">
                  <a:extLst>
                    <a:ext uri="{9D8B030D-6E8A-4147-A177-3AD203B41FA5}">
                      <a16:colId xmlns:a16="http://schemas.microsoft.com/office/drawing/2014/main" val="574546947"/>
                    </a:ext>
                  </a:extLst>
                </a:gridCol>
              </a:tblGrid>
              <a:tr h="50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흩어져 있는 퍼즐조각을 모아 </a:t>
                      </a:r>
                      <a:r>
                        <a:rPr lang="ko-KR" altLang="en-US" dirty="0" err="1"/>
                        <a:t>오르골상자를</a:t>
                      </a:r>
                      <a:r>
                        <a:rPr lang="ko-KR" altLang="en-US" dirty="0"/>
                        <a:t> 열자</a:t>
                      </a:r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844"/>
                  </a:ext>
                </a:extLst>
              </a:tr>
              <a:tr h="2692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3188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56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146F7CE-6FA1-9678-DA24-1FC9078126C7}"/>
              </a:ext>
            </a:extLst>
          </p:cNvPr>
          <p:cNvSpPr/>
          <p:nvPr/>
        </p:nvSpPr>
        <p:spPr>
          <a:xfrm>
            <a:off x="830510" y="1317072"/>
            <a:ext cx="1627464" cy="186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EC7EB-C785-22DC-34DB-570786450E08}"/>
              </a:ext>
            </a:extLst>
          </p:cNvPr>
          <p:cNvSpPr/>
          <p:nvPr/>
        </p:nvSpPr>
        <p:spPr>
          <a:xfrm>
            <a:off x="830510" y="3254927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토토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세아의</a:t>
            </a:r>
            <a:r>
              <a:rPr lang="ko-KR" altLang="en-US" sz="1400" dirty="0"/>
              <a:t> 애착인형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E03A9-7137-F036-25E4-037A1E691580}"/>
              </a:ext>
            </a:extLst>
          </p:cNvPr>
          <p:cNvSpPr/>
          <p:nvPr/>
        </p:nvSpPr>
        <p:spPr>
          <a:xfrm>
            <a:off x="830510" y="4033005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39CB-D5CC-4634-B954-4A3DC2BC587F}"/>
              </a:ext>
            </a:extLst>
          </p:cNvPr>
          <p:cNvSpPr/>
          <p:nvPr/>
        </p:nvSpPr>
        <p:spPr>
          <a:xfrm>
            <a:off x="9353724" y="4328719"/>
            <a:ext cx="1065401" cy="32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12EB5-2C51-16CC-51CA-76902DB3561A}"/>
              </a:ext>
            </a:extLst>
          </p:cNvPr>
          <p:cNvSpPr/>
          <p:nvPr/>
        </p:nvSpPr>
        <p:spPr>
          <a:xfrm>
            <a:off x="2642532" y="1317072"/>
            <a:ext cx="7776593" cy="247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집을 어지럽히는 몬스터를 물리치고 </a:t>
            </a:r>
            <a:r>
              <a:rPr lang="en-US" altLang="ko-KR" sz="1500" dirty="0" err="1"/>
              <a:t>npc</a:t>
            </a:r>
            <a:r>
              <a:rPr lang="ko-KR" altLang="en-US" sz="1500" dirty="0"/>
              <a:t>를 구출하다니</a:t>
            </a:r>
            <a:r>
              <a:rPr lang="en-US" altLang="ko-KR" sz="1500" dirty="0"/>
              <a:t>, </a:t>
            </a:r>
            <a:r>
              <a:rPr lang="ko-KR" altLang="en-US" sz="1500" dirty="0"/>
              <a:t>이걸로 너도 청소에 한 걸음을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내딛은 것 같아</a:t>
            </a:r>
            <a:r>
              <a:rPr lang="en-US" altLang="ko-KR" sz="1500" dirty="0"/>
              <a:t>, </a:t>
            </a:r>
            <a:r>
              <a:rPr lang="ko-KR" altLang="en-US" sz="1500" dirty="0"/>
              <a:t>하지만 너가 어지른 곳은 여기 뿐만이 아니니까</a:t>
            </a:r>
            <a:r>
              <a:rPr lang="en-US" altLang="ko-KR" sz="15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어서 이 방에서</a:t>
            </a:r>
            <a:r>
              <a:rPr lang="en-US" altLang="ko-KR" sz="1500" dirty="0"/>
              <a:t> </a:t>
            </a:r>
            <a:r>
              <a:rPr lang="ko-KR" altLang="en-US" sz="1500" dirty="0"/>
              <a:t>나가야만 해</a:t>
            </a:r>
            <a:r>
              <a:rPr lang="en-US" altLang="ko-KR" sz="1500" dirty="0"/>
              <a:t>. </a:t>
            </a:r>
            <a:r>
              <a:rPr lang="ko-KR" altLang="en-US" sz="1500" dirty="0"/>
              <a:t>일단 여길 나가기 위한 방문 열쇠는 너가 평소에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중요한 물건을 보관해두는 </a:t>
            </a:r>
            <a:r>
              <a:rPr lang="ko-KR" altLang="en-US" sz="1500" dirty="0" err="1"/>
              <a:t>오르골</a:t>
            </a:r>
            <a:r>
              <a:rPr lang="ko-KR" altLang="en-US" sz="1500" dirty="0"/>
              <a:t> 상자에 있으니까</a:t>
            </a:r>
            <a:r>
              <a:rPr lang="en-US" altLang="ko-KR" sz="1500" dirty="0"/>
              <a:t>, </a:t>
            </a:r>
            <a:r>
              <a:rPr lang="ko-KR" altLang="en-US" sz="1500" dirty="0"/>
              <a:t>그걸 열기위한 퍼즐조각을 모아보자</a:t>
            </a:r>
            <a:r>
              <a:rPr lang="en-US" altLang="ko-KR" sz="15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뭐</a:t>
            </a:r>
            <a:r>
              <a:rPr lang="en-US" altLang="ko-KR" sz="1500" dirty="0"/>
              <a:t>? </a:t>
            </a:r>
            <a:r>
              <a:rPr lang="ko-KR" altLang="en-US" sz="1500" dirty="0"/>
              <a:t>그게 무슨 </a:t>
            </a:r>
            <a:r>
              <a:rPr lang="ko-KR" altLang="en-US" sz="1500" dirty="0" err="1"/>
              <a:t>청소냐고</a:t>
            </a:r>
            <a:r>
              <a:rPr lang="en-US" altLang="ko-KR" sz="1500" dirty="0"/>
              <a:t>? </a:t>
            </a:r>
            <a:r>
              <a:rPr lang="ko-KR" altLang="en-US" sz="1500" dirty="0"/>
              <a:t>무슨 소리야</a:t>
            </a:r>
            <a:r>
              <a:rPr lang="en-US" altLang="ko-KR" sz="1500" dirty="0"/>
              <a:t>?! </a:t>
            </a:r>
            <a:r>
              <a:rPr lang="ko-KR" altLang="en-US" sz="1500" dirty="0"/>
              <a:t>여기저기 흩어져 있는 물건을 한데 모아서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500" dirty="0"/>
              <a:t>제자리에 </a:t>
            </a:r>
            <a:r>
              <a:rPr lang="ko-KR" altLang="en-US" sz="1500" dirty="0" err="1"/>
              <a:t>놓는것도</a:t>
            </a:r>
            <a:r>
              <a:rPr lang="en-US" altLang="ko-KR" sz="1500" dirty="0"/>
              <a:t> </a:t>
            </a:r>
            <a:r>
              <a:rPr lang="ko-KR" altLang="en-US" sz="1500" dirty="0"/>
              <a:t>엄연히 청소야 청소</a:t>
            </a:r>
            <a:r>
              <a:rPr lang="en-US" altLang="ko-KR" sz="1500" dirty="0"/>
              <a:t>!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9EE70-B0AB-C245-5F46-412DDE83A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0" y="1386865"/>
            <a:ext cx="1328723" cy="16939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AAF672-292A-60C4-F287-A04439F6178D}"/>
              </a:ext>
            </a:extLst>
          </p:cNvPr>
          <p:cNvSpPr/>
          <p:nvPr/>
        </p:nvSpPr>
        <p:spPr>
          <a:xfrm>
            <a:off x="2642532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제한시간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80CF-9E87-7C73-97BA-95478FA78DA1}"/>
              </a:ext>
            </a:extLst>
          </p:cNvPr>
          <p:cNvSpPr/>
          <p:nvPr/>
        </p:nvSpPr>
        <p:spPr>
          <a:xfrm>
            <a:off x="5201174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초콜렛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65277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4BB87A-3A2B-F18D-8D59-C94E5E4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91631"/>
              </p:ext>
            </p:extLst>
          </p:nvPr>
        </p:nvGraphicFramePr>
        <p:xfrm>
          <a:off x="679508" y="719666"/>
          <a:ext cx="9840285" cy="40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285">
                  <a:extLst>
                    <a:ext uri="{9D8B030D-6E8A-4147-A177-3AD203B41FA5}">
                      <a16:colId xmlns:a16="http://schemas.microsoft.com/office/drawing/2014/main" val="574546947"/>
                    </a:ext>
                  </a:extLst>
                </a:gridCol>
              </a:tblGrid>
              <a:tr h="50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흩어져 있는 퍼즐조각을 모아 </a:t>
                      </a:r>
                      <a:r>
                        <a:rPr lang="ko-KR" altLang="en-US" dirty="0" err="1"/>
                        <a:t>오르골상자를</a:t>
                      </a:r>
                      <a:r>
                        <a:rPr lang="ko-KR" altLang="en-US" dirty="0"/>
                        <a:t> 열자</a:t>
                      </a:r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클리어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844"/>
                  </a:ext>
                </a:extLst>
              </a:tr>
              <a:tr h="2692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3188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56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146F7CE-6FA1-9678-DA24-1FC9078126C7}"/>
              </a:ext>
            </a:extLst>
          </p:cNvPr>
          <p:cNvSpPr/>
          <p:nvPr/>
        </p:nvSpPr>
        <p:spPr>
          <a:xfrm>
            <a:off x="830510" y="1317072"/>
            <a:ext cx="1627464" cy="186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EC7EB-C785-22DC-34DB-570786450E08}"/>
              </a:ext>
            </a:extLst>
          </p:cNvPr>
          <p:cNvSpPr/>
          <p:nvPr/>
        </p:nvSpPr>
        <p:spPr>
          <a:xfrm>
            <a:off x="830510" y="3254927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토토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세아의</a:t>
            </a:r>
            <a:r>
              <a:rPr lang="ko-KR" altLang="en-US" sz="1400" dirty="0"/>
              <a:t> 애착인형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E03A9-7137-F036-25E4-037A1E691580}"/>
              </a:ext>
            </a:extLst>
          </p:cNvPr>
          <p:cNvSpPr/>
          <p:nvPr/>
        </p:nvSpPr>
        <p:spPr>
          <a:xfrm>
            <a:off x="830510" y="4033005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39CB-D5CC-4634-B954-4A3DC2BC587F}"/>
              </a:ext>
            </a:extLst>
          </p:cNvPr>
          <p:cNvSpPr/>
          <p:nvPr/>
        </p:nvSpPr>
        <p:spPr>
          <a:xfrm>
            <a:off x="9353724" y="4328719"/>
            <a:ext cx="1065401" cy="32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12EB5-2C51-16CC-51CA-76902DB3561A}"/>
              </a:ext>
            </a:extLst>
          </p:cNvPr>
          <p:cNvSpPr/>
          <p:nvPr/>
        </p:nvSpPr>
        <p:spPr>
          <a:xfrm>
            <a:off x="2642532" y="1317072"/>
            <a:ext cx="7776593" cy="247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500" dirty="0"/>
              <a:t>좋아</a:t>
            </a:r>
            <a:r>
              <a:rPr lang="en-US" altLang="ko-KR" sz="1500" dirty="0"/>
              <a:t>! </a:t>
            </a:r>
            <a:r>
              <a:rPr lang="ko-KR" altLang="en-US" sz="1500" dirty="0"/>
              <a:t>퍼즐조각 같은 건 작아서 찾기가 쉽지 않았을 텐데 그래도 해냈구나</a:t>
            </a:r>
            <a:r>
              <a:rPr lang="en-US" altLang="ko-KR" sz="1500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500" dirty="0"/>
              <a:t>어</a:t>
            </a:r>
            <a:r>
              <a:rPr lang="en-US" altLang="ko-KR" sz="1500" dirty="0"/>
              <a:t>? </a:t>
            </a:r>
            <a:r>
              <a:rPr lang="ko-KR" altLang="en-US" sz="1500" dirty="0"/>
              <a:t>근데 왜 상자안에 열쇠가 안보이지</a:t>
            </a:r>
            <a:r>
              <a:rPr lang="en-US" altLang="ko-KR" sz="1500" dirty="0"/>
              <a:t>….?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9EE70-B0AB-C245-5F46-412DDE83A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0" y="1386865"/>
            <a:ext cx="1328723" cy="16939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1AAF672-292A-60C4-F287-A04439F6178D}"/>
              </a:ext>
            </a:extLst>
          </p:cNvPr>
          <p:cNvSpPr/>
          <p:nvPr/>
        </p:nvSpPr>
        <p:spPr>
          <a:xfrm>
            <a:off x="2642532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제한시간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80CF-9E87-7C73-97BA-95478FA78DA1}"/>
              </a:ext>
            </a:extLst>
          </p:cNvPr>
          <p:cNvSpPr/>
          <p:nvPr/>
        </p:nvSpPr>
        <p:spPr>
          <a:xfrm>
            <a:off x="5201174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초콜렛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4343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4BB87A-3A2B-F18D-8D59-C94E5E4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640581"/>
              </p:ext>
            </p:extLst>
          </p:nvPr>
        </p:nvGraphicFramePr>
        <p:xfrm>
          <a:off x="679508" y="719666"/>
          <a:ext cx="9840285" cy="4028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0285">
                  <a:extLst>
                    <a:ext uri="{9D8B030D-6E8A-4147-A177-3AD203B41FA5}">
                      <a16:colId xmlns:a16="http://schemas.microsoft.com/office/drawing/2014/main" val="574546947"/>
                    </a:ext>
                  </a:extLst>
                </a:gridCol>
              </a:tblGrid>
              <a:tr h="5051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3. </a:t>
                      </a:r>
                      <a:r>
                        <a:rPr lang="ko-KR" altLang="en-US" dirty="0" err="1"/>
                        <a:t>방문열쇠를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훔쳐간자를</a:t>
                      </a:r>
                      <a:r>
                        <a:rPr lang="ko-KR" altLang="en-US" dirty="0"/>
                        <a:t> 무찌르고 열쇠를 획득하자</a:t>
                      </a:r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미션</a:t>
                      </a:r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클리어 동시에 출력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6844"/>
                  </a:ext>
                </a:extLst>
              </a:tr>
              <a:tr h="269286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03188"/>
                  </a:ext>
                </a:extLst>
              </a:tr>
              <a:tr h="8305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5634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146F7CE-6FA1-9678-DA24-1FC9078126C7}"/>
              </a:ext>
            </a:extLst>
          </p:cNvPr>
          <p:cNvSpPr/>
          <p:nvPr/>
        </p:nvSpPr>
        <p:spPr>
          <a:xfrm>
            <a:off x="830510" y="1317072"/>
            <a:ext cx="1627464" cy="186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1EC7EB-C785-22DC-34DB-570786450E08}"/>
              </a:ext>
            </a:extLst>
          </p:cNvPr>
          <p:cNvSpPr/>
          <p:nvPr/>
        </p:nvSpPr>
        <p:spPr>
          <a:xfrm>
            <a:off x="830510" y="3254927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토토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세아의</a:t>
            </a:r>
            <a:r>
              <a:rPr lang="ko-KR" altLang="en-US" sz="1400" dirty="0"/>
              <a:t> 애착인형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E03A9-7137-F036-25E4-037A1E691580}"/>
              </a:ext>
            </a:extLst>
          </p:cNvPr>
          <p:cNvSpPr/>
          <p:nvPr/>
        </p:nvSpPr>
        <p:spPr>
          <a:xfrm>
            <a:off x="830510" y="4033005"/>
            <a:ext cx="162746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클리어 보상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539CB-D5CC-4634-B954-4A3DC2BC587F}"/>
              </a:ext>
            </a:extLst>
          </p:cNvPr>
          <p:cNvSpPr/>
          <p:nvPr/>
        </p:nvSpPr>
        <p:spPr>
          <a:xfrm>
            <a:off x="9353724" y="4328719"/>
            <a:ext cx="1065401" cy="32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812EB5-2C51-16CC-51CA-76902DB3561A}"/>
              </a:ext>
            </a:extLst>
          </p:cNvPr>
          <p:cNvSpPr/>
          <p:nvPr/>
        </p:nvSpPr>
        <p:spPr>
          <a:xfrm>
            <a:off x="2642532" y="1317072"/>
            <a:ext cx="7776593" cy="247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앗</a:t>
            </a:r>
            <a:r>
              <a:rPr lang="en-US" altLang="ko-KR" dirty="0"/>
              <a:t>, </a:t>
            </a:r>
            <a:r>
              <a:rPr lang="ko-KR" altLang="en-US" dirty="0"/>
              <a:t>열쇠가 사라졌어</a:t>
            </a:r>
            <a:r>
              <a:rPr lang="en-US" altLang="ko-KR" dirty="0"/>
              <a:t>?!, </a:t>
            </a:r>
            <a:r>
              <a:rPr lang="ko-KR" altLang="en-US" dirty="0"/>
              <a:t>이건 쪽지</a:t>
            </a:r>
            <a:r>
              <a:rPr lang="en-US" altLang="ko-KR" dirty="0"/>
              <a:t>?! </a:t>
            </a:r>
            <a:r>
              <a:rPr lang="ko-KR" altLang="en-US" dirty="0" err="1"/>
              <a:t>으으</a:t>
            </a:r>
            <a:r>
              <a:rPr lang="en-US" altLang="ko-KR" dirty="0"/>
              <a:t>, </a:t>
            </a:r>
            <a:r>
              <a:rPr lang="ko-KR" altLang="en-US" dirty="0"/>
              <a:t>내용을 보아하니 다른 몬스터가</a:t>
            </a:r>
            <a:endParaRPr lang="en-US" altLang="ko-KR" dirty="0"/>
          </a:p>
          <a:p>
            <a:r>
              <a:rPr lang="ko-KR" altLang="en-US" dirty="0" err="1"/>
              <a:t>방문열쇠를</a:t>
            </a:r>
            <a:r>
              <a:rPr lang="ko-KR" altLang="en-US" dirty="0"/>
              <a:t> 먼저 가지고</a:t>
            </a:r>
            <a:r>
              <a:rPr lang="en-US" altLang="ko-KR" dirty="0"/>
              <a:t> </a:t>
            </a:r>
            <a:r>
              <a:rPr lang="ko-KR" altLang="en-US" dirty="0"/>
              <a:t>간 것 같은데</a:t>
            </a:r>
            <a:r>
              <a:rPr lang="en-US" altLang="ko-KR" dirty="0"/>
              <a:t>?!</a:t>
            </a:r>
            <a:r>
              <a:rPr lang="ko-KR" altLang="en-US" dirty="0"/>
              <a:t> 그 못된 녀석을 찾아서 혼내 주고</a:t>
            </a:r>
            <a:endParaRPr lang="en-US" altLang="ko-KR" dirty="0"/>
          </a:p>
          <a:p>
            <a:r>
              <a:rPr lang="ko-KR" altLang="en-US" dirty="0"/>
              <a:t>어서 이곳을 나가도록 하자</a:t>
            </a:r>
            <a:r>
              <a:rPr lang="en-US" altLang="ko-KR" dirty="0"/>
              <a:t>! </a:t>
            </a:r>
            <a:r>
              <a:rPr lang="ko-KR" altLang="en-US" dirty="0"/>
              <a:t>서둘러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09EE70-B0AB-C245-5F46-412DDE83A3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0" y="1386865"/>
            <a:ext cx="1328723" cy="16939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D03B31-D03D-4276-4178-F1A380BDC54B}"/>
              </a:ext>
            </a:extLst>
          </p:cNvPr>
          <p:cNvSpPr/>
          <p:nvPr/>
        </p:nvSpPr>
        <p:spPr>
          <a:xfrm>
            <a:off x="2642532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제한시간</a:t>
            </a:r>
            <a:r>
              <a:rPr lang="en-US" altLang="ko-KR" dirty="0"/>
              <a:t>00</a:t>
            </a:r>
            <a:r>
              <a:rPr lang="ko-KR" altLang="en-US" dirty="0"/>
              <a:t>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36E7A3-307C-8507-626E-FEE8F8B1FAF3}"/>
              </a:ext>
            </a:extLst>
          </p:cNvPr>
          <p:cNvSpPr/>
          <p:nvPr/>
        </p:nvSpPr>
        <p:spPr>
          <a:xfrm>
            <a:off x="5201174" y="4033005"/>
            <a:ext cx="2214694" cy="541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방문열쇠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59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348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클리닝 히어로 미션창 UI 및 대사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클리닝 히어로 미션창 UI 및 대사 </dc:title>
  <dc:creator>ICI</dc:creator>
  <cp:lastModifiedBy>ICI</cp:lastModifiedBy>
  <cp:revision>2</cp:revision>
  <dcterms:created xsi:type="dcterms:W3CDTF">2023-10-19T07:16:57Z</dcterms:created>
  <dcterms:modified xsi:type="dcterms:W3CDTF">2023-10-19T08:01:13Z</dcterms:modified>
</cp:coreProperties>
</file>