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6D76-6073-8F50-C738-8C8514A2C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05120-46A5-FDA3-FD80-F227CE1A3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49FB5-C43B-9F41-C7E7-7235F59A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0C9ED-E66E-78B4-9CE9-4F4C4982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504B4-6ACB-CE64-46B9-92DDB874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8431-361B-082B-2AE4-F75D9E72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D24B4-CDD8-73EF-9261-40A43865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E0AFE-2185-60B4-6DA5-20D5678D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F56C-ACB3-3970-3F72-4452754E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2BFA7-E00E-6F3A-3260-073B87A3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B5149-DFD1-52A7-AD77-C4CA32C04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E83F9-FCB9-3DD0-1747-A61B4FE8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91A1-339D-63C5-9090-5529B341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F1799-1155-54D0-B4F5-91B11A82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E259F-4C0E-AD81-DEE8-9241E668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9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A2B19-240F-1BC0-15C3-3BDCCA64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48355-6D02-54A2-E686-D04E846E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0B71-5F85-18A7-B34D-ECBA012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23146-0B61-A820-2B3A-7E154C17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2B27-4E3E-542B-F91B-D497DF20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4ED8-9643-4FB7-007C-77B7389E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E2F76-4443-E235-3463-4ACE25D2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86A16-1634-2D0C-FDA6-E4FAEBB9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BD60D-2B66-46AC-D8AA-39E6E4D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E5B2C-817D-D6FE-8100-8BFE11B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3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96BF-5D03-891D-67D7-04E9093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224C-4ADF-5D4D-FFC8-37A4FC65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2780C-C455-82E9-D2AD-971996B3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7445C-FCB3-24D3-EC53-38261292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99DD0-B9A1-D8DF-CF4F-85EEA27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9C743-B406-D78A-BCB4-B83C9AA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4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A392C-FFAB-B2DA-57F9-6F11E60B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37472-C01A-80D6-C4E5-E78D5357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44E67-3028-D11F-520D-ECFBDCEB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CECFD6-BB21-C40C-101E-18C37928B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43D9C-C66A-DBC6-67F5-90C1764E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6C103-F46F-F125-C0B3-C3E11FA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07B300-A3D1-B255-5A0A-F96BF8C3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1ECBAC-5A03-1422-49F5-CDEB94FF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3FBC-4AC8-166F-605E-3E6D6ED7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275E2-F4B6-D41D-5FF8-CAACE8F2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4EB42-C135-363B-604A-5D77AB49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36C39-CD7A-8D24-FD0E-C7E0E6E5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1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3112F-F24A-E139-9D62-D26F36D3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2C92D8-B223-2984-6937-9A7FFE84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E232C-A135-4301-B076-FBB0280D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CDD5-96FA-45F9-2432-94C8ED88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C044F-31E8-7717-CF68-4F95088D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FC1FA-58C6-1E62-DA81-2AEE9AE9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BCF7F-4D98-0E86-2DF8-9561CAD1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0DE61-A103-7895-97BD-A6D00F81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2DFD6-322E-5735-A2C4-B2F0042C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893D-BB80-FDC3-FA45-635913BF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4298A7-74AD-4BCF-30CB-C14AB265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A1555-A7FA-B685-D787-E5DCF8CA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BDDBA-CA39-73AE-7949-632B9418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FD4C9-F864-67B6-90E8-1BBB67B5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596EB-D578-2073-DE30-8FAB8603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5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13D8A-E98D-C3CB-FDC3-952FBAF0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E7BC6-D102-40FE-D321-ABA6467D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90819-06F0-427C-2E0C-AFEE5514D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731E-E29A-4150-9E82-17DE53F5651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5CB4A-8477-93C3-43A0-51FF1AA31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B51A9-D503-9B57-D931-710FF19DB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E972-EBE0-4C3F-99EA-60D8B053D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8A5B4F-1E87-68B1-18FC-870B52A4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072314"/>
          </a:xfrm>
        </p:spPr>
        <p:txBody>
          <a:bodyPr/>
          <a:lstStyle/>
          <a:p>
            <a:r>
              <a:rPr lang="ko-KR" altLang="en-US" dirty="0"/>
              <a:t>미션</a:t>
            </a:r>
            <a:r>
              <a:rPr lang="en-US" altLang="ko-KR" dirty="0"/>
              <a:t>3. </a:t>
            </a:r>
            <a:r>
              <a:rPr lang="ko-KR" altLang="en-US" dirty="0"/>
              <a:t>최종보스와의 조우 </a:t>
            </a:r>
            <a:r>
              <a:rPr lang="ko-KR" altLang="en-US" dirty="0" err="1"/>
              <a:t>컷씬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D0C31D-9DAA-33DE-8229-21CD1520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#1. </a:t>
            </a:r>
            <a:r>
              <a:rPr lang="ko-KR" altLang="en-US" dirty="0"/>
              <a:t>주인공은 미션</a:t>
            </a:r>
            <a:r>
              <a:rPr lang="en-US" altLang="ko-KR" dirty="0"/>
              <a:t>3</a:t>
            </a:r>
            <a:r>
              <a:rPr lang="ko-KR" altLang="en-US" dirty="0" err="1"/>
              <a:t>시작시</a:t>
            </a:r>
            <a:r>
              <a:rPr lang="ko-KR" altLang="en-US" dirty="0"/>
              <a:t> 의자 오른쪽에서 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#2. </a:t>
            </a:r>
            <a:r>
              <a:rPr lang="ko-KR" altLang="en-US" dirty="0"/>
              <a:t>시작지점에서 </a:t>
            </a:r>
            <a:r>
              <a:rPr lang="ko-KR" altLang="en-US" dirty="0" err="1"/>
              <a:t>보스몬스터가</a:t>
            </a:r>
            <a:r>
              <a:rPr lang="ko-KR" altLang="en-US" dirty="0"/>
              <a:t> 있는 </a:t>
            </a:r>
            <a:r>
              <a:rPr lang="ko-KR" altLang="en-US" dirty="0" err="1"/>
              <a:t>방문앞지점으로</a:t>
            </a:r>
            <a:r>
              <a:rPr lang="ko-KR" altLang="en-US" dirty="0"/>
              <a:t> 가면</a:t>
            </a:r>
            <a:r>
              <a:rPr lang="en-US" altLang="ko-KR" dirty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0CDAC91-75AA-515F-1C81-F8AEC2EE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9" y="23432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Fade out </a:t>
            </a:r>
            <a:r>
              <a:rPr lang="ko-KR" altLang="en-US" dirty="0">
                <a:solidFill>
                  <a:schemeClr val="bg1"/>
                </a:solidFill>
              </a:rPr>
              <a:t>직후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로딩 화면 띄우고나서 이후 </a:t>
            </a:r>
            <a:r>
              <a:rPr lang="ko-KR" altLang="en-US" dirty="0" err="1">
                <a:solidFill>
                  <a:schemeClr val="bg1"/>
                </a:solidFill>
              </a:rPr>
              <a:t>컷씬</a:t>
            </a:r>
            <a:r>
              <a:rPr lang="ko-KR" altLang="en-US" dirty="0">
                <a:solidFill>
                  <a:schemeClr val="bg1"/>
                </a:solidFill>
              </a:rPr>
              <a:t> 시작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05B77F6-371D-B811-85C1-7A1310F1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045"/>
          </a:xfrm>
        </p:spPr>
        <p:txBody>
          <a:bodyPr/>
          <a:lstStyle/>
          <a:p>
            <a:r>
              <a:rPr lang="ko-KR" altLang="en-US" dirty="0" err="1"/>
              <a:t>보스조우</a:t>
            </a:r>
            <a:r>
              <a:rPr lang="ko-KR" altLang="en-US" dirty="0"/>
              <a:t> </a:t>
            </a:r>
            <a:r>
              <a:rPr lang="ko-KR" altLang="en-US" dirty="0" err="1"/>
              <a:t>컷씬</a:t>
            </a:r>
            <a:r>
              <a:rPr lang="ko-KR" altLang="en-US" dirty="0"/>
              <a:t> 대사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050B2-4E99-E3CB-3F61-089663A6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9632"/>
            <a:ext cx="12191999" cy="5598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보스</a:t>
            </a:r>
            <a:r>
              <a:rPr lang="en-US" altLang="ko-KR" sz="1400" dirty="0"/>
              <a:t>. </a:t>
            </a:r>
            <a:r>
              <a:rPr lang="ko-KR" altLang="en-US" sz="1400" dirty="0"/>
              <a:t>잊혀진 장난감 병정</a:t>
            </a:r>
            <a:r>
              <a:rPr lang="en-US" altLang="ko-KR" sz="1400" dirty="0"/>
              <a:t>(</a:t>
            </a:r>
            <a:r>
              <a:rPr lang="ko-KR" altLang="en-US" sz="1400" dirty="0"/>
              <a:t>이하병정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드디어 만났군</a:t>
            </a:r>
            <a:r>
              <a:rPr lang="en-US" altLang="ko-KR" sz="1400" dirty="0"/>
              <a:t>! </a:t>
            </a:r>
            <a:r>
              <a:rPr lang="ko-KR" altLang="en-US" sz="1400" dirty="0" err="1"/>
              <a:t>이세아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ko-KR" altLang="en-US" sz="1400" dirty="0" err="1"/>
              <a:t>세아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앗</a:t>
            </a:r>
            <a:r>
              <a:rPr lang="en-US" altLang="ko-KR" sz="1400" dirty="0"/>
              <a:t>, </a:t>
            </a:r>
            <a:r>
              <a:rPr lang="ko-KR" altLang="en-US" sz="1400" dirty="0"/>
              <a:t>너는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ko-KR" altLang="en-US" sz="1400" dirty="0"/>
              <a:t>병정 </a:t>
            </a:r>
            <a:r>
              <a:rPr lang="en-US" altLang="ko-KR" sz="1400" dirty="0"/>
              <a:t>: </a:t>
            </a:r>
            <a:r>
              <a:rPr lang="ko-KR" altLang="en-US" sz="1400" dirty="0"/>
              <a:t>그래</a:t>
            </a:r>
            <a:r>
              <a:rPr lang="en-US" altLang="ko-KR" sz="1400" dirty="0"/>
              <a:t>, </a:t>
            </a:r>
            <a:r>
              <a:rPr lang="ko-KR" altLang="en-US" sz="1400" dirty="0"/>
              <a:t>나를 잊지 않았군</a:t>
            </a:r>
            <a:r>
              <a:rPr lang="en-US" altLang="ko-KR" sz="1400" dirty="0"/>
              <a:t>! </a:t>
            </a:r>
            <a:r>
              <a:rPr lang="ko-KR" altLang="en-US" sz="1400" dirty="0"/>
              <a:t>나는</a:t>
            </a:r>
            <a:r>
              <a:rPr lang="en-US" altLang="ko-KR" sz="1400" dirty="0"/>
              <a:t>…….</a:t>
            </a:r>
          </a:p>
          <a:p>
            <a:pPr marL="0" indent="0">
              <a:buNone/>
            </a:pPr>
            <a:r>
              <a:rPr lang="ko-KR" altLang="en-US" sz="1400" dirty="0" err="1"/>
              <a:t>세아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누구였지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ko-KR" altLang="en-US" sz="1400" dirty="0"/>
              <a:t>병정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으윽</a:t>
            </a:r>
            <a:r>
              <a:rPr lang="en-US" altLang="ko-KR" sz="1400" dirty="0"/>
              <a:t>, </a:t>
            </a:r>
            <a:r>
              <a:rPr lang="ko-KR" altLang="en-US" sz="1400" dirty="0"/>
              <a:t>잠시나마 기억해줄 거라 생각한 내가 </a:t>
            </a:r>
            <a:r>
              <a:rPr lang="ko-KR" altLang="en-US" sz="1400" dirty="0" err="1"/>
              <a:t>바보지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나는 너가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년전에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갖고놀던</a:t>
            </a:r>
            <a:r>
              <a:rPr lang="ko-KR" altLang="en-US" sz="1400" dirty="0"/>
              <a:t> 장난감 병정이다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ko-KR" altLang="en-US" sz="1400" dirty="0" err="1"/>
              <a:t>세아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으음</a:t>
            </a:r>
            <a:r>
              <a:rPr lang="en-US" altLang="ko-KR" sz="1400" dirty="0"/>
              <a:t>….</a:t>
            </a:r>
            <a:r>
              <a:rPr lang="ko-KR" altLang="en-US" sz="1400" dirty="0"/>
              <a:t>기억이 날 것도 같고</a:t>
            </a:r>
            <a:r>
              <a:rPr lang="en-US" altLang="ko-KR" sz="1400" dirty="0"/>
              <a:t>…..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병정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웃기지마</a:t>
            </a:r>
            <a:r>
              <a:rPr lang="en-US" altLang="ko-KR" sz="1400" dirty="0"/>
              <a:t>! </a:t>
            </a:r>
            <a:r>
              <a:rPr lang="ko-KR" altLang="en-US" sz="1400" dirty="0"/>
              <a:t>난 너를 처음으로 만난지 고작 </a:t>
            </a:r>
            <a:r>
              <a:rPr lang="en-US" altLang="ko-KR" sz="1400" dirty="0"/>
              <a:t>1</a:t>
            </a:r>
            <a:r>
              <a:rPr lang="ko-KR" altLang="en-US" sz="1400" dirty="0"/>
              <a:t>주일만에 벽장 밑에 방치되어 있었다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거기서 녹슬고 먼지 뒤집어쓰면서 </a:t>
            </a:r>
            <a:r>
              <a:rPr lang="ko-KR" altLang="en-US" sz="1400" dirty="0" err="1"/>
              <a:t>망가질까봐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벌벌떨던</a:t>
            </a:r>
            <a:r>
              <a:rPr lang="ko-KR" altLang="en-US" sz="1400" dirty="0"/>
              <a:t> 내 심정을 너가 알아</a:t>
            </a:r>
            <a:r>
              <a:rPr lang="en-US" altLang="ko-KR" sz="1400" dirty="0"/>
              <a:t>?! </a:t>
            </a:r>
            <a:r>
              <a:rPr lang="ko-KR" altLang="en-US" sz="1400" dirty="0"/>
              <a:t>에잇</a:t>
            </a:r>
            <a:r>
              <a:rPr lang="en-US" altLang="ko-KR" sz="1400" dirty="0"/>
              <a:t>, </a:t>
            </a:r>
            <a:r>
              <a:rPr lang="ko-KR" altLang="en-US" sz="1400" dirty="0"/>
              <a:t>말하다 보니 더 </a:t>
            </a:r>
            <a:r>
              <a:rPr lang="ko-KR" altLang="en-US" sz="1400" dirty="0" err="1"/>
              <a:t>화가나네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ko-KR" altLang="en-US" sz="1400" dirty="0"/>
              <a:t>맨날 어지르기만 하던 너가 </a:t>
            </a:r>
            <a:r>
              <a:rPr lang="ko-KR" altLang="en-US" sz="1400" dirty="0" err="1"/>
              <a:t>이제와서</a:t>
            </a:r>
            <a:r>
              <a:rPr lang="ko-KR" altLang="en-US" sz="1400" dirty="0"/>
              <a:t> 청소하겠다고</a:t>
            </a:r>
            <a:r>
              <a:rPr lang="en-US" altLang="ko-KR" sz="1400" dirty="0"/>
              <a:t>? </a:t>
            </a:r>
            <a:r>
              <a:rPr lang="ko-KR" altLang="en-US" sz="1400" dirty="0"/>
              <a:t>아니</a:t>
            </a:r>
            <a:r>
              <a:rPr lang="en-US" altLang="ko-KR" sz="1400" dirty="0"/>
              <a:t>, </a:t>
            </a:r>
            <a:r>
              <a:rPr lang="ko-KR" altLang="en-US" sz="1400" dirty="0"/>
              <a:t>넌 여기를 절대 나갈 수 없어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err="1"/>
              <a:t>세아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부탁이야</a:t>
            </a:r>
            <a:r>
              <a:rPr lang="en-US" altLang="ko-KR" sz="1400" dirty="0"/>
              <a:t>, </a:t>
            </a:r>
            <a:r>
              <a:rPr lang="ko-KR" altLang="en-US" sz="1400" dirty="0"/>
              <a:t>나 지금 다른 곳들도 청소해야 한단 말이야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병정 </a:t>
            </a:r>
            <a:r>
              <a:rPr lang="en-US" altLang="ko-KR" sz="1400" dirty="0"/>
              <a:t>: </a:t>
            </a:r>
            <a:r>
              <a:rPr lang="ko-KR" altLang="en-US" sz="1400" dirty="0"/>
              <a:t>어차피 이곳을 나갈 방문 열쇠는 나에게 있으니 나가고 싶으면 나부터 쓰러뜨려 보던가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r>
              <a:rPr lang="en-US" altLang="ko-KR" sz="1400" dirty="0"/>
              <a:t>================================================================================================</a:t>
            </a:r>
          </a:p>
          <a:p>
            <a:pPr marL="0" indent="0">
              <a:buNone/>
            </a:pPr>
            <a:r>
              <a:rPr lang="ko-KR" altLang="en-US" sz="1400" dirty="0"/>
              <a:t>이후 보스 전 시작</a:t>
            </a:r>
          </a:p>
        </p:txBody>
      </p:sp>
    </p:spTree>
    <p:extLst>
      <p:ext uri="{BB962C8B-B14F-4D97-AF65-F5344CB8AC3E}">
        <p14:creationId xmlns:p14="http://schemas.microsoft.com/office/powerpoint/2010/main" val="13115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미션3. 최종보스와의 조우 컷씬</vt:lpstr>
      <vt:lpstr>Fade out 직후,   로딩 화면 띄우고나서 이후 컷씬 시작.</vt:lpstr>
      <vt:lpstr>보스조우 컷씬 대사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미션3. 최종보스와의 조우 컷씬</dc:title>
  <dc:creator>ICI</dc:creator>
  <cp:lastModifiedBy>ICI</cp:lastModifiedBy>
  <cp:revision>2</cp:revision>
  <dcterms:created xsi:type="dcterms:W3CDTF">2023-10-17T07:04:56Z</dcterms:created>
  <dcterms:modified xsi:type="dcterms:W3CDTF">2023-10-18T00:31:08Z</dcterms:modified>
</cp:coreProperties>
</file>