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82B42-308D-19B4-AFB8-0E99B3011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5DB9E6-DF1B-7865-BEE7-E50118554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87EB4-BC8A-628D-C134-9EDB5513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528-EC47-4017-90D6-F1064EC1732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AE1BB-F87C-D427-B202-B7C1646B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66350-F7E3-77E3-F7D0-1488BEA4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C1C1-5D86-49D8-9EC1-ED9AAFBA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2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A0A51-AE00-15C6-BF68-3E4FBF29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0D56BD-AEB4-A934-E544-52D0FC97F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1036F-6368-435A-5B5B-3B8FBC32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528-EC47-4017-90D6-F1064EC1732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976CA-D6B9-35C6-735C-7F7E594D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A322F-727C-B746-FB50-7D0292CA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C1C1-5D86-49D8-9EC1-ED9AAFBA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5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5D9B67-B101-7E69-A2A3-28327E5C2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0534B-0265-D5AC-4215-C5933D883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1F695-120E-178D-C22B-F9CABBEC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528-EC47-4017-90D6-F1064EC1732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0C66C-F208-C16B-43EB-E33EE066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E1F21-31ED-58D6-C128-FCBE0D4C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C1C1-5D86-49D8-9EC1-ED9AAFBA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F7FE5-5625-B659-EFAA-FEE58CBE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CF8DC-9DDA-04EC-72ED-53C87EC9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30FFD-F5A4-75D5-E968-BF1A2219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528-EC47-4017-90D6-F1064EC1732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FD108-515A-ED14-BFF1-FB4BB059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548C0-0F26-80C6-DD97-32A72CB0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C1C1-5D86-49D8-9EC1-ED9AAFBA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17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21C36-ADE4-0E67-7287-356E68E9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61B718-243D-331C-393E-08AEA5264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61256-37A5-0880-5051-6F027071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528-EC47-4017-90D6-F1064EC1732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7D04F-D7B7-E298-B00E-02CC008A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91A69-F77D-E495-4A4D-40AEFEE7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C1C1-5D86-49D8-9EC1-ED9AAFBA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7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BD14F-EBDA-8369-E10B-9710AB4D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15E92-C14C-7F3F-BDA9-07D3CC6F9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2D529-6C85-4A8D-40D5-E541C2DEC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CF642-0BA1-3249-1240-374BF9FE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528-EC47-4017-90D6-F1064EC1732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238A7-B407-F741-82BC-BC394924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01C87-7CD4-0165-C217-6FEC1550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C1C1-5D86-49D8-9EC1-ED9AAFBA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9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6E42-5AC2-FAEB-DA36-CF47BB0F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3E2A6-2D0A-EEE7-3323-5CC7D248F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E8627D-FEE9-612D-0302-4471CA672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335B17-BF08-11C5-5261-669F418A2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168E2B-BC01-F740-D353-439CF4C24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6D6C9-C3D4-1536-B046-4985FF7B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528-EC47-4017-90D6-F1064EC1732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4DBC82-CABE-ADAE-9AE2-7052D80E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2FB04D-C7A9-BFBE-2A3B-59D0A12D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C1C1-5D86-49D8-9EC1-ED9AAFBA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5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4BAD7-8A52-1DE4-5F40-192375CE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401C61-6291-C310-3189-78D3B141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528-EC47-4017-90D6-F1064EC1732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E13004-4899-A77D-DE17-073535DD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2105FC-06BF-7060-DE8F-6C9168D9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C1C1-5D86-49D8-9EC1-ED9AAFBA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18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1F990F-5DED-A21B-488F-FAFF3618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528-EC47-4017-90D6-F1064EC1732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7CE191-56DA-BFD0-CB8C-090A98B0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297EFD-0D22-F7FB-4579-32325DD7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C1C1-5D86-49D8-9EC1-ED9AAFBA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62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A151C-6FC5-C2E8-65CC-D6AB65B2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EE156-ABD9-5B54-9A31-BE1E542A0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A3AC09-DE64-7221-FA46-BD6C0471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0CCF4-A14E-A006-16DF-2FEFB0EE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528-EC47-4017-90D6-F1064EC1732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1B2B1C-72A5-B979-CE93-1F076A8F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8E38A-6E8E-0CDA-00F9-3734A70E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C1C1-5D86-49D8-9EC1-ED9AAFBA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0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51CED-987B-EB5E-5CB9-1857AD3F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8148BE-2C5D-898C-7E3E-741365826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5248F-507D-73D5-BD70-12FE1CAF8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D753B-7B12-30D8-4D76-574A940C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528-EC47-4017-90D6-F1064EC1732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92DE0-481E-72F9-1B3A-A2D12946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CD5FB9-1267-96B9-5970-AF9A6FE8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C1C1-5D86-49D8-9EC1-ED9AAFBA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9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F6F33A-4E5C-9989-0170-4F04949F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240C5-BAB8-9C6E-F1AE-565967C3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7E1C3-2000-771F-E1AA-4F65B2B4B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E528-EC47-4017-90D6-F1064EC17325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E08B6-9866-0FE3-061A-7CDCF4284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912E1-B55E-C2BA-C289-FE359AD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2C1C1-5D86-49D8-9EC1-ED9AAFBA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3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BB271-6CB3-D849-4F74-25304A31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656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미션</a:t>
            </a:r>
            <a:r>
              <a:rPr lang="en-US" altLang="ko-KR" sz="2000" dirty="0"/>
              <a:t>2-4 </a:t>
            </a:r>
            <a:r>
              <a:rPr lang="ko-KR" altLang="en-US" sz="2000" dirty="0"/>
              <a:t>진행 시 강화 </a:t>
            </a:r>
            <a:r>
              <a:rPr lang="en-US" altLang="ko-KR" sz="2000" dirty="0" err="1"/>
              <a:t>npc</a:t>
            </a:r>
            <a:r>
              <a:rPr lang="ko-KR" altLang="en-US" sz="2000" dirty="0"/>
              <a:t>상호작용 할 시 출력되는 대화 시나리오 각본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9301AB-AEE9-76DD-C634-D38715E2647B}"/>
              </a:ext>
            </a:extLst>
          </p:cNvPr>
          <p:cNvSpPr/>
          <p:nvPr/>
        </p:nvSpPr>
        <p:spPr>
          <a:xfrm>
            <a:off x="268448" y="591423"/>
            <a:ext cx="11752976" cy="637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뚝딱 아저씨 </a:t>
            </a:r>
            <a:r>
              <a:rPr lang="ko-KR" altLang="en-US" dirty="0" err="1">
                <a:solidFill>
                  <a:schemeClr val="tx1"/>
                </a:solidFill>
              </a:rPr>
              <a:t>구출퀘스트</a:t>
            </a:r>
            <a:r>
              <a:rPr lang="ko-KR" altLang="en-US" dirty="0">
                <a:solidFill>
                  <a:schemeClr val="tx1"/>
                </a:solidFill>
              </a:rPr>
              <a:t> 이후 </a:t>
            </a:r>
            <a:r>
              <a:rPr lang="en-US" altLang="ko-KR" dirty="0" err="1">
                <a:solidFill>
                  <a:schemeClr val="tx1"/>
                </a:solidFill>
              </a:rPr>
              <a:t>npc</a:t>
            </a:r>
            <a:r>
              <a:rPr lang="ko-KR" altLang="en-US" dirty="0">
                <a:solidFill>
                  <a:schemeClr val="tx1"/>
                </a:solidFill>
              </a:rPr>
              <a:t>한테 다가가 상호작용키 누름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D436F5-F074-5513-A11A-8294140176F3}"/>
              </a:ext>
            </a:extLst>
          </p:cNvPr>
          <p:cNvSpPr/>
          <p:nvPr/>
        </p:nvSpPr>
        <p:spPr>
          <a:xfrm>
            <a:off x="268448" y="1493240"/>
            <a:ext cx="11752976" cy="3816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뭐든지 뚝딱 아저씨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이하 아저씨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세아구나</a:t>
            </a:r>
            <a:r>
              <a:rPr lang="en-US" altLang="ko-KR" sz="1600" dirty="0">
                <a:solidFill>
                  <a:schemeClr val="tx1"/>
                </a:solidFill>
              </a:rPr>
              <a:t>! </a:t>
            </a:r>
            <a:r>
              <a:rPr lang="ko-KR" altLang="en-US" sz="1600" dirty="0">
                <a:solidFill>
                  <a:schemeClr val="tx1"/>
                </a:solidFill>
              </a:rPr>
              <a:t>아까는 구해줘서 정말 고마웠어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 err="1">
                <a:solidFill>
                  <a:schemeClr val="tx1"/>
                </a:solidFill>
              </a:rPr>
              <a:t>몬스터들이</a:t>
            </a:r>
            <a:r>
              <a:rPr lang="ko-KR" altLang="en-US" sz="1600" dirty="0">
                <a:solidFill>
                  <a:schemeClr val="tx1"/>
                </a:solidFill>
              </a:rPr>
              <a:t> 갑자기 내 주위를 둘러싸더니</a:t>
            </a:r>
            <a:r>
              <a:rPr lang="en-US" altLang="ko-KR" sz="1600" dirty="0">
                <a:solidFill>
                  <a:schemeClr val="tx1"/>
                </a:solidFill>
              </a:rPr>
              <a:t>……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                            </a:t>
            </a:r>
            <a:r>
              <a:rPr lang="ko-KR" altLang="en-US" sz="1600" dirty="0" err="1">
                <a:solidFill>
                  <a:schemeClr val="tx1"/>
                </a:solidFill>
              </a:rPr>
              <a:t>어휴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조금만 늦었으면 </a:t>
            </a:r>
            <a:r>
              <a:rPr lang="ko-KR" altLang="en-US" sz="1600" dirty="0" err="1">
                <a:solidFill>
                  <a:schemeClr val="tx1"/>
                </a:solidFill>
              </a:rPr>
              <a:t>큰일났을거야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그나저나 내가 아까 준 강화티켓은 가지고 있어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 err="1">
                <a:solidFill>
                  <a:schemeClr val="tx1"/>
                </a:solidFill>
              </a:rPr>
              <a:t>세아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네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가지고 있어요</a:t>
            </a:r>
            <a:r>
              <a:rPr lang="en-US" altLang="ko-KR" sz="1600" dirty="0">
                <a:solidFill>
                  <a:schemeClr val="tx1"/>
                </a:solidFill>
              </a:rPr>
              <a:t>! </a:t>
            </a:r>
            <a:r>
              <a:rPr lang="ko-KR" altLang="en-US" sz="1600" dirty="0">
                <a:solidFill>
                  <a:schemeClr val="tx1"/>
                </a:solidFill>
              </a:rPr>
              <a:t>여기요</a:t>
            </a:r>
            <a:r>
              <a:rPr lang="en-US" altLang="ko-KR" sz="1600" dirty="0">
                <a:solidFill>
                  <a:schemeClr val="tx1"/>
                </a:solidFill>
              </a:rPr>
              <a:t>! </a:t>
            </a:r>
            <a:r>
              <a:rPr lang="ko-KR" altLang="en-US" sz="1600" dirty="0">
                <a:solidFill>
                  <a:schemeClr val="tx1"/>
                </a:solidFill>
              </a:rPr>
              <a:t>이걸로 뭘 할 수 있죠</a:t>
            </a:r>
            <a:r>
              <a:rPr lang="en-US" altLang="ko-KR" sz="1600" dirty="0">
                <a:solidFill>
                  <a:schemeClr val="tx1"/>
                </a:solidFill>
              </a:rPr>
              <a:t>? (</a:t>
            </a:r>
            <a:r>
              <a:rPr lang="ko-KR" altLang="en-US" sz="1600" dirty="0">
                <a:solidFill>
                  <a:schemeClr val="tx1"/>
                </a:solidFill>
              </a:rPr>
              <a:t>티켓 아이템 인벤토리 창에서 사라짐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아저씨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좋아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앞으로 이걸 가지고 있으면 말이지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너가 가진 청소도구 장비를 더 좋은 걸로 강화 시켜줄 수 있단다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</a:t>
            </a:r>
            <a:r>
              <a:rPr lang="ko-KR" altLang="en-US" sz="1600" dirty="0" err="1">
                <a:solidFill>
                  <a:schemeClr val="tx1"/>
                </a:solidFill>
              </a:rPr>
              <a:t>그렇게하면</a:t>
            </a:r>
            <a:r>
              <a:rPr lang="ko-KR" altLang="en-US" sz="1600" dirty="0">
                <a:solidFill>
                  <a:schemeClr val="tx1"/>
                </a:solidFill>
              </a:rPr>
              <a:t> 앞으로의 고된 청소여정도 조금은 더 수월하겠지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           그럼 티켓도 받았겠다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강화하길 원하는 장비 아이템을 선택 </a:t>
            </a:r>
            <a:r>
              <a:rPr lang="ko-KR" altLang="en-US" sz="1600" dirty="0" err="1">
                <a:solidFill>
                  <a:schemeClr val="tx1"/>
                </a:solidFill>
              </a:rPr>
              <a:t>하렴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강화이후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아저씨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좋아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다 됐어</a:t>
            </a:r>
            <a:r>
              <a:rPr lang="en-US" altLang="ko-KR" sz="1600" dirty="0">
                <a:solidFill>
                  <a:schemeClr val="tx1"/>
                </a:solidFill>
              </a:rPr>
              <a:t>! </a:t>
            </a:r>
            <a:r>
              <a:rPr lang="ko-KR" altLang="en-US" sz="1600" dirty="0">
                <a:solidFill>
                  <a:schemeClr val="tx1"/>
                </a:solidFill>
              </a:rPr>
              <a:t>자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여기 강화된 아이템이야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  <a:r>
              <a:rPr lang="ko-KR" altLang="en-US" sz="1600" dirty="0">
                <a:solidFill>
                  <a:schemeClr val="tx1"/>
                </a:solidFill>
              </a:rPr>
              <a:t> 앞으로도 자주 볼 듯하니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내 도움이 필요하면 얼마든지 찾아오도록 해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</a:t>
            </a:r>
            <a:r>
              <a:rPr lang="ko-KR" altLang="en-US" sz="1600" dirty="0">
                <a:solidFill>
                  <a:schemeClr val="tx1"/>
                </a:solidFill>
              </a:rPr>
              <a:t>그럼 난 작업도구들을 정리하러 이만 가 </a:t>
            </a:r>
            <a:r>
              <a:rPr lang="ko-KR" altLang="en-US" sz="1600" dirty="0" err="1">
                <a:solidFill>
                  <a:schemeClr val="tx1"/>
                </a:solidFill>
              </a:rPr>
              <a:t>볼께</a:t>
            </a:r>
            <a:r>
              <a:rPr lang="en-US" altLang="ko-KR" sz="1600" dirty="0">
                <a:solidFill>
                  <a:schemeClr val="tx1"/>
                </a:solidFill>
              </a:rPr>
              <a:t>! </a:t>
            </a:r>
            <a:r>
              <a:rPr lang="ko-KR" altLang="en-US" sz="1600" dirty="0">
                <a:solidFill>
                  <a:schemeClr val="tx1"/>
                </a:solidFill>
              </a:rPr>
              <a:t>또 보자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 err="1">
                <a:solidFill>
                  <a:schemeClr val="tx1"/>
                </a:solidFill>
              </a:rPr>
              <a:t>세아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감사합니다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542FCE-4FB2-E428-2F47-13E00BF58D2F}"/>
              </a:ext>
            </a:extLst>
          </p:cNvPr>
          <p:cNvSpPr/>
          <p:nvPr/>
        </p:nvSpPr>
        <p:spPr>
          <a:xfrm>
            <a:off x="5419289" y="5763237"/>
            <a:ext cx="4530054" cy="922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소독용 물총 </a:t>
            </a:r>
            <a:r>
              <a:rPr lang="en-US" altLang="ko-KR" dirty="0">
                <a:solidFill>
                  <a:schemeClr val="tx1"/>
                </a:solidFill>
              </a:rPr>
              <a:t>LV2</a:t>
            </a:r>
            <a:r>
              <a:rPr lang="ko-KR" altLang="en-US" dirty="0">
                <a:solidFill>
                  <a:schemeClr val="tx1"/>
                </a:solidFill>
              </a:rPr>
              <a:t>를 획득하셨습니다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90066C-8F04-2C27-CAA5-18BD1B84D75F}"/>
              </a:ext>
            </a:extLst>
          </p:cNvPr>
          <p:cNvSpPr/>
          <p:nvPr/>
        </p:nvSpPr>
        <p:spPr>
          <a:xfrm>
            <a:off x="1359017" y="5910044"/>
            <a:ext cx="3473044" cy="629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대화 </a:t>
            </a:r>
            <a:r>
              <a:rPr lang="ko-KR" altLang="en-US" dirty="0" err="1">
                <a:solidFill>
                  <a:schemeClr val="tx1"/>
                </a:solidFill>
              </a:rPr>
              <a:t>종료뒤</a:t>
            </a:r>
            <a:r>
              <a:rPr lang="ko-KR" altLang="en-US" dirty="0">
                <a:solidFill>
                  <a:schemeClr val="tx1"/>
                </a:solidFill>
              </a:rPr>
              <a:t> 화면에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창 출력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AC7399-3B0D-3966-18CE-73607C8E7BC7}"/>
              </a:ext>
            </a:extLst>
          </p:cNvPr>
          <p:cNvSpPr/>
          <p:nvPr/>
        </p:nvSpPr>
        <p:spPr>
          <a:xfrm>
            <a:off x="7160004" y="6300133"/>
            <a:ext cx="1048624" cy="318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4FE6B91-C3AF-2A3B-4AB9-0186BE0681FE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4832061" y="6224631"/>
            <a:ext cx="58722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484C8DA-87CE-1B50-F184-6D5099712F5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44936" y="1228987"/>
            <a:ext cx="0" cy="2642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7DFA8C15-BF04-D174-C3C6-24477E705C2B}"/>
              </a:ext>
            </a:extLst>
          </p:cNvPr>
          <p:cNvSpPr/>
          <p:nvPr/>
        </p:nvSpPr>
        <p:spPr>
          <a:xfrm>
            <a:off x="6023294" y="5335398"/>
            <a:ext cx="394283" cy="3691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7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미션2-4 진행 시 강화 npc상호작용 할 시 출력되는 대화 시나리오 각본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미션2-4 진행 시 강화 npc상호작용 할 시 출력되는 대화 시나리오 각본</dc:title>
  <dc:creator>ICI</dc:creator>
  <cp:lastModifiedBy>ICI</cp:lastModifiedBy>
  <cp:revision>2</cp:revision>
  <dcterms:created xsi:type="dcterms:W3CDTF">2023-10-19T07:09:58Z</dcterms:created>
  <dcterms:modified xsi:type="dcterms:W3CDTF">2023-10-19T07:37:46Z</dcterms:modified>
</cp:coreProperties>
</file>