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8EF49-7803-430B-8E4A-23BA54AF3370}" type="datetimeFigureOut">
              <a:rPr lang="fr-FR" smtClean="0"/>
              <a:t>26/04/2015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7D2CD-B1D3-46E6-AC07-06AB3FCBF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75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27/04/2015</a:t>
            </a:r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RoboSoccer Lab – Team C</a:t>
            </a:r>
            <a:endParaRPr lang="fr-FR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F9FE9-41F7-4D72-8384-3E784E0E527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RoboSoccer Lab – Team 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F9FE9-41F7-4D72-8384-3E784E0E527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RoboSoccer Lab – Team 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F9FE9-41F7-4D72-8384-3E784E0E527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RoboSoccer Lab – Team C</a:t>
            </a:r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F9FE9-41F7-4D72-8384-3E784E0E527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RoboSoccer Lab – Team 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F9FE9-41F7-4D72-8384-3E784E0E527D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RoboSoccer Lab – Team 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F9FE9-41F7-4D72-8384-3E784E0E527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RoboSoccer Lab – Team C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F9FE9-41F7-4D72-8384-3E784E0E527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RoboSoccer Lab – Team 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F9FE9-41F7-4D72-8384-3E784E0E527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RoboSoccer Lab – Team C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F9FE9-41F7-4D72-8384-3E784E0E527D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RoboSoccer Lab – Team 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F9FE9-41F7-4D72-8384-3E784E0E527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RoboSoccer Lab – Team 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F9FE9-41F7-4D72-8384-3E784E0E527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fr-FR" smtClean="0"/>
              <a:t>27/04/2015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fr-FR" dirty="0" err="1" smtClean="0"/>
              <a:t>RoboSoccer</a:t>
            </a:r>
            <a:r>
              <a:rPr lang="fr-FR" dirty="0" smtClean="0"/>
              <a:t> </a:t>
            </a:r>
            <a:r>
              <a:rPr lang="fr-FR" dirty="0" err="1" smtClean="0"/>
              <a:t>Lab</a:t>
            </a:r>
            <a:r>
              <a:rPr lang="fr-FR" dirty="0" smtClean="0"/>
              <a:t> – Team C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D1F9FE9-41F7-4D72-8384-3E784E0E527D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s.ei.tum.de/en/Lehre/Labs/pr_r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err="1" smtClean="0"/>
              <a:t>RoboSoccer</a:t>
            </a:r>
            <a:r>
              <a:rPr lang="en-GB" noProof="0" dirty="0" smtClean="0"/>
              <a:t> Laboratory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Project Plan – Team C</a:t>
            </a:r>
            <a:endParaRPr lang="en-GB" noProof="0" dirty="0"/>
          </a:p>
        </p:txBody>
      </p:sp>
      <p:sp>
        <p:nvSpPr>
          <p:cNvPr id="4" name="ZoneTexte 3"/>
          <p:cNvSpPr txBox="1"/>
          <p:nvPr/>
        </p:nvSpPr>
        <p:spPr>
          <a:xfrm>
            <a:off x="1547664" y="2636912"/>
            <a:ext cx="4680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Quoc-Nam </a:t>
            </a:r>
            <a:r>
              <a:rPr lang="fr-FR" sz="1400" dirty="0" err="1" smtClean="0"/>
              <a:t>Dessoulles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Duc </a:t>
            </a:r>
            <a:r>
              <a:rPr lang="fr-FR" sz="1400" dirty="0" err="1" smtClean="0"/>
              <a:t>Tung</a:t>
            </a:r>
            <a:r>
              <a:rPr lang="fr-FR" sz="1400" dirty="0" smtClean="0"/>
              <a:t> Dinh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Isabelle </a:t>
            </a:r>
            <a:r>
              <a:rPr lang="fr-FR" sz="1400" dirty="0" err="1" smtClean="0"/>
              <a:t>Janscha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Shu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Chiraz </a:t>
            </a:r>
            <a:r>
              <a:rPr lang="fr-FR" sz="1400" dirty="0" err="1" smtClean="0"/>
              <a:t>Nafouki</a:t>
            </a:r>
            <a:endParaRPr lang="fr-FR" sz="1400" dirty="0" smtClean="0"/>
          </a:p>
        </p:txBody>
      </p:sp>
      <p:pic>
        <p:nvPicPr>
          <p:cNvPr id="1026" name="Picture 2" descr="http://www.rcs.ei.tum.de/fileadmin/tueircs/www/_migrated_pics/76f9645d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92585"/>
            <a:ext cx="3086100" cy="2305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27/04/2015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RoboSoccer Lab – Team C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9FE9-41F7-4D72-8384-3E784E0E527D}" type="slidenum">
              <a:rPr lang="fr-FR" smtClean="0"/>
              <a:t>1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932040" y="5497635"/>
            <a:ext cx="2808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Source: </a:t>
            </a:r>
            <a:r>
              <a:rPr lang="fr-FR" sz="800" dirty="0" smtClean="0">
                <a:hlinkClick r:id="rId3"/>
              </a:rPr>
              <a:t>http://www.rcs.ei.tum.de/en/Lehre/Labs/pr_rs</a:t>
            </a:r>
            <a:r>
              <a:rPr lang="fr-FR" sz="900" dirty="0" smtClean="0">
                <a:hlinkClick r:id="rId3"/>
              </a:rPr>
              <a:t>/</a:t>
            </a:r>
            <a:r>
              <a:rPr lang="fr-FR" sz="900" dirty="0" smtClean="0"/>
              <a:t> 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0723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Objectives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noProof="0" dirty="0" smtClean="0"/>
          </a:p>
          <a:p>
            <a:r>
              <a:rPr lang="en-GB" noProof="0" dirty="0" smtClean="0"/>
              <a:t>Main goal: Win the Championship!</a:t>
            </a:r>
          </a:p>
          <a:p>
            <a:pPr lvl="1"/>
            <a:r>
              <a:rPr lang="en-GB" noProof="0" dirty="0" smtClean="0"/>
              <a:t>Essential: Have a working implementation by 06/07/15</a:t>
            </a:r>
          </a:p>
          <a:p>
            <a:pPr lvl="1"/>
            <a:r>
              <a:rPr lang="en-GB" noProof="0" dirty="0" smtClean="0"/>
              <a:t>Document the robots behaviour and limits by 04/05/15</a:t>
            </a:r>
            <a:endParaRPr lang="en-GB" noProof="0" dirty="0" smtClean="0"/>
          </a:p>
          <a:p>
            <a:pPr lvl="1"/>
            <a:r>
              <a:rPr lang="en-GB" noProof="0" dirty="0" smtClean="0"/>
              <a:t>Define an « efficient » and realistic strategy by 09/05/15</a:t>
            </a:r>
          </a:p>
          <a:p>
            <a:pPr lvl="1"/>
            <a:r>
              <a:rPr lang="en-GB" noProof="0" dirty="0" smtClean="0"/>
              <a:t>Make a suited code design by 11/05/15</a:t>
            </a:r>
          </a:p>
          <a:p>
            <a:pPr lvl="1"/>
            <a:r>
              <a:rPr lang="en-GB" noProof="0" dirty="0" smtClean="0"/>
              <a:t>Implement and test a first working version by 08/06/15</a:t>
            </a:r>
          </a:p>
          <a:p>
            <a:pPr lvl="1"/>
            <a:r>
              <a:rPr lang="en-GB" noProof="0" dirty="0" smtClean="0"/>
              <a:t>Read about adaptive algorithms and design an implementation by 29/06/15</a:t>
            </a:r>
          </a:p>
          <a:p>
            <a:pPr lvl="1"/>
            <a:r>
              <a:rPr lang="en-GB" noProof="0" dirty="0" smtClean="0"/>
              <a:t>… here comes the planning!</a:t>
            </a:r>
            <a:endParaRPr lang="en-GB" noProof="0" dirty="0" smtClean="0"/>
          </a:p>
          <a:p>
            <a:pPr lvl="1"/>
            <a:endParaRPr lang="en-GB" noProof="0" dirty="0" smtClean="0"/>
          </a:p>
          <a:p>
            <a:r>
              <a:rPr lang="en-GB" noProof="0" dirty="0" smtClean="0"/>
              <a:t>In addition: Improve our management / development skills</a:t>
            </a:r>
          </a:p>
          <a:p>
            <a:pPr lvl="1"/>
            <a:r>
              <a:rPr lang="en-GB" noProof="0" dirty="0" smtClean="0"/>
              <a:t>Understand the basics of SVN (commits, branches, merging) at the end of the project</a:t>
            </a:r>
          </a:p>
          <a:p>
            <a:pPr lvl="1"/>
            <a:r>
              <a:rPr lang="en-GB" noProof="0" dirty="0" smtClean="0"/>
              <a:t>Know the fundamentals of OOP / C++ at the end of the project</a:t>
            </a:r>
          </a:p>
          <a:p>
            <a:pPr lvl="1"/>
            <a:r>
              <a:rPr lang="en-GB" noProof="0" dirty="0" smtClean="0"/>
              <a:t>…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RoboSoccer Lab – Team 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9FE9-41F7-4D72-8384-3E784E0E527D}" type="slidenum">
              <a:rPr lang="fr-FR" smtClean="0"/>
              <a:t>2</a:t>
            </a:fld>
            <a:endParaRPr lang="fr-FR"/>
          </a:p>
        </p:txBody>
      </p:sp>
      <p:pic>
        <p:nvPicPr>
          <p:cNvPr id="2052" name="Picture 4" descr="http://d75822.medialib.glogster.com/hikari430/media/70/70d025d28a2a061ebcb12f3580525bb92c039c14/target-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88640"/>
            <a:ext cx="733872" cy="7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Team organization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RoboSoccer Lab – Team C</a:t>
            </a:r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9FE9-41F7-4D72-8384-3E784E0E527D}" type="slidenum">
              <a:rPr lang="fr-FR" smtClean="0"/>
              <a:t>3</a:t>
            </a:fld>
            <a:endParaRPr lang="fr-FR"/>
          </a:p>
        </p:txBody>
      </p:sp>
      <p:grpSp>
        <p:nvGrpSpPr>
          <p:cNvPr id="32" name="Groupe 31"/>
          <p:cNvGrpSpPr/>
          <p:nvPr/>
        </p:nvGrpSpPr>
        <p:grpSpPr>
          <a:xfrm>
            <a:off x="2289052" y="2119768"/>
            <a:ext cx="6220000" cy="3299594"/>
            <a:chOff x="1750050" y="1964704"/>
            <a:chExt cx="6220000" cy="3299594"/>
          </a:xfrm>
        </p:grpSpPr>
        <p:sp>
          <p:nvSpPr>
            <p:cNvPr id="10" name="ZoneTexte 9"/>
            <p:cNvSpPr txBox="1"/>
            <p:nvPr/>
          </p:nvSpPr>
          <p:spPr>
            <a:xfrm>
              <a:off x="2555776" y="1964704"/>
              <a:ext cx="302433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PM: Quoc-Nam </a:t>
              </a:r>
              <a:r>
                <a:rPr lang="fr-FR" dirty="0" err="1" smtClean="0"/>
                <a:t>Dessoulles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750050" y="3369344"/>
              <a:ext cx="18362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QM: Shu Liu</a:t>
              </a:r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576364" y="3369344"/>
              <a:ext cx="180514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CD: </a:t>
              </a:r>
              <a:r>
                <a:rPr lang="fr-FR" dirty="0" err="1" smtClean="0"/>
                <a:t>Tung</a:t>
              </a:r>
              <a:r>
                <a:rPr lang="fr-FR" dirty="0" smtClean="0"/>
                <a:t> Dinh</a:t>
              </a:r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593786" y="4887719"/>
              <a:ext cx="237626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D2: Isabelle </a:t>
              </a:r>
              <a:r>
                <a:rPr lang="fr-FR" dirty="0" err="1" smtClean="0"/>
                <a:t>Janscha</a:t>
              </a:r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992188" y="4894966"/>
              <a:ext cx="237626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D1: Chiraz </a:t>
              </a:r>
              <a:r>
                <a:rPr lang="fr-FR" dirty="0" err="1" smtClean="0"/>
                <a:t>Nafouki</a:t>
              </a:r>
              <a:endParaRPr lang="fr-FR" dirty="0"/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 flipV="1">
              <a:off x="2668152" y="2492896"/>
              <a:ext cx="607704" cy="792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H="1" flipV="1">
              <a:off x="4860032" y="2492896"/>
              <a:ext cx="618906" cy="792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3779912" y="3554010"/>
              <a:ext cx="576064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4180320" y="3861048"/>
              <a:ext cx="1025168" cy="936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 flipH="1" flipV="1">
              <a:off x="5868144" y="3861048"/>
              <a:ext cx="913774" cy="936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Cokie\AppData\Local\Microsoft\Windows\INetCache\IE\9S651V42\team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88640"/>
            <a:ext cx="1049994" cy="7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8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Team organization</a:t>
            </a:r>
            <a:endParaRPr lang="en-GB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200" noProof="0" dirty="0" smtClean="0"/>
          </a:p>
          <a:p>
            <a:r>
              <a:rPr lang="en-GB" sz="2400" noProof="0" dirty="0" smtClean="0"/>
              <a:t>Project Manager (</a:t>
            </a:r>
            <a:r>
              <a:rPr lang="en-GB" sz="2400" b="1" noProof="0" dirty="0" smtClean="0"/>
              <a:t>PM</a:t>
            </a:r>
            <a:r>
              <a:rPr lang="en-GB" sz="2400" noProof="0" dirty="0" smtClean="0"/>
              <a:t>): Planning, work distribution, deadlines control, report, etc.</a:t>
            </a:r>
          </a:p>
          <a:p>
            <a:endParaRPr lang="en-GB" sz="1200" noProof="0" dirty="0" smtClean="0"/>
          </a:p>
          <a:p>
            <a:r>
              <a:rPr lang="en-GB" sz="2400" noProof="0" dirty="0" smtClean="0"/>
              <a:t>Quality manager (</a:t>
            </a:r>
            <a:r>
              <a:rPr lang="en-GB" sz="2400" b="1" noProof="0" dirty="0" smtClean="0"/>
              <a:t>QM</a:t>
            </a:r>
            <a:r>
              <a:rPr lang="en-GB" sz="2400" noProof="0" dirty="0" smtClean="0"/>
              <a:t>): Tests, compliance check, documentation, etc.</a:t>
            </a:r>
          </a:p>
          <a:p>
            <a:endParaRPr lang="en-GB" sz="1200" noProof="0" dirty="0" smtClean="0"/>
          </a:p>
          <a:p>
            <a:r>
              <a:rPr lang="en-GB" sz="2400" noProof="0" dirty="0" smtClean="0"/>
              <a:t>Chief Developer (</a:t>
            </a:r>
            <a:r>
              <a:rPr lang="en-GB" sz="2400" b="1" noProof="0" dirty="0" smtClean="0"/>
              <a:t>CD</a:t>
            </a:r>
            <a:r>
              <a:rPr lang="en-GB" sz="2400" noProof="0" dirty="0" smtClean="0"/>
              <a:t>): Main design, code control, debug help, etc.</a:t>
            </a:r>
          </a:p>
          <a:p>
            <a:endParaRPr lang="en-GB" sz="1200" noProof="0" dirty="0" smtClean="0"/>
          </a:p>
          <a:p>
            <a:r>
              <a:rPr lang="en-GB" sz="2400" noProof="0" dirty="0" smtClean="0"/>
              <a:t>Developers (</a:t>
            </a:r>
            <a:r>
              <a:rPr lang="en-GB" sz="2400" b="1" noProof="0" dirty="0" smtClean="0"/>
              <a:t>D1</a:t>
            </a:r>
            <a:r>
              <a:rPr lang="en-GB" sz="2400" noProof="0" dirty="0" smtClean="0"/>
              <a:t>/</a:t>
            </a:r>
            <a:r>
              <a:rPr lang="en-GB" sz="2400" b="1" noProof="0" dirty="0" smtClean="0"/>
              <a:t>D2</a:t>
            </a:r>
            <a:r>
              <a:rPr lang="en-GB" sz="2400" noProof="0" dirty="0" smtClean="0"/>
              <a:t>): Implementation, supervised by the CD.</a:t>
            </a:r>
            <a:endParaRPr lang="en-GB" sz="24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RoboSoccer Lab – Team C</a:t>
            </a:r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9FE9-41F7-4D72-8384-3E784E0E527D}" type="slidenum">
              <a:rPr lang="fr-FR" smtClean="0"/>
              <a:t>4</a:t>
            </a:fld>
            <a:endParaRPr lang="fr-FR"/>
          </a:p>
        </p:txBody>
      </p:sp>
      <p:pic>
        <p:nvPicPr>
          <p:cNvPr id="8" name="Picture 2" descr="C:\Users\Cokie\AppData\Local\Microsoft\Windows\INetCache\IE\9S651V42\team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88640"/>
            <a:ext cx="1049994" cy="7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3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Planning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RoboSoccer Lab – Team C</a:t>
            </a:r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9FE9-41F7-4D72-8384-3E784E0E527D}" type="slidenum">
              <a:rPr lang="fr-FR" smtClean="0"/>
              <a:t>5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1835696" y="1484784"/>
            <a:ext cx="6480720" cy="4680520"/>
            <a:chOff x="745015" y="1700808"/>
            <a:chExt cx="6174987" cy="457641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497" y="1700808"/>
              <a:ext cx="4120505" cy="4576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15" y="1700808"/>
              <a:ext cx="2054482" cy="4576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1" descr="C:\Users\Cokie\AppData\Local\Microsoft\Windows\INetCache\IE\WU7M57Y0\planning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8640"/>
            <a:ext cx="694439" cy="69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Planning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RoboSoccer Lab – Team C</a:t>
            </a:r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9FE9-41F7-4D72-8384-3E784E0E527D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12" y="3861048"/>
            <a:ext cx="4474785" cy="228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0" y="1484784"/>
            <a:ext cx="4229497" cy="215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868144" y="1988840"/>
            <a:ext cx="18002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Summed duration of all phases</a:t>
            </a:r>
            <a:endParaRPr lang="en-GB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195736" y="4581128"/>
            <a:ext cx="151216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Theoretical work repartition</a:t>
            </a:r>
            <a:endParaRPr lang="en-GB" sz="1400" dirty="0"/>
          </a:p>
        </p:txBody>
      </p:sp>
      <p:pic>
        <p:nvPicPr>
          <p:cNvPr id="11" name="Picture 1" descr="C:\Users\Cokie\AppData\Local\Microsoft\Windows\INetCache\IE\WU7M57Y0\planning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8640"/>
            <a:ext cx="694439" cy="69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27/04/2015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RoboSoccer Lab – Team C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9FE9-41F7-4D72-8384-3E784E0E527D}" type="slidenum">
              <a:rPr lang="fr-FR" smtClean="0"/>
              <a:t>7</a:t>
            </a:fld>
            <a:endParaRPr lang="fr-FR"/>
          </a:p>
        </p:txBody>
      </p:sp>
      <p:pic>
        <p:nvPicPr>
          <p:cNvPr id="4098" name="Picture 2" descr="C:\Users\Cokie\AppData\Local\Microsoft\Windows\INetCache\IE\9S651V42\winners-cup-c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682" y="1398721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763688" y="3933056"/>
            <a:ext cx="640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See you at the Championship!</a:t>
            </a:r>
            <a:endParaRPr lang="en-GB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7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133</TotalTime>
  <Words>198</Words>
  <Application>Microsoft Office PowerPoint</Application>
  <PresentationFormat>Affichage à l'écran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Solstice</vt:lpstr>
      <vt:lpstr>RoboSoccer Laboratory</vt:lpstr>
      <vt:lpstr>Objectives</vt:lpstr>
      <vt:lpstr>Team organization</vt:lpstr>
      <vt:lpstr>Team organization</vt:lpstr>
      <vt:lpstr>Planning</vt:lpstr>
      <vt:lpstr>Planning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RoboSoccer Laboratory</dc:title>
  <dc:creator>Cokie 78</dc:creator>
  <cp:lastModifiedBy>Cokie 78</cp:lastModifiedBy>
  <cp:revision>22</cp:revision>
  <dcterms:created xsi:type="dcterms:W3CDTF">2015-04-26T19:06:16Z</dcterms:created>
  <dcterms:modified xsi:type="dcterms:W3CDTF">2015-04-26T21:20:10Z</dcterms:modified>
</cp:coreProperties>
</file>