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5334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CCE"/>
    <a:srgbClr val="F47D06"/>
    <a:srgbClr val="12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3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237197"/>
            <a:ext cx="4533900" cy="2631887"/>
          </a:xfrm>
        </p:spPr>
        <p:txBody>
          <a:bodyPr anchor="b"/>
          <a:lstStyle>
            <a:lvl1pPr algn="ctr"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750" y="3970580"/>
            <a:ext cx="4000500" cy="1825171"/>
          </a:xfrm>
        </p:spPr>
        <p:txBody>
          <a:bodyPr/>
          <a:lstStyle>
            <a:lvl1pPr marL="0" indent="0" algn="ctr">
              <a:buNone/>
              <a:defRPr sz="1400"/>
            </a:lvl1pPr>
            <a:lvl2pPr marL="266685" indent="0" algn="ctr">
              <a:buNone/>
              <a:defRPr sz="1167"/>
            </a:lvl2pPr>
            <a:lvl3pPr marL="533370" indent="0" algn="ctr">
              <a:buNone/>
              <a:defRPr sz="1050"/>
            </a:lvl3pPr>
            <a:lvl4pPr marL="800054" indent="0" algn="ctr">
              <a:buNone/>
              <a:defRPr sz="933"/>
            </a:lvl4pPr>
            <a:lvl5pPr marL="1066739" indent="0" algn="ctr">
              <a:buNone/>
              <a:defRPr sz="933"/>
            </a:lvl5pPr>
            <a:lvl6pPr marL="1333424" indent="0" algn="ctr">
              <a:buNone/>
              <a:defRPr sz="933"/>
            </a:lvl6pPr>
            <a:lvl7pPr marL="1600109" indent="0" algn="ctr">
              <a:buNone/>
              <a:defRPr sz="933"/>
            </a:lvl7pPr>
            <a:lvl8pPr marL="1866793" indent="0" algn="ctr">
              <a:buNone/>
              <a:defRPr sz="933"/>
            </a:lvl8pPr>
            <a:lvl9pPr marL="2133478" indent="0" algn="ctr">
              <a:buNone/>
              <a:defRPr sz="9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93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1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7144" y="402483"/>
            <a:ext cx="1150144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402483"/>
            <a:ext cx="338375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1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35" y="1884671"/>
            <a:ext cx="4600575" cy="3144614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35" y="5059035"/>
            <a:ext cx="4600575" cy="165367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66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2pPr>
            <a:lvl3pPr marL="5333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80005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73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342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600109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79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3478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11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2012414"/>
            <a:ext cx="22669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38" y="2012414"/>
            <a:ext cx="226695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4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402484"/>
            <a:ext cx="4600575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408" y="1853171"/>
            <a:ext cx="2256532" cy="90821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85" indent="0">
              <a:buNone/>
              <a:defRPr sz="1167" b="1"/>
            </a:lvl2pPr>
            <a:lvl3pPr marL="533370" indent="0">
              <a:buNone/>
              <a:defRPr sz="1050" b="1"/>
            </a:lvl3pPr>
            <a:lvl4pPr marL="800054" indent="0">
              <a:buNone/>
              <a:defRPr sz="933" b="1"/>
            </a:lvl4pPr>
            <a:lvl5pPr marL="1066739" indent="0">
              <a:buNone/>
              <a:defRPr sz="933" b="1"/>
            </a:lvl5pPr>
            <a:lvl6pPr marL="1333424" indent="0">
              <a:buNone/>
              <a:defRPr sz="933" b="1"/>
            </a:lvl6pPr>
            <a:lvl7pPr marL="1600109" indent="0">
              <a:buNone/>
              <a:defRPr sz="933" b="1"/>
            </a:lvl7pPr>
            <a:lvl8pPr marL="1866793" indent="0">
              <a:buNone/>
              <a:defRPr sz="933" b="1"/>
            </a:lvl8pPr>
            <a:lvl9pPr marL="2133478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408" y="2761381"/>
            <a:ext cx="2256532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0338" y="1853171"/>
            <a:ext cx="2267645" cy="90821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85" indent="0">
              <a:buNone/>
              <a:defRPr sz="1167" b="1"/>
            </a:lvl2pPr>
            <a:lvl3pPr marL="533370" indent="0">
              <a:buNone/>
              <a:defRPr sz="1050" b="1"/>
            </a:lvl3pPr>
            <a:lvl4pPr marL="800054" indent="0">
              <a:buNone/>
              <a:defRPr sz="933" b="1"/>
            </a:lvl4pPr>
            <a:lvl5pPr marL="1066739" indent="0">
              <a:buNone/>
              <a:defRPr sz="933" b="1"/>
            </a:lvl5pPr>
            <a:lvl6pPr marL="1333424" indent="0">
              <a:buNone/>
              <a:defRPr sz="933" b="1"/>
            </a:lvl6pPr>
            <a:lvl7pPr marL="1600109" indent="0">
              <a:buNone/>
              <a:defRPr sz="933" b="1"/>
            </a:lvl7pPr>
            <a:lvl8pPr marL="1866793" indent="0">
              <a:buNone/>
              <a:defRPr sz="933" b="1"/>
            </a:lvl8pPr>
            <a:lvl9pPr marL="2133478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0338" y="2761381"/>
            <a:ext cx="22676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9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9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86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503978"/>
            <a:ext cx="1720354" cy="1763924"/>
          </a:xfrm>
        </p:spPr>
        <p:txBody>
          <a:bodyPr anchor="b"/>
          <a:lstStyle>
            <a:lvl1pPr>
              <a:defRPr sz="1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644" y="1088455"/>
            <a:ext cx="2700338" cy="5372269"/>
          </a:xfrm>
        </p:spPr>
        <p:txBody>
          <a:bodyPr/>
          <a:lstStyle>
            <a:lvl1pPr>
              <a:defRPr sz="1867"/>
            </a:lvl1pPr>
            <a:lvl2pPr>
              <a:defRPr sz="1633"/>
            </a:lvl2pPr>
            <a:lvl3pPr>
              <a:defRPr sz="1400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07" y="2267902"/>
            <a:ext cx="1720354" cy="4201570"/>
          </a:xfrm>
        </p:spPr>
        <p:txBody>
          <a:bodyPr/>
          <a:lstStyle>
            <a:lvl1pPr marL="0" indent="0">
              <a:buNone/>
              <a:defRPr sz="933"/>
            </a:lvl1pPr>
            <a:lvl2pPr marL="266685" indent="0">
              <a:buNone/>
              <a:defRPr sz="817"/>
            </a:lvl2pPr>
            <a:lvl3pPr marL="533370" indent="0">
              <a:buNone/>
              <a:defRPr sz="700"/>
            </a:lvl3pPr>
            <a:lvl4pPr marL="800054" indent="0">
              <a:buNone/>
              <a:defRPr sz="583"/>
            </a:lvl4pPr>
            <a:lvl5pPr marL="1066739" indent="0">
              <a:buNone/>
              <a:defRPr sz="583"/>
            </a:lvl5pPr>
            <a:lvl6pPr marL="1333424" indent="0">
              <a:buNone/>
              <a:defRPr sz="583"/>
            </a:lvl6pPr>
            <a:lvl7pPr marL="1600109" indent="0">
              <a:buNone/>
              <a:defRPr sz="583"/>
            </a:lvl7pPr>
            <a:lvl8pPr marL="1866793" indent="0">
              <a:buNone/>
              <a:defRPr sz="583"/>
            </a:lvl8pPr>
            <a:lvl9pPr marL="213347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1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07" y="503978"/>
            <a:ext cx="1720354" cy="1763924"/>
          </a:xfrm>
        </p:spPr>
        <p:txBody>
          <a:bodyPr anchor="b"/>
          <a:lstStyle>
            <a:lvl1pPr>
              <a:defRPr sz="1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7644" y="1088455"/>
            <a:ext cx="2700338" cy="5372269"/>
          </a:xfrm>
        </p:spPr>
        <p:txBody>
          <a:bodyPr anchor="t"/>
          <a:lstStyle>
            <a:lvl1pPr marL="0" indent="0">
              <a:buNone/>
              <a:defRPr sz="1867"/>
            </a:lvl1pPr>
            <a:lvl2pPr marL="266685" indent="0">
              <a:buNone/>
              <a:defRPr sz="1633"/>
            </a:lvl2pPr>
            <a:lvl3pPr marL="533370" indent="0">
              <a:buNone/>
              <a:defRPr sz="1400"/>
            </a:lvl3pPr>
            <a:lvl4pPr marL="800054" indent="0">
              <a:buNone/>
              <a:defRPr sz="1167"/>
            </a:lvl4pPr>
            <a:lvl5pPr marL="1066739" indent="0">
              <a:buNone/>
              <a:defRPr sz="1167"/>
            </a:lvl5pPr>
            <a:lvl6pPr marL="1333424" indent="0">
              <a:buNone/>
              <a:defRPr sz="1167"/>
            </a:lvl6pPr>
            <a:lvl7pPr marL="1600109" indent="0">
              <a:buNone/>
              <a:defRPr sz="1167"/>
            </a:lvl7pPr>
            <a:lvl8pPr marL="1866793" indent="0">
              <a:buNone/>
              <a:defRPr sz="1167"/>
            </a:lvl8pPr>
            <a:lvl9pPr marL="2133478" indent="0">
              <a:buNone/>
              <a:defRPr sz="1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07" y="2267902"/>
            <a:ext cx="1720354" cy="4201570"/>
          </a:xfrm>
        </p:spPr>
        <p:txBody>
          <a:bodyPr/>
          <a:lstStyle>
            <a:lvl1pPr marL="0" indent="0">
              <a:buNone/>
              <a:defRPr sz="933"/>
            </a:lvl1pPr>
            <a:lvl2pPr marL="266685" indent="0">
              <a:buNone/>
              <a:defRPr sz="817"/>
            </a:lvl2pPr>
            <a:lvl3pPr marL="533370" indent="0">
              <a:buNone/>
              <a:defRPr sz="700"/>
            </a:lvl3pPr>
            <a:lvl4pPr marL="800054" indent="0">
              <a:buNone/>
              <a:defRPr sz="583"/>
            </a:lvl4pPr>
            <a:lvl5pPr marL="1066739" indent="0">
              <a:buNone/>
              <a:defRPr sz="583"/>
            </a:lvl5pPr>
            <a:lvl6pPr marL="1333424" indent="0">
              <a:buNone/>
              <a:defRPr sz="583"/>
            </a:lvl6pPr>
            <a:lvl7pPr marL="1600109" indent="0">
              <a:buNone/>
              <a:defRPr sz="583"/>
            </a:lvl7pPr>
            <a:lvl8pPr marL="1866793" indent="0">
              <a:buNone/>
              <a:defRPr sz="583"/>
            </a:lvl8pPr>
            <a:lvl9pPr marL="213347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3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402484"/>
            <a:ext cx="460057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2012414"/>
            <a:ext cx="460057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713" y="7006700"/>
            <a:ext cx="12001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6C2E-F0E9-4337-98E9-3568FCCC73E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888" y="7006700"/>
            <a:ext cx="180022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7138" y="7006700"/>
            <a:ext cx="120015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01A0-E0DF-4FB0-AFD9-2D2F7B5019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7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33370" rtl="0" eaLnBrk="1" latinLnBrk="0" hangingPunct="1">
        <a:lnSpc>
          <a:spcPct val="90000"/>
        </a:lnSpc>
        <a:spcBef>
          <a:spcPct val="0"/>
        </a:spcBef>
        <a:buNone/>
        <a:defRPr sz="2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342" indent="-133342" algn="l" defTabSz="53337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00027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12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3pPr>
      <a:lvl4pPr marL="933397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200081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66766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3451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36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820" indent="-133342" algn="l" defTabSz="53337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685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370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054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739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424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09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793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478" algn="l" defTabSz="53337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64C50-AACF-405A-AD4C-9E7BB2041941}"/>
              </a:ext>
            </a:extLst>
          </p:cNvPr>
          <p:cNvSpPr txBox="1"/>
          <p:nvPr/>
        </p:nvSpPr>
        <p:spPr>
          <a:xfrm>
            <a:off x="558085" y="1276083"/>
            <a:ext cx="4217821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CodeIgniter :</a:t>
            </a:r>
            <a:endParaRPr lang="id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DE065-EA73-452E-8D22-7C2A8B952EB8}"/>
              </a:ext>
            </a:extLst>
          </p:cNvPr>
          <p:cNvSpPr txBox="1"/>
          <p:nvPr/>
        </p:nvSpPr>
        <p:spPr>
          <a:xfrm>
            <a:off x="320470" y="2107080"/>
            <a:ext cx="4693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Implementasi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Metode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Entropy Pada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Pemrograman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PHP</a:t>
            </a:r>
            <a:endParaRPr lang="id-ID" sz="2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AC3C8-F400-4A36-B009-85D0820689BA}"/>
              </a:ext>
            </a:extLst>
          </p:cNvPr>
          <p:cNvSpPr txBox="1"/>
          <p:nvPr/>
        </p:nvSpPr>
        <p:spPr>
          <a:xfrm>
            <a:off x="1252676" y="3257765"/>
            <a:ext cx="28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Belajar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Praktek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BEE59-5D0D-4C9E-A0FB-6204ECD18D35}"/>
              </a:ext>
            </a:extLst>
          </p:cNvPr>
          <p:cNvSpPr txBox="1"/>
          <p:nvPr/>
        </p:nvSpPr>
        <p:spPr>
          <a:xfrm>
            <a:off x="1900597" y="642574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Cokro Edi P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0C2E4-A6A1-4AAA-B7F7-A492EC30DBE6}"/>
              </a:ext>
            </a:extLst>
          </p:cNvPr>
          <p:cNvSpPr/>
          <p:nvPr/>
        </p:nvSpPr>
        <p:spPr>
          <a:xfrm>
            <a:off x="905381" y="6135841"/>
            <a:ext cx="3523237" cy="6592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6051F-DD30-405B-B3A1-9F2B3A70E0C7}"/>
              </a:ext>
            </a:extLst>
          </p:cNvPr>
          <p:cNvSpPr txBox="1"/>
          <p:nvPr/>
        </p:nvSpPr>
        <p:spPr>
          <a:xfrm>
            <a:off x="1130675" y="6169504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Rockwell" panose="02060603020205020403" pitchFamily="18" charset="0"/>
              </a:rPr>
              <a:t>M. Yusril Helmi Setyawan</a:t>
            </a:r>
          </a:p>
        </p:txBody>
      </p:sp>
    </p:spTree>
    <p:extLst>
      <p:ext uri="{BB962C8B-B14F-4D97-AF65-F5344CB8AC3E}">
        <p14:creationId xmlns:p14="http://schemas.microsoft.com/office/powerpoint/2010/main" val="5811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CC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CC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3520A6-0C98-4EE2-8D5D-C1D4141696DD}"/>
              </a:ext>
            </a:extLst>
          </p:cNvPr>
          <p:cNvGrpSpPr/>
          <p:nvPr/>
        </p:nvGrpSpPr>
        <p:grpSpPr>
          <a:xfrm>
            <a:off x="320473" y="2862284"/>
            <a:ext cx="4693053" cy="1835106"/>
            <a:chOff x="320470" y="1404971"/>
            <a:chExt cx="4693053" cy="18351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ABE9CF-B539-49D8-BB69-14252343B240}"/>
                </a:ext>
              </a:extLst>
            </p:cNvPr>
            <p:cNvSpPr txBox="1"/>
            <p:nvPr/>
          </p:nvSpPr>
          <p:spPr>
            <a:xfrm>
              <a:off x="320470" y="2107080"/>
              <a:ext cx="4693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Implementasi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 </a:t>
              </a: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Metode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 Entropy Pada </a:t>
              </a:r>
              <a:r>
                <a:rPr 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Pemrograman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doni MT" panose="02070603080606020203" pitchFamily="18" charset="0"/>
                </a:rPr>
                <a:t> PHP</a:t>
              </a:r>
              <a:endPara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B67EB-8DA3-41F4-A820-2C6C13746A8B}"/>
                </a:ext>
              </a:extLst>
            </p:cNvPr>
            <p:cNvSpPr txBox="1"/>
            <p:nvPr/>
          </p:nvSpPr>
          <p:spPr>
            <a:xfrm>
              <a:off x="1252673" y="2932300"/>
              <a:ext cx="282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(</a:t>
              </a:r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Belajar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 </a:t>
              </a:r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Dengan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 </a:t>
              </a:r>
              <a:r>
                <a:rPr lang="en-U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Praktek</a:t>
              </a:r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)</a:t>
              </a:r>
              <a:endParaRPr lang="id-ID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575C75-5DAE-414F-BA72-6136888CAC23}"/>
                </a:ext>
              </a:extLst>
            </p:cNvPr>
            <p:cNvSpPr txBox="1"/>
            <p:nvPr/>
          </p:nvSpPr>
          <p:spPr>
            <a:xfrm>
              <a:off x="1228941" y="1404971"/>
              <a:ext cx="28761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Rockwell" panose="02060603020205020403" pitchFamily="18" charset="0"/>
                </a:rPr>
                <a:t>CodeIgniter :</a:t>
              </a:r>
              <a:endParaRPr lang="id-ID" sz="3200" b="1" dirty="0"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04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34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Bodoni MT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Cokro Edi Prawiro</dc:creator>
  <cp:lastModifiedBy>Cokro Edi Prawiro</cp:lastModifiedBy>
  <cp:revision>25</cp:revision>
  <dcterms:created xsi:type="dcterms:W3CDTF">2020-03-03T15:38:22Z</dcterms:created>
  <dcterms:modified xsi:type="dcterms:W3CDTF">2020-04-01T11:38:11Z</dcterms:modified>
</cp:coreProperties>
</file>