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  <p:sldId id="256" r:id="rId3"/>
  </p:sldIdLst>
  <p:sldSz cx="5334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8CCE"/>
    <a:srgbClr val="F47D06"/>
    <a:srgbClr val="12D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5" autoAdjust="0"/>
    <p:restoredTop sz="94660"/>
  </p:normalViewPr>
  <p:slideViewPr>
    <p:cSldViewPr snapToGrid="0">
      <p:cViewPr>
        <p:scale>
          <a:sx n="75" d="100"/>
          <a:sy n="75" d="100"/>
        </p:scale>
        <p:origin x="2028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1237197"/>
            <a:ext cx="4533900" cy="2631887"/>
          </a:xfrm>
        </p:spPr>
        <p:txBody>
          <a:bodyPr anchor="b"/>
          <a:lstStyle>
            <a:lvl1pPr algn="ctr">
              <a:defRPr sz="3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750" y="3970580"/>
            <a:ext cx="4000500" cy="1825171"/>
          </a:xfrm>
        </p:spPr>
        <p:txBody>
          <a:bodyPr/>
          <a:lstStyle>
            <a:lvl1pPr marL="0" indent="0" algn="ctr">
              <a:buNone/>
              <a:defRPr sz="1400"/>
            </a:lvl1pPr>
            <a:lvl2pPr marL="266685" indent="0" algn="ctr">
              <a:buNone/>
              <a:defRPr sz="1167"/>
            </a:lvl2pPr>
            <a:lvl3pPr marL="533370" indent="0" algn="ctr">
              <a:buNone/>
              <a:defRPr sz="1050"/>
            </a:lvl3pPr>
            <a:lvl4pPr marL="800054" indent="0" algn="ctr">
              <a:buNone/>
              <a:defRPr sz="933"/>
            </a:lvl4pPr>
            <a:lvl5pPr marL="1066739" indent="0" algn="ctr">
              <a:buNone/>
              <a:defRPr sz="933"/>
            </a:lvl5pPr>
            <a:lvl6pPr marL="1333424" indent="0" algn="ctr">
              <a:buNone/>
              <a:defRPr sz="933"/>
            </a:lvl6pPr>
            <a:lvl7pPr marL="1600109" indent="0" algn="ctr">
              <a:buNone/>
              <a:defRPr sz="933"/>
            </a:lvl7pPr>
            <a:lvl8pPr marL="1866793" indent="0" algn="ctr">
              <a:buNone/>
              <a:defRPr sz="933"/>
            </a:lvl8pPr>
            <a:lvl9pPr marL="2133478" indent="0" algn="ctr">
              <a:buNone/>
              <a:defRPr sz="9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01/04/2020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935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01/04/2020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419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7144" y="402483"/>
            <a:ext cx="1150144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713" y="402483"/>
            <a:ext cx="3383756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01/04/2020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85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01/04/2020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813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35" y="1884671"/>
            <a:ext cx="4600575" cy="3144614"/>
          </a:xfrm>
        </p:spPr>
        <p:txBody>
          <a:bodyPr anchor="b"/>
          <a:lstStyle>
            <a:lvl1pPr>
              <a:defRPr sz="3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935" y="5059035"/>
            <a:ext cx="4600575" cy="165367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6685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2pPr>
            <a:lvl3pPr marL="53337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3pPr>
            <a:lvl4pPr marL="800054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066739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333424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600109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1866793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133478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01/04/2020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116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2012414"/>
            <a:ext cx="2266950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0338" y="2012414"/>
            <a:ext cx="2266950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01/04/2020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149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407" y="402484"/>
            <a:ext cx="4600575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408" y="1853171"/>
            <a:ext cx="2256532" cy="90821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6685" indent="0">
              <a:buNone/>
              <a:defRPr sz="1167" b="1"/>
            </a:lvl2pPr>
            <a:lvl3pPr marL="533370" indent="0">
              <a:buNone/>
              <a:defRPr sz="1050" b="1"/>
            </a:lvl3pPr>
            <a:lvl4pPr marL="800054" indent="0">
              <a:buNone/>
              <a:defRPr sz="933" b="1"/>
            </a:lvl4pPr>
            <a:lvl5pPr marL="1066739" indent="0">
              <a:buNone/>
              <a:defRPr sz="933" b="1"/>
            </a:lvl5pPr>
            <a:lvl6pPr marL="1333424" indent="0">
              <a:buNone/>
              <a:defRPr sz="933" b="1"/>
            </a:lvl6pPr>
            <a:lvl7pPr marL="1600109" indent="0">
              <a:buNone/>
              <a:defRPr sz="933" b="1"/>
            </a:lvl7pPr>
            <a:lvl8pPr marL="1866793" indent="0">
              <a:buNone/>
              <a:defRPr sz="933" b="1"/>
            </a:lvl8pPr>
            <a:lvl9pPr marL="2133478" indent="0">
              <a:buNone/>
              <a:defRPr sz="9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408" y="2761381"/>
            <a:ext cx="2256532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00338" y="1853171"/>
            <a:ext cx="2267645" cy="90821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6685" indent="0">
              <a:buNone/>
              <a:defRPr sz="1167" b="1"/>
            </a:lvl2pPr>
            <a:lvl3pPr marL="533370" indent="0">
              <a:buNone/>
              <a:defRPr sz="1050" b="1"/>
            </a:lvl3pPr>
            <a:lvl4pPr marL="800054" indent="0">
              <a:buNone/>
              <a:defRPr sz="933" b="1"/>
            </a:lvl4pPr>
            <a:lvl5pPr marL="1066739" indent="0">
              <a:buNone/>
              <a:defRPr sz="933" b="1"/>
            </a:lvl5pPr>
            <a:lvl6pPr marL="1333424" indent="0">
              <a:buNone/>
              <a:defRPr sz="933" b="1"/>
            </a:lvl6pPr>
            <a:lvl7pPr marL="1600109" indent="0">
              <a:buNone/>
              <a:defRPr sz="933" b="1"/>
            </a:lvl7pPr>
            <a:lvl8pPr marL="1866793" indent="0">
              <a:buNone/>
              <a:defRPr sz="933" b="1"/>
            </a:lvl8pPr>
            <a:lvl9pPr marL="2133478" indent="0">
              <a:buNone/>
              <a:defRPr sz="9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00338" y="2761381"/>
            <a:ext cx="2267645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01/04/2020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695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01/04/2020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299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01/04/2020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286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407" y="503978"/>
            <a:ext cx="1720354" cy="1763924"/>
          </a:xfrm>
        </p:spPr>
        <p:txBody>
          <a:bodyPr anchor="b"/>
          <a:lstStyle>
            <a:lvl1pPr>
              <a:defRPr sz="18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644" y="1088455"/>
            <a:ext cx="2700338" cy="5372269"/>
          </a:xfrm>
        </p:spPr>
        <p:txBody>
          <a:bodyPr/>
          <a:lstStyle>
            <a:lvl1pPr>
              <a:defRPr sz="1867"/>
            </a:lvl1pPr>
            <a:lvl2pPr>
              <a:defRPr sz="1633"/>
            </a:lvl2pPr>
            <a:lvl3pPr>
              <a:defRPr sz="1400"/>
            </a:lvl3pPr>
            <a:lvl4pPr>
              <a:defRPr sz="1167"/>
            </a:lvl4pPr>
            <a:lvl5pPr>
              <a:defRPr sz="1167"/>
            </a:lvl5pPr>
            <a:lvl6pPr>
              <a:defRPr sz="1167"/>
            </a:lvl6pPr>
            <a:lvl7pPr>
              <a:defRPr sz="1167"/>
            </a:lvl7pPr>
            <a:lvl8pPr>
              <a:defRPr sz="1167"/>
            </a:lvl8pPr>
            <a:lvl9pPr>
              <a:defRPr sz="1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7407" y="2267902"/>
            <a:ext cx="1720354" cy="4201570"/>
          </a:xfrm>
        </p:spPr>
        <p:txBody>
          <a:bodyPr/>
          <a:lstStyle>
            <a:lvl1pPr marL="0" indent="0">
              <a:buNone/>
              <a:defRPr sz="933"/>
            </a:lvl1pPr>
            <a:lvl2pPr marL="266685" indent="0">
              <a:buNone/>
              <a:defRPr sz="817"/>
            </a:lvl2pPr>
            <a:lvl3pPr marL="533370" indent="0">
              <a:buNone/>
              <a:defRPr sz="700"/>
            </a:lvl3pPr>
            <a:lvl4pPr marL="800054" indent="0">
              <a:buNone/>
              <a:defRPr sz="583"/>
            </a:lvl4pPr>
            <a:lvl5pPr marL="1066739" indent="0">
              <a:buNone/>
              <a:defRPr sz="583"/>
            </a:lvl5pPr>
            <a:lvl6pPr marL="1333424" indent="0">
              <a:buNone/>
              <a:defRPr sz="583"/>
            </a:lvl6pPr>
            <a:lvl7pPr marL="1600109" indent="0">
              <a:buNone/>
              <a:defRPr sz="583"/>
            </a:lvl7pPr>
            <a:lvl8pPr marL="1866793" indent="0">
              <a:buNone/>
              <a:defRPr sz="583"/>
            </a:lvl8pPr>
            <a:lvl9pPr marL="2133478" indent="0">
              <a:buNone/>
              <a:defRPr sz="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01/04/2020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19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407" y="503978"/>
            <a:ext cx="1720354" cy="1763924"/>
          </a:xfrm>
        </p:spPr>
        <p:txBody>
          <a:bodyPr anchor="b"/>
          <a:lstStyle>
            <a:lvl1pPr>
              <a:defRPr sz="18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7644" y="1088455"/>
            <a:ext cx="2700338" cy="5372269"/>
          </a:xfrm>
        </p:spPr>
        <p:txBody>
          <a:bodyPr anchor="t"/>
          <a:lstStyle>
            <a:lvl1pPr marL="0" indent="0">
              <a:buNone/>
              <a:defRPr sz="1867"/>
            </a:lvl1pPr>
            <a:lvl2pPr marL="266685" indent="0">
              <a:buNone/>
              <a:defRPr sz="1633"/>
            </a:lvl2pPr>
            <a:lvl3pPr marL="533370" indent="0">
              <a:buNone/>
              <a:defRPr sz="1400"/>
            </a:lvl3pPr>
            <a:lvl4pPr marL="800054" indent="0">
              <a:buNone/>
              <a:defRPr sz="1167"/>
            </a:lvl4pPr>
            <a:lvl5pPr marL="1066739" indent="0">
              <a:buNone/>
              <a:defRPr sz="1167"/>
            </a:lvl5pPr>
            <a:lvl6pPr marL="1333424" indent="0">
              <a:buNone/>
              <a:defRPr sz="1167"/>
            </a:lvl6pPr>
            <a:lvl7pPr marL="1600109" indent="0">
              <a:buNone/>
              <a:defRPr sz="1167"/>
            </a:lvl7pPr>
            <a:lvl8pPr marL="1866793" indent="0">
              <a:buNone/>
              <a:defRPr sz="1167"/>
            </a:lvl8pPr>
            <a:lvl9pPr marL="2133478" indent="0">
              <a:buNone/>
              <a:defRPr sz="11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7407" y="2267902"/>
            <a:ext cx="1720354" cy="4201570"/>
          </a:xfrm>
        </p:spPr>
        <p:txBody>
          <a:bodyPr/>
          <a:lstStyle>
            <a:lvl1pPr marL="0" indent="0">
              <a:buNone/>
              <a:defRPr sz="933"/>
            </a:lvl1pPr>
            <a:lvl2pPr marL="266685" indent="0">
              <a:buNone/>
              <a:defRPr sz="817"/>
            </a:lvl2pPr>
            <a:lvl3pPr marL="533370" indent="0">
              <a:buNone/>
              <a:defRPr sz="700"/>
            </a:lvl3pPr>
            <a:lvl4pPr marL="800054" indent="0">
              <a:buNone/>
              <a:defRPr sz="583"/>
            </a:lvl4pPr>
            <a:lvl5pPr marL="1066739" indent="0">
              <a:buNone/>
              <a:defRPr sz="583"/>
            </a:lvl5pPr>
            <a:lvl6pPr marL="1333424" indent="0">
              <a:buNone/>
              <a:defRPr sz="583"/>
            </a:lvl6pPr>
            <a:lvl7pPr marL="1600109" indent="0">
              <a:buNone/>
              <a:defRPr sz="583"/>
            </a:lvl7pPr>
            <a:lvl8pPr marL="1866793" indent="0">
              <a:buNone/>
              <a:defRPr sz="583"/>
            </a:lvl8pPr>
            <a:lvl9pPr marL="2133478" indent="0">
              <a:buNone/>
              <a:defRPr sz="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01/04/2020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330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713" y="402484"/>
            <a:ext cx="4600575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2012414"/>
            <a:ext cx="4600575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713" y="7006700"/>
            <a:ext cx="120015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46C2E-F0E9-4337-98E9-3568FCCC73E9}" type="datetimeFigureOut">
              <a:rPr lang="id-ID" smtClean="0"/>
              <a:t>01/04/2020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6888" y="7006700"/>
            <a:ext cx="180022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7138" y="7006700"/>
            <a:ext cx="120015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371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533370" rtl="0" eaLnBrk="1" latinLnBrk="0" hangingPunct="1">
        <a:lnSpc>
          <a:spcPct val="90000"/>
        </a:lnSpc>
        <a:spcBef>
          <a:spcPct val="0"/>
        </a:spcBef>
        <a:buNone/>
        <a:defRPr sz="25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342" indent="-133342" algn="l" defTabSz="53337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00027" indent="-133342" algn="l" defTabSz="53337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66712" indent="-133342" algn="l" defTabSz="53337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3pPr>
      <a:lvl4pPr marL="933397" indent="-133342" algn="l" defTabSz="53337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200081" indent="-133342" algn="l" defTabSz="53337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66766" indent="-133342" algn="l" defTabSz="53337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733451" indent="-133342" algn="l" defTabSz="53337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000136" indent="-133342" algn="l" defTabSz="53337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266820" indent="-133342" algn="l" defTabSz="53337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337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66685" algn="l" defTabSz="53337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33370" algn="l" defTabSz="53337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0054" algn="l" defTabSz="53337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66739" algn="l" defTabSz="53337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333424" algn="l" defTabSz="53337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00109" algn="l" defTabSz="53337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66793" algn="l" defTabSz="53337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33478" algn="l" defTabSz="53337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8CC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25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564C50-AACF-405A-AD4C-9E7BB2041941}"/>
              </a:ext>
            </a:extLst>
          </p:cNvPr>
          <p:cNvSpPr txBox="1"/>
          <p:nvPr/>
        </p:nvSpPr>
        <p:spPr>
          <a:xfrm>
            <a:off x="188561" y="417579"/>
            <a:ext cx="5904856" cy="156966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CodeIgniter : </a:t>
            </a:r>
            <a:r>
              <a:rPr 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Implementasi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Metode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Entropy Pada </a:t>
            </a:r>
            <a:r>
              <a:rPr 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Pemrograman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PHP</a:t>
            </a:r>
            <a:endParaRPr lang="id-ID" sz="24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  <a:p>
            <a:endParaRPr lang="id-ID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AC3C8-F400-4A36-B009-85D0820689BA}"/>
              </a:ext>
            </a:extLst>
          </p:cNvPr>
          <p:cNvSpPr txBox="1"/>
          <p:nvPr/>
        </p:nvSpPr>
        <p:spPr>
          <a:xfrm>
            <a:off x="188561" y="1202409"/>
            <a:ext cx="28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Belajar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Dengan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Praktek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)</a:t>
            </a:r>
            <a:endParaRPr lang="id-ID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9A0905-F66F-4F3D-86E8-F6BEF2FAE0ED}"/>
              </a:ext>
            </a:extLst>
          </p:cNvPr>
          <p:cNvCxnSpPr>
            <a:cxnSpLocks/>
          </p:cNvCxnSpPr>
          <p:nvPr/>
        </p:nvCxnSpPr>
        <p:spPr>
          <a:xfrm>
            <a:off x="342900" y="1716124"/>
            <a:ext cx="4686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ED51370-29D0-492B-8135-6B2F91714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357266"/>
            <a:ext cx="1253671" cy="59520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96EB55-9452-4AE2-B55A-66CC7A91D979}"/>
              </a:ext>
            </a:extLst>
          </p:cNvPr>
          <p:cNvCxnSpPr>
            <a:cxnSpLocks/>
          </p:cNvCxnSpPr>
          <p:nvPr/>
        </p:nvCxnSpPr>
        <p:spPr>
          <a:xfrm>
            <a:off x="342900" y="5961553"/>
            <a:ext cx="4686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A9E739-0377-466E-A321-F2965950B784}"/>
              </a:ext>
            </a:extLst>
          </p:cNvPr>
          <p:cNvSpPr txBox="1"/>
          <p:nvPr/>
        </p:nvSpPr>
        <p:spPr>
          <a:xfrm>
            <a:off x="342900" y="1909236"/>
            <a:ext cx="468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>
                <a:solidFill>
                  <a:schemeClr val="bg1"/>
                </a:solidFill>
              </a:rPr>
              <a:t>Metode</a:t>
            </a:r>
            <a:r>
              <a:rPr lang="en-US" sz="1200" dirty="0">
                <a:solidFill>
                  <a:schemeClr val="bg1"/>
                </a:solidFill>
              </a:rPr>
              <a:t> Entropy </a:t>
            </a:r>
            <a:r>
              <a:rPr lang="en-US" sz="1200" dirty="0" err="1">
                <a:solidFill>
                  <a:schemeClr val="bg1"/>
                </a:solidFill>
              </a:rPr>
              <a:t>merupakan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metode</a:t>
            </a:r>
            <a:r>
              <a:rPr lang="en-US" sz="1200" dirty="0">
                <a:solidFill>
                  <a:schemeClr val="bg1"/>
                </a:solidFill>
              </a:rPr>
              <a:t> yang </a:t>
            </a:r>
            <a:r>
              <a:rPr lang="en-US" sz="1200" dirty="0" err="1">
                <a:solidFill>
                  <a:schemeClr val="bg1"/>
                </a:solidFill>
              </a:rPr>
              <a:t>dapat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digunakan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untuk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membobotkan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kriteria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dari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beberapa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alternatif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metode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dapat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diimplementasikan</a:t>
            </a:r>
            <a:r>
              <a:rPr lang="en-US" sz="1200" dirty="0">
                <a:solidFill>
                  <a:schemeClr val="bg1"/>
                </a:solidFill>
              </a:rPr>
              <a:t> pada </a:t>
            </a:r>
            <a:r>
              <a:rPr lang="en-US" sz="1200" dirty="0" err="1">
                <a:solidFill>
                  <a:schemeClr val="bg1"/>
                </a:solidFill>
              </a:rPr>
              <a:t>sistem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berbasis</a:t>
            </a:r>
            <a:r>
              <a:rPr lang="en-US" sz="1200" dirty="0">
                <a:solidFill>
                  <a:schemeClr val="bg1"/>
                </a:solidFill>
              </a:rPr>
              <a:t> PHP, </a:t>
            </a:r>
            <a:r>
              <a:rPr lang="en-US" sz="1200" dirty="0" err="1">
                <a:solidFill>
                  <a:schemeClr val="bg1"/>
                </a:solidFill>
              </a:rPr>
              <a:t>adapun</a:t>
            </a:r>
            <a:r>
              <a:rPr lang="en-US" sz="1200" dirty="0">
                <a:solidFill>
                  <a:schemeClr val="bg1"/>
                </a:solidFill>
              </a:rPr>
              <a:t> pada </a:t>
            </a:r>
            <a:r>
              <a:rPr lang="en-US" sz="1200" dirty="0" err="1">
                <a:solidFill>
                  <a:schemeClr val="bg1"/>
                </a:solidFill>
              </a:rPr>
              <a:t>buku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Metode</a:t>
            </a:r>
            <a:r>
              <a:rPr lang="en-US" sz="1200" dirty="0">
                <a:solidFill>
                  <a:schemeClr val="bg1"/>
                </a:solidFill>
              </a:rPr>
              <a:t> Entropy </a:t>
            </a:r>
            <a:r>
              <a:rPr lang="en-US" sz="1200" dirty="0" err="1">
                <a:solidFill>
                  <a:schemeClr val="bg1"/>
                </a:solidFill>
              </a:rPr>
              <a:t>ini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diimplementasikan</a:t>
            </a:r>
            <a:r>
              <a:rPr lang="en-US" sz="1200" dirty="0">
                <a:solidFill>
                  <a:schemeClr val="bg1"/>
                </a:solidFill>
              </a:rPr>
              <a:t> pada system yang </a:t>
            </a:r>
            <a:r>
              <a:rPr lang="en-US" sz="1200" dirty="0" err="1">
                <a:solidFill>
                  <a:schemeClr val="bg1"/>
                </a:solidFill>
              </a:rPr>
              <a:t>dibuat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mengguanakan</a:t>
            </a:r>
            <a:r>
              <a:rPr lang="en-US" sz="1200" dirty="0">
                <a:solidFill>
                  <a:schemeClr val="bg1"/>
                </a:solidFill>
              </a:rPr>
              <a:t> CodeIgniter </a:t>
            </a:r>
            <a:r>
              <a:rPr lang="en-US" sz="1200" dirty="0" err="1">
                <a:solidFill>
                  <a:schemeClr val="bg1"/>
                </a:solidFill>
              </a:rPr>
              <a:t>sebagai</a:t>
            </a:r>
            <a:r>
              <a:rPr lang="en-US" sz="1200" dirty="0">
                <a:solidFill>
                  <a:schemeClr val="bg1"/>
                </a:solidFill>
              </a:rPr>
              <a:t> Framework </a:t>
            </a:r>
            <a:r>
              <a:rPr lang="en-US" sz="1200" dirty="0" err="1">
                <a:solidFill>
                  <a:schemeClr val="bg1"/>
                </a:solidFill>
              </a:rPr>
              <a:t>dari</a:t>
            </a:r>
            <a:r>
              <a:rPr lang="en-US" sz="1200" dirty="0">
                <a:solidFill>
                  <a:schemeClr val="bg1"/>
                </a:solidFill>
              </a:rPr>
              <a:t> PHP.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29BB0-214B-4974-9974-132F89076A1B}"/>
              </a:ext>
            </a:extLst>
          </p:cNvPr>
          <p:cNvSpPr txBox="1"/>
          <p:nvPr/>
        </p:nvSpPr>
        <p:spPr>
          <a:xfrm>
            <a:off x="342900" y="3221788"/>
            <a:ext cx="4686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>
                <a:solidFill>
                  <a:schemeClr val="bg1"/>
                </a:solidFill>
              </a:rPr>
              <a:t>Pembahasan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dadalam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buku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meliputi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bg1"/>
                </a:solidFill>
              </a:rPr>
              <a:t>Sekilas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tentang</a:t>
            </a:r>
            <a:r>
              <a:rPr lang="en-US" sz="1200" dirty="0">
                <a:solidFill>
                  <a:schemeClr val="bg1"/>
                </a:solidFill>
              </a:rPr>
              <a:t>  CodeIgniter.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bg1"/>
                </a:solidFill>
              </a:rPr>
              <a:t>Alat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atau</a:t>
            </a:r>
            <a:r>
              <a:rPr lang="en-US" sz="1200" dirty="0">
                <a:solidFill>
                  <a:schemeClr val="bg1"/>
                </a:solidFill>
              </a:rPr>
              <a:t> tools yang di </a:t>
            </a:r>
            <a:r>
              <a:rPr lang="en-US" sz="1200" dirty="0" err="1">
                <a:solidFill>
                  <a:schemeClr val="bg1"/>
                </a:solidFill>
              </a:rPr>
              <a:t>gunakan</a:t>
            </a:r>
            <a:r>
              <a:rPr lang="en-US" sz="1200" dirty="0">
                <a:solidFill>
                  <a:schemeClr val="bg1"/>
                </a:solidFill>
              </a:rPr>
              <a:t> dan </a:t>
            </a:r>
            <a:r>
              <a:rPr lang="en-US" sz="1200" dirty="0" err="1">
                <a:solidFill>
                  <a:schemeClr val="bg1"/>
                </a:solidFill>
              </a:rPr>
              <a:t>cara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instalasinya</a:t>
            </a:r>
            <a:r>
              <a:rPr lang="en-US" sz="1200" dirty="0">
                <a:solidFill>
                  <a:schemeClr val="bg1"/>
                </a:solidFill>
              </a:rPr>
              <a:t> 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bg1"/>
                </a:solidFill>
              </a:rPr>
              <a:t>Materi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tentang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metode</a:t>
            </a:r>
            <a:r>
              <a:rPr lang="en-US" sz="1200" dirty="0">
                <a:solidFill>
                  <a:schemeClr val="bg1"/>
                </a:solidFill>
              </a:rPr>
              <a:t> entropy.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bg1"/>
                </a:solidFill>
              </a:rPr>
              <a:t>Contoh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perhitungan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metode</a:t>
            </a:r>
            <a:r>
              <a:rPr lang="en-US" sz="1200" dirty="0">
                <a:solidFill>
                  <a:schemeClr val="bg1"/>
                </a:solidFill>
              </a:rPr>
              <a:t> entropy.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bg1"/>
                </a:solidFill>
              </a:rPr>
              <a:t>Perancangan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sistem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pembuatan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sistem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serta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penjelasan</a:t>
            </a:r>
            <a:r>
              <a:rPr lang="en-US" sz="1200" dirty="0">
                <a:solidFill>
                  <a:schemeClr val="bg1"/>
                </a:solidFill>
              </a:rPr>
              <a:t> source code system.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</a:rPr>
              <a:t>Source code </a:t>
            </a:r>
            <a:r>
              <a:rPr lang="en-US" sz="1200" dirty="0" err="1">
                <a:solidFill>
                  <a:schemeClr val="bg1"/>
                </a:solidFill>
              </a:rPr>
              <a:t>lengkap</a:t>
            </a:r>
            <a:r>
              <a:rPr lang="en-US" sz="1200" dirty="0">
                <a:solidFill>
                  <a:schemeClr val="bg1"/>
                </a:solidFill>
              </a:rPr>
              <a:t> dan  </a:t>
            </a:r>
            <a:r>
              <a:rPr lang="en-US" sz="1200" dirty="0" err="1">
                <a:solidFill>
                  <a:schemeClr val="bg1"/>
                </a:solidFill>
              </a:rPr>
              <a:t>tampilan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dari</a:t>
            </a:r>
            <a:r>
              <a:rPr lang="en-US" sz="1200" dirty="0">
                <a:solidFill>
                  <a:schemeClr val="bg1"/>
                </a:solidFill>
              </a:rPr>
              <a:t> system 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bg1"/>
                </a:solidFill>
              </a:rPr>
              <a:t>Langkah-langkah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penggunaan</a:t>
            </a:r>
            <a:r>
              <a:rPr lang="en-US" sz="1200" dirty="0">
                <a:solidFill>
                  <a:schemeClr val="bg1"/>
                </a:solidFill>
              </a:rPr>
              <a:t> system.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3D666-8B3B-43F9-8B20-C8DCD73C4488}"/>
              </a:ext>
            </a:extLst>
          </p:cNvPr>
          <p:cNvSpPr txBox="1"/>
          <p:nvPr/>
        </p:nvSpPr>
        <p:spPr>
          <a:xfrm>
            <a:off x="342900" y="5088337"/>
            <a:ext cx="468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>
                <a:solidFill>
                  <a:schemeClr val="bg1"/>
                </a:solidFill>
              </a:rPr>
              <a:t>Dengan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Mempelajari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buku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ini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diharapkan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pembaca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dapat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memahami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implementasi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metode</a:t>
            </a:r>
            <a:r>
              <a:rPr lang="en-US" sz="1200" dirty="0">
                <a:solidFill>
                  <a:schemeClr val="bg1"/>
                </a:solidFill>
              </a:rPr>
              <a:t> entropy dan </a:t>
            </a:r>
            <a:r>
              <a:rPr lang="en-US" sz="1200" dirty="0" err="1">
                <a:solidFill>
                  <a:schemeClr val="bg1"/>
                </a:solidFill>
              </a:rPr>
              <a:t>mengembangkannya</a:t>
            </a:r>
            <a:r>
              <a:rPr lang="en-US" sz="1200" dirty="0">
                <a:solidFill>
                  <a:schemeClr val="bg1"/>
                </a:solidFill>
              </a:rPr>
              <a:t> pada system </a:t>
            </a:r>
            <a:r>
              <a:rPr lang="en-US" sz="1200" dirty="0" err="1">
                <a:solidFill>
                  <a:schemeClr val="bg1"/>
                </a:solidFill>
              </a:rPr>
              <a:t>atau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aplikasi</a:t>
            </a:r>
            <a:r>
              <a:rPr lang="en-US" sz="1200" dirty="0">
                <a:solidFill>
                  <a:schemeClr val="bg1"/>
                </a:solidFill>
              </a:rPr>
              <a:t> yang </a:t>
            </a:r>
            <a:r>
              <a:rPr lang="en-US" sz="1200" dirty="0" err="1">
                <a:solidFill>
                  <a:schemeClr val="bg1"/>
                </a:solidFill>
              </a:rPr>
              <a:t>lebih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bermutu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id-ID" sz="1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E7B5C-DA27-48D1-80FD-26D0DA0D7D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9" t="4039" r="16610" b="67038"/>
          <a:stretch/>
        </p:blipFill>
        <p:spPr>
          <a:xfrm>
            <a:off x="3613250" y="6357266"/>
            <a:ext cx="1415950" cy="72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7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991</TotalTime>
  <Words>130</Words>
  <Application>Microsoft Office PowerPoint</Application>
  <PresentationFormat>Custom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Arial Narrow</vt:lpstr>
      <vt:lpstr>Bodoni MT</vt:lpstr>
      <vt:lpstr>Calibri</vt:lpstr>
      <vt:lpstr>Calibri Light</vt:lpstr>
      <vt:lpstr>Rockwell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Cokro Edi Prawiro</dc:creator>
  <cp:lastModifiedBy>Cokro Edi Prawiro</cp:lastModifiedBy>
  <cp:revision>27</cp:revision>
  <dcterms:created xsi:type="dcterms:W3CDTF">2020-03-03T15:38:22Z</dcterms:created>
  <dcterms:modified xsi:type="dcterms:W3CDTF">2020-04-01T11:44:16Z</dcterms:modified>
</cp:coreProperties>
</file>