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D" altLang="en-US">
                <a:latin typeface="Chinacat" panose="00000400000000000000" charset="0"/>
                <a:cs typeface="Chinacat" panose="00000400000000000000" charset="0"/>
              </a:rPr>
              <a:t>Head Volly</a:t>
            </a: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D" altLang="en-US">
                <a:latin typeface="Chinacat" panose="00000400000000000000" charset="0"/>
                <a:cs typeface="Chinacat" panose="00000400000000000000" charset="0"/>
              </a:rPr>
              <a:t>Naufal Febriyan Prasetijo</a:t>
            </a: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  <a:p>
            <a:r>
              <a:rPr lang="en-ID" altLang="en-US">
                <a:latin typeface="Chinacat" panose="00000400000000000000" charset="0"/>
                <a:cs typeface="Chinacat" panose="00000400000000000000" charset="0"/>
              </a:rPr>
              <a:t>4210161002</a:t>
            </a: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>
                <a:latin typeface="Chinacat" panose="00000400000000000000" charset="0"/>
                <a:cs typeface="Chinacat" panose="00000400000000000000" charset="0"/>
              </a:rPr>
              <a:t>Deskripsi game</a:t>
            </a: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ID" altLang="en-US">
                <a:latin typeface="Chinacat" panose="00000400000000000000" charset="0"/>
                <a:cs typeface="Chinacat" panose="00000400000000000000" charset="0"/>
              </a:rPr>
              <a:t>Game ini tediri dari 2 pemain yang harus menyundul bola ke arah lawan , skor tercipta ketika bola menyentuh tanah. Terdapat limit waktu setiap bermain yaitu 50 detik. pemain yang menang ialah yang memiliki skor banyak, jika hasil skor sama maka tecipta seri.</a:t>
            </a: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>
                <a:latin typeface="Chinacat" panose="00000400000000000000" charset="0"/>
                <a:cs typeface="Chinacat" panose="00000400000000000000" charset="0"/>
              </a:rPr>
              <a:t>Service yang digunakan</a:t>
            </a: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79475"/>
            <a:ext cx="10972800" cy="5468620"/>
          </a:xfrm>
        </p:spPr>
        <p:txBody>
          <a:bodyPr/>
          <a:p>
            <a:r>
              <a:rPr lang="en-ID" altLang="en-US">
                <a:latin typeface="Chinacat" panose="00000400000000000000" charset="0"/>
                <a:cs typeface="Chinacat" panose="00000400000000000000" charset="0"/>
              </a:rPr>
              <a:t>Leaderboard</a:t>
            </a: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  <a:p>
            <a:pPr marL="0" indent="0">
              <a:buNone/>
            </a:pPr>
            <a:r>
              <a:rPr lang="en-ID" altLang="en-US">
                <a:latin typeface="Chinacat" panose="00000400000000000000" charset="0"/>
                <a:cs typeface="Chinacat" panose="00000400000000000000" charset="0"/>
              </a:rPr>
              <a:t>setiap pemain yang memiliki skor paling tinggi yang akan di masukan ke leaderboard</a:t>
            </a: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  <a:p>
            <a:pPr marL="0" indent="0">
              <a:buNone/>
            </a:pP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  <a:p>
            <a:r>
              <a:rPr lang="en-ID" altLang="en-US">
                <a:latin typeface="Chinacat" panose="00000400000000000000" charset="0"/>
                <a:cs typeface="Chinacat" panose="00000400000000000000" charset="0"/>
              </a:rPr>
              <a:t>Invite room</a:t>
            </a: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  <a:p>
            <a:pPr marL="0" indent="0">
              <a:buNone/>
            </a:pPr>
            <a:r>
              <a:rPr lang="en-ID" altLang="en-US">
                <a:latin typeface="Chinacat" panose="00000400000000000000" charset="0"/>
                <a:cs typeface="Chinacat" panose="00000400000000000000" charset="0"/>
              </a:rPr>
              <a:t>Menggunakan invited code</a:t>
            </a: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  <a:p>
            <a:pPr marL="0" indent="0">
              <a:buNone/>
            </a:pP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  <a:p>
            <a:r>
              <a:rPr lang="en-ID" altLang="en-US">
                <a:latin typeface="Chinacat" panose="00000400000000000000" charset="0"/>
                <a:cs typeface="Chinacat" panose="00000400000000000000" charset="0"/>
              </a:rPr>
              <a:t>Log in</a:t>
            </a: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  <a:p>
            <a:pPr marL="0" indent="0">
              <a:buNone/>
            </a:pPr>
            <a:r>
              <a:rPr lang="en-ID" altLang="en-US">
                <a:latin typeface="Chinacat" panose="00000400000000000000" charset="0"/>
                <a:cs typeface="Chinacat" panose="00000400000000000000" charset="0"/>
              </a:rPr>
              <a:t>Menggunakan google play</a:t>
            </a:r>
            <a:endParaRPr lang="en-ID" altLang="en-US">
              <a:latin typeface="Chinacat" panose="00000400000000000000" charset="0"/>
              <a:cs typeface="Chinacat" panose="000004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WPS Presentation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Chinacat</vt:lpstr>
      <vt:lpstr>Communications and Dialogues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Volly</dc:title>
  <dc:creator>Naufal Febriyan P</dc:creator>
  <cp:lastModifiedBy>Naufal Febriyan P</cp:lastModifiedBy>
  <cp:revision>2</cp:revision>
  <dcterms:created xsi:type="dcterms:W3CDTF">2019-05-02T03:09:40Z</dcterms:created>
  <dcterms:modified xsi:type="dcterms:W3CDTF">2019-05-02T03:37:56Z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