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57" r:id="rId6"/>
    <p:sldId id="260" r:id="rId7"/>
    <p:sldId id="262" r:id="rId8"/>
    <p:sldId id="258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 b="1">
                <a:sym typeface="+mn-ea"/>
              </a:rPr>
              <a:t>Design Patterns Revisited</a:t>
            </a:r>
            <a:br>
              <a:rPr lang="en-ID" altLang="en-US" b="1">
                <a:sym typeface="+mn-ea"/>
              </a:rPr>
            </a:br>
            <a:endParaRPr lang="en-ID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D" altLang="en-US"/>
              <a:t>Naufal Febriyan Prasetijo</a:t>
            </a:r>
            <a:endParaRPr lang="en-ID" altLang="en-US"/>
          </a:p>
          <a:p>
            <a:r>
              <a:rPr lang="en-ID" altLang="en-US"/>
              <a:t>NRP : 4210161002</a:t>
            </a:r>
            <a:endParaRPr lang="en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D" altLang="en-US" sz="6700" b="1"/>
              <a:t>Command</a:t>
            </a:r>
            <a:endParaRPr lang="en-ID" altLang="en-US" sz="67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 algn="just">
              <a:buNone/>
            </a:pPr>
            <a:r>
              <a:rPr lang="en-US" sz="2500" dirty="0">
                <a:latin typeface="Times New Roman" panose="02020603050405020304" charset="0"/>
                <a:sym typeface="+mn-ea"/>
              </a:rPr>
              <a:t>Command pattern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adalah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pola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desain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di mana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suatu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objek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digunakan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untuk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mewakili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merangkum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semua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informasi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diperlukan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untuk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memanggil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metode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nanti</a:t>
            </a:r>
            <a:r>
              <a:rPr lang="en-US" sz="2500" dirty="0" smtClean="0">
                <a:latin typeface="Times New Roman" panose="02020603050405020304" charset="0"/>
                <a:sym typeface="+mn-ea"/>
              </a:rPr>
              <a:t>.</a:t>
            </a:r>
            <a:endParaRPr lang="en-US" sz="2500" dirty="0" smtClean="0">
              <a:latin typeface="Times New Roman" panose="02020603050405020304" charset="0"/>
            </a:endParaRPr>
          </a:p>
          <a:p>
            <a:pPr lvl="1" indent="0" algn="just">
              <a:buNone/>
            </a:pPr>
            <a:endParaRPr lang="en-US" sz="2500" dirty="0">
              <a:latin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b="1" dirty="0" err="1">
                <a:latin typeface="Times New Roman" panose="02020603050405020304" charset="0"/>
                <a:sym typeface="+mn-ea"/>
              </a:rPr>
              <a:t>Studi</a:t>
            </a:r>
            <a:r>
              <a:rPr lang="en-US" sz="2500" b="1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b="1" dirty="0" err="1">
                <a:latin typeface="Times New Roman" panose="02020603050405020304" charset="0"/>
                <a:sym typeface="+mn-ea"/>
              </a:rPr>
              <a:t>Kasus</a:t>
            </a:r>
            <a:endParaRPr lang="en-US" sz="2500" b="1" dirty="0">
              <a:latin typeface="Times New Roman" panose="02020603050405020304" charset="0"/>
            </a:endParaRPr>
          </a:p>
          <a:p>
            <a:pPr marL="457200" lvl="1" indent="0" algn="just">
              <a:buNone/>
            </a:pPr>
            <a:r>
              <a:rPr lang="en-US" sz="2500" dirty="0">
                <a:latin typeface="Times New Roman" panose="02020603050405020304" charset="0"/>
                <a:sym typeface="+mn-ea"/>
              </a:rPr>
              <a:t>Nama Game : </a:t>
            </a:r>
            <a:r>
              <a:rPr lang="en-ID" altLang="en-US" sz="2500" dirty="0">
                <a:latin typeface="Times New Roman" panose="02020603050405020304" charset="0"/>
                <a:sym typeface="+mn-ea"/>
              </a:rPr>
              <a:t>Wenning Eleven 2016</a:t>
            </a:r>
            <a:endParaRPr lang="en-ID" altLang="en-US" sz="2500" dirty="0">
              <a:latin typeface="Times New Roman" panose="02020603050405020304" charset="0"/>
              <a:sym typeface="+mn-ea"/>
            </a:endParaRPr>
          </a:p>
          <a:p>
            <a:pPr marL="457200" lvl="1" indent="0" algn="just">
              <a:buNone/>
            </a:pPr>
            <a:r>
              <a:rPr lang="en-US" sz="2500" dirty="0" err="1">
                <a:latin typeface="Times New Roman" panose="02020603050405020304" charset="0"/>
                <a:sym typeface="+mn-ea"/>
              </a:rPr>
              <a:t>Deskripsi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:</a:t>
            </a:r>
            <a:endParaRPr lang="en-US" sz="2500" dirty="0">
              <a:latin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500" dirty="0" err="1">
                <a:latin typeface="Times New Roman" panose="02020603050405020304" charset="0"/>
                <a:sym typeface="+mn-ea"/>
              </a:rPr>
              <a:t>Setiap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pemain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sepakbola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/ football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mempunyai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action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berbeda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saat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menerima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perintah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atau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menghadapi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suatu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rangsangan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.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Semisal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ketika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bola dating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maka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perintah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diterima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adalah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menendang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bola,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lalu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hal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dilakukan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adalah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menggiring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bola,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menghindari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lawan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,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dengan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mendeteksi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pemain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lain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atau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mendeteksi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dimana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gawang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supaya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bola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bisa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di-goal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kan.</a:t>
            </a:r>
            <a:endParaRPr lang="en-ID" altLang="en-US" sz="25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ID" altLang="en-US" b="1">
                <a:sym typeface="+mn-ea"/>
              </a:rPr>
            </a:br>
            <a:r>
              <a:rPr lang="en-ID" altLang="en-US" b="1">
                <a:sym typeface="+mn-ea"/>
              </a:rPr>
              <a:t>Desaign pattern &amp; penjelasanya</a:t>
            </a:r>
            <a:br>
              <a:rPr lang="en-ID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95990" cy="5487670"/>
          </a:xfrm>
        </p:spPr>
        <p:txBody>
          <a:bodyPr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500" dirty="0">
                <a:latin typeface="Times New Roman" panose="02020603050405020304" charset="0"/>
                <a:sym typeface="+mn-ea"/>
              </a:rPr>
              <a:t>Class Diagram :</a:t>
            </a: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500" dirty="0" err="1">
                <a:latin typeface="Times New Roman" panose="02020603050405020304" charset="0"/>
                <a:sym typeface="+mn-ea"/>
              </a:rPr>
              <a:t>Penjelasan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:</a:t>
            </a:r>
            <a:endParaRPr lang="en-US" sz="2500" dirty="0">
              <a:latin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500" dirty="0">
              <a:latin typeface="Times New Roman" panose="02020603050405020304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500" dirty="0">
                <a:latin typeface="Times New Roman" panose="02020603050405020304" charset="0"/>
                <a:sym typeface="+mn-ea"/>
              </a:rPr>
              <a:t>Command pattern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dipakai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untuk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melakukan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pemrosesan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perintah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sebenarnya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. Player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pada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football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bisa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bertindak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sebagai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objek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invoker.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Bisa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menerima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pesan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melakukan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perintah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semisal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ketika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bola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diumpan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oleh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pemain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lain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kepada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player, player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akan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memberi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aksi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kepada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bola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telah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diumpan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memberi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aksi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yang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selanjutnya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,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bisa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digiring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sampai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gawang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maupun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diumpan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500" dirty="0" err="1">
                <a:latin typeface="Times New Roman" panose="02020603050405020304" charset="0"/>
                <a:sym typeface="+mn-ea"/>
              </a:rPr>
              <a:t>pada</a:t>
            </a:r>
            <a:r>
              <a:rPr lang="en-US" sz="2500" dirty="0">
                <a:latin typeface="Times New Roman" panose="02020603050405020304" charset="0"/>
                <a:sym typeface="+mn-ea"/>
              </a:rPr>
              <a:t> player yang lain. </a:t>
            </a:r>
            <a:endParaRPr lang="en-US" sz="2500" dirty="0">
              <a:latin typeface="Times New Roman" panose="02020603050405020304" charset="0"/>
            </a:endParaRPr>
          </a:p>
          <a:p>
            <a:endParaRPr lang="en-US" sz="2500">
              <a:latin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077720"/>
            <a:ext cx="5384800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D" altLang="en-US" sz="6000" b="1"/>
              <a:t>Flyweight</a:t>
            </a:r>
            <a:endParaRPr lang="en-ID" alt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70" y="1642745"/>
            <a:ext cx="10972800" cy="3411855"/>
          </a:xfrm>
        </p:spPr>
        <p:txBody>
          <a:bodyPr/>
          <a:p>
            <a:pPr marL="457200" lvl="1" indent="0" algn="just">
              <a:buNone/>
            </a:pPr>
            <a:r>
              <a:rPr lang="en-US" sz="3000">
                <a:latin typeface="Times New Roman" panose="02020603050405020304" charset="0"/>
              </a:rPr>
              <a:t>Flyweight adalah pola desain perangkat lunak. Flyweight adalah sebuah objek yang meminimalkan penggunaan memori dengan berbagi data sebanyak mungkin dengan objek sejenis, yang merupakan cara untuk menggunakan benda-benda dalam jumlah besar ketika representasi diulang sederhana akan menggunakan jumlah yang dapat diterima dari memori.</a:t>
            </a:r>
            <a:endParaRPr lang="en-US" sz="3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6c8013397-aoe.nbcnews-ux-1024-9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25135" y="1426210"/>
            <a:ext cx="6572885" cy="51879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D" altLang="en-US" b="1"/>
              <a:t>Diskirpsi Kasus </a:t>
            </a:r>
            <a:endParaRPr lang="en-ID" altLang="en-US" b="1"/>
          </a:p>
        </p:txBody>
      </p:sp>
      <p:pic>
        <p:nvPicPr>
          <p:cNvPr id="4" name="Content Placeholder 3" descr="index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295" y="909955"/>
            <a:ext cx="5354955" cy="26396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400" y="3738880"/>
            <a:ext cx="54527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D" altLang="en-US" sz="2200">
                <a:latin typeface="Times New Roman" panose="02020603050405020304" charset="0"/>
              </a:rPr>
              <a:t>Di game ini didalamnya terdapat banyak pasukan , jika untuk membuat satu prahurit membutuhkan banyak sekali variable yang di gunakan untuk menghandelnya maka akan memberatkan memory pada komputer . Maka dari itu di butuhkanlah fungsi yang dapat digunakan untuk memperbanyak prajurit namun tidak menghabiskan memory pada komputer</a:t>
            </a:r>
            <a:endParaRPr lang="en-ID" altLang="en-US" sz="2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D" altLang="en-US" b="1"/>
              <a:t>Desaign pattern &amp; penjelasanya</a:t>
            </a:r>
            <a:endParaRPr lang="en-ID" altLang="en-US" b="1"/>
          </a:p>
        </p:txBody>
      </p:sp>
      <p:pic>
        <p:nvPicPr>
          <p:cNvPr id="4" name="Content Placeholder 3" descr="Flyweight p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650" y="1127760"/>
            <a:ext cx="8183880" cy="5429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71560" y="1466215"/>
            <a:ext cx="339217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D" altLang="en-US" sz="2200">
                <a:latin typeface="Times New Roman" panose="02020603050405020304" charset="0"/>
              </a:rPr>
              <a:t>Dengan menggunakan pattern ini game akan menjadi lebih ringan karena membuat instance dari sebuah objek yang sejenis tidak di perlukan lagi membuat fungsi baru</a:t>
            </a:r>
            <a:endParaRPr lang="en-ID" altLang="en-US" sz="2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D" altLang="en-US" sz="6000" b="1"/>
              <a:t>Observer</a:t>
            </a:r>
            <a:endParaRPr lang="en-ID" alt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Times New Roman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Revisited </dc:title>
  <dc:creator>Naufal Febriyan P</dc:creator>
  <cp:lastModifiedBy>Naufal Febriyan P</cp:lastModifiedBy>
  <cp:revision>2</cp:revision>
  <dcterms:created xsi:type="dcterms:W3CDTF">2018-03-06T06:09:20Z</dcterms:created>
  <dcterms:modified xsi:type="dcterms:W3CDTF">2018-03-06T06:19:59Z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