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ink/ink24.xml" ContentType="application/inkml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  <p:sldMasterId id="2147483712" r:id="rId2"/>
  </p:sldMasterIdLst>
  <p:notesMasterIdLst>
    <p:notesMasterId r:id="rId31"/>
  </p:notesMasterIdLst>
  <p:handoutMasterIdLst>
    <p:handoutMasterId r:id="rId32"/>
  </p:handoutMasterIdLst>
  <p:sldIdLst>
    <p:sldId id="685" r:id="rId3"/>
    <p:sldId id="267" r:id="rId4"/>
    <p:sldId id="662" r:id="rId5"/>
    <p:sldId id="660" r:id="rId6"/>
    <p:sldId id="663" r:id="rId7"/>
    <p:sldId id="665" r:id="rId8"/>
    <p:sldId id="666" r:id="rId9"/>
    <p:sldId id="668" r:id="rId10"/>
    <p:sldId id="667" r:id="rId11"/>
    <p:sldId id="669" r:id="rId12"/>
    <p:sldId id="670" r:id="rId13"/>
    <p:sldId id="672" r:id="rId14"/>
    <p:sldId id="671" r:id="rId15"/>
    <p:sldId id="673" r:id="rId16"/>
    <p:sldId id="677" r:id="rId17"/>
    <p:sldId id="674" r:id="rId18"/>
    <p:sldId id="681" r:id="rId19"/>
    <p:sldId id="675" r:id="rId20"/>
    <p:sldId id="306" r:id="rId21"/>
    <p:sldId id="308" r:id="rId22"/>
    <p:sldId id="310" r:id="rId23"/>
    <p:sldId id="312" r:id="rId24"/>
    <p:sldId id="314" r:id="rId25"/>
    <p:sldId id="316" r:id="rId26"/>
    <p:sldId id="676" r:id="rId27"/>
    <p:sldId id="682" r:id="rId28"/>
    <p:sldId id="680" r:id="rId29"/>
    <p:sldId id="683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  <a:srgbClr val="1946BA"/>
    <a:srgbClr val="1341B8"/>
    <a:srgbClr val="0077FE"/>
    <a:srgbClr val="1E76B4"/>
    <a:srgbClr val="1F77B4"/>
    <a:srgbClr val="2078B4"/>
    <a:srgbClr val="1950D9"/>
    <a:srgbClr val="B0C4F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4C170-28C0-9E0B-F9C6-052BA97387FC}" v="4" dt="2019-12-09T07:22:17.869"/>
    <p1510:client id="{252F37F2-CCAD-8B42-8E09-D064D798C87E}" v="614" dt="2019-11-11T05:10:33.573"/>
    <p1510:client id="{3B85AFB4-141E-8FC2-27E4-F1F0F1EF3B7B}" v="31" dt="2019-11-10T06:11:22.253"/>
    <p1510:client id="{66755ED1-9BEF-4E73-8548-7D00325789E0}" v="48" dt="2019-11-10T17:41:35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4116" autoAdjust="0"/>
  </p:normalViewPr>
  <p:slideViewPr>
    <p:cSldViewPr snapToGrid="0">
      <p:cViewPr varScale="1">
        <p:scale>
          <a:sx n="120" d="100"/>
          <a:sy n="120" d="100"/>
        </p:scale>
        <p:origin x="420" y="96"/>
      </p:cViewPr>
      <p:guideLst>
        <p:guide orient="horz" pos="18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верюхина Оксана Андреевна" userId="S::226219@niuitmo.ru::d1261121-d124-4ed3-b981-1ab6127e9185" providerId="AD" clId="Web-{1844C170-28C0-9E0B-F9C6-052BA97387FC}"/>
    <pc:docChg chg="modSld">
      <pc:chgData name="Северюхина Оксана Андреевна" userId="S::226219@niuitmo.ru::d1261121-d124-4ed3-b981-1ab6127e9185" providerId="AD" clId="Web-{1844C170-28C0-9E0B-F9C6-052BA97387FC}" dt="2019-12-09T07:22:17.869" v="3" actId="20577"/>
      <pc:docMkLst>
        <pc:docMk/>
      </pc:docMkLst>
      <pc:sldChg chg="modSp">
        <pc:chgData name="Северюхина Оксана Андреевна" userId="S::226219@niuitmo.ru::d1261121-d124-4ed3-b981-1ab6127e9185" providerId="AD" clId="Web-{1844C170-28C0-9E0B-F9C6-052BA97387FC}" dt="2019-12-09T07:22:17.869" v="2" actId="20577"/>
        <pc:sldMkLst>
          <pc:docMk/>
          <pc:sldMk cId="87172503" sldId="265"/>
        </pc:sldMkLst>
        <pc:spChg chg="mod">
          <ac:chgData name="Северюхина Оксана Андреевна" userId="S::226219@niuitmo.ru::d1261121-d124-4ed3-b981-1ab6127e9185" providerId="AD" clId="Web-{1844C170-28C0-9E0B-F9C6-052BA97387FC}" dt="2019-12-09T07:22:17.869" v="2" actId="20577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Северюхина Оксана Андреевна" userId="S::226219@niuitmo.ru::d1261121-d124-4ed3-b981-1ab6127e9185" providerId="AD" clId="Web-{32636390-5F70-AE1B-8A34-58E369C60471}"/>
    <pc:docChg chg="modSld">
      <pc:chgData name="Северюхина Оксана Андреевна" userId="S::226219@niuitmo.ru::d1261121-d124-4ed3-b981-1ab6127e9185" providerId="AD" clId="Web-{32636390-5F70-AE1B-8A34-58E369C60471}" dt="2019-11-07T10:35:57.348" v="397" actId="20577"/>
      <pc:docMkLst>
        <pc:docMk/>
      </pc:docMkLst>
      <pc:sldChg chg="modSp">
        <pc:chgData name="Северюхина Оксана Андреевна" userId="S::226219@niuitmo.ru::d1261121-d124-4ed3-b981-1ab6127e9185" providerId="AD" clId="Web-{32636390-5F70-AE1B-8A34-58E369C60471}" dt="2019-11-07T10:35:57.333" v="396" actId="20577"/>
        <pc:sldMkLst>
          <pc:docMk/>
          <pc:sldMk cId="1990000942" sldId="268"/>
        </pc:sldMkLst>
        <pc:spChg chg="mod">
          <ac:chgData name="Северюхина Оксана Андреевна" userId="S::226219@niuitmo.ru::d1261121-d124-4ed3-b981-1ab6127e9185" providerId="AD" clId="Web-{32636390-5F70-AE1B-8A34-58E369C60471}" dt="2019-11-07T10:35:57.333" v="396" actId="20577"/>
          <ac:spMkLst>
            <pc:docMk/>
            <pc:sldMk cId="1990000942" sldId="268"/>
            <ac:spMk id="7" creationId="{693145FD-50E2-4320-A3DC-C137F6ECE74E}"/>
          </ac:spMkLst>
        </pc:spChg>
      </pc:sldChg>
    </pc:docChg>
  </pc:docChgLst>
  <pc:docChgLst>
    <pc:chgData name="Гость" userId="S::urn:spo:anon#976833bb3bb0df8f6d1cd710cac7e446d8fa07147d45073b55fc91877d640f07::" providerId="AD" clId="Web-{B9413C74-1C5C-9058-37E1-836E80506247}"/>
    <pc:docChg chg="addSld modSld sldOrd">
      <pc:chgData name="Гость" userId="S::urn:spo:anon#976833bb3bb0df8f6d1cd710cac7e446d8fa07147d45073b55fc91877d640f07::" providerId="AD" clId="Web-{B9413C74-1C5C-9058-37E1-836E80506247}" dt="2019-11-08T08:41:34.403" v="382"/>
      <pc:docMkLst>
        <pc:docMk/>
      </pc:docMkLst>
      <pc:sldChg chg="addSp delSp modSp">
        <pc:chgData name="Гость" userId="S::urn:spo:anon#976833bb3bb0df8f6d1cd710cac7e446d8fa07147d45073b55fc91877d640f07::" providerId="AD" clId="Web-{B9413C74-1C5C-9058-37E1-836E80506247}" dt="2019-11-08T08:08:24.455" v="31" actId="1076"/>
        <pc:sldMkLst>
          <pc:docMk/>
          <pc:sldMk cId="1584390880" sldId="270"/>
        </pc:sldMkLst>
        <pc:spChg chg="del">
          <ac:chgData name="Гость" userId="S::urn:spo:anon#976833bb3bb0df8f6d1cd710cac7e446d8fa07147d45073b55fc91877d640f07::" providerId="AD" clId="Web-{B9413C74-1C5C-9058-37E1-836E80506247}" dt="2019-11-08T08:05:18.746" v="0"/>
          <ac:spMkLst>
            <pc:docMk/>
            <pc:sldMk cId="1584390880" sldId="270"/>
            <ac:spMk id="7" creationId="{693145FD-50E2-4320-A3DC-C137F6ECE74E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08:24.392" v="29" actId="1076"/>
          <ac:spMkLst>
            <pc:docMk/>
            <pc:sldMk cId="1584390880" sldId="270"/>
            <ac:spMk id="8" creationId="{2C8833A2-E712-4A3B-9311-A35B9B7DC869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08:24.455" v="31" actId="1076"/>
          <ac:spMkLst>
            <pc:docMk/>
            <pc:sldMk cId="1584390880" sldId="270"/>
            <ac:spMk id="11" creationId="{C9698970-035A-4A79-95E0-106498240A80}"/>
          </ac:spMkLst>
        </pc:spChg>
        <pc:picChg chg="add mod">
          <ac:chgData name="Гость" userId="S::urn:spo:anon#976833bb3bb0df8f6d1cd710cac7e446d8fa07147d45073b55fc91877d640f07::" providerId="AD" clId="Web-{B9413C74-1C5C-9058-37E1-836E80506247}" dt="2019-11-08T08:06:32.967" v="5" actId="1076"/>
          <ac:picMkLst>
            <pc:docMk/>
            <pc:sldMk cId="1584390880" sldId="270"/>
            <ac:picMk id="2" creationId="{13BC3A44-0929-48EE-AC97-34AD48B6D328}"/>
          </ac:picMkLst>
        </pc:picChg>
        <pc:picChg chg="add mod">
          <ac:chgData name="Гость" userId="S::urn:spo:anon#976833bb3bb0df8f6d1cd710cac7e446d8fa07147d45073b55fc91877d640f07::" providerId="AD" clId="Web-{B9413C74-1C5C-9058-37E1-836E80506247}" dt="2019-11-08T08:08:24.423" v="30" actId="1076"/>
          <ac:picMkLst>
            <pc:docMk/>
            <pc:sldMk cId="1584390880" sldId="270"/>
            <ac:picMk id="9" creationId="{94FE33FD-ABE0-4A9D-9D76-492C2DF12DEB}"/>
          </ac:picMkLst>
        </pc:picChg>
      </pc:sldChg>
      <pc:sldChg chg="addSp delSp modSp">
        <pc:chgData name="Гость" userId="S::urn:spo:anon#976833bb3bb0df8f6d1cd710cac7e446d8fa07147d45073b55fc91877d640f07::" providerId="AD" clId="Web-{B9413C74-1C5C-9058-37E1-836E80506247}" dt="2019-11-08T08:16:48.954" v="247" actId="1076"/>
        <pc:sldMkLst>
          <pc:docMk/>
          <pc:sldMk cId="2217188328" sldId="274"/>
        </pc:sldMkLst>
        <pc:spChg chg="mod">
          <ac:chgData name="Гость" userId="S::urn:spo:anon#976833bb3bb0df8f6d1cd710cac7e446d8fa07147d45073b55fc91877d640f07::" providerId="AD" clId="Web-{B9413C74-1C5C-9058-37E1-836E80506247}" dt="2019-11-08T08:13:17.682" v="165" actId="20577"/>
          <ac:spMkLst>
            <pc:docMk/>
            <pc:sldMk cId="2217188328" sldId="274"/>
            <ac:spMk id="6" creationId="{D5212C75-A8C3-4AB9-A396-2035998902DF}"/>
          </ac:spMkLst>
        </pc:spChg>
        <pc:spChg chg="add del">
          <ac:chgData name="Гость" userId="S::urn:spo:anon#976833bb3bb0df8f6d1cd710cac7e446d8fa07147d45073b55fc91877d640f07::" providerId="AD" clId="Web-{B9413C74-1C5C-9058-37E1-836E80506247}" dt="2019-11-08T08:13:23.323" v="166"/>
          <ac:spMkLst>
            <pc:docMk/>
            <pc:sldMk cId="2217188328" sldId="274"/>
            <ac:spMk id="7" creationId="{693145FD-50E2-4320-A3DC-C137F6ECE74E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16:45.595" v="244" actId="1076"/>
          <ac:spMkLst>
            <pc:docMk/>
            <pc:sldMk cId="2217188328" sldId="274"/>
            <ac:spMk id="8" creationId="{E9336346-9497-40F9-8EBB-0AB72C0ACC6F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16:45.625" v="245" actId="1076"/>
          <ac:spMkLst>
            <pc:docMk/>
            <pc:sldMk cId="2217188328" sldId="274"/>
            <ac:spMk id="9" creationId="{F5B49FF0-B271-49DC-8A44-53F6200ABB68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16:45.641" v="246" actId="1076"/>
          <ac:spMkLst>
            <pc:docMk/>
            <pc:sldMk cId="2217188328" sldId="274"/>
            <ac:spMk id="10" creationId="{4385BDF5-9E2E-4937-9C1D-6349D6391F21}"/>
          </ac:spMkLst>
        </pc:spChg>
        <pc:picChg chg="add mod">
          <ac:chgData name="Гость" userId="S::urn:spo:anon#976833bb3bb0df8f6d1cd710cac7e446d8fa07147d45073b55fc91877d640f07::" providerId="AD" clId="Web-{B9413C74-1C5C-9058-37E1-836E80506247}" dt="2019-11-08T08:16:48.954" v="247" actId="1076"/>
          <ac:picMkLst>
            <pc:docMk/>
            <pc:sldMk cId="2217188328" sldId="274"/>
            <ac:picMk id="2" creationId="{3602C0DF-DA12-43EA-9076-C793CE4D029C}"/>
          </ac:picMkLst>
        </pc:picChg>
      </pc:sldChg>
      <pc:sldChg chg="addSp delSp modSp add ord replId">
        <pc:chgData name="Гость" userId="S::urn:spo:anon#976833bb3bb0df8f6d1cd710cac7e446d8fa07147d45073b55fc91877d640f07::" providerId="AD" clId="Web-{B9413C74-1C5C-9058-37E1-836E80506247}" dt="2019-11-08T08:41:25.997" v="381"/>
        <pc:sldMkLst>
          <pc:docMk/>
          <pc:sldMk cId="1613687206" sldId="278"/>
        </pc:sldMkLst>
        <pc:spChg chg="mod">
          <ac:chgData name="Гость" userId="S::urn:spo:anon#976833bb3bb0df8f6d1cd710cac7e446d8fa07147d45073b55fc91877d640f07::" providerId="AD" clId="Web-{B9413C74-1C5C-9058-37E1-836E80506247}" dt="2019-11-08T08:17:25.783" v="266" actId="20577"/>
          <ac:spMkLst>
            <pc:docMk/>
            <pc:sldMk cId="1613687206" sldId="278"/>
            <ac:spMk id="6" creationId="{D5212C75-A8C3-4AB9-A396-2035998902DF}"/>
          </ac:spMkLst>
        </pc:spChg>
        <pc:spChg chg="del">
          <ac:chgData name="Гость" userId="S::urn:spo:anon#976833bb3bb0df8f6d1cd710cac7e446d8fa07147d45073b55fc91877d640f07::" providerId="AD" clId="Web-{B9413C74-1C5C-9058-37E1-836E80506247}" dt="2019-11-08T08:20:03.538" v="267"/>
          <ac:spMkLst>
            <pc:docMk/>
            <pc:sldMk cId="1613687206" sldId="278"/>
            <ac:spMk id="7" creationId="{693145FD-50E2-4320-A3DC-C137F6ECE74E}"/>
          </ac:spMkLst>
        </pc:spChg>
        <pc:picChg chg="add mod">
          <ac:chgData name="Гость" userId="S::urn:spo:anon#976833bb3bb0df8f6d1cd710cac7e446d8fa07147d45073b55fc91877d640f07::" providerId="AD" clId="Web-{B9413C74-1C5C-9058-37E1-836E80506247}" dt="2019-11-08T08:20:34.320" v="273" actId="1076"/>
          <ac:picMkLst>
            <pc:docMk/>
            <pc:sldMk cId="1613687206" sldId="278"/>
            <ac:picMk id="2" creationId="{1185F265-9053-4E7B-AB9A-774A7825B886}"/>
          </ac:picMkLst>
        </pc:picChg>
      </pc:sldChg>
      <pc:sldChg chg="addSp delSp modSp add replId">
        <pc:chgData name="Гость" userId="S::urn:spo:anon#976833bb3bb0df8f6d1cd710cac7e446d8fa07147d45073b55fc91877d640f07::" providerId="AD" clId="Web-{B9413C74-1C5C-9058-37E1-836E80506247}" dt="2019-11-08T08:12:46.947" v="162" actId="1076"/>
        <pc:sldMkLst>
          <pc:docMk/>
          <pc:sldMk cId="2176414599" sldId="279"/>
        </pc:sldMkLst>
        <pc:spChg chg="mod">
          <ac:chgData name="Гость" userId="S::urn:spo:anon#976833bb3bb0df8f6d1cd710cac7e446d8fa07147d45073b55fc91877d640f07::" providerId="AD" clId="Web-{B9413C74-1C5C-9058-37E1-836E80506247}" dt="2019-11-08T08:09:23.816" v="39" actId="20577"/>
          <ac:spMkLst>
            <pc:docMk/>
            <pc:sldMk cId="2176414599" sldId="279"/>
            <ac:spMk id="6" creationId="{D5212C75-A8C3-4AB9-A396-2035998902DF}"/>
          </ac:spMkLst>
        </pc:spChg>
        <pc:spChg chg="mod">
          <ac:chgData name="Гость" userId="S::urn:spo:anon#976833bb3bb0df8f6d1cd710cac7e446d8fa07147d45073b55fc91877d640f07::" providerId="AD" clId="Web-{B9413C74-1C5C-9058-37E1-836E80506247}" dt="2019-11-08T08:12:42.337" v="158" actId="1076"/>
          <ac:spMkLst>
            <pc:docMk/>
            <pc:sldMk cId="2176414599" sldId="279"/>
            <ac:spMk id="8" creationId="{2C8833A2-E712-4A3B-9311-A35B9B7DC869}"/>
          </ac:spMkLst>
        </pc:spChg>
        <pc:spChg chg="mod">
          <ac:chgData name="Гость" userId="S::urn:spo:anon#976833bb3bb0df8f6d1cd710cac7e446d8fa07147d45073b55fc91877d640f07::" providerId="AD" clId="Web-{B9413C74-1C5C-9058-37E1-836E80506247}" dt="2019-11-08T08:12:42.368" v="159" actId="1076"/>
          <ac:spMkLst>
            <pc:docMk/>
            <pc:sldMk cId="2176414599" sldId="279"/>
            <ac:spMk id="11" creationId="{C9698970-035A-4A79-95E0-106498240A80}"/>
          </ac:spMkLst>
        </pc:spChg>
        <pc:picChg chg="del">
          <ac:chgData name="Гость" userId="S::urn:spo:anon#976833bb3bb0df8f6d1cd710cac7e446d8fa07147d45073b55fc91877d640f07::" providerId="AD" clId="Web-{B9413C74-1C5C-9058-37E1-836E80506247}" dt="2019-11-08T08:08:49.799" v="36"/>
          <ac:picMkLst>
            <pc:docMk/>
            <pc:sldMk cId="2176414599" sldId="279"/>
            <ac:picMk id="2" creationId="{13BC3A44-0929-48EE-AC97-34AD48B6D328}"/>
          </ac:picMkLst>
        </pc:picChg>
        <pc:picChg chg="add mod">
          <ac:chgData name="Гость" userId="S::urn:spo:anon#976833bb3bb0df8f6d1cd710cac7e446d8fa07147d45073b55fc91877d640f07::" providerId="AD" clId="Web-{B9413C74-1C5C-9058-37E1-836E80506247}" dt="2019-11-08T08:12:46.947" v="162" actId="1076"/>
          <ac:picMkLst>
            <pc:docMk/>
            <pc:sldMk cId="2176414599" sldId="279"/>
            <ac:picMk id="3" creationId="{C1AA0211-E084-472B-A2FD-193F50FF5401}"/>
          </ac:picMkLst>
        </pc:picChg>
        <pc:picChg chg="del">
          <ac:chgData name="Гость" userId="S::urn:spo:anon#976833bb3bb0df8f6d1cd710cac7e446d8fa07147d45073b55fc91877d640f07::" providerId="AD" clId="Web-{B9413C74-1C5C-9058-37E1-836E80506247}" dt="2019-11-08T08:10:28.818" v="49"/>
          <ac:picMkLst>
            <pc:docMk/>
            <pc:sldMk cId="2176414599" sldId="279"/>
            <ac:picMk id="9" creationId="{94FE33FD-ABE0-4A9D-9D76-492C2DF12DEB}"/>
          </ac:picMkLst>
        </pc:picChg>
        <pc:picChg chg="add mod">
          <ac:chgData name="Гость" userId="S::urn:spo:anon#976833bb3bb0df8f6d1cd710cac7e446d8fa07147d45073b55fc91877d640f07::" providerId="AD" clId="Web-{B9413C74-1C5C-9058-37E1-836E80506247}" dt="2019-11-08T08:12:42.384" v="160" actId="1076"/>
          <ac:picMkLst>
            <pc:docMk/>
            <pc:sldMk cId="2176414599" sldId="279"/>
            <ac:picMk id="10" creationId="{1B68AFC9-0ABC-437D-BF32-39DBB14DB960}"/>
          </ac:picMkLst>
        </pc:picChg>
      </pc:sldChg>
      <pc:sldChg chg="addSp delSp modSp add ord replId">
        <pc:chgData name="Гость" userId="S::urn:spo:anon#976833bb3bb0df8f6d1cd710cac7e446d8fa07147d45073b55fc91877d640f07::" providerId="AD" clId="Web-{B9413C74-1C5C-9058-37E1-836E80506247}" dt="2019-11-08T08:41:34.403" v="382"/>
        <pc:sldMkLst>
          <pc:docMk/>
          <pc:sldMk cId="1248947099" sldId="280"/>
        </pc:sldMkLst>
        <pc:spChg chg="mod">
          <ac:chgData name="Гость" userId="S::urn:spo:anon#976833bb3bb0df8f6d1cd710cac7e446d8fa07147d45073b55fc91877d640f07::" providerId="AD" clId="Web-{B9413C74-1C5C-9058-37E1-836E80506247}" dt="2019-11-08T08:40:51.777" v="380" actId="20577"/>
          <ac:spMkLst>
            <pc:docMk/>
            <pc:sldMk cId="1248947099" sldId="280"/>
            <ac:spMk id="6" creationId="{D5212C75-A8C3-4AB9-A396-2035998902DF}"/>
          </ac:spMkLst>
        </pc:spChg>
        <pc:spChg chg="add mod">
          <ac:chgData name="Гость" userId="S::urn:spo:anon#976833bb3bb0df8f6d1cd710cac7e446d8fa07147d45073b55fc91877d640f07::" providerId="AD" clId="Web-{B9413C74-1C5C-9058-37E1-836E80506247}" dt="2019-11-08T08:40:05.916" v="364" actId="20577"/>
          <ac:spMkLst>
            <pc:docMk/>
            <pc:sldMk cId="1248947099" sldId="280"/>
            <ac:spMk id="8" creationId="{50AD3542-19BA-417E-ACFB-AF1CD0D98CB3}"/>
          </ac:spMkLst>
        </pc:spChg>
        <pc:picChg chg="del">
          <ac:chgData name="Гость" userId="S::urn:spo:anon#976833bb3bb0df8f6d1cd710cac7e446d8fa07147d45073b55fc91877d640f07::" providerId="AD" clId="Web-{B9413C74-1C5C-9058-37E1-836E80506247}" dt="2019-11-08T08:22:00.869" v="275"/>
          <ac:picMkLst>
            <pc:docMk/>
            <pc:sldMk cId="1248947099" sldId="280"/>
            <ac:picMk id="2" creationId="{1185F265-9053-4E7B-AB9A-774A7825B886}"/>
          </ac:picMkLst>
        </pc:picChg>
        <pc:picChg chg="add del mod">
          <ac:chgData name="Гость" userId="S::urn:spo:anon#976833bb3bb0df8f6d1cd710cac7e446d8fa07147d45073b55fc91877d640f07::" providerId="AD" clId="Web-{B9413C74-1C5C-9058-37E1-836E80506247}" dt="2019-11-08T08:27:59.567" v="332"/>
          <ac:picMkLst>
            <pc:docMk/>
            <pc:sldMk cId="1248947099" sldId="280"/>
            <ac:picMk id="3" creationId="{C8C5FD26-F456-483E-A66F-3351C06BE7BA}"/>
          </ac:picMkLst>
        </pc:picChg>
        <pc:picChg chg="add mod">
          <ac:chgData name="Гость" userId="S::urn:spo:anon#976833bb3bb0df8f6d1cd710cac7e446d8fa07147d45073b55fc91877d640f07::" providerId="AD" clId="Web-{B9413C74-1C5C-9058-37E1-836E80506247}" dt="2019-11-08T08:29:07.866" v="338" actId="1076"/>
          <ac:picMkLst>
            <pc:docMk/>
            <pc:sldMk cId="1248947099" sldId="280"/>
            <ac:picMk id="9" creationId="{8BFA7545-8495-49FA-ABBF-11571BBE6F2C}"/>
          </ac:picMkLst>
        </pc:picChg>
      </pc:sldChg>
    </pc:docChg>
  </pc:docChgLst>
  <pc:docChgLst>
    <pc:chgData name="Деревицкий Иван Владиславович" userId="S::191252@niuitmo.ru::e776e611-adbb-4fbc-84de-22651c65111c" providerId="AD" clId="Web-{B5694957-9223-386C-5DEE-5A804532F561}"/>
    <pc:docChg chg="modSld">
      <pc:chgData name="Деревицкий Иван Владиславович" userId="S::191252@niuitmo.ru::e776e611-adbb-4fbc-84de-22651c65111c" providerId="AD" clId="Web-{B5694957-9223-386C-5DEE-5A804532F561}" dt="2019-11-08T17:36:48.050" v="375"/>
      <pc:docMkLst>
        <pc:docMk/>
      </pc:docMkLst>
      <pc:sldChg chg="addSp delSp modSp">
        <pc:chgData name="Деревицкий Иван Владиславович" userId="S::191252@niuitmo.ru::e776e611-adbb-4fbc-84de-22651c65111c" providerId="AD" clId="Web-{B5694957-9223-386C-5DEE-5A804532F561}" dt="2019-11-08T17:36:48.050" v="375"/>
        <pc:sldMkLst>
          <pc:docMk/>
          <pc:sldMk cId="1822437378" sldId="271"/>
        </pc:sldMkLst>
        <pc:spChg chg="del mod">
          <ac:chgData name="Деревицкий Иван Владиславович" userId="S::191252@niuitmo.ru::e776e611-adbb-4fbc-84de-22651c65111c" providerId="AD" clId="Web-{B5694957-9223-386C-5DEE-5A804532F561}" dt="2019-11-08T17:36:39.144" v="374"/>
          <ac:spMkLst>
            <pc:docMk/>
            <pc:sldMk cId="1822437378" sldId="271"/>
            <ac:spMk id="7" creationId="{693145FD-50E2-4320-A3DC-C137F6ECE74E}"/>
          </ac:spMkLst>
        </pc:spChg>
        <pc:spChg chg="add mod">
          <ac:chgData name="Деревицкий Иван Владиславович" userId="S::191252@niuitmo.ru::e776e611-adbb-4fbc-84de-22651c65111c" providerId="AD" clId="Web-{B5694957-9223-386C-5DEE-5A804532F561}" dt="2019-11-08T17:36:48.050" v="375"/>
          <ac:spMkLst>
            <pc:docMk/>
            <pc:sldMk cId="1822437378" sldId="271"/>
            <ac:spMk id="9" creationId="{5BEDB17B-6F2A-416E-9023-82039164D563}"/>
          </ac:spMkLst>
        </pc:spChg>
        <pc:picChg chg="add del mod ord">
          <ac:chgData name="Деревицкий Иван Владиславович" userId="S::191252@niuitmo.ru::e776e611-adbb-4fbc-84de-22651c65111c" providerId="AD" clId="Web-{B5694957-9223-386C-5DEE-5A804532F561}" dt="2019-11-08T17:36:48.050" v="375"/>
          <ac:picMkLst>
            <pc:docMk/>
            <pc:sldMk cId="1822437378" sldId="271"/>
            <ac:picMk id="2" creationId="{E35847D7-4C5F-43CB-81EB-D654679164C1}"/>
          </ac:picMkLst>
        </pc:picChg>
      </pc:sldChg>
      <pc:sldChg chg="addSp delSp modSp">
        <pc:chgData name="Деревицкий Иван Владиславович" userId="S::191252@niuitmo.ru::e776e611-adbb-4fbc-84de-22651c65111c" providerId="AD" clId="Web-{B5694957-9223-386C-5DEE-5A804532F561}" dt="2019-11-08T16:42:28.149" v="370" actId="1076"/>
        <pc:sldMkLst>
          <pc:docMk/>
          <pc:sldMk cId="802132445" sldId="276"/>
        </pc:sldMkLst>
        <pc:spChg chg="del mod">
          <ac:chgData name="Деревицкий Иван Владиславович" userId="S::191252@niuitmo.ru::e776e611-adbb-4fbc-84de-22651c65111c" providerId="AD" clId="Web-{B5694957-9223-386C-5DEE-5A804532F561}" dt="2019-11-08T16:35:50.699" v="363"/>
          <ac:spMkLst>
            <pc:docMk/>
            <pc:sldMk cId="802132445" sldId="276"/>
            <ac:spMk id="7" creationId="{693145FD-50E2-4320-A3DC-C137F6ECE74E}"/>
          </ac:spMkLst>
        </pc:spChg>
        <pc:spChg chg="add del mod">
          <ac:chgData name="Деревицкий Иван Владиславович" userId="S::191252@niuitmo.ru::e776e611-adbb-4fbc-84de-22651c65111c" providerId="AD" clId="Web-{B5694957-9223-386C-5DEE-5A804532F561}" dt="2019-11-08T16:42:22.165" v="368"/>
          <ac:spMkLst>
            <pc:docMk/>
            <pc:sldMk cId="802132445" sldId="276"/>
            <ac:spMk id="9" creationId="{956FC9E5-8CE9-400D-9873-8F2EF79542DB}"/>
          </ac:spMkLst>
        </pc:spChg>
        <pc:picChg chg="add del mod ord">
          <ac:chgData name="Деревицкий Иван Владиславович" userId="S::191252@niuitmo.ru::e776e611-adbb-4fbc-84de-22651c65111c" providerId="AD" clId="Web-{B5694957-9223-386C-5DEE-5A804532F561}" dt="2019-11-08T16:42:12.727" v="367"/>
          <ac:picMkLst>
            <pc:docMk/>
            <pc:sldMk cId="802132445" sldId="276"/>
            <ac:picMk id="2" creationId="{0CAD668D-6674-4AEE-8114-6B2F26381CD2}"/>
          </ac:picMkLst>
        </pc:picChg>
        <pc:picChg chg="add mod ord">
          <ac:chgData name="Деревицкий Иван Владиславович" userId="S::191252@niuitmo.ru::e776e611-adbb-4fbc-84de-22651c65111c" providerId="AD" clId="Web-{B5694957-9223-386C-5DEE-5A804532F561}" dt="2019-11-08T16:42:28.149" v="370" actId="1076"/>
          <ac:picMkLst>
            <pc:docMk/>
            <pc:sldMk cId="802132445" sldId="276"/>
            <ac:picMk id="10" creationId="{606BBAEB-498F-49BE-B415-FC330A336CA0}"/>
          </ac:picMkLst>
        </pc:picChg>
      </pc:sldChg>
    </pc:docChg>
  </pc:docChgLst>
  <pc:docChgLst>
    <pc:chgData name="Северюхина Оксана Андреевна" userId="d1261121-d124-4ed3-b981-1ab6127e9185" providerId="ADAL" clId="{252F37F2-CCAD-8B42-8E09-D064D798C87E}"/>
    <pc:docChg chg="undo custSel addSld delSld modSld">
      <pc:chgData name="Северюхина Оксана Андреевна" userId="d1261121-d124-4ed3-b981-1ab6127e9185" providerId="ADAL" clId="{252F37F2-CCAD-8B42-8E09-D064D798C87E}" dt="2019-11-11T05:10:33.573" v="608" actId="1582"/>
      <pc:docMkLst>
        <pc:docMk/>
      </pc:docMkLst>
      <pc:sldChg chg="add del">
        <pc:chgData name="Северюхина Оксана Андреевна" userId="d1261121-d124-4ed3-b981-1ab6127e9185" providerId="ADAL" clId="{252F37F2-CCAD-8B42-8E09-D064D798C87E}" dt="2019-11-10T16:02:13.794" v="90" actId="2696"/>
        <pc:sldMkLst>
          <pc:docMk/>
          <pc:sldMk cId="59198378" sldId="267"/>
        </pc:sldMkLst>
      </pc:sldChg>
      <pc:sldChg chg="addSp delSp modSp">
        <pc:chgData name="Северюхина Оксана Андреевна" userId="d1261121-d124-4ed3-b981-1ab6127e9185" providerId="ADAL" clId="{252F37F2-CCAD-8B42-8E09-D064D798C87E}" dt="2019-11-10T16:01:35.898" v="86" actId="20577"/>
        <pc:sldMkLst>
          <pc:docMk/>
          <pc:sldMk cId="2245999501" sldId="275"/>
        </pc:sldMkLst>
        <pc:spChg chg="add mod">
          <ac:chgData name="Северюхина Оксана Андреевна" userId="d1261121-d124-4ed3-b981-1ab6127e9185" providerId="ADAL" clId="{252F37F2-CCAD-8B42-8E09-D064D798C87E}" dt="2019-11-10T16:00:02.544" v="61" actId="113"/>
          <ac:spMkLst>
            <pc:docMk/>
            <pc:sldMk cId="2245999501" sldId="275"/>
            <ac:spMk id="7" creationId="{188EA67B-F6DC-A44C-80F4-0B2B245723A7}"/>
          </ac:spMkLst>
        </pc:spChg>
        <pc:spChg chg="add del mod">
          <ac:chgData name="Северюхина Оксана Андреевна" userId="d1261121-d124-4ed3-b981-1ab6127e9185" providerId="ADAL" clId="{252F37F2-CCAD-8B42-8E09-D064D798C87E}" dt="2019-11-10T16:00:19.776" v="64"/>
          <ac:spMkLst>
            <pc:docMk/>
            <pc:sldMk cId="2245999501" sldId="275"/>
            <ac:spMk id="8" creationId="{D9204A24-5823-CB45-81C3-38DA70C85B15}"/>
          </ac:spMkLst>
        </pc:spChg>
        <pc:spChg chg="add mod">
          <ac:chgData name="Северюхина Оксана Андреевна" userId="d1261121-d124-4ed3-b981-1ab6127e9185" providerId="ADAL" clId="{252F37F2-CCAD-8B42-8E09-D064D798C87E}" dt="2019-11-10T16:01:35.898" v="86" actId="20577"/>
          <ac:spMkLst>
            <pc:docMk/>
            <pc:sldMk cId="2245999501" sldId="275"/>
            <ac:spMk id="9" creationId="{A5C52C03-BAFC-B242-A5AD-2072D176B441}"/>
          </ac:spMkLst>
        </pc:spChg>
        <pc:picChg chg="mod">
          <ac:chgData name="Северюхина Оксана Андреевна" userId="d1261121-d124-4ed3-b981-1ab6127e9185" providerId="ADAL" clId="{252F37F2-CCAD-8B42-8E09-D064D798C87E}" dt="2019-11-10T15:59:05.952" v="42" actId="1076"/>
          <ac:picMkLst>
            <pc:docMk/>
            <pc:sldMk cId="2245999501" sldId="275"/>
            <ac:picMk id="2" creationId="{7488D4DC-4F33-4BDD-AFE9-E8BDA4347315}"/>
          </ac:picMkLst>
        </pc:picChg>
        <pc:picChg chg="mod">
          <ac:chgData name="Северюхина Оксана Андреевна" userId="d1261121-d124-4ed3-b981-1ab6127e9185" providerId="ADAL" clId="{252F37F2-CCAD-8B42-8E09-D064D798C87E}" dt="2019-11-10T16:00:19.020" v="62" actId="14100"/>
          <ac:picMkLst>
            <pc:docMk/>
            <pc:sldMk cId="2245999501" sldId="275"/>
            <ac:picMk id="3" creationId="{A24455D6-059D-43B3-A326-AB1ADFD43158}"/>
          </ac:picMkLst>
        </pc:picChg>
      </pc:sldChg>
      <pc:sldChg chg="modSp add del">
        <pc:chgData name="Северюхина Оксана Андреевна" userId="d1261121-d124-4ed3-b981-1ab6127e9185" providerId="ADAL" clId="{252F37F2-CCAD-8B42-8E09-D064D798C87E}" dt="2019-11-10T16:04:50.855" v="104" actId="20577"/>
        <pc:sldMkLst>
          <pc:docMk/>
          <pc:sldMk cId="2206622653" sldId="277"/>
        </pc:sldMkLst>
        <pc:spChg chg="mod">
          <ac:chgData name="Северюхина Оксана Андреевна" userId="d1261121-d124-4ed3-b981-1ab6127e9185" providerId="ADAL" clId="{252F37F2-CCAD-8B42-8E09-D064D798C87E}" dt="2019-11-10T16:04:50.855" v="104" actId="20577"/>
          <ac:spMkLst>
            <pc:docMk/>
            <pc:sldMk cId="2206622653" sldId="277"/>
            <ac:spMk id="7" creationId="{693145FD-50E2-4320-A3DC-C137F6ECE74E}"/>
          </ac:spMkLst>
        </pc:spChg>
      </pc:sldChg>
      <pc:sldChg chg="addSp delSp modSp">
        <pc:chgData name="Северюхина Оксана Андреевна" userId="d1261121-d124-4ed3-b981-1ab6127e9185" providerId="ADAL" clId="{252F37F2-CCAD-8B42-8E09-D064D798C87E}" dt="2019-11-11T05:10:33.573" v="608" actId="1582"/>
        <pc:sldMkLst>
          <pc:docMk/>
          <pc:sldMk cId="3323566682" sldId="281"/>
        </pc:sldMkLst>
        <pc:spChg chg="del mod">
          <ac:chgData name="Северюхина Оксана Андреевна" userId="d1261121-d124-4ed3-b981-1ab6127e9185" providerId="ADAL" clId="{252F37F2-CCAD-8B42-8E09-D064D798C87E}" dt="2019-11-10T17:03:20.155" v="186" actId="478"/>
          <ac:spMkLst>
            <pc:docMk/>
            <pc:sldMk cId="3323566682" sldId="281"/>
            <ac:spMk id="2" creationId="{2CB4C6E4-D5C8-4E8B-992C-E14BCEA37435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14:28.778" v="176" actId="207"/>
          <ac:spMkLst>
            <pc:docMk/>
            <pc:sldMk cId="3323566682" sldId="281"/>
            <ac:spMk id="8" creationId="{BB1A85E7-FBB3-4619-BF64-9CF469412106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14:28.778" v="176" actId="207"/>
          <ac:spMkLst>
            <pc:docMk/>
            <pc:sldMk cId="3323566682" sldId="281"/>
            <ac:spMk id="10" creationId="{F25B58AB-1C0D-4E83-B2C6-EF52FE748921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14:28.778" v="176" actId="207"/>
          <ac:spMkLst>
            <pc:docMk/>
            <pc:sldMk cId="3323566682" sldId="281"/>
            <ac:spMk id="12" creationId="{7077ED3C-5DDF-4B92-B868-2ABE35B2BBC9}"/>
          </ac:spMkLst>
        </pc:spChg>
        <pc:spChg chg="add mod">
          <ac:chgData name="Северюхина Оксана Андреевна" userId="d1261121-d124-4ed3-b981-1ab6127e9185" providerId="ADAL" clId="{252F37F2-CCAD-8B42-8E09-D064D798C87E}" dt="2019-11-11T05:06:48.816" v="581" actId="404"/>
          <ac:spMkLst>
            <pc:docMk/>
            <pc:sldMk cId="3323566682" sldId="281"/>
            <ac:spMk id="18" creationId="{735C0195-7B7F-BC41-A385-8F6DAF661572}"/>
          </ac:spMkLst>
        </pc:spChg>
        <pc:spChg chg="del">
          <ac:chgData name="Северюхина Оксана Андреевна" userId="d1261121-d124-4ed3-b981-1ab6127e9185" providerId="ADAL" clId="{252F37F2-CCAD-8B42-8E09-D064D798C87E}" dt="2019-11-10T16:56:09.761" v="181" actId="478"/>
          <ac:spMkLst>
            <pc:docMk/>
            <pc:sldMk cId="3323566682" sldId="281"/>
            <ac:spMk id="19" creationId="{C1E6E7AC-BCA6-4EA0-A827-04E0B5A98870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55:24.043" v="180" actId="1076"/>
          <ac:spMkLst>
            <pc:docMk/>
            <pc:sldMk cId="3323566682" sldId="281"/>
            <ac:spMk id="20" creationId="{39052024-200F-4BEE-B300-BDC9FC1944CA}"/>
          </ac:spMkLst>
        </pc:spChg>
        <pc:spChg chg="del">
          <ac:chgData name="Северюхина Оксана Андреевна" userId="d1261121-d124-4ed3-b981-1ab6127e9185" providerId="ADAL" clId="{252F37F2-CCAD-8B42-8E09-D064D798C87E}" dt="2019-11-10T17:03:30.575" v="187" actId="478"/>
          <ac:spMkLst>
            <pc:docMk/>
            <pc:sldMk cId="3323566682" sldId="281"/>
            <ac:spMk id="21" creationId="{B4B1807F-FB0D-4145-BCD9-C2D3F6659B51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1T05:10:33.573" v="608" actId="1582"/>
          <ac:spMkLst>
            <pc:docMk/>
            <pc:sldMk cId="3323566682" sldId="281"/>
            <ac:spMk id="27" creationId="{2903CDED-A7B5-469D-9D0C-953990314227}"/>
          </ac:spMkLst>
        </pc:spChg>
        <pc:graphicFrameChg chg="mod">
          <ac:chgData name="Северюхина Оксана Андреевна" userId="d1261121-d124-4ed3-b981-1ab6127e9185" providerId="ADAL" clId="{252F37F2-CCAD-8B42-8E09-D064D798C87E}" dt="2019-11-11T05:02:33.614" v="551"/>
          <ac:graphicFrameMkLst>
            <pc:docMk/>
            <pc:sldMk cId="3323566682" sldId="281"/>
            <ac:graphicFrameMk id="23" creationId="{BE4ACBC0-2F22-4CB6-844C-19869A01C5AE}"/>
          </ac:graphicFrameMkLst>
        </pc:graphicFrameChg>
        <pc:picChg chg="mod">
          <ac:chgData name="Северюхина Оксана Андреевна" userId="d1261121-d124-4ed3-b981-1ab6127e9185" providerId="ADAL" clId="{252F37F2-CCAD-8B42-8E09-D064D798C87E}" dt="2019-11-10T16:16:44.583" v="178" actId="1076"/>
          <ac:picMkLst>
            <pc:docMk/>
            <pc:sldMk cId="3323566682" sldId="281"/>
            <ac:picMk id="3" creationId="{67EDD8D4-C0B9-4DAA-AB2D-E591E0306B2B}"/>
          </ac:picMkLst>
        </pc:picChg>
        <pc:picChg chg="mod">
          <ac:chgData name="Северюхина Оксана Андреевна" userId="d1261121-d124-4ed3-b981-1ab6127e9185" providerId="ADAL" clId="{252F37F2-CCAD-8B42-8E09-D064D798C87E}" dt="2019-11-10T17:03:34.773" v="189" actId="1076"/>
          <ac:picMkLst>
            <pc:docMk/>
            <pc:sldMk cId="3323566682" sldId="281"/>
            <ac:picMk id="14" creationId="{B2D6235A-A3B8-4BBE-8F7F-EF7237792608}"/>
          </ac:picMkLst>
        </pc:picChg>
        <pc:picChg chg="add del mod">
          <ac:chgData name="Северюхина Оксана Андреевна" userId="d1261121-d124-4ed3-b981-1ab6127e9185" providerId="ADAL" clId="{252F37F2-CCAD-8B42-8E09-D064D798C87E}" dt="2019-11-10T16:56:12.226" v="183" actId="478"/>
          <ac:picMkLst>
            <pc:docMk/>
            <pc:sldMk cId="3323566682" sldId="281"/>
            <ac:picMk id="14" creationId="{F7986A8A-25F0-F043-A0CE-B26AD4767BB4}"/>
          </ac:picMkLst>
        </pc:picChg>
        <pc:picChg chg="mod modCrop">
          <ac:chgData name="Северюхина Оксана Андреевна" userId="d1261121-d124-4ed3-b981-1ab6127e9185" providerId="ADAL" clId="{252F37F2-CCAD-8B42-8E09-D064D798C87E}" dt="2019-11-11T05:04:19.354" v="570" actId="732"/>
          <ac:picMkLst>
            <pc:docMk/>
            <pc:sldMk cId="3323566682" sldId="281"/>
            <ac:picMk id="16" creationId="{88FA6A10-6BDE-4F06-A772-9928EACDA25C}"/>
          </ac:picMkLst>
        </pc:picChg>
        <pc:picChg chg="add del mod">
          <ac:chgData name="Северюхина Оксана Андреевна" userId="d1261121-d124-4ed3-b981-1ab6127e9185" providerId="ADAL" clId="{252F37F2-CCAD-8B42-8E09-D064D798C87E}" dt="2019-11-10T16:56:23.139" v="185" actId="478"/>
          <ac:picMkLst>
            <pc:docMk/>
            <pc:sldMk cId="3323566682" sldId="281"/>
            <ac:picMk id="16" creationId="{C1628D93-3703-164C-BF1C-994DE3689DE7}"/>
          </ac:picMkLst>
        </pc:picChg>
        <pc:picChg chg="add mod">
          <ac:chgData name="Северюхина Оксана Андреевна" userId="d1261121-d124-4ed3-b981-1ab6127e9185" providerId="ADAL" clId="{252F37F2-CCAD-8B42-8E09-D064D798C87E}" dt="2019-11-11T05:04:38.462" v="579" actId="1037"/>
          <ac:picMkLst>
            <pc:docMk/>
            <pc:sldMk cId="3323566682" sldId="281"/>
            <ac:picMk id="22" creationId="{80FA7463-E96E-7045-B35C-761B694B73A5}"/>
          </ac:picMkLst>
        </pc:picChg>
        <pc:cxnChg chg="add mod">
          <ac:chgData name="Северюхина Оксана Андреевна" userId="d1261121-d124-4ed3-b981-1ab6127e9185" providerId="ADAL" clId="{252F37F2-CCAD-8B42-8E09-D064D798C87E}" dt="2019-11-11T05:03:27.594" v="560" actId="1035"/>
          <ac:cxnSpMkLst>
            <pc:docMk/>
            <pc:sldMk cId="3323566682" sldId="281"/>
            <ac:cxnSpMk id="7" creationId="{9EC08301-C09A-344E-B24A-6B378114D121}"/>
          </ac:cxnSpMkLst>
        </pc:cxnChg>
        <pc:cxnChg chg="add mod">
          <ac:chgData name="Северюхина Оксана Андреевна" userId="d1261121-d124-4ed3-b981-1ab6127e9185" providerId="ADAL" clId="{252F37F2-CCAD-8B42-8E09-D064D798C87E}" dt="2019-11-11T05:03:39.793" v="563" actId="1076"/>
          <ac:cxnSpMkLst>
            <pc:docMk/>
            <pc:sldMk cId="3323566682" sldId="281"/>
            <ac:cxnSpMk id="21" creationId="{CC9CA74D-7EAA-E643-B687-876752C18E79}"/>
          </ac:cxnSpMkLst>
        </pc:cxnChg>
      </pc:sldChg>
      <pc:sldChg chg="addSp delSp modSp">
        <pc:chgData name="Северюхина Оксана Андреевна" userId="d1261121-d124-4ed3-b981-1ab6127e9185" providerId="ADAL" clId="{252F37F2-CCAD-8B42-8E09-D064D798C87E}" dt="2019-11-11T05:09:20.134" v="607" actId="1076"/>
        <pc:sldMkLst>
          <pc:docMk/>
          <pc:sldMk cId="722303944" sldId="282"/>
        </pc:sldMkLst>
        <pc:spChg chg="add mod">
          <ac:chgData name="Северюхина Оксана Андреевна" userId="d1261121-d124-4ed3-b981-1ab6127e9185" providerId="ADAL" clId="{252F37F2-CCAD-8B42-8E09-D064D798C87E}" dt="2019-11-11T05:07:04.368" v="583" actId="20577"/>
          <ac:spMkLst>
            <pc:docMk/>
            <pc:sldMk cId="722303944" sldId="282"/>
            <ac:spMk id="2" creationId="{161E211D-8819-D841-AA4F-9BE1FED84A58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7:11:18.228" v="276" actId="255"/>
          <ac:spMkLst>
            <pc:docMk/>
            <pc:sldMk cId="722303944" sldId="282"/>
            <ac:spMk id="6" creationId="{D5212C75-A8C3-4AB9-A396-2035998902DF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1T05:01:27.155" v="546" actId="20577"/>
          <ac:spMkLst>
            <pc:docMk/>
            <pc:sldMk cId="722303944" sldId="282"/>
            <ac:spMk id="10" creationId="{301FB1D9-D691-4D1F-9E5F-D36150DEF72E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14:49.828" v="177" actId="207"/>
          <ac:spMkLst>
            <pc:docMk/>
            <pc:sldMk cId="722303944" sldId="282"/>
            <ac:spMk id="12" creationId="{1196931C-FA7D-4F80-9E2F-0AAAA93BA6FF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6:14:49.828" v="177" actId="207"/>
          <ac:spMkLst>
            <pc:docMk/>
            <pc:sldMk cId="722303944" sldId="282"/>
            <ac:spMk id="14" creationId="{437BE51D-B911-4C04-9303-DC7EFE0C258B}"/>
          </ac:spMkLst>
        </pc:spChg>
        <pc:spChg chg="del">
          <ac:chgData name="Северюхина Оксана Андреевна" userId="d1261121-d124-4ed3-b981-1ab6127e9185" providerId="ADAL" clId="{252F37F2-CCAD-8B42-8E09-D064D798C87E}" dt="2019-11-10T17:11:27.242" v="279" actId="478"/>
          <ac:spMkLst>
            <pc:docMk/>
            <pc:sldMk cId="722303944" sldId="282"/>
            <ac:spMk id="21" creationId="{BA4C0385-22B3-E142-A4B2-05E421CA176E}"/>
          </ac:spMkLst>
        </pc:spChg>
        <pc:spChg chg="mod">
          <ac:chgData name="Северюхина Оксана Андреевна" userId="d1261121-d124-4ed3-b981-1ab6127e9185" providerId="ADAL" clId="{252F37F2-CCAD-8B42-8E09-D064D798C87E}" dt="2019-11-10T17:34:40.175" v="395" actId="1076"/>
          <ac:spMkLst>
            <pc:docMk/>
            <pc:sldMk cId="722303944" sldId="282"/>
            <ac:spMk id="22" creationId="{36C07197-3677-664D-A2AF-4CF5BBE03A74}"/>
          </ac:spMkLst>
        </pc:spChg>
        <pc:picChg chg="mod modCrop">
          <ac:chgData name="Северюхина Оксана Андреевна" userId="d1261121-d124-4ed3-b981-1ab6127e9185" providerId="ADAL" clId="{252F37F2-CCAD-8B42-8E09-D064D798C87E}" dt="2019-11-11T05:07:57.459" v="590"/>
          <ac:picMkLst>
            <pc:docMk/>
            <pc:sldMk cId="722303944" sldId="282"/>
            <ac:picMk id="9" creationId="{8DC487A5-0964-4DF3-9512-F47319DB8634}"/>
          </ac:picMkLst>
        </pc:picChg>
        <pc:picChg chg="add mod modCrop">
          <ac:chgData name="Северюхина Оксана Андреевна" userId="d1261121-d124-4ed3-b981-1ab6127e9185" providerId="ADAL" clId="{252F37F2-CCAD-8B42-8E09-D064D798C87E}" dt="2019-11-11T05:08:46.090" v="594" actId="732"/>
          <ac:picMkLst>
            <pc:docMk/>
            <pc:sldMk cId="722303944" sldId="282"/>
            <ac:picMk id="21" creationId="{EBE9BB2C-2E24-084D-9FB0-2428C7519441}"/>
          </ac:picMkLst>
        </pc:picChg>
        <pc:picChg chg="mod">
          <ac:chgData name="Северюхина Оксана Андреевна" userId="d1261121-d124-4ed3-b981-1ab6127e9185" providerId="ADAL" clId="{252F37F2-CCAD-8B42-8E09-D064D798C87E}" dt="2019-11-10T17:11:24.653" v="278" actId="14100"/>
          <ac:picMkLst>
            <pc:docMk/>
            <pc:sldMk cId="722303944" sldId="282"/>
            <ac:picMk id="23" creationId="{006BC6C5-5E1D-48F9-82CB-BD5FD1193931}"/>
          </ac:picMkLst>
        </pc:picChg>
        <pc:picChg chg="mod modCrop">
          <ac:chgData name="Северюхина Оксана Андреевна" userId="d1261121-d124-4ed3-b981-1ab6127e9185" providerId="ADAL" clId="{252F37F2-CCAD-8B42-8E09-D064D798C87E}" dt="2019-11-10T17:30:03.863" v="285" actId="1076"/>
          <ac:picMkLst>
            <pc:docMk/>
            <pc:sldMk cId="722303944" sldId="282"/>
            <ac:picMk id="27" creationId="{730F6035-D735-4E80-A7E7-A80F7613D32B}"/>
          </ac:picMkLst>
        </pc:picChg>
        <pc:cxnChg chg="add mod">
          <ac:chgData name="Северюхина Оксана Андреевна" userId="d1261121-d124-4ed3-b981-1ab6127e9185" providerId="ADAL" clId="{252F37F2-CCAD-8B42-8E09-D064D798C87E}" dt="2019-11-10T17:37:03.180" v="400" actId="13822"/>
          <ac:cxnSpMkLst>
            <pc:docMk/>
            <pc:sldMk cId="722303944" sldId="282"/>
            <ac:cxnSpMk id="7" creationId="{1285C224-9594-5442-886C-49BE1D2BCD96}"/>
          </ac:cxnSpMkLst>
        </pc:cxnChg>
        <pc:cxnChg chg="add del mod">
          <ac:chgData name="Северюхина Оксана Андреевна" userId="d1261121-d124-4ed3-b981-1ab6127e9185" providerId="ADAL" clId="{252F37F2-CCAD-8B42-8E09-D064D798C87E}" dt="2019-11-11T05:09:06.481" v="600"/>
          <ac:cxnSpMkLst>
            <pc:docMk/>
            <pc:sldMk cId="722303944" sldId="282"/>
            <ac:cxnSpMk id="19" creationId="{5DEF38E9-C043-524B-832A-DBD3E71D8E56}"/>
          </ac:cxnSpMkLst>
        </pc:cxnChg>
        <pc:cxnChg chg="add del">
          <ac:chgData name="Северюхина Оксана Андреевна" userId="d1261121-d124-4ed3-b981-1ab6127e9185" providerId="ADAL" clId="{252F37F2-CCAD-8B42-8E09-D064D798C87E}" dt="2019-11-11T05:09:15.810" v="605"/>
          <ac:cxnSpMkLst>
            <pc:docMk/>
            <pc:sldMk cId="722303944" sldId="282"/>
            <ac:cxnSpMk id="20" creationId="{32B8B251-40D6-7E4E-96F8-311AFE6FA35D}"/>
          </ac:cxnSpMkLst>
        </pc:cxnChg>
        <pc:cxnChg chg="add mod">
          <ac:chgData name="Северюхина Оксана Андреевна" userId="d1261121-d124-4ed3-b981-1ab6127e9185" providerId="ADAL" clId="{252F37F2-CCAD-8B42-8E09-D064D798C87E}" dt="2019-11-11T05:09:11.091" v="604" actId="1035"/>
          <ac:cxnSpMkLst>
            <pc:docMk/>
            <pc:sldMk cId="722303944" sldId="282"/>
            <ac:cxnSpMk id="24" creationId="{7293F9BB-600C-8D4E-8CA2-82EA5061C33E}"/>
          </ac:cxnSpMkLst>
        </pc:cxnChg>
        <pc:cxnChg chg="add mod">
          <ac:chgData name="Северюхина Оксана Андреевна" userId="d1261121-d124-4ed3-b981-1ab6127e9185" providerId="ADAL" clId="{252F37F2-CCAD-8B42-8E09-D064D798C87E}" dt="2019-11-11T05:09:20.134" v="607" actId="1076"/>
          <ac:cxnSpMkLst>
            <pc:docMk/>
            <pc:sldMk cId="722303944" sldId="282"/>
            <ac:cxnSpMk id="26" creationId="{70810384-0482-7549-9E0E-C74E5C6B0E99}"/>
          </ac:cxnSpMkLst>
        </pc:cxnChg>
      </pc:sldChg>
    </pc:docChg>
  </pc:docChgLst>
  <pc:docChgLst>
    <pc:chgData name="Северюхина Оксана Андреевна" userId="d1261121-d124-4ed3-b981-1ab6127e9185" providerId="ADAL" clId="{66755ED1-9BEF-4E73-8548-7D00325789E0}"/>
    <pc:docChg chg="undo custSel addSld delSld modSld">
      <pc:chgData name="Северюхина Оксана Андреевна" userId="d1261121-d124-4ed3-b981-1ab6127e9185" providerId="ADAL" clId="{66755ED1-9BEF-4E73-8548-7D00325789E0}" dt="2019-11-10T17:41:35.362" v="584" actId="14100"/>
      <pc:docMkLst>
        <pc:docMk/>
      </pc:docMkLst>
      <pc:sldChg chg="modSp">
        <pc:chgData name="Северюхина Оксана Андреевна" userId="d1261121-d124-4ed3-b981-1ab6127e9185" providerId="ADAL" clId="{66755ED1-9BEF-4E73-8548-7D00325789E0}" dt="2019-11-06T08:20:30.258" v="105" actId="404"/>
        <pc:sldMkLst>
          <pc:docMk/>
          <pc:sldMk cId="87172503" sldId="265"/>
        </pc:sldMkLst>
        <pc:spChg chg="mod">
          <ac:chgData name="Северюхина Оксана Андреевна" userId="d1261121-d124-4ed3-b981-1ab6127e9185" providerId="ADAL" clId="{66755ED1-9BEF-4E73-8548-7D00325789E0}" dt="2019-11-06T08:20:30.258" v="105" actId="404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Северюхина Оксана Андреевна" userId="d1261121-d124-4ed3-b981-1ab6127e9185" providerId="ADAL" clId="{66755ED1-9BEF-4E73-8548-7D00325789E0}" dt="2019-11-06T08:20:23.305" v="102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addSp modSp">
        <pc:chgData name="Северюхина Оксана Андреевна" userId="d1261121-d124-4ed3-b981-1ab6127e9185" providerId="ADAL" clId="{66755ED1-9BEF-4E73-8548-7D00325789E0}" dt="2019-11-06T08:29:35.924" v="160"/>
        <pc:sldMkLst>
          <pc:docMk/>
          <pc:sldMk cId="59198378" sldId="267"/>
        </pc:sldMkLst>
        <pc:spChg chg="add">
          <ac:chgData name="Северюхина Оксана Андреевна" userId="d1261121-d124-4ed3-b981-1ab6127e9185" providerId="ADAL" clId="{66755ED1-9BEF-4E73-8548-7D00325789E0}" dt="2019-11-06T08:29:35.924" v="160"/>
          <ac:spMkLst>
            <pc:docMk/>
            <pc:sldMk cId="59198378" sldId="267"/>
            <ac:spMk id="5" creationId="{1AF1CE59-B39C-4246-8F42-0E2E1017D019}"/>
          </ac:spMkLst>
        </pc:spChg>
        <pc:spChg chg="mod">
          <ac:chgData name="Северюхина Оксана Андреевна" userId="d1261121-d124-4ed3-b981-1ab6127e9185" providerId="ADAL" clId="{66755ED1-9BEF-4E73-8548-7D00325789E0}" dt="2019-11-06T08:24:02.050" v="128" actId="404"/>
          <ac:spMkLst>
            <pc:docMk/>
            <pc:sldMk cId="59198378" sldId="267"/>
            <ac:spMk id="6" creationId="{D5212C75-A8C3-4AB9-A396-2035998902DF}"/>
          </ac:spMkLst>
        </pc:spChg>
      </pc:sldChg>
      <pc:sldChg chg="add del">
        <pc:chgData name="Северюхина Оксана Андреевна" userId="d1261121-d124-4ed3-b981-1ab6127e9185" providerId="ADAL" clId="{66755ED1-9BEF-4E73-8548-7D00325789E0}" dt="2019-11-06T08:20:49.622" v="113" actId="2696"/>
        <pc:sldMkLst>
          <pc:docMk/>
          <pc:sldMk cId="1221356389" sldId="268"/>
        </pc:sldMkLst>
      </pc:sldChg>
      <pc:sldChg chg="addSp delSp modSp add del">
        <pc:chgData name="Северюхина Оксана Андреевна" userId="d1261121-d124-4ed3-b981-1ab6127e9185" providerId="ADAL" clId="{66755ED1-9BEF-4E73-8548-7D00325789E0}" dt="2019-11-08T13:07:06.210" v="449" actId="2696"/>
        <pc:sldMkLst>
          <pc:docMk/>
          <pc:sldMk cId="1990000942" sldId="268"/>
        </pc:sldMkLst>
        <pc:spChg chg="add del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2" creationId="{18BCEC94-B9DC-48FB-BED2-402A33B52B5E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3" creationId="{1A9C4F1C-4A3E-4397-A8C2-2719A7D6166A}"/>
          </ac:spMkLst>
        </pc:spChg>
        <pc:spChg chg="add">
          <ac:chgData name="Северюхина Оксана Андреевна" userId="d1261121-d124-4ed3-b981-1ab6127e9185" providerId="ADAL" clId="{66755ED1-9BEF-4E73-8548-7D00325789E0}" dt="2019-11-06T08:29:38.485" v="161"/>
          <ac:spMkLst>
            <pc:docMk/>
            <pc:sldMk cId="1990000942" sldId="268"/>
            <ac:spMk id="5" creationId="{0B3DAB40-B677-46C9-9B08-528958A9AFBF}"/>
          </ac:spMkLst>
        </pc:spChg>
        <pc:spChg chg="mod">
          <ac:chgData name="Северюхина Оксана Андреевна" userId="d1261121-d124-4ed3-b981-1ab6127e9185" providerId="ADAL" clId="{66755ED1-9BEF-4E73-8548-7D00325789E0}" dt="2019-11-06T08:28:42.786" v="158" actId="20577"/>
          <ac:spMkLst>
            <pc:docMk/>
            <pc:sldMk cId="1990000942" sldId="268"/>
            <ac:spMk id="6" creationId="{D5212C75-A8C3-4AB9-A396-2035998902DF}"/>
          </ac:spMkLst>
        </pc:spChg>
        <pc:spChg chg="del mod">
          <ac:chgData name="Северюхина Оксана Андреевна" userId="d1261121-d124-4ed3-b981-1ab6127e9185" providerId="ADAL" clId="{66755ED1-9BEF-4E73-8548-7D00325789E0}" dt="2019-11-08T12:51:22.380" v="443" actId="478"/>
          <ac:spMkLst>
            <pc:docMk/>
            <pc:sldMk cId="1990000942" sldId="268"/>
            <ac:spMk id="7" creationId="{693145FD-50E2-4320-A3DC-C137F6ECE74E}"/>
          </ac:spMkLst>
        </pc:spChg>
        <pc:spChg chg="add del mod">
          <ac:chgData name="Северюхина Оксана Андреевна" userId="d1261121-d124-4ed3-b981-1ab6127e9185" providerId="ADAL" clId="{66755ED1-9BEF-4E73-8548-7D00325789E0}" dt="2019-11-07T11:30:39.707" v="260" actId="11529"/>
          <ac:spMkLst>
            <pc:docMk/>
            <pc:sldMk cId="1990000942" sldId="268"/>
            <ac:spMk id="8" creationId="{C6226C05-1FC0-45FB-A08F-6431767E3A78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8T12:51:22.380" v="443" actId="478"/>
          <ac:spMkLst>
            <pc:docMk/>
            <pc:sldMk cId="1990000942" sldId="268"/>
            <ac:spMk id="9" creationId="{CA4D84E4-B071-415C-948C-53510E577299}"/>
          </ac:spMkLst>
        </pc:spChg>
        <pc:spChg chg="add del">
          <ac:chgData name="Северюхина Оксана Андреевна" userId="d1261121-d124-4ed3-b981-1ab6127e9185" providerId="ADAL" clId="{66755ED1-9BEF-4E73-8548-7D00325789E0}" dt="2019-11-07T11:30:38.379" v="257"/>
          <ac:spMkLst>
            <pc:docMk/>
            <pc:sldMk cId="1990000942" sldId="268"/>
            <ac:spMk id="9" creationId="{CE5F2DDF-4929-4236-9B33-D7750DD3A8BD}"/>
          </ac:spMkLst>
        </pc:spChg>
        <pc:spChg chg="add del mod">
          <ac:chgData name="Северюхина Оксана Андреевна" userId="d1261121-d124-4ed3-b981-1ab6127e9185" providerId="ADAL" clId="{66755ED1-9BEF-4E73-8548-7D00325789E0}" dt="2019-11-07T11:31:21.739" v="273"/>
          <ac:spMkLst>
            <pc:docMk/>
            <pc:sldMk cId="1990000942" sldId="268"/>
            <ac:spMk id="10" creationId="{6998AA1D-133F-4EC3-A2DB-F561F5549D20}"/>
          </ac:spMkLst>
        </pc:spChg>
        <pc:spChg chg="add del">
          <ac:chgData name="Северюхина Оксана Андреевна" userId="d1261121-d124-4ed3-b981-1ab6127e9185" providerId="ADAL" clId="{66755ED1-9BEF-4E73-8548-7D00325789E0}" dt="2019-11-07T11:31:21.739" v="273"/>
          <ac:spMkLst>
            <pc:docMk/>
            <pc:sldMk cId="1990000942" sldId="268"/>
            <ac:spMk id="11" creationId="{4629A5FD-8927-48B6-9C2D-3B98ADDEE1F2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12" creationId="{8A063A3A-ADCC-4E92-A238-BB413D1C6641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13" creationId="{E1B98DAD-20A5-4F2E-9436-A8A08D378DEA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14" creationId="{DE7DE1BE-890D-49AE-9DAB-17656720F0F2}"/>
          </ac:spMkLst>
        </pc:spChg>
        <pc:spChg chg="add mod">
          <ac:chgData name="Северюхина Оксана Андреевна" userId="d1261121-d124-4ed3-b981-1ab6127e9185" providerId="ADAL" clId="{66755ED1-9BEF-4E73-8548-7D00325789E0}" dt="2019-11-07T11:36:10.061" v="401" actId="1076"/>
          <ac:spMkLst>
            <pc:docMk/>
            <pc:sldMk cId="1990000942" sldId="268"/>
            <ac:spMk id="15" creationId="{7E161A13-4C2D-40E8-B212-2027CC8814D9}"/>
          </ac:spMkLst>
        </pc:spChg>
        <pc:spChg chg="add del mod">
          <ac:chgData name="Северюхина Оксана Андреевна" userId="d1261121-d124-4ed3-b981-1ab6127e9185" providerId="ADAL" clId="{66755ED1-9BEF-4E73-8548-7D00325789E0}" dt="2019-11-07T11:47:53.316" v="427" actId="478"/>
          <ac:spMkLst>
            <pc:docMk/>
            <pc:sldMk cId="1990000942" sldId="268"/>
            <ac:spMk id="16" creationId="{1823064C-7A80-475E-9335-28D14EF7D6AD}"/>
          </ac:spMkLst>
        </pc:spChg>
        <pc:picChg chg="add del">
          <ac:chgData name="Северюхина Оксана Андреевна" userId="d1261121-d124-4ed3-b981-1ab6127e9185" providerId="ADAL" clId="{66755ED1-9BEF-4E73-8548-7D00325789E0}" dt="2019-11-08T12:51:26.068" v="445" actId="478"/>
          <ac:picMkLst>
            <pc:docMk/>
            <pc:sldMk cId="1990000942" sldId="268"/>
            <ac:picMk id="10" creationId="{8BA5D7DE-256E-49F0-8C2A-8DAD3460517D}"/>
          </ac:picMkLst>
        </pc:picChg>
      </pc:sldChg>
      <pc:sldChg chg="modSp add del">
        <pc:chgData name="Северюхина Оксана Андреевна" userId="d1261121-d124-4ed3-b981-1ab6127e9185" providerId="ADAL" clId="{66755ED1-9BEF-4E73-8548-7D00325789E0}" dt="2019-11-06T08:23:26.478" v="125" actId="2696"/>
        <pc:sldMkLst>
          <pc:docMk/>
          <pc:sldMk cId="2396427221" sldId="268"/>
        </pc:sldMkLst>
        <pc:spChg chg="mod">
          <ac:chgData name="Северюхина Оксана Андреевна" userId="d1261121-d124-4ed3-b981-1ab6127e9185" providerId="ADAL" clId="{66755ED1-9BEF-4E73-8548-7D00325789E0}" dt="2019-11-06T08:23:24.329" v="124" actId="20577"/>
          <ac:spMkLst>
            <pc:docMk/>
            <pc:sldMk cId="2396427221" sldId="268"/>
            <ac:spMk id="6" creationId="{D5212C75-A8C3-4AB9-A396-2035998902DF}"/>
          </ac:spMkLst>
        </pc:spChg>
      </pc:sldChg>
      <pc:sldChg chg="addSp modSp add del">
        <pc:chgData name="Северюхина Оксана Андреевна" userId="d1261121-d124-4ed3-b981-1ab6127e9185" providerId="ADAL" clId="{66755ED1-9BEF-4E73-8548-7D00325789E0}" dt="2019-11-08T13:07:23.875" v="451" actId="2696"/>
        <pc:sldMkLst>
          <pc:docMk/>
          <pc:sldMk cId="4010482438" sldId="269"/>
        </pc:sldMkLst>
        <pc:spChg chg="add">
          <ac:chgData name="Северюхина Оксана Андреевна" userId="d1261121-d124-4ed3-b981-1ab6127e9185" providerId="ADAL" clId="{66755ED1-9BEF-4E73-8548-7D00325789E0}" dt="2019-11-06T08:29:39.845" v="162"/>
          <ac:spMkLst>
            <pc:docMk/>
            <pc:sldMk cId="4010482438" sldId="269"/>
            <ac:spMk id="5" creationId="{6677BA98-D828-43FF-A0A7-C3127C3A307F}"/>
          </ac:spMkLst>
        </pc:spChg>
        <pc:spChg chg="mod">
          <ac:chgData name="Северюхина Оксана Андреевна" userId="d1261121-d124-4ed3-b981-1ab6127e9185" providerId="ADAL" clId="{66755ED1-9BEF-4E73-8548-7D00325789E0}" dt="2019-11-06T08:30:47.881" v="166" actId="14100"/>
          <ac:spMkLst>
            <pc:docMk/>
            <pc:sldMk cId="4010482438" sldId="269"/>
            <ac:spMk id="6" creationId="{D5212C75-A8C3-4AB9-A396-2035998902DF}"/>
          </ac:spMkLst>
        </pc:spChg>
      </pc:sldChg>
      <pc:sldChg chg="add del">
        <pc:chgData name="Северюхина Оксана Андреевна" userId="d1261121-d124-4ed3-b981-1ab6127e9185" providerId="ADAL" clId="{66755ED1-9BEF-4E73-8548-7D00325789E0}" dt="2019-11-06T08:30:49.191" v="167" actId="2696"/>
        <pc:sldMkLst>
          <pc:docMk/>
          <pc:sldMk cId="773698112" sldId="270"/>
        </pc:sldMkLst>
      </pc:sldChg>
      <pc:sldChg chg="modSp add">
        <pc:chgData name="Северюхина Оксана Андреевна" userId="d1261121-d124-4ed3-b981-1ab6127e9185" providerId="ADAL" clId="{66755ED1-9BEF-4E73-8548-7D00325789E0}" dt="2019-11-06T08:31:02.385" v="171" actId="14100"/>
        <pc:sldMkLst>
          <pc:docMk/>
          <pc:sldMk cId="1584390880" sldId="270"/>
        </pc:sldMkLst>
        <pc:spChg chg="mod">
          <ac:chgData name="Северюхина Оксана Андреевна" userId="d1261121-d124-4ed3-b981-1ab6127e9185" providerId="ADAL" clId="{66755ED1-9BEF-4E73-8548-7D00325789E0}" dt="2019-11-06T08:31:02.385" v="171" actId="14100"/>
          <ac:spMkLst>
            <pc:docMk/>
            <pc:sldMk cId="1584390880" sldId="270"/>
            <ac:spMk id="6" creationId="{D5212C75-A8C3-4AB9-A396-2035998902DF}"/>
          </ac:spMkLst>
        </pc:spChg>
      </pc:sldChg>
      <pc:sldChg chg="modSp add">
        <pc:chgData name="Северюхина Оксана Андреевна" userId="d1261121-d124-4ed3-b981-1ab6127e9185" providerId="ADAL" clId="{66755ED1-9BEF-4E73-8548-7D00325789E0}" dt="2019-11-06T08:31:26.089" v="175" actId="14100"/>
        <pc:sldMkLst>
          <pc:docMk/>
          <pc:sldMk cId="1822437378" sldId="271"/>
        </pc:sldMkLst>
        <pc:spChg chg="mod">
          <ac:chgData name="Северюхина Оксана Андреевна" userId="d1261121-d124-4ed3-b981-1ab6127e9185" providerId="ADAL" clId="{66755ED1-9BEF-4E73-8548-7D00325789E0}" dt="2019-11-06T08:31:26.089" v="175" actId="14100"/>
          <ac:spMkLst>
            <pc:docMk/>
            <pc:sldMk cId="1822437378" sldId="271"/>
            <ac:spMk id="6" creationId="{D5212C75-A8C3-4AB9-A396-2035998902DF}"/>
          </ac:spMkLst>
        </pc:spChg>
      </pc:sldChg>
      <pc:sldChg chg="add del">
        <pc:chgData name="Северюхина Оксана Андреевна" userId="d1261121-d124-4ed3-b981-1ab6127e9185" providerId="ADAL" clId="{66755ED1-9BEF-4E73-8548-7D00325789E0}" dt="2019-11-06T08:31:31.175" v="177" actId="2696"/>
        <pc:sldMkLst>
          <pc:docMk/>
          <pc:sldMk cId="3178644439" sldId="272"/>
        </pc:sldMkLst>
      </pc:sldChg>
      <pc:sldChg chg="add del">
        <pc:chgData name="Северюхина Оксана Андреевна" userId="d1261121-d124-4ed3-b981-1ab6127e9185" providerId="ADAL" clId="{66755ED1-9BEF-4E73-8548-7D00325789E0}" dt="2019-11-06T08:31:53.516" v="180" actId="2696"/>
        <pc:sldMkLst>
          <pc:docMk/>
          <pc:sldMk cId="4012921452" sldId="272"/>
        </pc:sldMkLst>
      </pc:sldChg>
      <pc:sldChg chg="modSp add del">
        <pc:chgData name="Северюхина Оксана Андреевна" userId="d1261121-d124-4ed3-b981-1ab6127e9185" providerId="ADAL" clId="{66755ED1-9BEF-4E73-8548-7D00325789E0}" dt="2019-11-06T08:31:59.128" v="183" actId="2696"/>
        <pc:sldMkLst>
          <pc:docMk/>
          <pc:sldMk cId="758932915" sldId="273"/>
        </pc:sldMkLst>
        <pc:spChg chg="mod">
          <ac:chgData name="Северюхина Оксана Андреевна" userId="d1261121-d124-4ed3-b981-1ab6127e9185" providerId="ADAL" clId="{66755ED1-9BEF-4E73-8548-7D00325789E0}" dt="2019-11-06T08:31:56.323" v="181" actId="6549"/>
          <ac:spMkLst>
            <pc:docMk/>
            <pc:sldMk cId="758932915" sldId="273"/>
            <ac:spMk id="6" creationId="{D5212C75-A8C3-4AB9-A396-2035998902DF}"/>
          </ac:spMkLst>
        </pc:spChg>
      </pc:sldChg>
      <pc:sldChg chg="modSp add">
        <pc:chgData name="Северюхина Оксана Андреевна" userId="d1261121-d124-4ed3-b981-1ab6127e9185" providerId="ADAL" clId="{66755ED1-9BEF-4E73-8548-7D00325789E0}" dt="2019-11-06T08:32:17.581" v="185"/>
        <pc:sldMkLst>
          <pc:docMk/>
          <pc:sldMk cId="2217188328" sldId="274"/>
        </pc:sldMkLst>
        <pc:spChg chg="mod">
          <ac:chgData name="Северюхина Оксана Андреевна" userId="d1261121-d124-4ed3-b981-1ab6127e9185" providerId="ADAL" clId="{66755ED1-9BEF-4E73-8548-7D00325789E0}" dt="2019-11-06T08:32:17.581" v="185"/>
          <ac:spMkLst>
            <pc:docMk/>
            <pc:sldMk cId="2217188328" sldId="274"/>
            <ac:spMk id="6" creationId="{D5212C75-A8C3-4AB9-A396-2035998902DF}"/>
          </ac:spMkLst>
        </pc:spChg>
      </pc:sldChg>
      <pc:sldChg chg="addSp modSp add">
        <pc:chgData name="Северюхина Оксана Андреевна" userId="d1261121-d124-4ed3-b981-1ab6127e9185" providerId="ADAL" clId="{66755ED1-9BEF-4E73-8548-7D00325789E0}" dt="2019-11-08T12:50:40.579" v="442" actId="1076"/>
        <pc:sldMkLst>
          <pc:docMk/>
          <pc:sldMk cId="2245999501" sldId="275"/>
        </pc:sldMkLst>
        <pc:spChg chg="mod">
          <ac:chgData name="Северюхина Оксана Андреевна" userId="d1261121-d124-4ed3-b981-1ab6127e9185" providerId="ADAL" clId="{66755ED1-9BEF-4E73-8548-7D00325789E0}" dt="2019-11-06T08:32:39.969" v="193" actId="20577"/>
          <ac:spMkLst>
            <pc:docMk/>
            <pc:sldMk cId="2245999501" sldId="275"/>
            <ac:spMk id="6" creationId="{D5212C75-A8C3-4AB9-A396-2035998902DF}"/>
          </ac:spMkLst>
        </pc:spChg>
        <pc:picChg chg="add mod">
          <ac:chgData name="Северюхина Оксана Андреевна" userId="d1261121-d124-4ed3-b981-1ab6127e9185" providerId="ADAL" clId="{66755ED1-9BEF-4E73-8548-7D00325789E0}" dt="2019-11-08T12:50:40.579" v="442" actId="1076"/>
          <ac:picMkLst>
            <pc:docMk/>
            <pc:sldMk cId="2245999501" sldId="275"/>
            <ac:picMk id="2" creationId="{7488D4DC-4F33-4BDD-AFE9-E8BDA4347315}"/>
          </ac:picMkLst>
        </pc:picChg>
        <pc:picChg chg="add mod">
          <ac:chgData name="Северюхина Оксана Андреевна" userId="d1261121-d124-4ed3-b981-1ab6127e9185" providerId="ADAL" clId="{66755ED1-9BEF-4E73-8548-7D00325789E0}" dt="2019-11-08T12:50:38.593" v="441" actId="1076"/>
          <ac:picMkLst>
            <pc:docMk/>
            <pc:sldMk cId="2245999501" sldId="275"/>
            <ac:picMk id="3" creationId="{A24455D6-059D-43B3-A326-AB1ADFD43158}"/>
          </ac:picMkLst>
        </pc:picChg>
      </pc:sldChg>
      <pc:sldChg chg="add del">
        <pc:chgData name="Северюхина Оксана Андреевна" userId="d1261121-d124-4ed3-b981-1ab6127e9185" providerId="ADAL" clId="{66755ED1-9BEF-4E73-8548-7D00325789E0}" dt="2019-11-06T08:32:22.479" v="187" actId="2696"/>
        <pc:sldMkLst>
          <pc:docMk/>
          <pc:sldMk cId="2721830670" sldId="275"/>
        </pc:sldMkLst>
      </pc:sldChg>
      <pc:sldChg chg="modSp add">
        <pc:chgData name="Северюхина Оксана Андреевна" userId="d1261121-d124-4ed3-b981-1ab6127e9185" providerId="ADAL" clId="{66755ED1-9BEF-4E73-8548-7D00325789E0}" dt="2019-11-06T08:33:05.601" v="200" actId="20577"/>
        <pc:sldMkLst>
          <pc:docMk/>
          <pc:sldMk cId="802132445" sldId="276"/>
        </pc:sldMkLst>
        <pc:spChg chg="mod">
          <ac:chgData name="Северюхина Оксана Андреевна" userId="d1261121-d124-4ed3-b981-1ab6127e9185" providerId="ADAL" clId="{66755ED1-9BEF-4E73-8548-7D00325789E0}" dt="2019-11-06T08:33:05.601" v="200" actId="20577"/>
          <ac:spMkLst>
            <pc:docMk/>
            <pc:sldMk cId="802132445" sldId="276"/>
            <ac:spMk id="6" creationId="{D5212C75-A8C3-4AB9-A396-2035998902DF}"/>
          </ac:spMkLst>
        </pc:spChg>
      </pc:sldChg>
      <pc:sldChg chg="modSp add">
        <pc:chgData name="Северюхина Оксана Андреевна" userId="d1261121-d124-4ed3-b981-1ab6127e9185" providerId="ADAL" clId="{66755ED1-9BEF-4E73-8548-7D00325789E0}" dt="2019-11-06T08:33:23.505" v="228" actId="20577"/>
        <pc:sldMkLst>
          <pc:docMk/>
          <pc:sldMk cId="2206622653" sldId="277"/>
        </pc:sldMkLst>
        <pc:spChg chg="mod">
          <ac:chgData name="Северюхина Оксана Андреевна" userId="d1261121-d124-4ed3-b981-1ab6127e9185" providerId="ADAL" clId="{66755ED1-9BEF-4E73-8548-7D00325789E0}" dt="2019-11-06T08:33:23.505" v="228" actId="20577"/>
          <ac:spMkLst>
            <pc:docMk/>
            <pc:sldMk cId="2206622653" sldId="277"/>
            <ac:spMk id="6" creationId="{D5212C75-A8C3-4AB9-A396-2035998902DF}"/>
          </ac:spMkLst>
        </pc:spChg>
      </pc:sldChg>
      <pc:sldChg chg="add del">
        <pc:chgData name="Северюхина Оксана Андреевна" userId="d1261121-d124-4ed3-b981-1ab6127e9185" providerId="ADAL" clId="{66755ED1-9BEF-4E73-8548-7D00325789E0}" dt="2019-11-06T08:33:11.639" v="202" actId="2696"/>
        <pc:sldMkLst>
          <pc:docMk/>
          <pc:sldMk cId="4068769682" sldId="277"/>
        </pc:sldMkLst>
      </pc:sldChg>
      <pc:sldChg chg="addSp delSp modSp add">
        <pc:chgData name="Северюхина Оксана Андреевна" userId="d1261121-d124-4ed3-b981-1ab6127e9185" providerId="ADAL" clId="{66755ED1-9BEF-4E73-8548-7D00325789E0}" dt="2019-11-10T17:08:55.312" v="578"/>
        <pc:sldMkLst>
          <pc:docMk/>
          <pc:sldMk cId="3323566682" sldId="281"/>
        </pc:sldMkLst>
        <pc:spChg chg="add mod">
          <ac:chgData name="Северюхина Оксана Андреевна" userId="d1261121-d124-4ed3-b981-1ab6127e9185" providerId="ADAL" clId="{66755ED1-9BEF-4E73-8548-7D00325789E0}" dt="2019-11-08T13:08:36.871" v="531" actId="404"/>
          <ac:spMkLst>
            <pc:docMk/>
            <pc:sldMk cId="3323566682" sldId="281"/>
            <ac:spMk id="2" creationId="{2CB4C6E4-D5C8-4E8B-992C-E14BCEA37435}"/>
          </ac:spMkLst>
        </pc:spChg>
        <pc:spChg chg="add del mod">
          <ac:chgData name="Северюхина Оксана Андреевна" userId="d1261121-d124-4ed3-b981-1ab6127e9185" providerId="ADAL" clId="{66755ED1-9BEF-4E73-8548-7D00325789E0}" dt="2019-11-10T17:08:55.312" v="578"/>
          <ac:spMkLst>
            <pc:docMk/>
            <pc:sldMk cId="3323566682" sldId="281"/>
            <ac:spMk id="17" creationId="{4453F92A-55F7-4190-820C-EFF5E8A872DD}"/>
          </ac:spMkLst>
        </pc:spChg>
        <pc:spChg chg="del">
          <ac:chgData name="Северюхина Оксана Андреевна" userId="d1261121-d124-4ed3-b981-1ab6127e9185" providerId="ADAL" clId="{66755ED1-9BEF-4E73-8548-7D00325789E0}" dt="2019-11-10T17:08:24.176" v="547" actId="478"/>
          <ac:spMkLst>
            <pc:docMk/>
            <pc:sldMk cId="3323566682" sldId="281"/>
            <ac:spMk id="20" creationId="{39052024-200F-4BEE-B300-BDC9FC1944CA}"/>
          </ac:spMkLst>
        </pc:spChg>
        <pc:picChg chg="mod">
          <ac:chgData name="Северюхина Оксана Андреевна" userId="d1261121-d124-4ed3-b981-1ab6127e9185" providerId="ADAL" clId="{66755ED1-9BEF-4E73-8548-7D00325789E0}" dt="2019-11-08T13:07:48.225" v="452" actId="14100"/>
          <ac:picMkLst>
            <pc:docMk/>
            <pc:sldMk cId="3323566682" sldId="281"/>
            <ac:picMk id="3" creationId="{67EDD8D4-C0B9-4DAA-AB2D-E591E0306B2B}"/>
          </ac:picMkLst>
        </pc:picChg>
        <pc:picChg chg="add del mod modCrop">
          <ac:chgData name="Северюхина Оксана Андреевна" userId="d1261121-d124-4ed3-b981-1ab6127e9185" providerId="ADAL" clId="{66755ED1-9BEF-4E73-8548-7D00325789E0}" dt="2019-11-10T17:08:05.695" v="541" actId="478"/>
          <ac:picMkLst>
            <pc:docMk/>
            <pc:sldMk cId="3323566682" sldId="281"/>
            <ac:picMk id="14" creationId="{B2D6235A-A3B8-4BBE-8F7F-EF7237792608}"/>
          </ac:picMkLst>
        </pc:picChg>
        <pc:picChg chg="add mod">
          <ac:chgData name="Северюхина Оксана Андреевна" userId="d1261121-d124-4ed3-b981-1ab6127e9185" providerId="ADAL" clId="{66755ED1-9BEF-4E73-8548-7D00325789E0}" dt="2019-11-10T17:08:31.722" v="550" actId="1076"/>
          <ac:picMkLst>
            <pc:docMk/>
            <pc:sldMk cId="3323566682" sldId="281"/>
            <ac:picMk id="16" creationId="{88FA6A10-6BDE-4F06-A772-9928EACDA25C}"/>
          </ac:picMkLst>
        </pc:picChg>
      </pc:sldChg>
      <pc:sldChg chg="add del">
        <pc:chgData name="Северюхина Оксана Андреевна" userId="d1261121-d124-4ed3-b981-1ab6127e9185" providerId="ADAL" clId="{66755ED1-9BEF-4E73-8548-7D00325789E0}" dt="2019-11-08T12:51:43.748" v="447" actId="2696"/>
        <pc:sldMkLst>
          <pc:docMk/>
          <pc:sldMk cId="3941843381" sldId="281"/>
        </pc:sldMkLst>
      </pc:sldChg>
      <pc:sldChg chg="addSp delSp modSp add">
        <pc:chgData name="Северюхина Оксана Андреевна" userId="d1261121-d124-4ed3-b981-1ab6127e9185" providerId="ADAL" clId="{66755ED1-9BEF-4E73-8548-7D00325789E0}" dt="2019-11-10T17:41:35.362" v="584" actId="14100"/>
        <pc:sldMkLst>
          <pc:docMk/>
          <pc:sldMk cId="722303944" sldId="282"/>
        </pc:sldMkLst>
        <pc:spChg chg="add del mod">
          <ac:chgData name="Северюхина Оксана Андреевна" userId="d1261121-d124-4ed3-b981-1ab6127e9185" providerId="ADAL" clId="{66755ED1-9BEF-4E73-8548-7D00325789E0}" dt="2019-11-08T13:09:00.101" v="535" actId="478"/>
          <ac:spMkLst>
            <pc:docMk/>
            <pc:sldMk cId="722303944" sldId="282"/>
            <ac:spMk id="2" creationId="{0A2EB210-8F92-4DE3-A7A4-F47FD2F43FA0}"/>
          </ac:spMkLst>
        </pc:spChg>
        <pc:spChg chg="del">
          <ac:chgData name="Северюхина Оксана Андреевна" userId="d1261121-d124-4ed3-b981-1ab6127e9185" providerId="ADAL" clId="{66755ED1-9BEF-4E73-8548-7D00325789E0}" dt="2019-11-10T17:40:47.621" v="579" actId="478"/>
          <ac:spMkLst>
            <pc:docMk/>
            <pc:sldMk cId="722303944" sldId="282"/>
            <ac:spMk id="8" creationId="{6FF2562E-A139-45FE-9156-B3CFE706C471}"/>
          </ac:spMkLst>
        </pc:spChg>
        <pc:spChg chg="mod">
          <ac:chgData name="Северюхина Оксана Андреевна" userId="d1261121-d124-4ed3-b981-1ab6127e9185" providerId="ADAL" clId="{66755ED1-9BEF-4E73-8548-7D00325789E0}" dt="2019-11-08T13:08:45.695" v="532" actId="1076"/>
          <ac:spMkLst>
            <pc:docMk/>
            <pc:sldMk cId="722303944" sldId="282"/>
            <ac:spMk id="22" creationId="{36C07197-3677-664D-A2AF-4CF5BBE03A74}"/>
          </ac:spMkLst>
        </pc:spChg>
        <pc:picChg chg="add mod modCrop">
          <ac:chgData name="Северюхина Оксана Андреевна" userId="d1261121-d124-4ed3-b981-1ab6127e9185" providerId="ADAL" clId="{66755ED1-9BEF-4E73-8548-7D00325789E0}" dt="2019-11-10T17:40:59.711" v="583" actId="14100"/>
          <ac:picMkLst>
            <pc:docMk/>
            <pc:sldMk cId="722303944" sldId="282"/>
            <ac:picMk id="9" creationId="{8DC487A5-0964-4DF3-9512-F47319DB8634}"/>
          </ac:picMkLst>
        </pc:picChg>
        <pc:picChg chg="mod">
          <ac:chgData name="Северюхина Оксана Андреевна" userId="d1261121-d124-4ed3-b981-1ab6127e9185" providerId="ADAL" clId="{66755ED1-9BEF-4E73-8548-7D00325789E0}" dt="2019-11-10T17:41:35.362" v="584" actId="14100"/>
          <ac:picMkLst>
            <pc:docMk/>
            <pc:sldMk cId="722303944" sldId="282"/>
            <ac:picMk id="27" creationId="{730F6035-D735-4E80-A7E7-A80F7613D32B}"/>
          </ac:picMkLst>
        </pc:picChg>
      </pc:sldChg>
    </pc:docChg>
  </pc:docChgLst>
  <pc:docChgLst>
    <pc:chgData name="Северюхина Оксана Андреевна" userId="S::226219@niuitmo.ru::d1261121-d124-4ed3-b981-1ab6127e9185" providerId="AD" clId="Web-{7EA7A708-9C29-E347-896B-B4E54278A9C5}"/>
    <pc:docChg chg="modSld">
      <pc:chgData name="Северюхина Оксана Андреевна" userId="S::226219@niuitmo.ru::d1261121-d124-4ed3-b981-1ab6127e9185" providerId="AD" clId="Web-{7EA7A708-9C29-E347-896B-B4E54278A9C5}" dt="2019-11-08T08:42:44.871" v="8"/>
      <pc:docMkLst>
        <pc:docMk/>
      </pc:docMkLst>
      <pc:sldChg chg="delSp modSp">
        <pc:chgData name="Северюхина Оксана Андреевна" userId="S::226219@niuitmo.ru::d1261121-d124-4ed3-b981-1ab6127e9185" providerId="AD" clId="Web-{7EA7A708-9C29-E347-896B-B4E54278A9C5}" dt="2019-11-08T08:42:44.871" v="8"/>
        <pc:sldMkLst>
          <pc:docMk/>
          <pc:sldMk cId="1990000942" sldId="268"/>
        </pc:sldMkLst>
        <pc:spChg chg="del mod">
          <ac:chgData name="Северюхина Оксана Андреевна" userId="S::226219@niuitmo.ru::d1261121-d124-4ed3-b981-1ab6127e9185" providerId="AD" clId="Web-{7EA7A708-9C29-E347-896B-B4E54278A9C5}" dt="2019-11-08T08:42:43.606" v="7"/>
          <ac:spMkLst>
            <pc:docMk/>
            <pc:sldMk cId="1990000942" sldId="268"/>
            <ac:spMk id="2" creationId="{18BCEC94-B9DC-48FB-BED2-402A33B52B5E}"/>
          </ac:spMkLst>
        </pc:spChg>
        <pc:spChg chg="del">
          <ac:chgData name="Северюхина Оксана Андреевна" userId="S::226219@niuitmo.ru::d1261121-d124-4ed3-b981-1ab6127e9185" providerId="AD" clId="Web-{7EA7A708-9C29-E347-896B-B4E54278A9C5}" dt="2019-11-08T08:42:44.871" v="8"/>
          <ac:spMkLst>
            <pc:docMk/>
            <pc:sldMk cId="1990000942" sldId="268"/>
            <ac:spMk id="3" creationId="{1A9C4F1C-4A3E-4397-A8C2-2719A7D6166A}"/>
          </ac:spMkLst>
        </pc:spChg>
        <pc:spChg chg="del">
          <ac:chgData name="Северюхина Оксана Андреевна" userId="S::226219@niuitmo.ru::d1261121-d124-4ed3-b981-1ab6127e9185" providerId="AD" clId="Web-{7EA7A708-9C29-E347-896B-B4E54278A9C5}" dt="2019-11-08T08:42:39.200" v="1"/>
          <ac:spMkLst>
            <pc:docMk/>
            <pc:sldMk cId="1990000942" sldId="268"/>
            <ac:spMk id="12" creationId="{8A063A3A-ADCC-4E92-A238-BB413D1C6641}"/>
          </ac:spMkLst>
        </pc:spChg>
        <pc:spChg chg="del">
          <ac:chgData name="Северюхина Оксана Андреевна" userId="S::226219@niuitmo.ru::d1261121-d124-4ed3-b981-1ab6127e9185" providerId="AD" clId="Web-{7EA7A708-9C29-E347-896B-B4E54278A9C5}" dt="2019-11-08T08:42:43.043" v="6"/>
          <ac:spMkLst>
            <pc:docMk/>
            <pc:sldMk cId="1990000942" sldId="268"/>
            <ac:spMk id="13" creationId="{E1B98DAD-20A5-4F2E-9436-A8A08D378DEA}"/>
          </ac:spMkLst>
        </pc:spChg>
        <pc:spChg chg="del">
          <ac:chgData name="Северюхина Оксана Андреевна" userId="S::226219@niuitmo.ru::d1261121-d124-4ed3-b981-1ab6127e9185" providerId="AD" clId="Web-{7EA7A708-9C29-E347-896B-B4E54278A9C5}" dt="2019-11-08T08:42:38.559" v="0"/>
          <ac:spMkLst>
            <pc:docMk/>
            <pc:sldMk cId="1990000942" sldId="268"/>
            <ac:spMk id="14" creationId="{DE7DE1BE-890D-49AE-9DAB-17656720F0F2}"/>
          </ac:spMkLst>
        </pc:spChg>
        <pc:spChg chg="del mod">
          <ac:chgData name="Северюхина Оксана Андреевна" userId="S::226219@niuitmo.ru::d1261121-d124-4ed3-b981-1ab6127e9185" providerId="AD" clId="Web-{7EA7A708-9C29-E347-896B-B4E54278A9C5}" dt="2019-11-08T08:42:40.981" v="3"/>
          <ac:spMkLst>
            <pc:docMk/>
            <pc:sldMk cId="1990000942" sldId="268"/>
            <ac:spMk id="15" creationId="{7E161A13-4C2D-40E8-B212-2027CC8814D9}"/>
          </ac:spMkLst>
        </pc:spChg>
      </pc:sldChg>
    </pc:docChg>
  </pc:docChgLst>
  <pc:docChgLst>
    <pc:chgData name="Северюхина Оксана Андреевна" userId="S::226219@niuitmo.ru::d1261121-d124-4ed3-b981-1ab6127e9185" providerId="AD" clId="Web-{3B85AFB4-141E-8FC2-27E4-F1F0F1EF3B7B}"/>
    <pc:docChg chg="modSld">
      <pc:chgData name="Северюхина Оксана Андреевна" userId="S::226219@niuitmo.ru::d1261121-d124-4ed3-b981-1ab6127e9185" providerId="AD" clId="Web-{3B85AFB4-141E-8FC2-27E4-F1F0F1EF3B7B}" dt="2019-11-10T06:11:22.253" v="30"/>
      <pc:docMkLst>
        <pc:docMk/>
      </pc:docMkLst>
      <pc:sldChg chg="modSp">
        <pc:chgData name="Северюхина Оксана Андреевна" userId="S::226219@niuitmo.ru::d1261121-d124-4ed3-b981-1ab6127e9185" providerId="AD" clId="Web-{3B85AFB4-141E-8FC2-27E4-F1F0F1EF3B7B}" dt="2019-11-10T05:23:04.424" v="11" actId="20577"/>
        <pc:sldMkLst>
          <pc:docMk/>
          <pc:sldMk cId="59198378" sldId="267"/>
        </pc:sldMkLst>
        <pc:spChg chg="mod">
          <ac:chgData name="Северюхина Оксана Андреевна" userId="S::226219@niuitmo.ru::d1261121-d124-4ed3-b981-1ab6127e9185" providerId="AD" clId="Web-{3B85AFB4-141E-8FC2-27E4-F1F0F1EF3B7B}" dt="2019-11-10T05:23:04.424" v="11" actId="20577"/>
          <ac:spMkLst>
            <pc:docMk/>
            <pc:sldMk cId="59198378" sldId="267"/>
            <ac:spMk id="7" creationId="{693145FD-50E2-4320-A3DC-C137F6ECE74E}"/>
          </ac:spMkLst>
        </pc:spChg>
      </pc:sldChg>
      <pc:sldChg chg="addSp delSp modSp">
        <pc:chgData name="Северюхина Оксана Андреевна" userId="S::226219@niuitmo.ru::d1261121-d124-4ed3-b981-1ab6127e9185" providerId="AD" clId="Web-{3B85AFB4-141E-8FC2-27E4-F1F0F1EF3B7B}" dt="2019-11-10T06:11:22.253" v="30"/>
        <pc:sldMkLst>
          <pc:docMk/>
          <pc:sldMk cId="2245999501" sldId="275"/>
        </pc:sldMkLst>
        <pc:spChg chg="mod">
          <ac:chgData name="Северюхина Оксана Андреевна" userId="S::226219@niuitmo.ru::d1261121-d124-4ed3-b981-1ab6127e9185" providerId="AD" clId="Web-{3B85AFB4-141E-8FC2-27E4-F1F0F1EF3B7B}" dt="2019-11-10T06:11:12.550" v="24" actId="1076"/>
          <ac:spMkLst>
            <pc:docMk/>
            <pc:sldMk cId="2245999501" sldId="275"/>
            <ac:spMk id="6" creationId="{D5212C75-A8C3-4AB9-A396-2035998902DF}"/>
          </ac:spMkLst>
        </pc:spChg>
        <pc:spChg chg="del">
          <ac:chgData name="Северюхина Оксана Андреевна" userId="S::226219@niuitmo.ru::d1261121-d124-4ed3-b981-1ab6127e9185" providerId="AD" clId="Web-{3B85AFB4-141E-8FC2-27E4-F1F0F1EF3B7B}" dt="2019-11-10T05:20:56.689" v="0"/>
          <ac:spMkLst>
            <pc:docMk/>
            <pc:sldMk cId="2245999501" sldId="275"/>
            <ac:spMk id="7" creationId="{693145FD-50E2-4320-A3DC-C137F6ECE74E}"/>
          </ac:spMkLst>
        </pc:spChg>
        <pc:spChg chg="add del mod">
          <ac:chgData name="Северюхина Оксана Андреевна" userId="S::226219@niuitmo.ru::d1261121-d124-4ed3-b981-1ab6127e9185" providerId="AD" clId="Web-{3B85AFB4-141E-8FC2-27E4-F1F0F1EF3B7B}" dt="2019-11-10T06:11:22.253" v="30"/>
          <ac:spMkLst>
            <pc:docMk/>
            <pc:sldMk cId="2245999501" sldId="275"/>
            <ac:spMk id="7" creationId="{8B48BA44-E446-437D-9A8F-D5C74759E8DC}"/>
          </ac:spMkLst>
        </pc:spChg>
        <pc:picChg chg="mod">
          <ac:chgData name="Северюхина Оксана Андреевна" userId="S::226219@niuitmo.ru::d1261121-d124-4ed3-b981-1ab6127e9185" providerId="AD" clId="Web-{3B85AFB4-141E-8FC2-27E4-F1F0F1EF3B7B}" dt="2019-11-10T06:11:12.440" v="23" actId="1076"/>
          <ac:picMkLst>
            <pc:docMk/>
            <pc:sldMk cId="2245999501" sldId="275"/>
            <ac:picMk id="2" creationId="{7488D4DC-4F33-4BDD-AFE9-E8BDA4347315}"/>
          </ac:picMkLst>
        </pc:picChg>
        <pc:picChg chg="mod">
          <ac:chgData name="Северюхина Оксана Андреевна" userId="S::226219@niuitmo.ru::d1261121-d124-4ed3-b981-1ab6127e9185" providerId="AD" clId="Web-{3B85AFB4-141E-8FC2-27E4-F1F0F1EF3B7B}" dt="2019-11-10T06:11:12.300" v="22" actId="1076"/>
          <ac:picMkLst>
            <pc:docMk/>
            <pc:sldMk cId="2245999501" sldId="275"/>
            <ac:picMk id="3" creationId="{A24455D6-059D-43B3-A326-AB1ADFD43158}"/>
          </ac:picMkLst>
        </pc:picChg>
      </pc:sldChg>
    </pc:docChg>
  </pc:docChgLst>
  <pc:docChgLst>
    <pc:chgData name="Гость" userId="S::urn:spo:anon#7fdfb90074681b526bfe7b1d60fb81463bf771b6b2996c67c38260b9280fe9ad::" providerId="AD" clId="Web-{271F7701-1B6C-A294-C380-099A2F8FB22B}"/>
    <pc:docChg chg="modSld">
      <pc:chgData name="Гость" userId="S::urn:spo:anon#7fdfb90074681b526bfe7b1d60fb81463bf771b6b2996c67c38260b9280fe9ad::" providerId="AD" clId="Web-{271F7701-1B6C-A294-C380-099A2F8FB22B}" dt="2019-11-08T12:30:22.750" v="63" actId="20577"/>
      <pc:docMkLst>
        <pc:docMk/>
      </pc:docMkLst>
      <pc:sldChg chg="modSp">
        <pc:chgData name="Гость" userId="S::urn:spo:anon#7fdfb90074681b526bfe7b1d60fb81463bf771b6b2996c67c38260b9280fe9ad::" providerId="AD" clId="Web-{271F7701-1B6C-A294-C380-099A2F8FB22B}" dt="2019-11-08T12:30:22.750" v="62" actId="20577"/>
        <pc:sldMkLst>
          <pc:docMk/>
          <pc:sldMk cId="59198378" sldId="267"/>
        </pc:sldMkLst>
        <pc:spChg chg="mod">
          <ac:chgData name="Гость" userId="S::urn:spo:anon#7fdfb90074681b526bfe7b1d60fb81463bf771b6b2996c67c38260b9280fe9ad::" providerId="AD" clId="Web-{271F7701-1B6C-A294-C380-099A2F8FB22B}" dt="2019-11-08T12:30:22.750" v="62" actId="20577"/>
          <ac:spMkLst>
            <pc:docMk/>
            <pc:sldMk cId="59198378" sldId="267"/>
            <ac:spMk id="7" creationId="{693145FD-50E2-4320-A3DC-C137F6ECE74E}"/>
          </ac:spMkLst>
        </pc:spChg>
      </pc:sldChg>
    </pc:docChg>
  </pc:docChgLst>
  <pc:docChgLst>
    <pc:chgData name="Деревицкий Иван Владиславович" userId="S::191252@niuitmo.ru::e776e611-adbb-4fbc-84de-22651c65111c" providerId="AD" clId="Web-{42896FC7-CA51-9E66-C40F-BE9870DBD686}"/>
    <pc:docChg chg="modSld">
      <pc:chgData name="Деревицкий Иван Владиславович" userId="S::191252@niuitmo.ru::e776e611-adbb-4fbc-84de-22651c65111c" providerId="AD" clId="Web-{42896FC7-CA51-9E66-C40F-BE9870DBD686}" dt="2019-11-08T17:50:39.541" v="129" actId="1076"/>
      <pc:docMkLst>
        <pc:docMk/>
      </pc:docMkLst>
      <pc:sldChg chg="addSp delSp modSp">
        <pc:chgData name="Деревицкий Иван Владиславович" userId="S::191252@niuitmo.ru::e776e611-adbb-4fbc-84de-22651c65111c" providerId="AD" clId="Web-{42896FC7-CA51-9E66-C40F-BE9870DBD686}" dt="2019-11-08T17:50:39.541" v="129" actId="1076"/>
        <pc:sldMkLst>
          <pc:docMk/>
          <pc:sldMk cId="1822437378" sldId="271"/>
        </pc:sldMkLst>
        <pc:spChg chg="add del mod">
          <ac:chgData name="Деревицкий Иван Владиславович" userId="S::191252@niuitmo.ru::e776e611-adbb-4fbc-84de-22651c65111c" providerId="AD" clId="Web-{42896FC7-CA51-9E66-C40F-BE9870DBD686}" dt="2019-11-08T17:49:28.431" v="55"/>
          <ac:spMkLst>
            <pc:docMk/>
            <pc:sldMk cId="1822437378" sldId="271"/>
            <ac:spMk id="9" creationId="{66DB417F-032A-4E26-8D4C-330346355CD6}"/>
          </ac:spMkLst>
        </pc:spChg>
        <pc:spChg chg="add mod">
          <ac:chgData name="Деревицкий Иван Владиславович" userId="S::191252@niuitmo.ru::e776e611-adbb-4fbc-84de-22651c65111c" providerId="AD" clId="Web-{42896FC7-CA51-9E66-C40F-BE9870DBD686}" dt="2019-11-08T17:50:32.088" v="128" actId="1076"/>
          <ac:spMkLst>
            <pc:docMk/>
            <pc:sldMk cId="1822437378" sldId="271"/>
            <ac:spMk id="10" creationId="{FEC43B57-1147-479C-8B8A-2F11E46A92E4}"/>
          </ac:spMkLst>
        </pc:spChg>
        <pc:spChg chg="add mod">
          <ac:chgData name="Деревицкий Иван Владиславович" userId="S::191252@niuitmo.ru::e776e611-adbb-4fbc-84de-22651c65111c" providerId="AD" clId="Web-{42896FC7-CA51-9E66-C40F-BE9870DBD686}" dt="2019-11-08T17:50:39.541" v="129" actId="1076"/>
          <ac:spMkLst>
            <pc:docMk/>
            <pc:sldMk cId="1822437378" sldId="271"/>
            <ac:spMk id="12" creationId="{5C577293-DBFF-4B0F-879F-CF22A2022E09}"/>
          </ac:spMkLst>
        </pc:spChg>
        <pc:spChg chg="add del mod">
          <ac:chgData name="Деревицкий Иван Владиславович" userId="S::191252@niuitmo.ru::e776e611-adbb-4fbc-84de-22651c65111c" providerId="AD" clId="Web-{42896FC7-CA51-9E66-C40F-BE9870DBD686}" dt="2019-11-08T17:48:48.009" v="28"/>
          <ac:spMkLst>
            <pc:docMk/>
            <pc:sldMk cId="1822437378" sldId="271"/>
            <ac:spMk id="14" creationId="{ADF222C8-1C11-4184-AB5B-4D0B68AE892A}"/>
          </ac:spMkLst>
        </pc:spChg>
        <pc:spChg chg="add mod">
          <ac:chgData name="Деревицкий Иван Владиславович" userId="S::191252@niuitmo.ru::e776e611-adbb-4fbc-84de-22651c65111c" providerId="AD" clId="Web-{42896FC7-CA51-9E66-C40F-BE9870DBD686}" dt="2019-11-08T17:50:16.588" v="124" actId="20577"/>
          <ac:spMkLst>
            <pc:docMk/>
            <pc:sldMk cId="1822437378" sldId="271"/>
            <ac:spMk id="15" creationId="{7D9BAB79-E1DF-4A51-B034-65FC1E60B325}"/>
          </ac:spMkLst>
        </pc:spChg>
        <pc:picChg chg="mod">
          <ac:chgData name="Деревицкий Иван Владиславович" userId="S::191252@niuitmo.ru::e776e611-adbb-4fbc-84de-22651c65111c" providerId="AD" clId="Web-{42896FC7-CA51-9E66-C40F-BE9870DBD686}" dt="2019-11-08T17:50:02.009" v="107" actId="1076"/>
          <ac:picMkLst>
            <pc:docMk/>
            <pc:sldMk cId="1822437378" sldId="271"/>
            <ac:picMk id="11" creationId="{AB0513C0-B7A7-4DBB-864B-9C31D4F2E348}"/>
          </ac:picMkLst>
        </pc:picChg>
        <pc:cxnChg chg="mod">
          <ac:chgData name="Деревицкий Иван Владиславович" userId="S::191252@niuitmo.ru::e776e611-adbb-4fbc-84de-22651c65111c" providerId="AD" clId="Web-{42896FC7-CA51-9E66-C40F-BE9870DBD686}" dt="2019-11-08T17:50:04.416" v="108" actId="1076"/>
          <ac:cxnSpMkLst>
            <pc:docMk/>
            <pc:sldMk cId="1822437378" sldId="271"/>
            <ac:cxnSpMk id="16" creationId="{0E98BA20-4574-4C6D-85A3-3F4A4635F890}"/>
          </ac:cxnSpMkLst>
        </pc:cxnChg>
      </pc:sldChg>
    </pc:docChg>
  </pc:docChgLst>
  <pc:docChgLst>
    <pc:chgData name="Деревицкий Иван Владиславович" userId="e776e611-adbb-4fbc-84de-22651c65111c" providerId="ADAL" clId="{1D0DF459-0B31-4E43-9428-86FFF6FB9E72}"/>
    <pc:docChg chg="custSel modSld">
      <pc:chgData name="Деревицкий Иван Владиславович" userId="e776e611-adbb-4fbc-84de-22651c65111c" providerId="ADAL" clId="{1D0DF459-0B31-4E43-9428-86FFF6FB9E72}" dt="2019-11-08T17:44:04.706" v="79" actId="11529"/>
      <pc:docMkLst>
        <pc:docMk/>
      </pc:docMkLst>
      <pc:sldChg chg="addSp delSp modSp">
        <pc:chgData name="Деревицкий Иван Владиславович" userId="e776e611-adbb-4fbc-84de-22651c65111c" providerId="ADAL" clId="{1D0DF459-0B31-4E43-9428-86FFF6FB9E72}" dt="2019-11-08T17:44:04.706" v="79" actId="11529"/>
        <pc:sldMkLst>
          <pc:docMk/>
          <pc:sldMk cId="1822437378" sldId="271"/>
        </pc:sldMkLst>
        <pc:spChg chg="add del mod">
          <ac:chgData name="Деревицкий Иван Владиславович" userId="e776e611-adbb-4fbc-84de-22651c65111c" providerId="ADAL" clId="{1D0DF459-0B31-4E43-9428-86FFF6FB9E72}" dt="2019-11-08T17:40:57.178" v="6"/>
          <ac:spMkLst>
            <pc:docMk/>
            <pc:sldMk cId="1822437378" sldId="271"/>
            <ac:spMk id="8" creationId="{BEE48FF9-E5F6-4D4B-A385-0A0E5783EAE5}"/>
          </ac:spMkLst>
        </pc:spChg>
        <pc:spChg chg="del">
          <ac:chgData name="Деревицкий Иван Владиславович" userId="e776e611-adbb-4fbc-84de-22651c65111c" providerId="ADAL" clId="{1D0DF459-0B31-4E43-9428-86FFF6FB9E72}" dt="2019-11-08T17:38:40.010" v="0"/>
          <ac:spMkLst>
            <pc:docMk/>
            <pc:sldMk cId="1822437378" sldId="271"/>
            <ac:spMk id="9" creationId="{5BEDB17B-6F2A-416E-9023-82039164D563}"/>
          </ac:spMkLst>
        </pc:spChg>
        <pc:spChg chg="add mod">
          <ac:chgData name="Деревицкий Иван Владиславович" userId="e776e611-adbb-4fbc-84de-22651c65111c" providerId="ADAL" clId="{1D0DF459-0B31-4E43-9428-86FFF6FB9E72}" dt="2019-11-08T17:43:32.949" v="78" actId="20577"/>
          <ac:spMkLst>
            <pc:docMk/>
            <pc:sldMk cId="1822437378" sldId="271"/>
            <ac:spMk id="14" creationId="{ADF222C8-1C11-4184-AB5B-4D0B68AE892A}"/>
          </ac:spMkLst>
        </pc:spChg>
        <pc:picChg chg="add del mod">
          <ac:chgData name="Деревицкий Иван Владиславович" userId="e776e611-adbb-4fbc-84de-22651c65111c" providerId="ADAL" clId="{1D0DF459-0B31-4E43-9428-86FFF6FB9E72}" dt="2019-11-08T17:40:51.980" v="5" actId="478"/>
          <ac:picMkLst>
            <pc:docMk/>
            <pc:sldMk cId="1822437378" sldId="271"/>
            <ac:picMk id="3" creationId="{2FD824D4-A3EF-40B6-B61B-E7914B542DB7}"/>
          </ac:picMkLst>
        </pc:picChg>
        <pc:picChg chg="add mod">
          <ac:chgData name="Деревицкий Иван Владиславович" userId="e776e611-adbb-4fbc-84de-22651c65111c" providerId="ADAL" clId="{1D0DF459-0B31-4E43-9428-86FFF6FB9E72}" dt="2019-11-08T17:42:31.234" v="17" actId="1076"/>
          <ac:picMkLst>
            <pc:docMk/>
            <pc:sldMk cId="1822437378" sldId="271"/>
            <ac:picMk id="11" creationId="{AB0513C0-B7A7-4DBB-864B-9C31D4F2E348}"/>
          </ac:picMkLst>
        </pc:picChg>
        <pc:picChg chg="add mod">
          <ac:chgData name="Деревицкий Иван Владиславович" userId="e776e611-adbb-4fbc-84de-22651c65111c" providerId="ADAL" clId="{1D0DF459-0B31-4E43-9428-86FFF6FB9E72}" dt="2019-11-08T17:41:42.930" v="15" actId="1076"/>
          <ac:picMkLst>
            <pc:docMk/>
            <pc:sldMk cId="1822437378" sldId="271"/>
            <ac:picMk id="13" creationId="{14B97C90-9B55-4864-8A80-6B44A7B7C9C5}"/>
          </ac:picMkLst>
        </pc:picChg>
        <pc:cxnChg chg="add mod">
          <ac:chgData name="Деревицкий Иван Владиславович" userId="e776e611-adbb-4fbc-84de-22651c65111c" providerId="ADAL" clId="{1D0DF459-0B31-4E43-9428-86FFF6FB9E72}" dt="2019-11-08T17:44:04.706" v="79" actId="11529"/>
          <ac:cxnSpMkLst>
            <pc:docMk/>
            <pc:sldMk cId="1822437378" sldId="271"/>
            <ac:cxnSpMk id="16" creationId="{0E98BA20-4574-4C6D-85A3-3F4A4635F890}"/>
          </ac:cxnSpMkLst>
        </pc:cxnChg>
      </pc:sldChg>
    </pc:docChg>
  </pc:docChgLst>
  <pc:docChgLst>
    <pc:chgData name="Боченина Клавдия Олеговна" userId="S::kbochenina@niuitmo.ru::361d2b9e-9e15-4faf-a6ea-d6c13248c339" providerId="AD" clId="Web-{2D2D5C56-330A-CA94-B41D-43AE4C67BAEE}"/>
    <pc:docChg chg="modSld">
      <pc:chgData name="Боченина Клавдия Олеговна" userId="S::kbochenina@niuitmo.ru::361d2b9e-9e15-4faf-a6ea-d6c13248c339" providerId="AD" clId="Web-{2D2D5C56-330A-CA94-B41D-43AE4C67BAEE}" dt="2019-11-08T14:28:22.595" v="6" actId="14100"/>
      <pc:docMkLst>
        <pc:docMk/>
      </pc:docMkLst>
      <pc:sldChg chg="modSp">
        <pc:chgData name="Боченина Клавдия Олеговна" userId="S::kbochenina@niuitmo.ru::361d2b9e-9e15-4faf-a6ea-d6c13248c339" providerId="AD" clId="Web-{2D2D5C56-330A-CA94-B41D-43AE4C67BAEE}" dt="2019-11-08T14:28:22.595" v="6" actId="14100"/>
        <pc:sldMkLst>
          <pc:docMk/>
          <pc:sldMk cId="722303944" sldId="282"/>
        </pc:sldMkLst>
        <pc:picChg chg="mod">
          <ac:chgData name="Боченина Клавдия Олеговна" userId="S::kbochenina@niuitmo.ru::361d2b9e-9e15-4faf-a6ea-d6c13248c339" providerId="AD" clId="Web-{2D2D5C56-330A-CA94-B41D-43AE4C67BAEE}" dt="2019-11-08T14:28:22.595" v="6" actId="14100"/>
          <ac:picMkLst>
            <pc:docMk/>
            <pc:sldMk cId="722303944" sldId="282"/>
            <ac:picMk id="23" creationId="{006BC6C5-5E1D-48F9-82CB-BD5FD119393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00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337 427 24575,'0'45'0,"3"0"0,1-1 0,2 1 0,2-1 0,18 55 0,-26-97 0,3 8 0,0 0 0,1 0 0,-1-1 0,2 1 0,0-1 0,0 0 0,9 13 0,-14-21 0,1-1 0,-1 0 0,0 1 0,1-1 0,-1 0 0,0 0 0,0 1 0,1-1 0,-1 0 0,1 0 0,-1 1 0,0-1 0,1 0 0,-1 0 0,1 0 0,-1 1 0,0-1 0,1 0 0,-1 0 0,1 0 0,-1 0 0,1 0 0,-1 0 0,0 0 0,1 0 0,-1 0 0,1 0 0,-1 0 0,1-1 0,-1 1 0,0 0 0,1 0 0,-1 0 0,1 0 0,-1-1 0,0 1 0,1 0 0,-1 0 0,0-1 0,1 1 0,-1 0 0,0-1 0,0 1 0,1 0 0,-1-1 0,0 1 0,0 0 0,1-1 0,-1 1 0,0-1 0,0 1 0,0 0 0,0-1 0,0 1 0,1-1 0,-1 1 0,0-1 0,0 1 0,0-1 0,7-35 0,-6 27 0,10-63 0,-4 0 0,-3 0 0,-7-100 0,0 36 0,4 24 0,6 132 0,1-1 0,16 28 0,-15-29 0,-5-11 0,226 404 0,-224-403 0,0-1 0,0 0 0,1 0 0,0-1 0,1 0 0,0 0 0,-1-1 0,2 0 0,-1 0 0,11 4 0,-14-6 0,0-1 0,0 0 0,1 0 0,-1 0 0,1-1 0,-1 0 0,1 0 0,0 0 0,-1-1 0,1 0 0,0 0 0,-1 0 0,1-1 0,0 1 0,-1-1 0,1-1 0,-1 1 0,8-4 0,-9 2 0,0 0 0,-1 0 0,1 0 0,-1-1 0,0 1 0,0-1 0,0 0 0,0 0 0,-1 0 0,1 0 0,-1 0 0,0-1 0,0 1 0,-1-1 0,1 1 0,-1-1 0,0 0 0,-1 1 0,1-8 0,1-12 0,-1 0 0,-3-36 0,2 55 0,-6-47 0,-1 0 0,-3 0 0,-3 1 0,-1 0 0,-3 1 0,-37-77 0,50 119 0,0 0 0,-1 1 0,0 0 0,0 0 0,-1 0 0,0 0 0,0 1 0,-1 0 0,0 0 0,0 1 0,0 0 0,-1 0 0,1 1 0,-1-1 0,0 2 0,0-1 0,-1 1 0,1 1 0,-18-4 0,12 4 0,0 0 0,0 2 0,0 0 0,0 0 0,-1 1 0,1 1 0,0 0 0,0 1 0,1 0 0,-1 2 0,1-1 0,-14 8 0,-39 19 0,-117 75 0,158-88 0,1 1 0,0 1 0,2 1 0,0 1 0,2 1 0,0 1 0,-20 32 0,28-36 0,0 1 0,1 0 0,1 0 0,1 1 0,1 1 0,1-1 0,1 1 0,1 1 0,1-1 0,1 1 0,1-1 0,2 40 0,-1-40 0,1-16 0,-1 0 0,1 0 0,1-1 0,-1 1 0,1 0 0,0-1 0,0 1 0,4 10 0,-4-16 0,0 0 0,0-1 0,0 1 0,-1 0 0,1-1 0,0 1 0,0-1 0,0 1 0,0-1 0,0 0 0,0 1 0,0-1 0,0 0 0,0 0 0,0 1 0,0-1 0,0 0 0,0 0 0,0 0 0,0 0 0,0 0 0,0-1 0,0 1 0,0 0 0,0 0 0,0-1 0,0 1 0,0-1 0,0 1 0,0-1 0,0 1 0,0-1 0,0 1 0,0-1 0,-1 0 0,1 1 0,0-1 0,0 0 0,0-1 0,34-32 0,16-28-682,78-124-1,-118 169-6143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7:01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23 24575,'5'1'0,"0"0"0,-1 0 0,1 0 0,0 1 0,-1 0 0,1 0 0,-1 0 0,8 6 0,28 11 0,-18-16 0,0 0 0,35 0 0,-35-3 0,-1 1 0,43 8 0,-13 1 0,1-1 0,-1-3 0,96 0 0,-128-5 0,0 0 0,32 8 0,-31-5 0,0 0 0,26 0 0,1152-4 0,-556-1 0,-636 1 0,-3-1 0,-1 1 0,1 0 0,-1 0 0,1 0 0,-1 0 0,1 0 0,-1 0 0,1 1 0,-1-1 0,1 1 0,-1 0 0,0 0 0,1 0 0,-1 0 0,4 2 0,-6-2 0,0-1 0,-1 1 0,1 0 0,0-1 0,-1 1 0,1-1 0,-1 1 0,1-1 0,-1 0 0,1 1 0,-1-1 0,1 1 0,-1-1 0,1 0 0,-1 1 0,1-1 0,-1 0 0,0 0 0,1 1 0,-1-1 0,1 0 0,-1 0 0,0 0 0,1 0 0,-1 0 0,0 0 0,1 0 0,-2 0 0,-27 4 0,26-3 0,-133 27 0,90-16 0,-90 10 0,-393-16 0,288-9 0,-347-13 0,-118 8 0,405 11 0,261-5 0,30 1 0,0-1 0,-1 2 0,1 0 0,0 0 0,-1 1 0,1 0 0,0 0 0,0 1 0,0 1 0,-18 6 0,27-9 0,1 1 0,-1-1 0,1 0 0,-1 0 0,1 1 0,-1-1 0,0 0 0,1 1 0,0-1 0,-1 1 0,1-1 0,-1 0 0,1 1 0,-1-1 0,1 1 0,0-1 0,-1 1 0,1-1 0,0 1 0,0-1 0,-1 1 0,1 0 0,0-1 0,0 1 0,0-1 0,0 1 0,0 0 0,0-1 0,0 1 0,0-1 0,0 1 0,0 1 0,18 8 0,29-4 0,-22-9 0,0-1 0,0-1 0,42-15 0,-39 11 0,1 1 0,34-5 0,727-37 0,-161 48 0,392 5 0,-397 60 0,-164-8 0,225-41 0,-543-14 0,-452 12 0,97-1 0,-200 22 0,-130 1 0,538-34 0,2 0 0,1 0 0,0 1 0,-1-1 0,1 0 0,0-1 0,-1 1 0,1 0 0,0-1 0,0 1 0,-1-1 0,1 1 0,0-1 0,0 0 0,0 0 0,-1 0 0,-2-3 0,8 1 0,1 1 0,-1-1 0,1 1 0,-1 0 0,1 0 0,0 0 0,0 0 0,0 0 0,4 0 0,51-14 0,0 2 0,88-8 0,-33 7 0,1387-167 0,-868 117 0,-551 56 0,-268 17 0,-372 64 0,492-62 0,39-8 0,0 2 0,0 0 0,1 2 0,-1 2 0,2 0 0,-30 13 0,53-20 0,0 0 0,0 0 0,0 0 0,0 1 0,0-1 0,0 0 0,1 1 0,-1-1 0,0 1 0,1 0 0,-1 0 0,1-1 0,0 1 0,-1 0 0,1 0 0,0 0 0,-1 4 0,2-4 0,0-1 0,0 1 0,0-1 0,0 1 0,0-1 0,0 1 0,1-1 0,-1 1 0,1-1 0,-1 1 0,1-1 0,-1 1 0,1-1 0,0 0 0,0 1 0,0-1 0,0 0 0,0 0 0,0 0 0,1 1 0,9 8 0,0-2 0,0 0 0,1 0 0,24 10 0,-6-1 0,27 17 0,1-2 0,1-2 0,2-4 0,1-2 0,0-2 0,2-4 0,0-2 0,1-3 0,1-3 0,0-3 0,102-1 0,10-11 0,-538 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7:11.5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155 200 24575,'-1'9'0,"0"0"0,-1 0 0,0 0 0,0 0 0,0-1 0,-2 1 0,1 0 0,-6 10 0,-42 66 0,33-57 0,10-16 0,0 2 0,1-1 0,0 1 0,1 0 0,1 1 0,1 0 0,-1-1 0,2 1 0,0 1 0,0 16 0,4-28 0,-1-1 0,1 1 0,1 0 0,-1-1 0,0 1 0,1-1 0,0 1 0,0-1 0,0 0 0,0 0 0,0 0 0,1 0 0,0 0 0,-1 0 0,1-1 0,0 1 0,0-1 0,0 0 0,1 0 0,-1 0 0,0 0 0,6 2 0,4 2 0,1 0 0,0-1 0,0 0 0,20 3 0,-31-7 0,-1-1 0,0 0 0,0 1 0,0-1 0,0 0 0,1-1 0,-1 1 0,0 0 0,0-1 0,0 1 0,0-1 0,0 1 0,0-1 0,0 0 0,0 0 0,0 0 0,0 0 0,0 0 0,0-1 0,2-2 0,0 1 0,-1-1 0,0 0 0,0 0 0,0-1 0,-1 1 0,0-1 0,1 1 0,2-10 0,0-7 0,0-1 0,-1 0 0,2-27 0,-6 42 0,0-46 0,-1 43 0,1 0 0,0 0 0,0 0 0,1 0 0,0 0 0,5-16 0,-6 24 0,0 1 0,1 0 0,-1 0 0,1 1 0,-1-1 0,1 0 0,-1 0 0,1 0 0,0 0 0,-1 0 0,1 1 0,0-1 0,0 0 0,-1 0 0,1 1 0,0-1 0,0 1 0,0-1 0,0 1 0,0-1 0,0 1 0,0 0 0,0-1 0,0 1 0,0 0 0,0 0 0,0 0 0,0-1 0,0 1 0,2 1 0,35 10 0,-35-9 0,0-1 0,0 1 0,0-1 0,1 0 0,-1 0 0,0 0 0,1-1 0,-1 1 0,0-1 0,1 0 0,4 0 0,-2-2 0,-1 0 0,1-1 0,0 0 0,-1 0 0,0 0 0,0-1 0,0 1 0,0-1 0,7-8 0,39-50 0,-9 10 0,-36 46 0,19-15 0,-16 23 0,-4 16 0,-6 55 0,-3-1 0,-3 1 0,-3-1 0,-23 81 0,6-28 0,24-83 0,3-34 0,0-1 0,-1 0 0,1 1 0,-1-1 0,-1 0 0,1 0 0,-1 0 0,-1 0 0,-3 9 0,6-16 0,-1 0 0,1-1 0,-1 1 0,1 0 0,-1 0 0,1-1 0,-1 1 0,1 0 0,-1-1 0,1 1 0,0-1 0,-1 1 0,1-1 0,0 1 0,-1 0 0,1-1 0,0 1 0,0-1 0,-1 1 0,1-1 0,0 0 0,0 1 0,0-1 0,0 1 0,0-1 0,0 1 0,0-1 0,0 1 0,0-1 0,0 1 0,0-1 0,0 0 0,0 0 0,-3-25 0,3-5 0,3 1 0,0-1 0,2 1 0,1 0 0,1 0 0,2 1 0,1 0 0,20-41 0,-19 44 0,-8 17 0,0 0 0,1 1 0,0-1 0,0 1 0,1 0 0,0 0 0,9-10 0,-5 8 0,-1-1 0,0-1 0,-1 1 0,-1-1 0,1 0 0,-2-1 0,5-12 0,13-29 0,-15 41 0,0-1 0,1 1 0,21-23 0,-30 36 0,1-1 0,-1 1 0,0 0 0,1-1 0,-1 1 0,1 0 0,-1 0 0,0-1 0,1 1 0,-1 0 0,1 0 0,-1 0 0,0 0 0,1-1 0,-1 1 0,1 0 0,-1 0 0,1 0 0,-1 0 0,1 0 0,-1 0 0,1 0 0,-1 0 0,0 0 0,1 0 0,-1 1 0,1-1 0,-1 0 0,1 0 0,-1 0 0,0 0 0,1 1 0,-1-1 0,1 0 0,-1 1 0,0-1 0,1 0 0,-1 0 0,0 1 0,1-1 0,-1 1 0,0-1 0,0 0 0,1 1 0,-1-1 0,0 1 0,0-1 0,0 0 0,0 1 0,1 0 0,8 25 0,0 9 0,-3-8 0,1 0 0,1 0 0,2 0 0,0-1 0,26 44 0,-15-32 0,-1 2 0,25 66 0,-29-63 0,2-1 0,24 42 0,-41-83 0,0 0 0,-1 0 0,1 0 0,0 1 0,-1-1 0,1 0 0,0 0 0,0-1 0,0 1 0,0 0 0,0 0 0,0 0 0,0-1 0,0 1 0,0 0 0,1-1 0,-1 1 0,0-1 0,0 0 0,0 1 0,1-1 0,-1 0 0,0 0 0,1 1 0,-1-1 0,2 0 0,0-1 0,-1 0 0,1 0 0,0 0 0,-1 0 0,1 0 0,-1-1 0,0 1 0,0-1 0,1 1 0,-1-1 0,0 0 0,2-2 0,3-4 0,0 0 0,-1-1 0,0 1 0,0-1 0,-1 0 0,5-12 0,-2-6 0,-2 0 0,0 0 0,3-51 0,-7 59 0,1-248 0,-2 40 0,-1 218 0,1-1 0,1 0 0,0 1 0,0-1 0,7-17 0,-9 27 0,1 0 0,-1 0 0,0 0 0,0 0 0,1 0 0,-1 0 0,0 0 0,0 0 0,1 0 0,-1 0 0,0 0 0,0 0 0,1 0 0,-1 0 0,0 0 0,0 0 0,1 0 0,-1 0 0,0 0 0,0 0 0,1 0 0,-1 1 0,0-1 0,0 0 0,0 0 0,1 0 0,-1 0 0,0 1 0,0-1 0,0 0 0,1 0 0,-1 1 0,0-1 0,0 0 0,0 0 0,0 0 0,0 1 0,0-1 0,0 0 0,0 0 0,0 1 0,0-1 0,0 0 0,1 1 0,-1-1 0,-1 0 0,1 0 0,0 1 0,7 15 0,10 61 0,-14-56 0,1-1 0,12 32 0,-11-41 0,0-1 0,1 1 0,1-2 0,9 12 0,19 33 0,-28-39 0,0 0 0,2-1 0,-1 0 0,2 0 0,19 23 0,-23-32 0,-1-1 0,0 1 0,1-1 0,0 0 0,0 0 0,0 0 0,0-1 0,1 0 0,-1 0 0,1-1 0,0 0 0,0 0 0,0 0 0,0-1 0,14 1 0,260-4 0,-94-1 0,953 3 0,-1108 2 0,0 0 0,1 2 0,55 14 0,92 40 0,-32-10 0,-67-24 0,1-3 0,1-5 0,1-3 0,0-3 0,129-3 0,-125-9 0,-34 2 0,0-3 0,0-2 0,69-16 0,-85 9 0,0-1 0,0-2 0,-2-2 0,52-31 0,-87 48 0,-1 0 0,1 0 0,-1 0 0,1 0 0,-1-1 0,1 1 0,-1 0 0,1 0 0,-1 0 0,0-1 0,1 1 0,-1 0 0,1 0 0,-1-1 0,1 1 0,-1 0 0,0-1 0,1 1 0,-1-1 0,0 1 0,1 0 0,-1-1 0,0 1 0,0-1 0,0 1 0,1-1 0,-1 1 0,0-1 0,0 1 0,0-1 0,0 1 0,0-1 0,0 1 0,0-1 0,0 1 0,0-1 0,0 1 0,0-1 0,0 1 0,0-1 0,-24-6 0,-52 7 0,66 0 0,-653 2 0,376-3 0,52-10 0,-3 0 0,-257 12 0,3000-1 0,-2496-1 0,-1 0 0,1 0 0,0 0 0,-1-1 0,1-1 0,-1 0 0,0 0 0,9-4 0,64-40 0,-24 12 0,-16 15 0,-23 12 0,0-1 0,-1-1 0,29-21 0,-46 31-2,1 0-1,-1 0 1,0-1-1,1 1 0,-1 0 1,0 0-1,1-1 1,-1 1-1,0 0 1,1 0-1,-1-1 0,0 1 1,0 0-1,1-1 1,-1 1-1,0 0 1,0-1-1,0 1 0,0-1 1,0 1-1,1 0 1,-1-1-1,0 1 0,0-1 1,0 1-1,0 0 1,0-1-1,0 1 1,0-1-1,0 1 0,-1 0 1,1-1-1,0 0 1,-14-5 192,-23 4-1250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7:18.9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198 464 24575,'2'-1'0,"0"0"0,0 0 0,0 0 0,-1 0 0,1 0 0,0 0 0,-1 0 0,1 0 0,-1-1 0,1 1 0,-1-1 0,1 1 0,-1-1 0,0 0 0,1-1 0,19-29 0,-20 30 0,12-25 0,-1-1 0,-1-1 0,13-57 0,-18 63 0,0 2 0,0 0 0,-2 0 0,-1-1 0,0 1 0,-2-1 0,0 0 0,-5-38 0,4 60 0,0-1 0,0 1 0,0 0 0,0 0 0,0 0 0,0-1 0,0 1 0,0 0 0,0 0 0,0 0 0,-1 0 0,1 0 0,0-1 0,0 1 0,0 0 0,0 0 0,0 0 0,0 0 0,-1 0 0,1 0 0,0-1 0,0 1 0,0 0 0,0 0 0,-1 0 0,1 0 0,0 0 0,0 0 0,0 0 0,0 0 0,-1 0 0,1 0 0,0 0 0,0 0 0,0 0 0,-1 0 0,1 0 0,0 0 0,0 0 0,0 0 0,0 0 0,-1 0 0,1 0 0,0 0 0,0 1 0,-12 7 0,-6 12 0,-18 27 0,3 1 0,2 1 0,-32 69 0,-57 169 0,118-281 0,0 1 0,0-1 0,0 0 0,1 1 0,0-1 0,0 1 0,0-1 0,1 1 0,0 0 0,1 11 0,0-16 0,0 1 0,0-1 0,0 1 0,0-1 0,0 1 0,1-1 0,-1 0 0,1 0 0,0 1 0,-1-1 0,1 0 0,0 0 0,0-1 0,0 1 0,0 0 0,1-1 0,-1 1 0,0-1 0,1 0 0,-1 0 0,1 0 0,-1 0 0,1 0 0,0 0 0,-1-1 0,1 1 0,0-1 0,2 0 0,7 2 0,1-2 0,-1 0 0,1 0 0,-1-1 0,0-1 0,0 0 0,1-1 0,-1 0 0,-1-1 0,19-8 0,10-7 0,63-42 0,-65 37 0,46-22 0,-14 14 0,222-87 0,-265 108 0,-1 0 0,0-2 0,24-15 0,-32 16 0,1 1 0,0 1 0,1 1 0,0 1 0,0 0 0,40-8 0,-35 10 0,-20 5 0,0-1 0,0 1 0,0 0 0,1 0 0,-1 1 0,0-1 0,7 1 0,-12 0 0,1 0 0,-1 1 0,0-1 0,1 0 0,-1 0 0,1 0 0,-1 0 0,0 0 0,1 1 0,-1-1 0,0 0 0,1 0 0,-1 1 0,0-1 0,0 0 0,1 1 0,-1-1 0,0 0 0,0 0 0,1 1 0,-1-1 0,0 1 0,0-1 0,0 0 0,0 1 0,1-1 0,-1 0 0,0 1 0,0-1 0,0 1 0,0-1 0,0 0 0,0 1 0,0-1 0,0 1 0,-8 19 0,-17 16 0,24-35 0,-29 36 0,-1-2 0,-2 0 0,-2-3 0,-1-1 0,-1-1 0,-2-3 0,-70 39 0,-8-12 0,-18 11 0,125-58 0,11-4 0,20-4 0,33-11 0,-17 1 0,69-10 0,-4 1 0,132-33 0,141-41 0,10-7 0,-275 83 0,130-6 0,72-10 0,-451 45 0,-654 23-301,-3-34-397,311-3 781,455 7 35,44 4 360,46 9-91,-57-17-454,771 122 67,96-72-741,4-49 858,-446-4-171,479 3 732,-2146 0-678,1210-1 0,17 0 0,0 1 0,0-1 0,0 2 0,0 0 0,0 0 0,1 1 0,-1 0 0,-17 7 0,72-1 0,83-6 0,133-17 0,125-32 0,-174 19 0,-173 24 0,806-126 0,-757 114 0,143-9 0,-157 25 0,-49 1 0,-1-1 0,1-1 0,-1-1 0,27-6 0,-42 11 0,-13 8 0,-15 14 0,18-22 0,-7 9 0,0 0 0,1 1 0,0 0 0,1 0 0,1 1 0,0 0 0,1 0 0,0 1 0,1 0 0,1 0 0,0 0 0,1 1 0,1-1 0,0 1 0,1 23 0,1-36 0,0 1 0,0-1 0,0 1 0,0-1 0,-1 0 0,1 1 0,-1-1 0,0 0 0,0 1 0,0-1 0,0 0 0,-1 0 0,1 0 0,-1 0 0,0 0 0,0 0 0,-4 4 0,4-6 0,-1 1 0,0-1 0,0 1 0,1-1 0,-1 0 0,0 0 0,0 0 0,0 0 0,0-1 0,0 1 0,0-1 0,0 0 0,-1 0 0,1 0 0,0 0 0,0 0 0,0-1 0,0 0 0,0 1 0,-4-2 0,-113-37 0,84 25 0,-1 3 0,-72-15 0,87 24-195,-1-1 0,1-2 0,1 0 0,-1-1 0,1-1 0,-41-20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8:45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 80 24575,'-2'17'0,"-1"-1"0,-1 0 0,-1 0 0,0 0 0,-1 0 0,0-1 0,-15 25 0,4-11 0,-34 42 0,3-3 0,47-68 0,1 1 0,-1 0 0,1 0 0,-1-1 0,1 1 0,-1 0 0,1 0 0,-1 0 0,1-1 0,0 1 0,-1 0 0,1 0 0,0 0 0,0 0 0,0 0 0,0 0 0,0 0 0,0 0 0,0-1 0,0 1 0,0 0 0,0 0 0,0 0 0,0 0 0,1 0 0,-1 0 0,0 0 0,1-1 0,0 3 0,0-2 0,1 0 0,-1-1 0,1 1 0,-1 0 0,1 0 0,-1-1 0,1 1 0,-1 0 0,1-1 0,0 0 0,-1 1 0,1-1 0,0 0 0,3 0 0,2 0 0,0 0 0,0-1 0,0 0 0,0 0 0,0 0 0,0-1 0,10-4 0,-9 1 0,0 0 0,-1-1 0,1 1 0,-1-2 0,0 1 0,-1-1 0,0 0 0,0 0 0,10-16 0,2-9 0,18-42 0,-4 7 0,15-38 0,-25 53 0,-22 52 0,0-1 0,0 0 0,0 1 0,0-1 0,0 1 0,0-1 0,0 0 0,0 1 0,1-1 0,-1 1 0,0-1 0,1 0 0,-1 1 0,0-1 0,1 1 0,-1-1 0,0 1 0,1-1 0,-1 1 0,1 0 0,-1-1 0,1 1 0,-1-1 0,1 1 0,0 0 0,-1 0 0,1-1 0,-1 1 0,1 0 0,-1 0 0,1 0 0,0-1 0,0 1 0,6 22 0,-5 41 0,-2-60 0,-10 129 0,5-107 0,2 1 0,1 0 0,1 0 0,1 0 0,2 0 0,0 0 0,9 36 0,-10-60 0,-1 1 0,1-1 0,0 0 0,0 0 0,0 0 0,0 0 0,1 0 0,-1 0 0,0 0 0,1 0 0,-1 0 0,1-1 0,0 1 0,0 0 0,-1-1 0,1 0 0,0 1 0,0-1 0,4 2 0,-1-2 0,-1 0 0,1 0 0,-1 0 0,1 0 0,0-1 0,-1 1 0,1-1 0,0-1 0,7 0 0,9-4 0,0 0 0,-1-1 0,31-14 0,-37 14 0,21-10 0,-1-2 0,-1-1 0,36-28 0,-32 21 0,75-39 0,-86 52 0,-1-1 0,0-1 0,-1-1 0,0-2 0,-1 0 0,32-35 0,-55 53 0,1 0 0,-1-1 0,0 1 0,0 0 0,0-1 0,1 1 0,-1 0 0,0-1 0,0 1 0,1 0 0,-1 0 0,0-1 0,1 1 0,-1 0 0,0 0 0,1 0 0,-1-1 0,1 1 0,-1 0 0,0 0 0,1 0 0,-1 0 0,0 0 0,1 0 0,-1 0 0,1 0 0,-1 0 0,0 0 0,1 0 0,-1 0 0,1 0 0,-1 0 0,0 0 0,1 1 0,-1-1 0,0 0 0,1 0 0,-1 0 0,0 0 0,1 1 0,6 18 0,-6 26 0,-4-21 0,-2 0 0,-1 0 0,-11 29 0,2-5 0,7-21 0,-1 0 0,0-1 0,-2 0 0,-22 38 0,27-61 0,11-19 0,10-23 0,14-10 0,-23 41 0,0-1 0,-1 0 0,0 0 0,0 0 0,-1 0 0,0-1 0,-1 0 0,0 0 0,3-16 0,-6 24 0,-1 0 0,1 0 0,0 0 0,-1 1 0,1-1 0,-1 0 0,1 0 0,-1 1 0,0-1 0,0 0 0,0 1 0,0-1 0,0 1 0,0-1 0,0 1 0,0-1 0,-1 1 0,1 0 0,0 0 0,-1 0 0,1 0 0,-1 0 0,0 0 0,1 0 0,-1 0 0,0 0 0,1 1 0,-4-1 0,3 0 0,0 0 0,0 0 0,-1 1 0,1-1 0,0 1 0,-1 0 0,1-1 0,0 1 0,-1 0 0,1 0 0,-1 1 0,1-1 0,0 1 0,-1-1 0,1 1 0,0-1 0,0 1 0,0 0 0,-1 0 0,1 0 0,-3 3 0,5-4 0,0 0 0,0 0 0,0 1 0,0-1 0,-1 0 0,1 0 0,0 1 0,0-1 0,0 0 0,0 0 0,0 1 0,0-1 0,0 0 0,0 1 0,0-1 0,0 0 0,0 0 0,0 1 0,0-1 0,0 0 0,0 1 0,1-1 0,-1 0 0,0 0 0,0 1 0,0-1 0,0 0 0,0 0 0,1 0 0,-1 1 0,0-1 0,0 0 0,0 0 0,1 0 0,-1 1 0,0-1 0,0 0 0,1 0 0,-1 0 0,0 0 0,0 0 0,1 0 0,-1 0 0,0 1 0,0-1 0,1 0 0,-1 0 0,0 0 0,1 0 0,-1 0 0,0 0 0,0 0 0,1-1 0,16 5 0,296 19 0,659-57 0,-785 26 0,215 19 0,-95 1 0,-210-11 0,196 11 0,-223-6 0,1-2 0,1-4 0,-1-2 0,84-15 0,-79 11 0,0 3 0,0 4 0,101 12 0,-87-5 0,715 19 0,-779-27-1365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8:53.9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 0 24575,'2'0'0,"1"1"0,-1-1 0,1 0 0,-1 1 0,0 0 0,1 0 0,-1 0 0,0 0 0,1 0 0,-1 0 0,0 0 0,0 1 0,0-1 0,0 1 0,0-1 0,0 1 0,-1 0 0,1 0 0,0 0 0,-1 0 0,0 0 0,1 0 0,-1 0 0,0 0 0,2 5 0,2 7 0,-1-1 0,0 1 0,3 21 0,-1-6 0,5 30 0,-9-44 0,1 0 0,0 0 0,1 0 0,10 23 0,3 15 0,3 7 0,-18-57 0,0 0 0,0 1 0,0-1 0,1 0 0,-1 0 0,1-1 0,0 1 0,0 0 0,0-1 0,0 0 0,0 1 0,0-1 0,1-1 0,5 3 0,10 4 0,46 20 0,-62-27 0,-1 0 0,0 0 0,0 1 0,1-1 0,-1 1 0,0-1 0,0 1 0,0 0 0,-1 0 0,1 0 0,0 0 0,-1 0 0,1 0 0,-1 1 0,0-1 0,0 0 0,0 1 0,0-1 0,0 1 0,0-1 0,0 5 0,-1-5 0,0-1 0,-1 1 0,1 0 0,-1-1 0,1 1 0,-1-1 0,0 1 0,0 0 0,0-1 0,0 0 0,0 1 0,0-1 0,0 0 0,0 1 0,0-1 0,-1 0 0,1 0 0,0 0 0,-1 0 0,1 0 0,-1 0 0,-2 1 0,-41 16 0,31-14 0,-22 10 0,-1-3 0,-48 10 0,68-18 0,0-1 0,0 0 0,0-2 0,0 0 0,0 0 0,0-2 0,-27-5 0,-20-21 0,22 8 0,30 14 0,13 2 0,23-1 0,56 5 0,-68 0 0,218-2 0,146 5 0,-343 1 0,0 1 0,61 19 0,-64-15 0,1-1 0,0-2 0,47 4 0,467-8 0,-262-5 0,-275 3 0,26 2 0,0-3 0,0-1 0,0-1 0,-1-2 0,43-11 0,-41 8 0,0 2 0,0 1 0,1 2 0,0 1 0,53 5 0,-17-1 0,-142-1 0,0-4 0,0-2 0,-101-22 0,65 3 0,-159-15 0,-112 14 0,351 24 0,-234-9 0,-342-29 0,591 38 0,0 0 0,1-1 0,-1 0 0,0 0 0,1-2 0,-1 1 0,1-1 0,0-1 0,0 0 0,-9-6 0,18 10 0,0 1 0,1 0 0,-1 0 0,1-1 0,-1 1 0,1 0 0,0-1 0,-1 1 0,1-1 0,-1 1 0,1-1 0,-1 1 0,1-1 0,0 1 0,0-1 0,-1 1 0,1-1 0,0 1 0,0-1 0,-1 1 0,1-1 0,0 0 0,0 1 0,0-1 0,0 1 0,0-1 0,0 0 0,0 1 0,0-1 0,0 0 0,0 1 0,0-1 0,1 1 0,-1-2 0,21-7 0,30 4 0,728 7 0,-774-2 0,1 0 0,-1 0 0,0 1 0,1 0 0,-1-1 0,1 2 0,-1-1 0,6 3 0,-10-4 0,-1 0 0,0 1 0,1-1 0,-1 0 0,1 1 0,-1-1 0,1 0 0,-1 1 0,0-1 0,1 0 0,-1 1 0,0-1 0,0 1 0,1-1 0,-1 0 0,0 1 0,0-1 0,1 1 0,-1-1 0,0 1 0,0-1 0,0 1 0,0-1 0,0 1 0,0-1 0,0 1 0,0-1 0,0 1 0,0-1 0,0 1 0,0 0 0,-1 1 0,0 0 0,0 0 0,-1 0 0,1 0 0,-1 0 0,1 0 0,-1-1 0,1 1 0,-1 0 0,0-1 0,-3 2 0,-57 40 0,-107 54 0,145-84 0,-2-1 0,0-1 0,0-1 0,-1-2 0,0 0 0,-1-2 0,1-1 0,-1-1 0,0-1 0,-45-2 0,-81-2 0,732 1 0,-561 1 0,1 0 0,26 7 0,27 3 0,200-10 0,-185-2 0,-1321 1 0,1268-2 0,0-1 0,0-2 0,0-2 0,31-10 0,-23 6 0,80-11 0,114-5 0,236-12 0,-247 28 0,21 1 0,-186 13 0,91 16 0,-95-9 0,0-3 0,59-1 0,1718-9 0,-952 5 0,-815-3 0,75 3 0,-137-2-1,0 1 0,-1-1 0,1 1-1,0 0 1,-1 0 0,1 0 0,0 0 0,-1 0-1,1 1 1,-1-1 0,0 1 0,1-1 0,-1 1-1,0 0 1,0 0 0,2 2 0,23 41 116,-23-38-407,0 1 0,0-1 0,1 0 0,9 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00.7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24575,'0'594'0,"0"-589"0,0-1 0,0 1 0,0-1 0,0 1 0,1 0 0,0-1 0,0 0 0,0 1 0,1-1 0,-1 0 0,1 1 0,0-1 0,0 0 0,4 5 0,-3-7 0,-1 1 0,1-1 0,0 0 0,1 0 0,-1 0 0,0 0 0,0-1 0,1 1 0,-1-1 0,1 0 0,0 0 0,-1 0 0,1-1 0,0 1 0,-1-1 0,1 0 0,6 0 0,204-3 0,115 3 0,-216 9 0,146 5 0,-190-16 0,100-15 0,49-23 0,-189 36 0,-23 4 0,-1-1 0,1 1 0,0-1 0,0 0 0,-1 0 0,1-1 0,-1 0 0,1 0 0,-1 0 0,0-1 0,1 1 0,5-6 0,-10 8 0,-1-1 0,0 0 0,1 1 0,-1-1 0,0 0 0,1 1 0,-1-1 0,0 0 0,0 0 0,0 1 0,0-1 0,0 0 0,0 0 0,0 1 0,0-1 0,0 0 0,0 1 0,0-1 0,0 0 0,0 0 0,-1 1 0,1-1 0,0 0 0,0 1 0,-1-1 0,1 0 0,-1 0 0,-20-22 0,-28-9 0,49 32 0,-17-9 0,-1 0 0,-1 1 0,1 0 0,-1 2 0,-1 0 0,1 1 0,-1 1 0,1 1 0,-1 1 0,0 0 0,-31 3 0,5 0 0,0-2 0,-80-11 0,29-3 0,-78-14 0,4 3 0,139 23 0,-48 1 0,-1 1 0,78 1 0,1 0 0,-1-1 0,1 1 0,0-1 0,-1 1 0,1-1 0,0 0 0,0 0 0,-1 0 0,1 0 0,0 0 0,0-1 0,0 1 0,0-1 0,0 1 0,1-1 0,-1 0 0,0 0 0,1 0 0,0 0 0,-1 0 0,1 0 0,0 0 0,0 0 0,0 0 0,0 0 0,0-1 0,0 1 0,1 0 0,-1-1 0,1-2 0,-2-10 0,1 0 0,1 1 0,0-1 0,4-18 0,-2 0 0,-2 31 0,0-1 0,0 0 0,0 0 0,0 0 0,1 0 0,0 0 0,-1 0 0,1 0 0,0 0 0,0 1 0,0-1 0,1 0 0,-1 1 0,1-1 0,-1 1 0,1 0 0,0-1 0,0 1 0,4-4 0,-2 4 0,0 0 0,0 0 0,1 1 0,-1-1 0,1 1 0,-1 0 0,1 0 0,-1 0 0,1 1 0,0-1 0,-1 1 0,6 1 0,5 0 0,1 2 0,0-1 0,-1 2 0,0 0 0,0 1 0,23 11 0,-21-9 0,0 0 0,0-2 0,0 1 0,33 4 0,213 31 0,-3 0 0,73-36 0,-28-3 0,-249 5 0,110 29 0,13 1 0,-128-30 0,33 5 0,114 1 0,-74-16 0,173 5 0,-280 4 0,-19 2 0,-27 8 0,-14-7 0,-53 6 0,-17 3 0,38-1 0,2 0 0,-112 11 0,127-23 0,-237 11 0,-62-34 0,334 15 0,-1 1 0,48 1 0,-16 1 0,65 1 0,125-14 0,233-22 0,3 36 0,-166 1 0,-137 0 0,142-4 0,-155-8 0,70-2 0,1365 13-1365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08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26 24575,'1'10'0,"-1"0"0,1 0 0,1 0 0,0 0 0,0-1 0,1 1 0,0 0 0,7 13 0,4 2 0,28 40 0,-37-58 0,21 36 0,-20-32 0,0-1 0,0 0 0,1-1 0,9 11 0,-13-16 0,1-1 0,-1-1 0,1 1 0,0 0 0,0-1 0,0 0 0,0 0 0,0 0 0,0 0 0,1 0 0,-1-1 0,0 0 0,1 0 0,7 0 0,-4 0 0,318 19 0,-308-20 0,0 1 0,0 0 0,0-2 0,0 0 0,0-1 0,0-1 0,0 0 0,0-2 0,-1 0 0,0 0 0,26-13 0,-28 9 0,-1 0 0,1 0 0,-1-2 0,-1 0 0,0 0 0,-1-1 0,0-1 0,-1 0 0,14-19 0,-22 26 0,-1 1 0,0-1 0,0 0 0,0 1 0,0-1 0,-1 0 0,0 0 0,0 0 0,-1 0 0,1 0 0,-1 0 0,-1-1 0,1 1 0,-1 0 0,0 0 0,-1 0 0,1 1 0,-1-1 0,0 0 0,-1 1 0,1-1 0,-1 1 0,0-1 0,0 1 0,-1 0 0,0 1 0,0-1 0,0 0 0,0 1 0,-1 0 0,1 0 0,-1 1 0,0-1 0,0 1 0,-1 0 0,1 0 0,-1 1 0,1-1 0,-1 1 0,0 0 0,0 1 0,0 0 0,0 0 0,0 0 0,-6 0 0,-11-1 0,1 2 0,-1 0 0,-25 3 0,38-1 0,1 0 0,-1 0 0,1 1 0,0 0 0,0 0 0,0 1 0,0 0 0,1 1 0,-15 10 0,-17 16 0,2-4 0,2 2 0,-33 35 0,62-57 0,0 1 0,0 0 0,1 1 0,-1 0 0,2 0 0,-7 12 0,10-15 0,0 0 0,0 0 0,1 0 0,0 1 0,0-1 0,0 0 0,1 0 0,0 1 0,0-1 0,1 0 0,-1 1 0,3 6 0,-2-7 0,0-1 0,1 1 0,0-1 0,0 1 0,0-1 0,1 0 0,0 0 0,0 0 0,0 0 0,0 0 0,1-1 0,0 1 0,0-1 0,0 0 0,0 0 0,1-1 0,0 1 0,0-1 0,0 0 0,0 0 0,0-1 0,0 1 0,1-1 0,-1 0 0,1-1 0,7 2 0,13 1 0,1-1 0,1-1 0,-1-2 0,41-4 0,-1 1 0,52 5 0,112-4 0,-215 0 0,1-1 0,-1 0 0,0-1 0,-1-1 0,1 0 0,14-8 0,89-50 0,-73 37 0,-25 14 0,-1-1 0,1-1 0,24-23 0,-39 32 0,0-1 0,0 0 0,-1 0 0,1 0 0,-1-1 0,-1 0 0,1 0 0,-1 0 0,-1 0 0,1-1 0,-1 1 0,0-1 0,2-14 0,-4 21 0,-1 0 0,1 0 0,-1-1 0,0 1 0,1 0 0,-1 0 0,0-1 0,0 1 0,0 0 0,0 0 0,0-1 0,0 1 0,-1 0 0,1 0 0,0-1 0,-1 1 0,1 0 0,0 0 0,-1 0 0,1-1 0,-1 1 0,0 0 0,1 0 0,-1 0 0,0 0 0,0 0 0,0 0 0,0 1 0,0-1 0,0 0 0,0 0 0,0 0 0,0 1 0,0-1 0,0 1 0,0-1 0,0 1 0,-1-1 0,1 1 0,0 0 0,0-1 0,-1 1 0,1 0 0,0 0 0,0 0 0,-1 0 0,1 0 0,0 0 0,0 1 0,-1-1 0,1 0 0,0 0 0,0 1 0,0-1 0,-1 1 0,0 0 0,-6 2 0,-1 0 0,1 1 0,0 0 0,0 1 0,1-1 0,-12 10 0,1 1 0,0 1 0,0 0 0,-27 33 0,40-43 0,1 0 0,0 0 0,0 1 0,1-1 0,0 1 0,0 0 0,0 0 0,1 0 0,0 0 0,0 0 0,1 1 0,0-1 0,0 10 0,0-12 0,1 0 0,1 0 0,-1 0 0,1 0 0,0 0 0,0-1 0,0 1 0,0 0 0,1 0 0,0-1 0,0 1 0,0-1 0,1 0 0,4 7 0,0-4 0,0-1 0,0 0 0,0 0 0,1-1 0,-1 0 0,18 8 0,-1-1 0,0-1 0,1-2 0,1 0 0,0-2 0,47 7 0,-19-7 0,100-3 0,-136-3 0,0 1 0,33 6 0,33 3 0,-41-10 0,82-10 0,-109 7 0,0-2 0,-1 0 0,1-1 0,-1 0 0,-1-2 0,1 1 0,-1-2 0,20-13 0,-12 8 0,-17 10 0,1 0 0,-1 0 0,0-1 0,0 0 0,0 0 0,0 0 0,4-5 0,-9 8 0,0 1 0,0-1 0,0 1 0,0-1 0,0 0 0,-1 1 0,1-1 0,0 1 0,0-1 0,0 1 0,-1-1 0,1 1 0,0-1 0,-1 1 0,1-1 0,0 1 0,-1 0 0,1-1 0,0 1 0,-1-1 0,1 1 0,-1 0 0,1-1 0,-1 1 0,1 0 0,-1 0 0,1-1 0,-1 1 0,1 0 0,-1 0 0,0 0 0,1 0 0,-1 0 0,1-1 0,-1 1 0,1 0 0,-1 0 0,1 0 0,-1 1 0,0-1 0,0 0 0,-30-4 0,30 4 0,-411-2 0,199 5 0,155-2 0,-66-3 0,124 2 0,-1 0 0,1 0 0,0 1 0,0-1 0,-1 0 0,1 0 0,0 0 0,0 0 0,0 0 0,-1 0 0,1 0 0,0 0 0,-1 0 0,1 0 0,0 0 0,0 0 0,-1 0 0,1 0 0,0 0 0,0 0 0,-1 0 0,1 0 0,0 0 0,0 0 0,0-1 0,-1 1 0,1 0 0,0 0 0,0 0 0,-1 0 0,1-1 0,0 1 0,0 0 0,0 0 0,0 0 0,-1-1 0,1 1 0,0 0 0,0 0 0,0 0 0,0-1 0,0 1 0,0 0 0,0 0 0,0-1 0,0 1 0,0 0 0,0 0 0,0-1 0,0 1 0,0 0 0,0 0 0,0-1 0,0 1 0,0 0 0,0 0 0,0-1 0,0 1 0,0 0 0,0 0 0,0-1 0,0 1 0,1 0 0,-1 0 0,0-1 0,24-15 0,35-11 0,-26 15 0,0 1 0,0 1 0,1 2 0,0 1 0,1 2 0,-1 2 0,36 0 0,857 5 0,-905-1 0,0 1 0,25 6 0,37 3 0,-64-11 0,1 2 0,-1 0 0,1 2 0,-1 0 0,27 9 0,-47-13 0,0 0 0,0 0 0,1 0 0,-1 1 0,0-1 0,0 0 0,0 0 0,0 0 0,1 0 0,-1 0 0,0 0 0,0 0 0,0 0 0,0 1 0,0-1 0,1 0 0,-1 0 0,0 0 0,0 0 0,0 1 0,0-1 0,0 0 0,0 0 0,0 0 0,0 0 0,0 1 0,0-1 0,1 0 0,-1 0 0,0 0 0,0 1 0,0-1 0,0 0 0,0 0 0,0 0 0,-1 1 0,1-1 0,0 0 0,0 0 0,0 0 0,0 0 0,0 1 0,0-1 0,0 0 0,0 0 0,0 0 0,0 0 0,-1 1 0,1-1 0,0 0 0,0 0 0,0 0 0,0 0 0,0 0 0,-1 1 0,-16 9 0,-21 3 0,-4-7 0,0-1 0,-66-2 0,-15 1 0,-85 22 0,170-19 0,1 2 0,0 1 0,-51 22 0,77-25 0,11-2 0,24 1 0,48-5 0,-67-1 0,1391-3 0,-772 4 0,-594 3 0,-26 0 0,-18 1 0,-30 2 0,0-3 0,0-2 0,-65-4 0,60 0 0,-136-11-87,-268-54-1,-105-9-342,524 75 430,25 2 0,-1-1 0,1 0 0,0-1 0,0 0 0,0 0 0,0-1 0,0-1 0,-14-4 0,22 7 1,1-1 0,0 1 0,-1 0 0,1 0 0,0 0-1,-1 0 1,1 0 0,0-1 0,-1 1 0,1 0 0,0 0 0,0 0 0,-1-1 0,1 1-1,0 0 1,0-1 0,-1 1 0,1 0 0,0 0 0,0-1 0,0 1 0,0 0-1,-1-1 1,1 1 0,0 0 0,0-1 0,0 1 0,0-1 0,0 1 0,0 0 0,0-1-1,0 1 1,0 0 0,0-1 0,0 1 0,0 0 0,0-1 0,0 1 0,0 0 0,1-1-1,-1 0 1,16-10 283,25-4 0,31 3-284,90-4 0,-8 2 0,3 1 0,229 10 0,-193 6 0,795-3 0,-974 0 0,0 0 0,0 1 0,0 0 0,0 1 0,0 1 0,0 0 0,22 8 0,-36-11 0,-1 0 0,1 0 0,0 0 0,-1 1 0,1-1 0,0 0 0,0 0 0,-1 0 0,1 0 0,0 0 0,0 1 0,-1-1 0,1 0 0,0 0 0,0 0 0,-1 1 0,1-1 0,0 0 0,0 0 0,0 1 0,0-1 0,-1 0 0,1 0 0,0 1 0,0-1 0,0 0 0,0 1 0,0-1 0,0 0 0,0 1 0,0-1 0,0 0 0,0 0 0,0 1 0,0-1 0,0 0 0,0 1 0,0-1 0,0 0 0,0 1 0,0-1 0,1 0 0,-1 0 0,0 1 0,0-1 0,0 0 0,0 0 0,1 1 0,-1-1 0,0 0 0,0 0 0,0 0 0,1 1 0,-1-1 0,0 0 0,0 0 0,1 0 0,-1 0 0,0 1 0,1-1 0,-1 0 0,0 0 0,-29 5 0,-47-2 0,-142-13 0,50 0 0,-357 8 0,303 3 0,209 2 0,30 3 0,47 9 0,-50-12 0,116 29 0,-20-4 0,137 15 0,699 3 0,-788-43 0,47 7 78,60 0-1521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14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397 0 24575,'-2'132'0,"5"136"0,-2-262 0,0 0 0,0-1 0,1 1 0,0-1 0,0 1 0,3 5 0,-4-10 0,0 1 0,0 0 0,0-1 0,0 1 0,0 0 0,0 0 0,0 0 0,-1 0 0,1-1 0,-1 1 0,1 0 0,-1 0 0,0 0 0,0 0 0,0 0 0,0 0 0,0 0 0,0 0 0,-1 0 0,1 0 0,0 0 0,-1 0 0,0 0 0,1 0 0,-1 0 0,0 0 0,0-1 0,0 1 0,0 0 0,-1-1 0,1 1 0,0 0 0,-1-1 0,1 0 0,-1 1 0,1-1 0,-4 2 0,-19 13 0,0-1 0,-1-2 0,-1 0 0,-41 13 0,-5 4 0,67-28 0,1-1 0,-1 1 0,1-1 0,-1 0 0,1 0 0,-1 0 0,0 0 0,0-1 0,1 0 0,-1 0 0,0 0 0,1-1 0,-1 0 0,0 1 0,1-2 0,-1 1 0,1 0 0,-1-1 0,1 0 0,0 0 0,-1 0 0,1-1 0,0 1 0,1-1 0,-1 0 0,0 0 0,1 0 0,0-1 0,-6-6 0,6 6 0,0-1 0,0 1 0,1-1 0,-1 0 0,1 1 0,0-1 0,0 0 0,1 0 0,-1 0 0,1 0 0,1-1 0,-1 1 0,1 0 0,-1 0 0,1-1 0,1 1 0,-1 0 0,1 0 0,0 0 0,0-1 0,1 1 0,-1 0 0,1 1 0,0-1 0,0 0 0,5-7 0,1 2 0,-1 0 0,1 1 0,0 0 0,1 1 0,0 0 0,1 0 0,-1 1 0,1 0 0,1 1 0,-1 0 0,1 0 0,0 1 0,0 1 0,1 0 0,-1 1 0,1 0 0,0 0 0,0 1 0,0 1 0,0 0 0,19 1 0,-23 2 0,1-1 0,0 2 0,-1-1 0,0 1 0,0 1 0,0-1 0,0 2 0,8 4 0,-7-3 0,0-1 0,1 0 0,0-1 0,-1 0 0,16 3 0,22 3 0,-25-4 0,0-2 0,42 3 0,-42-5 0,0 1 0,-1 0 0,35 11 0,-35-8 0,1 0 0,0-2 0,35 3 0,-14-10 0,-1-1 0,1-2 0,-1-2 0,52-16 0,55-11 0,-98 29 0,0 2 0,55 3 0,-57 2 0,0-2 0,74-12 0,-79 8 0,1 1 0,80 4 0,-64 1 0,-115 20 0,16-11 0,-1-2 0,0-2 0,-1-2 0,-47 0 0,-15 2 0,-528 23 0,546-30 0,-129 3 0,203-2 0,0 2 0,-1-1 0,1 1 0,0 1 0,1 0 0,-1 0 0,0 1 0,1 0 0,-16 10 0,19-10 0,1 0 0,0 0 0,-1 1 0,2 0 0,-1 0 0,1 0 0,-1 0 0,1 1 0,1-1 0,-1 1 0,1 0 0,0 0 0,0 1 0,1-1 0,-3 11 0,5-15 0,-1-1 0,1 1 0,0-1 0,0 1 0,0 0 0,0-1 0,0 1 0,1 0 0,-1-1 0,0 1 0,1-1 0,-1 1 0,1 0 0,-1-1 0,1 1 0,0-1 0,0 0 0,0 1 0,0-1 0,0 0 0,0 1 0,0-1 0,0 0 0,0 0 0,0 0 0,1 0 0,-1 0 0,1 0 0,-1 0 0,0 0 0,1-1 0,-1 1 0,1-1 0,0 1 0,-1-1 0,1 1 0,-1-1 0,1 0 0,0 0 0,2 0 0,11 2 0,0-1 0,0 0 0,23-3 0,-21 1 0,588-3 0,-376 5 0,-193-3 0,47-8 0,-47 5 0,44-1 0,-55 4 0,0-1 0,0-1 0,35-10 0,-35 8 0,0 0 0,0 2 0,30-2 0,55-5 0,9 1 0,1641 10 0,-1619 12 0,5-1 0,-58-13 0,-45 0 0,-1 1 0,0 2 0,0 2 0,72 15 0,-69-8 0,-1-2 0,2-1 0,50-1 0,142-7 0,-85-3 0,-83 7 0,-43-1 0,0-1 0,0-1 0,-1-2 0,36-5 0,-58 5 4,0 1 0,0 0 0,0-1 0,-1 1 1,1-1-1,0 0 0,-1-1 0,0 1 0,0 0 0,1-1 0,-1 0 0,-1 0 0,6-6 0,23-47-350,-18 30-730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22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24575,'-3'3'0,"0"1"0,0 0 0,1 1 0,-1-1 0,1 0 0,1 1 0,-1-1 0,0 1 0,-1 7 0,-8 51 0,9-46 0,-24 167 0,20-117 0,3 0 0,5 69 0,1-21 0,-3-111 0,-1-1 0,2 1 0,-1-1 0,0 1 0,1-1 0,-1 1 0,1-1 0,0 1 0,0-1 0,1 1 0,-1-1 0,1 0 0,3 5 0,-4-7 0,0 0 0,0 0 0,1-1 0,-1 1 0,0 0 0,1-1 0,-1 1 0,1-1 0,-1 1 0,1-1 0,-1 1 0,1-1 0,-1 0 0,1 0 0,-1 0 0,1 0 0,-1 0 0,1 0 0,-1-1 0,1 1 0,-1 0 0,1-1 0,-1 1 0,1-1 0,-1 1 0,0-1 0,1 0 0,-1 0 0,0 0 0,1 0 0,-1 1 0,0-2 0,0 1 0,1-1 0,13-11 0,-1-1 0,0-1 0,-1 0 0,-1 0 0,0-2 0,11-20 0,-1 3 0,-9 15 0,5-9 0,0 1 0,2 1 0,1 0 0,1 2 0,46-40 0,5 8 0,164-112 0,-225 162 0,0 0 0,1 1 0,18-5 0,-26 8 0,1 0 0,0 1 0,0 0 0,0 0 0,0 0 0,0 1 0,1 0 0,-1 0 0,9 1 0,-12 1 0,-1-1 0,0 0 0,0 1 0,0-1 0,0 1 0,0-1 0,0 1 0,0 0 0,-1 0 0,1 0 0,-1 0 0,1 0 0,-1 0 0,0 1 0,0-1 0,0 0 0,0 1 0,1 3 0,12 53 0,-9-32 0,-1-13 0,-1 0 0,0 0 0,-1 0 0,-1 1 0,0-1 0,-1 0 0,-1 1 0,-2 15 0,2-23 0,-1-1 0,0 1 0,0-1 0,-1 0 0,1 0 0,-2 0 0,1 0 0,0-1 0,-1 1 0,0-1 0,-1 0 0,1 0 0,-1 0 0,0-1 0,0 1 0,0-1 0,-1-1 0,1 1 0,-12 5 0,-28 14 0,-74 51 0,103-62 0,0 0 0,1 2 0,1-1 0,0 2 0,1-1 0,0 2 0,-15 25 0,34-51 0,-1 3 0,-1-1 0,0 1 0,-1-1 0,6-15 0,-4 6 0,1 1 0,1 1 0,0 0 0,1 0 0,1 0 0,0 1 0,1 0 0,0 1 0,1 0 0,19-17 0,5-1 0,1 1 0,63-39 0,-64 49 0,0 1 0,1 2 0,0 1 0,2 2 0,0 1 0,0 3 0,1 0 0,0 3 0,48-3 0,-35 7 0,-1 3 0,1 1 0,0 3 0,0 3 0,-1 1 0,80 25 0,-94-24 0,58 8 0,0-1 0,-90-14 0,0 0 0,1 0 0,-1 1 0,0 0 0,0 0 0,0 0 0,-1 1 0,1-1 0,-1 1 0,0 0 0,0 1 0,0-1 0,0 0 0,-1 1 0,0 0 0,0 0 0,0 0 0,-1 0 0,4 10 0,-4-9 0,1 0 0,0 0 0,0-1 0,0 1 0,0-1 0,1 0 0,0 0 0,0 0 0,1 0 0,-1-1 0,1 1 0,0-1 0,0 0 0,0-1 0,11 6 0,-15-8 0,0-1 0,0 0 0,0 0 0,0 0 0,0 1 0,0-1 0,0 1 0,0-1 0,0 0 0,0 1 0,0 0 0,-1-1 0,1 1 0,0-1 0,0 1 0,-1 0 0,1 0 0,0-1 0,-1 1 0,1 0 0,0 1 0,-1-1 0,-1 0 0,1-1 0,-1 1 0,1-1 0,-1 1 0,1 0 0,-1-1 0,0 1 0,1-1 0,-1 0 0,0 1 0,1-1 0,-1 1 0,0-1 0,1 0 0,-1 0 0,0 1 0,0-1 0,1 0 0,-3 0 0,-60 10 0,50-9 0,-108 13 0,-53 8 0,35-1 0,329-23 0,-91 4 0,980-2 0,-1119 3 0,0 2 0,0 1 0,1 3 0,-42 13 0,-55 12 0,22-13 0,0-5 0,-160 2 0,164-17 0,-135-4 0,213-1 0,-61-14 0,66 11 0,0 1 0,0 2 0,-41-2 0,16 4 0,-98-18 0,-18-2 0,217 21 0,68-10 0,-11 1 0,-62 7 0,368-16 0,31-3 0,24 0 0,1669 23 0,-2109 0 0,-1 2 0,1 1 0,36 10 0,-37-7 0,0-1 0,1-2 0,38 2 0,134-7-1365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28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 0 24575,'942'0'0,"-859"4"0,86 15 0,77 4 0,1806-22 0,-971-3 0,-395 2 0,-679 0 0,0 1 0,0 0 0,0 0 0,0 1 0,0 0 0,0 0 0,-1 0 0,1 1 0,9 6 0,55 39 0,-39-25 0,-30-22 0,-1 0 0,1 1 0,0-1 0,0 1 0,-1-1 0,1 1 0,0-1 0,-1 1 0,0 0 0,1 0 0,-1 0 0,0 0 0,0 0 0,0 0 0,0 0 0,-1 0 0,1 0 0,0 0 0,-1 0 0,1 1 0,-1-1 0,0 0 0,0 0 0,0 1 0,0-1 0,0 0 0,-1 0 0,1 1 0,-1-1 0,1 0 0,-2 3 0,-3 5 0,0 1 0,-1-1 0,0 0 0,-1 0 0,-9 10 0,-12 19 0,24-31 0,-1 0 0,0 0 0,-1 0 0,0-1 0,0 0 0,-13 13 0,14-17 0,0 0 0,1-1 0,-1 1 0,0-1 0,0 0 0,-1 0 0,1-1 0,0 1 0,-1-1 0,1-1 0,0 1 0,-1-1 0,-7 0 0,-881-4 0,728-7 0,-5-1 0,-104 1 0,-7 1 0,-318 10 0,565-1 0,-48-9 0,47 4 0,-45 0 0,-1451 7 0,1495-3 0,-45-7 0,44 3 0,-49 0 0,12 4 0,-87-13 0,75 8 0,-143 7 0,97 2 0,-104-2-1365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06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24575,'241'11'0,"-23"1"0,154 13 0,-220-11 0,119-9-48,-175-6-1269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34.9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206 744 24575,'250'-1'0,"266"3"0,-177 21 0,-242-13 0,50 1 0,767-11 0,-878-2 0,46-8 0,-46 5 0,49-1 0,100 8 0,219-4 0,-359-2 0,67-14 0,-72 10 0,1 1 0,46-1 0,-31 8 0,-34 2 0,0-2 0,0 0 0,0-2 0,0-1 0,0 0 0,0-1 0,35-13 0,-39 12 0,-1 0 0,1 1 0,0 1 0,0 1 0,0 1 0,1 0 0,29 3 0,47-3 0,39-9 0,-40 4 0,1-4 0,92-23 0,-125 22 0,0 2 0,1 3 0,120 5 0,-102 3 0,126-15 0,-110 4 0,179 7 0,-131 4 0,-98-4 0,-34 0 0,1 1 0,-1 1 0,1 0 0,-1 1 0,0 0 0,1 1 0,15 4 0,-28-6 0,1 1 0,-1 0 0,0-1 0,0 1 0,0 0 0,1 0 0,-1 0 0,0-1 0,0 1 0,0 1 0,0-1 0,0 0 0,-1 0 0,1 0 0,0 0 0,0 1 0,-1-1 0,1 0 0,-1 0 0,1 1 0,-1-1 0,1 1 0,-1-1 0,0 2 0,0 1 0,0 0 0,0 0 0,0 0 0,-1 0 0,0 0 0,0 0 0,0 0 0,-2 6 0,-1-1 0,-1 1 0,0-1 0,0-1 0,0 1 0,-1-1 0,-10 11 0,8-12 0,0-1 0,0 0 0,0-1 0,-1 1 0,1-2 0,-1 1 0,-1-1 0,1-1 0,0 0 0,-13 3 0,12-3 0,-8 4 0,-1 0 0,-26 16 0,33-16 0,0 0 0,-1-1 0,0-1 0,0 0 0,0-1 0,-1 0 0,-18 3 0,-267-4 0,156-6 0,-1194 3 0,1169-11 0,0-1 0,-67 1 0,-26 1 0,172 8 0,-93-13 0,80 7 0,-145 8 0,99 3 0,18-1 0,-137-5 0,202-7 0,44 5 0,1 2 0,-28-1 0,-45 3 0,-203 4 0,-58 50 0,291-38 0,44-10 0,0 0 0,0-1 0,0-1 0,-27 1 0,-471-6 0,492 2 0,1-2 0,-1-1 0,-38-9 0,53 10 0,0-1 0,0 0 0,0-1 0,0 0 0,1 0 0,-1-1 0,1-1 0,1 1 0,-1-1 0,1-1 0,-9-8 0,13 10 0,1-2 0,-1 1 0,1 0 0,1-1 0,-1 1 0,1-1 0,0 0 0,0 0 0,1 0 0,0 0 0,1 0 0,-1 0 0,1 0 0,2-13 0,-1 6 0,0-1 0,2 1 0,0 0 0,0 0 0,2 0 0,6-17 0,36-59 0,-25 51 0,-3-1 0,21-56 0,-28 67 0,2 1 0,0 0 0,2 0 0,2 2 0,0 0 0,31-34 0,-18 22 0,-14 23-80,-17 14 85,0 1-1,0 0 1,0 0 0,1 0 0,-1 0-1,0 0 1,0 0 0,0 0 0,1 0-1,-1 0 1,0 0 0,0 0 0,1 0 0,-1 0-1,0 0 1,0 0 0,0 0 0,1 0-1,-1 0 1,0 0 0,0 0 0,0 0-1,1 0 1,-1 0 0,0 0 0,0 0-1,0 1 1,1-1 0,-1 0 0,0 0 0,0 0-1,0 0 1,0 0 0,1 1 0,-1-1-1,0 0 1,0 0 0,0 0 0,0 1-1,0-1 1,0 0 0,1 3-154,-1 0 1,0 0-1,0 0 1,0 0-1,0 0 1,0 0-1,-1 0 1,1 0-1,-2 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37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265 314 24575,'-10'-1'0,"-1"-1"0,1 1 0,0-2 0,0 0 0,0 0 0,-12-6 0,10 4 0,0 1 0,0 0 0,0 1 0,-13-2 0,19 4 0,0 1 0,1-1 0,-1 0 0,0-1 0,1 1 0,-1-1 0,1 0 0,-1-1 0,1 1 0,0-1 0,0 0 0,0 0 0,1-1 0,-1 1 0,-6-8 0,9 8 0,0 0 0,0-1 0,0 1 0,0 0 0,1-1 0,-1 0 0,1 1 0,0-1 0,0 0 0,0 0 0,1 0 0,-1 1 0,1-1 0,0 0 0,0 0 0,1 0 0,-1 0 0,1 0 0,-1 0 0,1 1 0,0-1 0,1 0 0,2-6 0,1-3 0,1 1 0,-1 1 0,2-1 0,0 1 0,0 1 0,10-12 0,-13 18 0,0 0 0,0 1 0,0-1 0,0 1 0,1 0 0,-1 0 0,1 0 0,0 1 0,0-1 0,0 1 0,0 0 0,0 1 0,0-1 0,1 1 0,-1 0 0,11 0 0,382 2 0,-154 1 0,-28 9 0,10 1 0,-169-13 0,-21-1 0,1 2 0,-1 1 0,72 13 0,-14 6 0,0-5 0,1-4 0,1-4 0,99-6 0,-335-1-1365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38.9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3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48 311 24575,'-5'-6'0,"0"0"0,0-1 0,1 0 0,0 0 0,0 0 0,1-1 0,0 1 0,0-1 0,1 1 0,0-1 0,1 0 0,-2-11 0,1-2 0,1 0 0,0 0 0,4-31 0,-2 49 0,-1 0 0,1 0 0,0 1 0,0-1 0,1 1 0,-1-1 0,0 1 0,1-1 0,0 1 0,-1 0 0,1-1 0,0 1 0,0 0 0,0 0 0,1 1 0,-1-1 0,0 0 0,1 1 0,-1-1 0,1 1 0,-1 0 0,1 0 0,0 0 0,3-1 0,12-3 0,0 0 0,34-4 0,-12 3 0,-22 1-227,1 2-1,0 0 1,0 1-1,0 0 1,39 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9:51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179 260 24575,'0'-134'0,"-6"158"0,0 0 0,-1-1 0,-2 1 0,0-2 0,-2 1 0,-16 27 0,-22 49 0,33-62 0,9-24 0,1 1 0,1 0 0,0 0 0,1 0 0,0 0 0,1 1 0,1-1 0,-1 18 0,3-26 0,0-1 0,1 1 0,0 0 0,0 0 0,0 0 0,0-1 0,1 1 0,4 9 0,-5-13 0,-1-1 0,1 0 0,0 1 0,0-1 0,0 0 0,0 0 0,0 0 0,0 0 0,0 0 0,0 0 0,0 0 0,1 0 0,-1 0 0,0-1 0,1 1 0,-1 0 0,1-1 0,-1 1 0,0-1 0,1 1 0,-1-1 0,1 0 0,0 0 0,-1 0 0,1 0 0,-1 0 0,1 0 0,-1 0 0,1 0 0,-1 0 0,1-1 0,-1 1 0,1-1 0,-1 1 0,0-1 0,1 0 0,-1 1 0,0-1 0,2-1 0,11-7 0,0-2 0,-1 1 0,0-1 0,-1-1 0,0 0 0,-1-1 0,0-1 0,9-14 0,45-51 0,27-28 0,-80 91 0,48-71 0,-45 62 0,1 1 0,1 1 0,39-40 0,60-61 0,-116 124 0,0 0 0,1 0 0,-1 0 0,0 0 0,0 0 0,0-1 0,0 1 0,0 0 0,0 0 0,1 0 0,-1 0 0,0 0 0,0 0 0,0 0 0,0 0 0,0 0 0,1 0 0,-1 0 0,0 0 0,0 0 0,0 0 0,0 0 0,0 0 0,1 0 0,-1 0 0,0 0 0,0 0 0,0 0 0,0 0 0,0 0 0,1 0 0,-1 0 0,0 0 0,0 0 0,0 0 0,0 1 0,0-1 0,0 0 0,1 0 0,-1 0 0,0 0 0,0 0 0,0 0 0,0 0 0,0 1 0,0-1 0,0 0 0,0 0 0,0 0 0,0 0 0,0 0 0,0 1 0,0-1 0,0 0 0,1 0 0,-1 0 0,0 1 0,3 15 0,-2 18 0,-4 9 0,-2 0 0,-1-1 0,-18 60 0,-8 74 0,37-205 0,1 0 0,1 1 0,2 0 0,0 0 0,2 1 0,1 1 0,18-31 0,1 12 0,66-77 0,-96 121 0,0 0 0,0 0 0,0 0 0,0 0 0,0 0 0,0 0 0,0 0 0,0 0 0,0 1 0,0-1 0,0 0 0,0 1 0,0-1 0,1 1 0,-1-1 0,0 1 0,0-1 0,1 1 0,-1 0 0,0 0 0,1 0 0,-1 0 0,3 0 0,-3 1 0,0-1 0,0 1 0,0 0 0,0 0 0,0 0 0,0 0 0,0 0 0,0 0 0,0 0 0,0 0 0,-1 0 0,1 1 0,0-1 0,-1 0 0,1 0 0,-1 1 0,0-1 0,1 3 0,2 9 0,-1 1 0,-1-1 0,0 21 0,-1-29 0,0 55 0,-4 254 0,-4-266 0,6-41 0,0 1 0,0 0 0,1 0 0,0 0 0,1 0 0,0 1 0,0-1 0,1 9 0,-1-17 0,1 1 0,-1-1 0,0 1 0,0-1 0,0 1 0,0-1 0,1 1 0,-1-1 0,0 1 0,0-1 0,1 1 0,-1-1 0,0 0 0,1 1 0,-1-1 0,0 0 0,1 1 0,-1-1 0,1 0 0,-1 1 0,1-1 0,-1 0 0,1 0 0,-1 1 0,1-1 0,-1 0 0,1 0 0,-1 0 0,1 0 0,-1 0 0,1 0 0,-1 0 0,1 0 0,-1 0 0,1 0 0,0 0 0,23-12 0,14-25 0,-3-8 0,-3 0 0,-1-2 0,40-84 0,4-37 0,-71 188 0,-3 15 0,-3 84 0,-23 161 0,8-102 0,7-43 0,9-134 0,1-1 0,0 1 0,0 0 0,-1-1 0,1 1 0,0 0 0,0-1 0,0 1 0,0 0 0,0 0 0,0-1 0,0 1 0,0 0 0,1-1 0,-1 1 0,0 0 0,0-1 0,0 1 0,1 0 0,-1-1 0,0 1 0,1 0 0,-1-1 0,1 1 0,-1-1 0,1 1 0,-1-1 0,1 2 0,17-9 0,17-26 0,71-108 0,-81 104 0,1 1 0,1 1 0,61-58 0,-40 50 0,-21 18 0,0 1 0,2 0 0,1 3 0,58-33 0,-85 52 0,0 0 0,1 1 0,-1 0 0,0 0 0,1 0 0,-1 0 0,0 1 0,1-1 0,-1 1 0,1 0 0,-1 0 0,1 0 0,-1 0 0,1 1 0,-1 0 0,1-1 0,-1 1 0,0 0 0,1 1 0,-1-1 0,0 0 0,0 1 0,0 0 0,0 0 0,0 0 0,0 0 0,-1 0 0,1 0 0,-1 1 0,1-1 0,-1 1 0,0 0 0,0 0 0,0 0 0,2 4 0,5 12 0,0 1 0,-1 0 0,-1 0 0,8 36 0,-7-25 0,85 233 0,-55-164 0,-27-73 0,0 1 0,2-1 0,1-1 0,19 28 0,-30-51 0,1 0 0,-1 0 0,1 0 0,0 0 0,0-1 0,0 0 0,0 1 0,0-1 0,0-1 0,1 1 0,-1-1 0,1 1 0,-1-1 0,1-1 0,0 1 0,-1-1 0,1 1 0,0-1 0,-1-1 0,1 1 0,0-1 0,7-1 0,12-3 0,0-1 0,43-17 0,7-6 0,-2-3 0,-1-3 0,-2-4 0,-1-2 0,-3-3 0,-1-4 0,-3-1 0,95-100 0,-129 118 0,36-36 0,-57 61 0,0 1 0,0 0 0,1 0 0,0 1 0,0 0 0,0 0 0,0 1 0,14-5 0,-20 7 0,0 1 0,1 0 0,-1-1 0,0 1 0,0 0 0,1 0 0,-1 0 0,0 0 0,0 0 0,1 0 0,-1 0 0,0 0 0,1 1 0,-1-1 0,0 1 0,0-1 0,0 0 0,0 1 0,1 0 0,-1-1 0,0 1 0,0 0 0,0 0 0,1 1 0,0 0 0,0 0 0,-1 1 0,0-1 0,1 1 0,-1 0 0,0-1 0,0 1 0,0 0 0,0 0 0,0 5 0,1 9 0,-1 0 0,-1 0 0,-2 19 0,1-20 0,0-5 0,0 0 0,-1 0 0,1-1 0,-2 1 0,0 0 0,0-1 0,-1 0 0,0 0 0,-1 0 0,0 0 0,0-1 0,-1 0 0,-1 0 0,1 0 0,-1-1 0,-1 0 0,1 0 0,-1-1 0,-1 0 0,1-1 0,-1 1 0,-1-2 0,1 1 0,-1-1 0,-20 7 0,2-2 0,-1-2 0,0-1 0,0-1 0,-1-1 0,0-2 0,0-1 0,1-1 0,-45-5 0,-379-73-332,321 50-285,-146-31-77,-280-53 569,-6 31-140,515 79 267,40 2 18,-1-1 0,1 0 1,-1-1-1,1 0 0,0 0 0,0-1 1,-19-6-1,28 8 26,-1-1 0,0 1 0,1 0 1,-1 0-1,1 0 0,-1-1 0,0 1 0,1 0 1,-1-1-1,1 1 0,-1-1 0,1 1 0,-1-1 0,1 1 1,-1-1-1,1 1 0,-1-1 0,1 1 0,0-1 0,-1 0 1,1 1-1,0-1 0,-1 1 0,1-1 0,0 0 1,0 1-1,0-1 0,0 0 0,-1 1 0,1-1 0,0 0 1,0 1-1,0-1 0,1-1 0,0 1-19,0-1 0,0 0 0,0 1 0,0-1 0,0 1 0,0-1 0,1 1 0,-1 0 1,1 0-1,-1-1 0,1 1 0,1-1 0,50-22-126,-13 17 99,0 1 0,-1 2 0,2 2 0,71 5 0,-24 0 0,870-28 0,-586-2 0,858-31 0,-1080 59 0,-1342-56-2429,-193-9-2229,793 70 5528,684-1 1960,101 17 0,-98-9-2326,616 88-1277,-45-6-593,3-31 600,689-49 659,-949-18-876,-365 3 801,38 0 605,155-18 0,-232 17-285,-1 0 0,0 1-1,0-2 1,1 1 0,-1 0 0,0-1 0,0 0 0,-1 0-1,8-4 1,-11 6-107,0 0-1,0-1 1,1 1 0,-1 0-1,0-1 1,1 1-1,-1 0 1,0-1 0,0 1-1,0-1 1,0 1-1,1 0 1,-1-1 0,0 1-1,0-1 1,0 1-1,0 0 1,0-1 0,0 1-1,0-1 1,0 1-1,0-1 1,0 1 0,0 0-1,0-1 1,0 1-1,-1-1 1,1 1 0,0-1-1,0 1 1,0 0-1,-1-1 1,1 1 0,-25-17 414,-17 0-308,-1 2-1,-1 2 1,-82-13-1,-143-2-163,-7-1 28,153 14-1,0 4 0,-159 8 0,279 4 0,0-1 0,1 0 0,-1 0 0,0 0 0,1 0 0,-1-1 0,0 1 0,1-1 0,-1 0 0,1 1 0,-1-1 0,1 0 0,0 0 0,-1-1 0,1 1 0,0 0 0,0-1 0,-1 0 0,1 1 0,1-1 0,-1 0 0,0 0 0,0 0 0,1 0 0,-1 0 0,1-1 0,-1 1 0,1 0 0,0-1 0,0 1 0,0-1 0,0 1 0,1-1 0,-1-4 0,0 6 0,1 0 0,0 1 0,0-1 0,0 0 0,0 0 0,0 0 0,0 0 0,0 1 0,0-1 0,1 0 0,-1 0 0,0 0 0,0 1 0,1-1 0,-1 0 0,0 0 0,1 1 0,-1-1 0,1 0 0,-1 0 0,1 1 0,-1-1 0,1 1 0,-1-1 0,1 1 0,0-1 0,-1 1 0,1-1 0,0 1 0,0-1 0,-1 1 0,1 0 0,0-1 0,1 1 0,32-7 0,38 5 0,114 11 0,-38 0 0,550-29 0,-743 17 0,1-3 0,0-1 0,-72-22 0,26 7 0,-40-8-341,-2 6 0,-1 6-1,-141-2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19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90 706 24575,'19'-31'0,"-6"8"0,-13 23 0,0 0 0,0 0 0,0 0 0,0 0 0,1-1 0,-1 1 0,0 0 0,0 0 0,0 0 0,0 0 0,0 0 0,0 0 0,0 0 0,0 0 0,1-1 0,-1 1 0,0 0 0,0 0 0,0 0 0,0 0 0,0 0 0,0 0 0,1 0 0,-1 0 0,0 0 0,0 0 0,0 0 0,0 0 0,0 0 0,0 0 0,1 0 0,-1 0 0,0 0 0,0 0 0,0 0 0,0 0 0,0 0 0,1 0 0,-1 0 0,0 0 0,0 1 0,0-1 0,0 0 0,0 0 0,0 0 0,0 0 0,0 0 0,1 0 0,-1 0 0,0 0 0,0 0 0,0 1 0,0-1 0,0 0 0,0 0 0,0 0 0,0 0 0,0 1 0,4 13 0,-2 17 0,-2 21 0,-4-1 0,-1 1 0,-2-1 0,-3 0 0,-28 85 0,21-79 0,12-34 0,-2 1 0,-1-1 0,-17 33 0,21-55 0,2-12 0,0-14 0,7 1 0,1 0 0,0 1 0,2 0 0,1 0 0,0 1 0,19-30 0,-27 49 0,13-22 0,30-38 0,-30 43 0,0 0 0,-1-1 0,11-23 0,-21 38 0,-1 1 0,1 0 0,1 0 0,-1 0 0,1 0 0,0 0 0,0 1 0,0 0 0,1-1 0,-1 2 0,1-1 0,0 1 0,0-1 0,0 1 0,8-3 0,-12 6 0,1-1 0,0 1 0,0-1 0,0 1 0,0-1 0,0 1 0,0 0 0,0 0 0,-1 0 0,1 0 0,0 0 0,0 1 0,0-1 0,0 0 0,0 1 0,0 0 0,-1-1 0,1 1 0,3 1 0,-3 0 0,0 1 0,0-1 0,0 0 0,0 0 0,0 1 0,0-1 0,-1 1 0,1-1 0,-1 1 0,0 0 0,0 0 0,0 0 0,0-1 0,0 1 0,0 0 0,0 5 0,38 167 0,-25-119 0,22 139 0,-21-98 0,-14-78 0,2 0 0,0 1 0,0-1 0,2 0 0,8 22 0,-12-40 0,-1 0 0,0 0 0,1 1 0,-1-1 0,0 0 0,1 0 0,-1 0 0,1 0 0,0 0 0,-1 0 0,1 0 0,0 0 0,0 0 0,-1 0 0,1-1 0,0 1 0,0 0 0,0 0 0,0-1 0,0 1 0,0-1 0,0 1 0,0-1 0,1 1 0,-1-1 0,0 1 0,0-1 0,0 0 0,0 0 0,3 0 0,-2-1 0,0 0 0,0 0 0,0 0 0,0-1 0,0 1 0,-1-1 0,1 1 0,0-1 0,-1 1 0,1-1 0,-1 0 0,0 0 0,0 0 0,2-3 0,5-12 0,0 1 0,9-32 0,-1-19 0,-3 0 0,-3-1 0,-3 0 0,-3 0 0,-9-130 0,-5 114 0,-2 1 0,-48-162 0,33 145 0,25 219 0,-32 322 0,29-391 0,2-33 0,1-5 0,0 1 0,0 0 0,2 0 0,-1-1 0,2 1 0,-1 0 0,2 0 0,5 22 0,-7-35 0,0 0 0,0 1 0,0-1 0,0 0 0,0 1 0,0-1 0,0 0 0,1 1 0,-1-1 0,0 0 0,0 0 0,0 1 0,1-1 0,-1 0 0,0 0 0,0 1 0,1-1 0,-1 0 0,0 0 0,0 0 0,1 1 0,-1-1 0,0 0 0,1 0 0,-1 0 0,0 0 0,1 0 0,-1 0 0,0 0 0,1 1 0,-1-1 0,0 0 0,1 0 0,-1 0 0,0 0 0,1-1 0,-1 1 0,0 0 0,1 0 0,10-14 0,4-26 0,-14 37 0,106-425 0,-30 101 0,-75 320 0,8-30 0,17-40 0,-23 68 0,0 0 0,0 0 0,1 0 0,1 1 0,-1-1 0,1 1 0,1 1 0,0-1 0,11-10 0,-16 17 0,-1 0 0,1 0 0,-1 0 0,1 0 0,-1 0 0,1 0 0,0 1 0,0-1 0,-1 1 0,1-1 0,0 1 0,0-1 0,0 1 0,-1 0 0,1 0 0,0 0 0,0 0 0,0 0 0,0 1 0,-1-1 0,1 0 0,3 2 0,-1 0 0,0 0 0,0 0 0,0 1 0,-1-1 0,1 1 0,-1 0 0,0 0 0,0 0 0,4 6 0,6 9 0,-1 0 0,-1 1 0,10 23 0,-16-32 0,38 85 0,58 191 0,-1 109 0,-75-286 0,-18-81 0,39 139 0,-40-152 0,-1-1 0,2 0 0,0 0 0,1 0 0,0-1 0,1 0 0,0 0 0,19 18 0,-27-29 0,1-1 0,-1 1 0,0-1 0,1 0 0,-1 0 0,1 0 0,0 1 0,-1-1 0,1 0 0,0-1 0,-1 1 0,1 0 0,0-1 0,0 1 0,0 0 0,0-1 0,-1 0 0,1 0 0,0 1 0,0-1 0,0 0 0,0-1 0,0 1 0,2-1 0,-1 0 0,-1 0 0,0-1 0,-1 1 0,1-1 0,0 1 0,0-1 0,-1 0 0,1 0 0,0 0 0,-1 0 0,0 0 0,0 0 0,1 0 0,-1 0 0,-1-1 0,2-2 0,3-11 0,-1 0 0,-1 0 0,0-1 0,0-20 0,-1-440 0,-6 216 0,6 129 0,-4-153 0,1 279 0,-7-80 0,7 80 0,0 0 0,0 0 0,-1 0 0,1 0 0,-2 0 0,1 0 0,-1 0 0,1 1 0,-1 0 0,-1-1 0,-4-5 0,7 10 0,0 1 0,1-1 0,-1 0 0,0 0 0,0 1 0,0-1 0,0 1 0,0-1 0,0 1 0,0-1 0,0 1 0,0 0 0,0-1 0,0 1 0,0 0 0,0 0 0,0 0 0,0 0 0,-1 0 0,1 0 0,0 0 0,0 0 0,0 0 0,-2 1 0,1 0 0,-1 1 0,0-1 0,1 0 0,-1 1 0,1 0 0,0 0 0,-1-1 0,1 1 0,-2 3 0,-5 6 0,1-1 0,0 1 0,-6 14 0,-60 137 0,2-3 0,22-77 0,-4-2 0,-3-2 0,-133 137 0,170-191 0,16-18 0,-1-1 0,0 1 0,0-1 0,0 0 0,0 0 0,-8 4 0,12-8 0,1-1 0,0 0 0,-1 0 0,1 0 0,0 1 0,-1-1 0,1 0 0,0 0 0,-1 0 0,1 0 0,0 0 0,-1 1 0,1-1 0,0 0 0,-1 0 0,1 0 0,-1 0 0,1 0 0,0 0 0,-1 0 0,1 0 0,0 0 0,-1-1 0,1 1 0,-1 0 0,1 0 0,0 0 0,-1 0 0,1 0 0,0-1 0,-1 1 0,1 0 0,0 0 0,0-1 0,-1 1 0,-2-16 0,8-19 0,15-41 0,67-233 0,-81 287 0,-2-1 0,0 0 0,1-28 0,-4 31 0,1-1 0,1 1 0,1-1 0,7-20 0,-11 40 0,0 1 0,0-1 0,0 1 0,0-1 0,0 1 0,0-1 0,0 1 0,0 0 0,0-1 0,0 1 0,0-1 0,0 1 0,0 0 0,1-1 0,-1 1 0,0-1 0,0 1 0,0 0 0,1-1 0,-1 1 0,0 0 0,1-1 0,-1 1 0,0 0 0,1-1 0,-1 1 0,0 0 0,1 0 0,-1-1 0,0 1 0,1 0 0,-1 0 0,1 0 0,-1 0 0,0 0 0,1-1 0,-1 1 0,1 0 0,-1 0 0,1 0 0,-1 0 0,0 0 0,1 0 0,-1 0 0,2 1 0,8 22 0,2 42 0,-12-64 0,13 161 0,-10 234 0,-6-204 0,3 127 0,-1-395 0,3 1 0,3 0 0,4 0 0,3 1 0,27-90 0,-30 134 0,-5 13 0,2 1 0,0-1 0,12-23 0,-15 36 0,-1-1 0,1 1 0,1 0 0,-1 0 0,1 0 0,-1 0 0,1 0 0,0 1 0,0 0 0,1 0 0,-1 0 0,1 0 0,-1 1 0,1 0 0,0 0 0,5-2 0,314-67 0,33-11 0,-113-5 0,-201 77 0,-42 10 0,0 0 0,0-1 0,0 1 0,1 0 0,-1 0 0,0 0 0,0 0 0,0 0 0,0 0 0,0 0 0,0 0 0,0 0 0,0 1 0,1-1 0,-1 0 0,0 1 0,0-1 0,0 1 0,0-1 0,0 1 0,-1-1 0,1 1 0,0 0 0,0 0 0,0-1 0,0 1 0,-1 0 0,1 0 0,0 0 0,-1 0 0,1 0 0,-1 0 0,1 0 0,-1 0 0,1 2 0,-1-2 0,0 0 0,-1 0 0,1 0 0,-1-1 0,0 1 0,1 0 0,-1 0 0,0 0 0,1 0 0,-1-1 0,0 1 0,0 0 0,0-1 0,0 1 0,0 0 0,0-1 0,0 1 0,0-1 0,0 0 0,0 1 0,0-1 0,0 0 0,0 0 0,0 1 0,0-1 0,0 0 0,-2 0 0,-36 4 0,35-4 0,-435 3 0,222-6 0,125 2 0,-112 3 0,167 6 0,37-8 0,0 0 0,-1 0 0,1 0 0,0 1 0,0-1 0,0 0 0,0 0 0,0 0 0,-1 0 0,1 0 0,0 0 0,0 0 0,0 0 0,0 0 0,0 0 0,0 0 0,-1 1 0,1-1 0,0 0 0,0 0 0,0 0 0,0 0 0,0 0 0,0 0 0,0 1 0,0-1 0,0 0 0,0 0 0,0 0 0,0 0 0,0 0 0,0 1 0,0-1 0,0 0 0,0 0 0,0 0 0,0 0 0,0 0 0,0 1 0,0-1 0,0 0 0,0 0 0,0 0 0,0 0 0,0 0 0,0 1 0,0-1 0,0 0 0,0 0 0,0 0 0,1 0 0,-1 0 0,0 1 0,21 4 0,62 0 0,114-5 0,-65-3 0,955 26-784,-50-1-1136,-819-20 1996,240-3-801,-6-38 1356,-430 31-137,-22 8-465,0-1 0,0 1 0,0-1 0,0 1 1,0 0-1,0-1 0,0 1 0,0 0 0,0-1 0,0 1 1,0-1-1,0 1 0,0 0 0,0-1 0,-1 1 0,1 0 1,0 0-1,0-1 0,0 1 0,-1 0 0,1-1 0,0 1 0,-1 0 1,1 0-1,0-1 0,0 1 0,-1 0 0,1 0 0,0 0 1,-1 0-1,1-1 0,0 1 0,-1 0 0,-44-18 1067,45 18-1099,-223-74 130,-174-55-106,275 96-23,-163-23 0,80 28 2,-231-1 0,424 29 0,-1 1 0,1-2 0,-1 1 0,1-2 0,0 0 0,0 0 0,-1-1 0,2-1 0,-1 0 0,0 0 0,1-1 0,0-1 0,0 0 0,-16-11 0,14 8 0,8 6 0,1 1 0,0-1 0,0 1 0,0-1 0,0 0 0,1-1 0,-1 1 0,1 0 0,0-1 0,-4-6 0,8 10 5,0-1 1,0 1-1,0-1 0,0 1 0,1-1 0,-1 1 1,0 0-1,0-1 0,0 1 0,1 0 1,-1 0-1,0 0 0,0 0 0,1 0 0,-1 0 1,0 1-1,0-1 0,1 0 0,-1 1 0,0-1 1,0 1-1,2 0 0,12 6-206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21.5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69 24575,'0'12'0,"1"1"0,1 0 0,0-1 0,1 1 0,0-1 0,1 0 0,1 0 0,5 11 0,9 15 0,27 36 0,-15-23 0,-19-30 0,1 0 0,1-1 0,0-1 0,2 0 0,0-1 0,34 30 0,-45-45 0,0-1 0,0 1 0,0-1 0,0 0 0,0 0 0,1-1 0,-1 1 0,1-1 0,-1 0 0,12 0 0,62-5 0,-32 1 0,-28 3 0,0-1 0,-1-1 0,1-1 0,0 0 0,-1-1 0,0-1 0,0-1 0,0 0 0,-1-2 0,0 0 0,0 0 0,-1-2 0,0 0 0,0-1 0,17-16 0,159-157 0,-192 184 0,1-1 0,-1 1 0,0-1 0,0 1 0,1-1 0,-1 0 0,0 1 0,0-1 0,0 0 0,1 1 0,-1-1 0,0 0 0,0 1 0,0-1 0,0 0 0,0 1 0,0-1 0,-1 0 0,1 1 0,0-1 0,0 1 0,0-1 0,-1 0 0,1 1 0,0-1 0,-1 0 0,1 1 0,0-1 0,-1 1 0,1-1 0,-1 1 0,1-1 0,-1 1 0,1 0 0,-1-1 0,1 1 0,-1-1 0,1 1 0,-1 0 0,1-1 0,-1 1 0,0 0 0,1 0 0,-1 0 0,0 0 0,1-1 0,-2 1 0,-34-14 0,-172-59 0,187 68 0,0 1 0,0 1 0,0 0 0,0 2 0,0 0 0,-32 4 0,30-1 0,0-1 0,0-2 0,1 0 0,-45-8 0,50 2 0,32 7 0,32 6 0,47 17 0,-62-14 0,-1-2 0,1 0 0,60 2 0,637-11 0,-749 1 0,0-2 0,0-1 0,-27-8 0,10 2 0,-138-31 0,-2 7 0,-239-14 0,190 46 0,1077 6 0,-439-7 0,-332 3 0,153-1 0,325 40 0,-379-10 0,139 16 0,-482-48 0,9 1 0,-162-23 0,253 17 0,1 2 0,-72 3 0,159 5 0,1 0 0,41 9 0,-20-3 0,160 23 0,326 6 0,95-39-1365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50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156 52 24575,'0'-2'0,"1"1"0,0-1 0,0 1 0,0-1 0,0 1 0,0 0 0,0-1 0,0 1 0,0 0 0,0 0 0,1 0 0,-1 0 0,0 0 0,1 0 0,-1 0 0,1 1 0,-1-1 0,1 0 0,-1 1 0,1-1 0,1 0 0,37-10 0,18 3 0,0 2 0,1 4 0,81 5 0,-22 0 0,2361-2 0,-2261 13 0,-126-6 0,-20-2 0,222 11 0,429-18 0,-674 3 0,92 18 0,17 1 0,235-18 0,-210-5 0,-182 2 0,1-1 0,0 1 0,0 0 0,0 0 0,-1 0 0,1 0 0,0 0 0,0 1 0,0-1 0,-1 0 0,1 1 0,0-1 0,0 1 0,-1 0 0,1 0 0,-1-1 0,1 1 0,-1 0 0,1 0 0,-1 1 0,1-1 0,-1 0 0,0 0 0,0 1 0,1-1 0,-1 1 0,1 1 0,-2-1 0,-1 0 0,1 0 0,0 0 0,0 0 0,-1 0 0,1 0 0,-1 0 0,0 0 0,0 0 0,0 0 0,0 0 0,0 0 0,0 0 0,0-1 0,0 1 0,-1 0 0,1-1 0,-1 1 0,1-1 0,-1 0 0,0 1 0,1-1 0,-4 2 0,-25 17 0,-59 30 0,12-8 0,66-37 0,-1 0 0,0-1 0,0-1 0,0 1 0,0-2 0,0 0 0,-1 0 0,1-1 0,-1-1 0,-18-1 0,-58 6 0,-113 12 0,56-7 0,-336 1 0,291-14 0,-3827 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45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24575,'2'23'0,"0"-1"0,1 0 0,11 35 0,5 36 0,-16-65 0,-1 0 0,1 0 0,1 0 0,2-1 0,13 40 0,-16-61 0,-1 1 0,1-1 0,0 0 0,1 0 0,-1 0 0,1 0 0,1-1 0,-1 0 0,1 0 0,0 0 0,0 0 0,0-1 0,1 0 0,-1 0 0,1 0 0,0 0 0,0-1 0,0 0 0,1-1 0,-1 1 0,1-1 0,-1-1 0,12 3 0,76 8 0,97 1 0,-149-12 0,1-1 0,0-3 0,-1-1 0,0-2 0,82-23 0,-77 14 0,-29 11 0,-1-1 0,-1-1 0,1-1 0,28-15 0,-41 19 0,0 0 0,0 0 0,0 0 0,-1 0 0,1-1 0,-1 0 0,0 1 0,0-1 0,0-1 0,0 1 0,-1 0 0,1-1 0,-1 1 0,0-1 0,-1 0 0,1 1 0,-1-1 0,0 0 0,0 0 0,-1 0 0,1-9 0,0-14 0,0 4 0,-1 1 0,-1 0 0,0 0 0,-8-34 0,7 51 0,-1-1 0,0 1 0,0 0 0,0 0 0,-1 0 0,0 1 0,0-1 0,-1 1 0,1 0 0,-1 0 0,0 1 0,0-1 0,-1 1 0,0 0 0,1 1 0,-1-1 0,0 1 0,-1 0 0,1 1 0,0-1 0,-1 1 0,-11-2 0,5 1 0,-1 1 0,1 0 0,-1 1 0,1 1 0,-1 0 0,1 0 0,-1 2 0,1-1 0,0 2 0,-22 6 0,-61 23 0,53-20 0,1 2 0,0 2 0,0 2 0,2 2 0,-58 37 0,94-53 0,-1-1 0,1 1 0,0 0 0,0 0 0,1 1 0,-1-1 0,1 1 0,0 0 0,0 0 0,1 0 0,-1 0 0,1 1 0,0-1 0,0 0 0,-1 8 0,3-10 0,0 0 0,-1 0 0,1 0 0,0 0 0,1 0 0,-1 0 0,0 0 0,1 0 0,0 0 0,0 0 0,0 0 0,0 0 0,0 0 0,0 0 0,1-1 0,-1 1 0,1 0 0,0-1 0,0 0 0,0 1 0,0-1 0,0 0 0,1 0 0,-1 0 0,0 0 0,1 0 0,0-1 0,-1 1 0,6 1 0,10 4 0,1 0 0,0-1 0,1-1 0,-1-1 0,1 0 0,26 0 0,126-4 0,-85-2 0,-64 1 0,-1-1 0,1 0 0,22-7 0,-34 7 0,0-1 0,0-1 0,0 1 0,-1-2 0,0 0 0,0 0 0,19-13 0,-24 14 0,-1-1 0,1 0 0,-1-1 0,0 1 0,-1-1 0,1 0 0,-1 0 0,5-12 0,-6 12 0,1 0 0,-1 0 0,2 0 0,-1 0 0,1 0 0,0 1 0,0 0 0,0 0 0,10-9 0,-5 8 0,0 0 0,0 1 0,1 0 0,-1 1 0,1 0 0,20-5 0,69-9 0,-48 10 0,255-37 0,-220 34 0,-32 6 0,66 3 0,-72 3 0,-1-2 0,58-9 0,-25 2 0,0 4 0,83 6 0,-107-1 0,-257-3 0,-264 8 0,405 1 0,-1 2 0,-114 34 0,153-31 0,22-12 0,0 1 0,0-1 0,0 1 0,0-1 0,1 0 0,-1 1 0,0-1 0,0 0 0,1 1 0,-1-1 0,0 1 0,1-1 0,-1 0 0,0 0 0,1 1 0,-1-1 0,1 0 0,-1 0 0,0 1 0,1-1 0,-1 0 0,1 0 0,-1 0 0,1 0 0,-1 0 0,0 1 0,1-1 0,-1 0 0,1 0 0,51 7 0,-46-6 0,36 5 0,-1 2 0,47 16 0,23 4 0,5-2 0,-39-7 0,0-3 0,1-4 0,98 3 0,-588-17 0,407 3 0,6 1 0,16 3 0,28 4 0,76-3 0,161-12 0,120-33 0,-317 30 0,137-4 0,14-1 0,-31 2 0,-22 2 0,52-16 0,-99 22 0,-14 2 0,-53-8 0,20-1 0,755 9 74,-432 4-1513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40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202 1 24575,'1'2'0,"1"-1"0,0 1 0,0 0 0,0-1 0,0 0 0,0 1 0,0-1 0,0 0 0,0 0 0,1 0 0,-1 0 0,0-1 0,1 1 0,-1-1 0,5 1 0,4 2 0,6 4 0,310 97 0,-260-88 0,-13-1 0,1-3 0,0-2 0,0-2 0,71 0 0,276 6 0,107-6 0,-295-11 0,174-14 0,-285 10 0,139 7 0,-95 3 0,1732-3 0,-1843 1 0,54 11 0,-30-4 0,122 16 0,-180-24 0,0 0 0,0 0 0,-1 0 0,1 0 0,0 1 0,0-1 0,0 0 0,-1 1 0,1-1 0,0 1 0,-1 0 0,1 0 0,0-1 0,-1 1 0,1 0 0,-1 0 0,1 1 0,-1-1 0,0 0 0,1 0 0,-1 1 0,0-1 0,0 1 0,0-1 0,0 1 0,0-1 0,0 1 0,-1-1 0,1 1 0,0 0 0,-1 0 0,1-1 0,-1 1 0,0 0 0,1 0 0,-1 0 0,0-1 0,0 1 0,-1 3 0,-1 6 0,0-1 0,-1 1 0,-1-1 0,0 1 0,-7 14 0,-1 2 0,8-18 0,1-2 0,-1 1 0,-1 0 0,1-1 0,-1 1 0,-1-1 0,1-1 0,-1 1 0,-8 6 0,-7 4 0,-37 24 0,51-37 0,0-1 0,1 0 0,-1 0 0,0-1 0,0 0 0,-1 0 0,1-1 0,0 0 0,-13 1 0,-75-5 0,45 0 0,-1209 1 0,663 4 0,561-1 0,-47 9 0,-30 2 0,-32-14 0,-74 4 0,132 8 0,50-4 0,-46 0 0,-46 5 0,-9 0 0,67-9 0,-74 12 0,74-8 0,-73-3 0,77-4 0,-95 12 0,62-2 0,-188-7 0,135-4 0,-465 2 0,609 0 0,1-1 0,0 1 0,0-1 0,-1-1 0,1 1 0,0-1 0,0 0 0,1-1 0,-1 0 0,0 0 0,1 0 0,0-1 0,0 0 0,0 0 0,0-1 0,0 1 0,1-1 0,-7-9 0,6 7 0,1-1 0,0 0 0,0 0 0,0 0 0,2-1 0,-1 0 0,1 1 0,0-1 0,0 0 0,1-1 0,1 1 0,0 0 0,-1-19 0,2 18 0,0 0 0,1 1 0,0-1 0,1 0 0,0 1 0,0-1 0,1 1 0,0 0 0,1 0 0,0 0 0,0 0 0,1 0 0,0 1 0,0 0 0,1 0 0,0 0 0,1 1 0,0 0 0,0 0 0,12-8 0,-11 8 0,1 1 0,0 1 0,1-1 0,-1 1 0,1 1 0,0 0 0,0 0 0,19-3 0,-6 3 0,1 2 0,45 2 0,-10 2 0,0 2 0,66 14 0,104 23 0,-181-37 7,0-1 1,52-5-1,-17 0-1394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20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157 680 24575,'-1'0'0,"0"-1"0,0 1 0,0 0 0,0-1 0,0 1 0,0-1 0,0 0 0,1 1 0,-1-1 0,0 0 0,0 1 0,0-1 0,1 0 0,-1 0 0,0 0 0,1 0 0,-1 0 0,1 1 0,-1-1 0,1 0 0,0 0 0,-1 0 0,1 0 0,0 0 0,0-1 0,-1 1 0,1-1 0,-4-35 0,4 33 0,-1-18 0,2 10 0,-2-1 0,0 0 0,0 1 0,-1-1 0,-4-13 0,5 24 0,1 0 0,-1 0 0,0 1 0,1-1 0,-1 1 0,0-1 0,0 1 0,0-1 0,-1 1 0,1-1 0,0 1 0,0 0 0,-1 0 0,1 0 0,-1 0 0,1 0 0,-4-2 0,3 3 0,0-1 0,0 1 0,0 0 0,-1 0 0,1 0 0,0 0 0,-1 0 0,1 0 0,0 1 0,0-1 0,0 1 0,-1-1 0,1 1 0,0 0 0,0 0 0,0 0 0,-4 3 0,2-1 0,0 0 0,0 1 0,1-1 0,-1 1 0,1 0 0,-1 0 0,1 0 0,1 1 0,-1-1 0,0 1 0,1-1 0,0 1 0,0 0 0,1 0 0,-1 0 0,-1 9 0,0 6 0,0 0 0,1 39 0,4 638 0,-3-695 0,1 1 0,0-1 0,0 0 0,0 1 0,0-1 0,0 0 0,1 0 0,-1 1 0,1-1 0,0 0 0,-1 0 0,1 0 0,0 0 0,0 1 0,1-1 0,-1-1 0,0 1 0,0 0 0,1 0 0,1 2 0,0-4 0,-1 1 0,0 0 0,0-1 0,1 1 0,-1-1 0,0 1 0,0-1 0,1 0 0,-1 0 0,0 0 0,1-1 0,-1 1 0,0 0 0,1-1 0,-1 1 0,0-1 0,0 0 0,0 0 0,0 0 0,3-2 0,28-13 0,-2-3 0,0 0 0,34-29 0,37-24 0,-53 38 0,69-60 0,-111 86 0,1 0 0,-1-1 0,-1 0 0,0 0 0,0 0 0,-1 0 0,7-16 0,23-74 0,-1-14 0,-27 92 0,-1-1 0,-1 1 0,-1-1 0,2-39 0,0 5 0,-4 41 0,1 3 0,-2-1 0,0 1 0,0-1 0,-2-13 0,-12 58 0,-21 88 0,18-71 0,2 1 0,3 1 0,1 0 0,-4 77 0,16 136 0,-9-483 0,3 179 0,-2-1 0,-2 2 0,-19-57 0,-12-4 0,-102-181 0,141 279 0,-1 0 0,0 0 0,0-1 0,0 2 0,0-1 0,-1 0 0,1 0 0,0 0 0,-1 0 0,1 1 0,-1-1 0,0 1 0,1-1 0,-1 1 0,0 0 0,0 0 0,0-1 0,0 1 0,0 1 0,0-1 0,0 0 0,0 0 0,-1 1 0,1-1 0,0 1 0,0 0 0,0 0 0,-1 0 0,1 0 0,0 0 0,0 0 0,-1 0 0,1 1 0,0-1 0,-3 2 0,2 0 0,-1 0 0,1 1 0,-1-1 0,1 1 0,0 0 0,0 0 0,0 0 0,0 0 0,1 1 0,-1-1 0,1 1 0,0 0 0,0-1 0,0 1 0,0 0 0,1 0 0,0 0 0,-2 5 0,-2 27 0,0 1 0,3-1 0,1 1 0,5 59 0,0 6 0,-6 30 0,5 129 0,-3-259 0,0-1 0,0 1 0,0 0 0,0 0 0,1 0 0,-1 0 0,1-1 0,-1 1 0,1 0 0,0 0 0,0-1 0,-1 1 0,1 0 0,0-1 0,0 1 0,1-1 0,-1 1 0,0-1 0,1 0 0,-1 0 0,0 1 0,1-1 0,2 1 0,-2-1 0,1-1 0,-1 1 0,1-1 0,-1 1 0,1-1 0,0 0 0,-1 0 0,1 0 0,-1 0 0,1-1 0,0 1 0,-1-1 0,1 1 0,3-3 0,6-2 0,-1 0 0,1-1 0,-1 0 0,-1-1 0,17-13 0,17-22 0,-2-1 0,67-89 0,11-14 0,-23 50 0,131-99 0,-190 163 0,31-32 0,-51 46 0,0 1 0,1 0 0,1 1 0,1 1 0,21-12 0,-40 26 0,-1 1 0,0-1 0,0 1 0,0 0 0,0-1 0,1 1 0,-1 0 0,0 0 0,0 0 0,1 0 0,-1 0 0,0 0 0,0 0 0,0 0 0,1 0 0,-1 1 0,0-1 0,0 0 0,0 1 0,0-1 0,0 1 0,1-1 0,-1 1 0,0 0 0,0 0 0,0-1 0,-1 1 0,1 0 0,0 0 0,0 0 0,0 0 0,-1 0 0,1 0 0,0 0 0,-1 0 0,1 0 0,-1 0 0,1 0 0,-1 0 0,1 1 0,-1-1 0,0 0 0,0 2 0,4 9 0,-1 0 0,-1 0 0,1 18 0,-1-16 0,29 461 0,-27-379 0,-4 64 0,-1-76 0,15 123 0,-14-200 0,2 0 0,-1 0 0,1 0 0,0 0 0,1 0 0,4 9 0,-7-15 0,1 0 0,-1 0 0,1 0 0,0 0 0,-1-1 0,1 1 0,0 0 0,0 0 0,-1-1 0,1 1 0,0 0 0,0-1 0,0 1 0,0-1 0,0 1 0,0-1 0,0 1 0,0-1 0,2 1 0,-1-2 0,0 1 0,-1 0 0,1 0 0,-1-1 0,1 1 0,-1-1 0,1 0 0,-1 1 0,1-1 0,-1 0 0,1 0 0,-1 0 0,0 0 0,1 0 0,-1 0 0,0 0 0,2-3 0,10-11 0,0-1 0,-1 0 0,-1-1 0,17-33 0,28-80 0,-44 102 0,15-45 0,-3-1 0,-3-1 0,20-142 0,-27 78 0,-4-175 0,-10 312 0,-5-44 0,5 45 0,0 1 0,0-1 0,0 1 0,0-1 0,0 1 0,0-1 0,-1 1 0,1-1 0,0 1 0,0 0 0,-1-1 0,1 1 0,0-1 0,-1 1 0,1 0 0,0-1 0,-1 1 0,1 0 0,-1-1 0,1 1 0,0 0 0,-1 0 0,1-1 0,-1 1 0,1 0 0,-1 0 0,1 0 0,-1 0 0,-1 0 0,1 0 0,0 1 0,0 0 0,-1-1 0,1 1 0,0 0 0,0-1 0,0 1 0,0 0 0,0 0 0,0 0 0,0 0 0,0 0 0,0 0 0,0 1 0,0 0 0,-39 58-31,-53 104-1,27-42-589,-37 38 849,-6-5 0,-170 186 0,273-335-228,-1 4 0,-1-2 0,0 1 0,-1-1 0,-18 14 0,26-21 0,-1 0 0,1-1 0,0 1 0,-1 0 0,1 0 0,-1-1 0,1 1 0,-1-1 0,1 1 0,-1-1 0,1 0 0,-1 0 0,0 1 0,1-1 0,-1 0 0,1-1 0,-1 1 0,0 0 0,1 0 0,-1-1 0,1 1 0,-1 0 0,1-1 0,-1 0 0,1 1 0,-1-1 0,1 0 0,0 0 0,-1 0 0,1 0 0,0 0 0,0 0 0,-1 0 0,1 0 0,0 0 0,0-1 0,0 1 0,1 0 0,-1-1 0,0 1 0,0-1 0,1 1 0,-1-1 0,0-2 0,-4-9 0,1 0 0,0 0 0,1-1 0,1 1 0,0-1 0,0-20 0,4-90 0,2 52 0,-6-22 0,0 44 0,3 1 0,7-58 0,-7 98 0,1 0 0,1 0 0,0 0 0,0 1 0,0-1 0,1 1 0,1-1 0,-1 1 0,1 1 0,1-1 0,-1 1 0,8-8 0,6-3 0,1 0 0,42-27 0,-57 42 0,-3 1 0,-1 1 0,1 0 0,0-1 0,0 1 0,0 0 0,0 0 0,0 0 0,0 1 0,0-1 0,0 0 0,0 1 0,0-1 0,1 1 0,-1 0 0,0 0 0,0 0 0,1 0 0,2 0 0,-4 1 0,1 0 0,-1-1 0,1 1 0,-1 0 0,0 0 0,1 0 0,-1 0 0,0 0 0,0 0 0,1 1 0,-1-1 0,0 0 0,0 1 0,-1-1 0,1 0 0,0 1 0,0-1 0,0 4 0,3 6 0,-2 1 0,1-1 0,-1 1 0,-1 0 0,0 14 0,-1-22 0,0 43 0,-1 1 0,-3-1 0,-14 68 0,-45 132 0,5-26 0,57-217 0,-2 7 0,1-1 0,0 1 0,1 0 0,0 0 0,1 12 0,0-22 0,0 1 0,1-1 0,-1 1 0,0-1 0,0 1 0,1-1 0,-1 1 0,1-1 0,-1 1 0,1-1 0,0 0 0,0 1 0,-1-1 0,1 0 0,0 0 0,0 0 0,0 1 0,0-1 0,0 0 0,1 0 0,-1 0 0,0-1 0,0 1 0,1 0 0,-1 0 0,0-1 0,1 1 0,-1-1 0,1 1 0,-1-1 0,1 1 0,-1-1 0,1 0 0,-1 0 0,1 0 0,-1 0 0,1 0 0,-1 0 0,1 0 0,-1 0 0,1-1 0,-1 1 0,1-1 0,-1 1 0,3-2 0,20-7 0,1-1 0,-1-2 0,-1 0 0,0-1 0,34-27 0,8-4 0,759-493 0,-319 202 0,-492 328 0,-1-1 0,1 0 0,0 1 0,1 0 0,0 1 0,20-5 0,-33 11 0,0 0 0,1 0 0,-1 0 0,0 0 0,0 0 0,1 1 0,-1-1 0,0 0 0,0 1 0,0-1 0,0 1 0,0-1 0,0 1 0,1-1 0,-1 1 0,0 0 0,0 0 0,-1-1 0,1 1 0,0 0 0,0 0 0,0 0 0,-1 0 0,1 0 0,0 0 0,-1 0 0,1 0 0,-1 0 0,1 1 0,-1-1 0,1 0 0,-1 0 0,0 0 0,0 1 0,0-1 0,0 0 0,0 2 0,3 55 0,-3-48 0,-2 107 0,-24 173 0,17-238 0,-2-1 0,-2-1 0,-2 0 0,-3 0 0,-42 83 0,56-126 0,0-1 0,0 1 0,-1-1 0,1 0 0,-2 0 0,-6 6 0,12-11 0,-1-1 0,0 1 0,1-1 0,-1 1 0,1-1 0,-1 1 0,0-1 0,0 0 0,1 1 0,-1-1 0,0 0 0,0 0 0,1 1 0,-1-1 0,0 0 0,0 0 0,1 0 0,-1 0 0,0 0 0,0 0 0,1 0 0,-1 0 0,0-1 0,0 1 0,-1 0 0,1-2 0,0 1 0,0 0 0,0-1 0,0 1 0,0-1 0,0 1 0,0-1 0,0 1 0,0-1 0,1 1 0,-1-1 0,1 0 0,-1 0 0,1 1 0,0-1 0,0 0 0,0-1 0,-7-100 0,0-10 0,-162-610 0,166 710 0,3 10 0,-1-1 0,0 1 0,1-1 0,-2 1 0,1-1 0,0 1 0,0-1 0,-1 1 0,0 0 0,0 0 0,0 0 0,0 0 0,-3-3 0,4 6 0,1 0 0,-1 0 0,1 0 0,-1 1 0,0-1 0,1 0 0,-1 0 0,1 1 0,-1-1 0,0 0 0,1 1 0,-1-1 0,1 1 0,-1-1 0,1 1 0,-1-1 0,1 1 0,0-1 0,-1 1 0,1-1 0,0 1 0,-1-1 0,1 1 0,0 0 0,0-1 0,-1 1 0,1 1 0,-11 23 0,9-21 0,-32 84 0,4 2 0,4 1 0,-18 115 0,-6 285 0,50-479 0,-1 2 0,0 0 0,1-1 0,1 1 0,0 0 0,4 16 0,-4-27 0,-1-1 0,1 1 0,0 0 0,1 0 0,-1-1 0,0 1 0,1-1 0,0 1 0,-1-1 0,1 0 0,0 0 0,0 1 0,0-1 0,0 0 0,1-1 0,-1 1 0,0 0 0,1-1 0,0 1 0,-1-1 0,1 0 0,0 0 0,-1 0 0,1 0 0,0 0 0,0-1 0,0 1 0,0-1 0,5 0 0,8 1 0,0-2 0,0 1 0,0-2 0,0 0 0,0-1 0,0-1 0,0 0 0,15-7 0,-9 1 0,0-1 0,-1-2 0,-1 0 0,35-28 0,243-228 0,-176 152 0,183-133 0,341-178 0,-645 427 0,1-1 0,-1 1 0,1 0 0,-1 0 0,1 0 0,0 0 0,0 1 0,-1-1 0,1 0 0,0 1 0,0-1 0,0 1 0,0 0 0,-1 0 0,1-1 0,0 1 0,0 0 0,0 1 0,2-1 0,-3 1 0,1 1 0,-1-1 0,0 0 0,0 1 0,0-1 0,0 0 0,0 1 0,0 0 0,-1-1 0,1 1 0,0-1 0,-1 1 0,1 0 0,-1-1 0,0 1 0,1 0 0,-1 0 0,0-1 0,0 1 0,0 0 0,-1 2 0,-4 398 0,0-335 0,-2 0 0,-31 122 0,-57 126 0,90-302 0,-123 324 0,81-224 0,45-107 0,0-1 0,1 0 0,-1 0 0,1 1 0,0-1 0,0 1 0,1-1 0,0 8 0,0-12 0,0 0 0,0 0 0,0 0 0,0 0 0,1 0 0,-1-1 0,0 1 0,0 0 0,1 0 0,-1 0 0,1-1 0,-1 1 0,1 0 0,-1 0 0,1-1 0,0 1 0,-1 0 0,1-1 0,0 1 0,-1-1 0,1 1 0,1 0 0,0-1 0,-1 1 0,1-1 0,0 0 0,0 0 0,0 0 0,-1 0 0,1 0 0,0 0 0,0 0 0,-1 0 0,1-1 0,0 1 0,0-1 0,-1 0 0,4-1 0,6-3 0,-1-1 0,0 0 0,0 0 0,-1-1 0,0-1 0,0 1 0,11-14 0,55-71 0,-56 67 0,71-106 0,-5-3 0,67-146 0,-9 16 0,-38 51 0,-103 209 0,-1 0 0,0 1 0,0-1 0,0 0 0,0 1 0,0-1 0,-1 0 0,0-5 0,0 8 0,0 1 0,0-1 0,0 1 0,0-1 0,0 1 0,0-1 0,0 0 0,-1 1 0,1-1 0,0 1 0,0-1 0,-1 1 0,1 0 0,0-1 0,-1 1 0,1-1 0,0 1 0,-1-1 0,1 1 0,-1 0 0,1-1 0,-1 1 0,1 0 0,-1-1 0,0 1 0,-1 0 0,1 0 0,0 0 0,0 0 0,-1 0 0,1 0 0,0 0 0,0 0 0,0 1 0,-1-1 0,1 0 0,0 1 0,0-1 0,0 1 0,-2 1 0,-29 17 0,1 1 0,2 2 0,-53 48 0,25-19 0,-47 31 0,-178 108 0,-133 34 0,328-181 0,-2-4 0,-2-4 0,-2-4 0,-118 23 0,199-52 0,-2 1 0,1 0 0,-1-1 0,0-1 0,-21-1 0,33 0 0,0 0 0,-1 0 0,1-1 0,-1 1 0,1-1 0,0 1 0,-1-1 0,1 0 0,0 0 0,0 0 0,0 0 0,-1 0 0,1-1 0,0 1 0,1-1 0,-1 1 0,0-1 0,0 0 0,1 1 0,-1-1 0,1 0 0,-1 0 0,1 0 0,0 0 0,0 0 0,0-1 0,0 1 0,0 0 0,0-1 0,1 1 0,-1 0 0,0-3 0,0-9 0,1 1 0,0-1 0,1 1 0,0-1 0,1 1 0,1 0 0,0 0 0,1 0 0,0 0 0,1 0 0,0 1 0,14-22 0,8-9 0,2 1 0,37-41 0,-30 39 0,15-16 0,2 2 0,3 2 0,63-48 0,-111 98 0,1 0 0,0 0 0,0 1 0,1 0 0,-1 1 0,1 0 0,0 1 0,0 0 0,1 0 0,-1 1 0,13-1 0,-5 1 0,1 2 0,-1 1 0,1 0 0,-1 1 0,33 8 0,3 7 0,0 2 0,-1 2 0,51 29 0,-104-50 0,52 24 0,-30-15 0,0 1 0,-1 2 0,31 20 0,-51-31 0,-1-1 0,1 0 0,-1 1 0,1-1 0,-1 0 0,1 1 0,-1-1 0,1 0 0,-1 1 0,0-1 0,1 1 0,-1-1 0,0 1 0,1-1 0,-1 1 0,0-1 0,0 1 0,1-1 0,-1 1 0,0-1 0,0 1 0,0-1 0,0 1 0,0 0 0,0-1 0,0 1 0,0-1 0,0 1 0,0-1 0,0 1 0,0 0 0,0-1 0,0 1 0,0-1 0,-1 1 0,-19 13 0,-30-3 0,23-10 0,-1 0 0,1-2 0,0-1 0,0-2 0,-49-11 0,-129-53 0,67 19 0,-191-41 0,320 88 0,-9-2 0,0-1 0,0 0 0,1-1 0,-19-9 0,36 15 0,0 0 0,-1 0 0,1 0 0,0 0 0,-1 0 0,1 0 0,-1 0 0,1 0 0,0-1 0,-1 1 0,1 0 0,0 0 0,-1 0 0,1 0 0,0-1 0,-1 1 0,1 0 0,0 0 0,0-1 0,-1 1 0,1 0 0,0 0 0,0-1 0,-1 1 0,1 0 0,0-1 0,0 1 0,0 0 0,0-1 0,-1 1 0,1 0 0,0-1 0,0 1 0,0 0 0,0-1 0,0 1 0,0-1 0,0 1 0,0 0 0,0-1 0,0 1 0,0 0 0,0-1 0,0 1 0,1 0 0,-1-1 0,0 0 0,22-1 0,41 9 0,121 30 0,65 37 0,-29-9 0,-57-22 0,1-8 0,2-7 0,316 12 0,-211-43 0,-309 9 0,0 2 0,0 2 0,1 1 0,0 2 0,-49 25 0,57-20 0,1 1 0,1 1 0,1 2 0,0 0 0,2 2 0,1 1 0,1 0 0,1 2 0,1 0 0,1 1 0,2 2 0,-15 32 0,10 4 0,21-64 0,0 1 0,1-1 0,-1 1 0,1-1 0,-1 1 0,1 0 0,0-1 0,0 1 0,0-1 0,0 1 0,1-1 0,-1 1 0,1-1 0,-1 1 0,1-1 0,0 1 0,0-1 0,0 1 0,0-1 0,0 0 0,1 0 0,-1 0 0,4 4 0,-3-5 0,1 0 0,-1-1 0,0 1 0,1-1 0,-1 1 0,1-1 0,0 0 0,-1 0 0,1 0 0,-1 0 0,1 0 0,-1-1 0,1 1 0,-1-1 0,0 0 0,1 1 0,-1-1 0,0 0 0,1 0 0,-1-1 0,0 1 0,0 0 0,0-1 0,2-1 0,53-45 0,-53 44 0,83-87 0,145-199 0,-199 246 0,24-34 0,-3-2 0,-3-2 0,-5-2 0,-3-3 0,54-154 0,-95 236 0,1-2 0,-1-1 0,0 0 0,0 0 0,-1 0 0,1-12 0,-1 19 0,-1 1 0,0-1 0,-1 0 0,1 1 0,0-1 0,0 1 0,0-1 0,0 0 0,0 1 0,-1-1 0,1 1 0,0-1 0,0 1 0,-1-1 0,1 1 0,0-1 0,-1 1 0,1-1 0,0 1 0,-1 0 0,1-1 0,-1 1 0,1-1 0,-1 1 0,1 0 0,-1 0 0,1-1 0,-1 1 0,1 0 0,-1 0 0,0-1 0,-2 1 0,1 1 0,0-1 0,-1 0 0,1 1 0,-1-1 0,1 1 0,0 0 0,-1 0 0,1 0 0,0 0 0,0 0 0,-3 3 0,-69 40 0,-127 80 0,163-97 0,1 2 0,2 1 0,-34 37 0,-157 167 0,187-196 0,21-23 0,2 2 0,-16 19 0,32-36 0,-1 0 0,1 0 0,-1 1 0,1-1 0,0 0 0,-1 0 0,1 1 0,0-1 0,-1 0 0,1 1 0,0-1 0,0 0 0,-1 1 0,1-1 0,0 0 0,0 1 0,0-1 0,-1 1 0,1-1 0,0 0 0,0 1 0,0-1 0,0 1 0,0-1 0,0 1 0,0-1 0,0 0 0,0 1 0,0-1 0,0 1 0,0-1 0,0 1 0,0-1 0,1 0 0,-1 1 0,0-1 0,0 1 0,0-1 0,1 0 0,-1 1 0,0-1 0,0 0 0,1 1 0,-1-1 0,0 0 0,1 1 0,-1-1 0,0 0 0,1 0 0,-1 1 0,0-1 0,1 0 0,-1 0 0,1 0 0,-1 0 0,0 0 0,1 1 0,-1-1 0,1 0 0,-1 0 0,0 0 0,1 0 0,-1 0 0,1 0 0,-1 0 0,1 0 0,-1 0 0,1-1 0,34-4 0,247-91 0,-109 33 0,185-41 0,541-86 0,-881 186 0,-6 2 0,-1 0 0,0 0 0,1 1 0,-1 0 0,14 2 0,-23-1 0,0 0 0,0 0 0,0 1 0,0-1 0,-1 1 0,1-1 0,0 1 0,0 0 0,0 0 0,-1 0 0,1 0 0,-1 0 0,1 0 0,0 0 0,-1 0 0,0 1 0,1-1 0,-1 1 0,0-1 0,0 1 0,0-1 0,0 1 0,0 0 0,0-1 0,0 1 0,0 0 0,-1 0 0,1 0 0,-1-1 0,1 1 0,-1 0 0,0 0 0,0 0 0,0 0 0,0 0 0,0 3 0,-1 12 0,-1 0 0,0 0 0,-2 0 0,1-1 0,-2 1 0,0-1 0,-1 0 0,-1-1 0,-1 1 0,0-1 0,0-1 0,-2 0 0,1 0 0,-2 0 0,0-2 0,-1 1 0,0-1 0,-1-1 0,-17 13 0,-56 51 0,63-52 0,-2-2 0,-50 36 0,74-56 0,-1 0 0,1 0 0,0 0 0,-1-1 0,1 1 0,-1 0 0,1-1 0,-1 1 0,0-1 0,1 1 0,-1-1 0,1 0 0,-1 0 0,0 0 0,1 0 0,-1 0 0,0 0 0,-2 0 0,4-1 0,-1 1 0,0-1 0,0 0 0,0 1 0,1-1 0,-1 0 0,0 1 0,1-1 0,-1 0 0,0 0 0,1 0 0,-1 0 0,1 1 0,0-1 0,-1 0 0,1 0 0,0 0 0,-1 0 0,1 0 0,0 0 0,0 0 0,0-1 0,-1-8 0,2-1 0,-1 1 0,1 0 0,4-17 0,-4 20 0,21-140 0,-7-2 0,-5-196 0,-12-106 0,-31 555 0,23-47-21,4-25-651,-15 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34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24575,'44'0'0,"154"0"0,201 26 0,-16 8 0,-56-6 0,540 16 0,801-43 0,-1360 19 0,-76-2 0,655-12 0,-824-6 0,-85 3 0,1 1 0,0 2 0,0 0 0,1 1 0,-31 15 0,35-16 0,-45 15 0,-1-2 0,-1-3 0,-76 8 0,77-13 0,-51 5 0,-158 4 0,-120-22 0,149-1 0,-3007 3 0,3216-2 0,-46-7 0,46 4 0,-44-2 0,-185 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30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 24575,'282'-11'0,"-42"0"0,114 0 0,135-1 0,151 30 0,-211 5 0,142-16 0,-325-10 0,501 3 0,-606 11 0,8 1 0,-43-15 0,142 5 0,-218 3 0,1 1 0,55 19 0,-49-13 0,45 8 0,-50-14 0,-11-4 0,-1 2 0,0 1 0,31 11 0,-43-13 0,-1 0 0,0 1 0,0 1 0,0-1 0,-1 1 0,0 0 0,0 0 0,0 1 0,0 0 0,-1 0 0,0 0 0,8 14 0,-8-13 0,0 1 0,-1-1 0,0 0 0,0 1 0,4 12 0,-8-19 0,1-1 0,-1 1 0,0 0 0,1 0 0,-1 0 0,0 0 0,0 0 0,0 0 0,0 0 0,0 1 0,0-1 0,0 0 0,0 0 0,0 0 0,-1 0 0,1 0 0,0 0 0,-1-1 0,1 1 0,0 0 0,-1 0 0,1 0 0,-1 0 0,0 0 0,1 0 0,-1-1 0,0 1 0,1 0 0,-1 0 0,0-1 0,0 1 0,0-1 0,1 1 0,-1-1 0,0 1 0,0-1 0,0 1 0,0-1 0,0 0 0,0 1 0,0-1 0,0 0 0,0 0 0,0 0 0,-2 0 0,-52 4 0,-101-8 0,41 0 0,-3058 3 72,1590 2-1509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25.6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24575,'21'2'0,"0"0"0,0 2 0,0 0 0,29 11 0,1-1 0,24 7 0,1-4 0,1-4 0,0-3 0,85 1 0,-102-12 0,75-1 0,240 28 0,-196-4 0,300-3 0,654-19 0,-790 22 0,-34 0 0,-162-24 0,73 4 0,-197 1 0,-1 1 0,1 1 0,41 15 0,-39-11 0,0-1 0,45 7 0,19-9 0,125-7 0,-73-2 0,-98 3 0,0-2 0,0-1 0,0-3 0,-1-1 0,62-19 0,-89 19 0,1 0 0,-1-1 0,-1-1 0,18-12 0,-21 13 0,1 0 0,0 0 0,0 1 0,1 1 0,0 0 0,23-7 0,21 2 0,0 4 0,1 1 0,99 4 0,-182 12 0,-26 2 0,-82 12 0,-496 65 0,324-49 0,4 0 0,-421-30 0,424-13 0,-463 3 0,712 3 0,-98 17 0,99-11 0,-1-3 0,-54 2 0,-802-10 0,764-9 0,-3-1 0,-446 13-1365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19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87 183 24575,'-1'13'0,"-1"1"0,0-1 0,-1 0 0,0-1 0,-1 1 0,-11 23 0,8-19 0,0 1 0,-6 27 0,11-35 0,0 0 0,1 0 0,0 0 0,0 0 0,1 0 0,1 1 0,0-1 0,4 19 0,-4-25 0,0 0 0,1 0 0,0-1 0,0 1 0,0 0 0,0-1 0,1 1 0,-1-1 0,1 0 0,0 1 0,0-1 0,0-1 0,0 1 0,1 0 0,-1-1 0,1 0 0,0 1 0,-1-1 0,1-1 0,0 1 0,0-1 0,0 1 0,7 0 0,25 3 0,1-1 0,0-3 0,-1 0 0,63-9 0,-57 3 0,0-2 0,0-2 0,-1-1 0,0-3 0,-1-1 0,-1-2 0,0-2 0,43-26 0,-77 40 0,0 0 0,0 0 0,-1-1 0,0 1 0,0-1 0,0 0 0,0 0 0,-1 0 0,1-1 0,-1 1 0,-1-1 0,1 0 0,-1 1 0,0-1 0,0 0 0,-1-1 0,0 1 0,0 0 0,0 0 0,-1 0 0,0-1 0,0 1 0,-2-12 0,-1 2 0,1 0 0,-2 0 0,0 0 0,-1 1 0,0 0 0,-2 0 0,0 0 0,-10-15 0,12 22 0,0 0 0,-1 0 0,0 1 0,-1 0 0,0 1 0,0-1 0,0 1 0,-1 0 0,0 1 0,-8-5 0,11 8 0,-1-1 0,1 1 0,0 0 0,-1 0 0,0 1 0,1-1 0,-1 1 0,0 1 0,0-1 0,1 1 0,-1 0 0,0 0 0,0 1 0,0-1 0,1 1 0,-1 1 0,-7 2 0,-274 128 0,235-106 0,27-13 0,1 1 0,0 1 0,1 1 0,-29 26 0,44-35 0,1 0 0,-1 1 0,1 0 0,0 0 0,1 1 0,0 0 0,0 0 0,1 0 0,0 1 0,1 0 0,0 0 0,1 0 0,0 0 0,-3 16 0,6-24 0,0-1 0,0 1 0,0 0 0,0-1 0,0 1 0,0 0 0,0-1 0,1 1 0,-1-1 0,0 1 0,1 0 0,0-1 0,-1 1 0,1-1 0,0 1 0,0-1 0,0 0 0,0 1 0,0-1 0,0 0 0,3 3 0,-2-2 0,1 0 0,0-1 0,1 1 0,-1-1 0,0 1 0,0-1 0,1 0 0,-1 0 0,1-1 0,3 1 0,10 0 0,0 0 0,1-1 0,23-4 0,-32 3 0,3-2 0,0 0 0,0 0 0,0-1 0,-1 0 0,0-1 0,0 0 0,0-1 0,0 0 0,-1-1 0,16-14 0,10-10 0,42-47 0,-75 74 0,9-12 0,0-1 0,-2-1 0,0 1 0,-1-2 0,11-30 0,-15 37 0,-1 1 0,0 1 0,-1-1 0,0 0 0,-1 0 0,0 0 0,-1-1 0,0 1 0,0 0 0,-2-1 0,1 1 0,-1 0 0,-3-12 0,-4 13 0,2 21 0,1 22 0,6-20 0,1 0 0,0 0 0,1 0 0,1 0 0,0-1 0,0 1 0,11 19 0,0-4 0,1 0 0,21 26 0,-7-17 0,2-1 0,1-1 0,1-2 0,47 34 0,-25-26 0,1-2 0,81 40 0,-93-58 0,1-2 0,1-3 0,1-1 0,0-2 0,1-2 0,66 5 0,-2-8 0,189-11 0,-271 0 0,0-1 0,0-1 0,-1-2 0,0-1 0,0-1 0,-1-2 0,0-1 0,-1-1 0,43-27 0,-19 10 0,-4 3 0,60-45 0,-95 62 0,0-1 0,-1 0 0,0-1 0,0-1 0,-2 1 0,0-2 0,0 1 0,15-30 0,-24 40 0,0 0 0,0 1 0,0-1 0,0 0 0,-1 0 0,1 0 0,-1 0 0,1 1 0,-1-1 0,0 0 0,0 0 0,0 0 0,-1 0 0,1 0 0,-1 0 0,0 0 0,1 0 0,-1 1 0,0-1 0,-1 0 0,1 1 0,0-1 0,-1 1 0,0-1 0,1 1 0,-1 0 0,0-1 0,0 1 0,0 0 0,-1 0 0,1 1 0,0-1 0,-1 0 0,1 1 0,-1-1 0,-3-1 0,-13-5 0,1 0 0,-1 1 0,0 0 0,-25-4 0,26 7 0,-79-19 0,-161-15 0,-102 15 0,259 18 0,-533-26 0,624 30 0,-1 1 0,0 0 0,1 0 0,-1 1 0,0 0 0,-17 5 0,24-5 0,1 1 0,-1 0 0,1-1 0,0 1 0,-1 1 0,1-1 0,0 0 0,0 1 0,1 0 0,-1-1 0,0 1 0,1 0 0,0 1 0,0-1 0,0 0 0,0 1 0,0-1 0,0 1 0,1-1 0,0 1 0,-1 5 0,-1 0 0,1 0 0,0 0 0,1 0 0,0 0 0,0 0 0,1 0 0,0 0 0,1 0 0,0 0 0,0 0 0,1 0 0,0 0 0,1 0 0,0 0 0,0-1 0,1 0 0,0 1 0,7 9 0,-3-6 0,1-1 0,1-1 0,0 1 0,0-2 0,1 1 0,0-1 0,0-1 0,1 0 0,0-1 0,1 0 0,15 6 0,5-1 0,0-1 0,1-2 0,0-1 0,0-1 0,1-2 0,54 0 0,-7-5 0,135-18 0,-134 3 0,0-3 0,149-54 0,-197 63 0,0 1 0,1 2 0,66-3 0,-67 7 0,-10 1 0,-18 1 0,-1 0 0,0 0 0,0 0 0,0-1 0,0 0 0,1 0 0,-1 0 0,0-1 0,0 0 0,6-3 0,-12 5 0,0 0 0,0 0 0,0-1 0,0 1 0,0 0 0,0 0 0,0-1 0,0 1 0,1 0 0,-1 0 0,0-1 0,0 1 0,0 0 0,0 0 0,-1-1 0,1 1 0,0 0 0,0 0 0,0-1 0,0 1 0,0 0 0,0 0 0,0 0 0,0-1 0,0 1 0,-1 0 0,1 0 0,0 0 0,0-1 0,0 1 0,0 0 0,-1 0 0,1 0 0,0 0 0,0-1 0,0 1 0,-1 0 0,1 0 0,0 0 0,0 0 0,0 0 0,-1 0 0,1 0 0,0 0 0,0 0 0,-1 0 0,1 0 0,0 0 0,0 0 0,-1 0 0,1 0 0,0 0 0,0 0 0,-1 0 0,1 0 0,0 0 0,0 0 0,-1 0 0,-18-3 0,-391-1 0,218 6 0,-172-2 0,349 2 0,14 3 0,28 9 0,53 12 0,16-4 0,123 11 0,-127-20 0,277 27 0,1-17 0,436-27 0,-512-15 0,128-4 0,269 24 0,-848-1 0,-179-24 0,-46-34 0,-319-37 0,1125 122 0,1214 13-709,-1823-50 1061,-208-37 0,111 9-511,-686-29-705,830 61 733,-356-2 63,265 7 1181,783 1-999,-944 0-1479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13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90 900 24575,'-2'-22'0,"-1"-1"0,-1 1 0,-1 0 0,0 0 0,-2 0 0,-12-26 0,10 25 0,0 0 0,2 0 0,1 0 0,0-1 0,-2-34 0,10-207 0,9 199 0,-7 47 0,-1 0 0,2-30 0,-5 42 0,1-1 0,1 1 0,0 0 0,0 0 0,0 0 0,1 0 0,0 0 0,0 0 0,1 1 0,-1-1 0,2 1 0,8-10 0,-12 13 0,1 1 0,-1 0 0,1 1 0,0-1 0,0 0 0,0 0 0,-1 1 0,2-1 0,-1 1 0,0-1 0,0 1 0,0 0 0,1 0 0,-1 0 0,0 0 0,1 1 0,-1-1 0,1 0 0,-1 1 0,1 0 0,-1 0 0,1 0 0,-1 0 0,1 0 0,-1 0 0,1 0 0,-1 1 0,1 0 0,-1-1 0,1 1 0,-1 0 0,0 0 0,1 0 0,-1 0 0,0 1 0,0-1 0,0 0 0,0 1 0,3 3 0,3 4 0,0 0 0,-1 0 0,0 1 0,0 1 0,-1-1 0,7 20 0,24 74 0,-10-24 0,57 171 0,-79-241 0,0 0 0,1 0 0,0 0 0,0 0 0,1-1 0,0 0 0,1 0 0,9 8 0,-14-15 0,-1 0 0,0 0 0,1 0 0,-1 0 0,1-1 0,0 1 0,-1-1 0,1 0 0,0 0 0,0 0 0,0 0 0,0 0 0,0-1 0,0 1 0,3-1 0,-4 0 0,0-1 0,1 1 0,-1-1 0,0 0 0,0 0 0,0 0 0,0 0 0,0 0 0,0 0 0,-1 0 0,1-1 0,0 1 0,-1-1 0,1 1 0,-1-1 0,1 0 0,-1 1 0,0-1 0,1 0 0,-1 0 0,0 0 0,0 0 0,1-4 0,3-12 0,0-1 0,-1 1 0,-1-1 0,-1 0 0,0 0 0,-2 0 0,0-1 0,-5-29 0,2-17 0,3 52 0,1-16 0,-1 0 0,-1 0 0,-2 0 0,-1 0 0,-2 1 0,-18-57 0,24 85 0,0 0 0,0 0 0,0 0 0,0 0 0,-1 0 0,1 1 0,0-1 0,-1 0 0,1 0 0,-1 0 0,1 1 0,0-1 0,-1 0 0,0 1 0,1-1 0,-1 0 0,1 1 0,-1-1 0,0 1 0,1-1 0,-1 1 0,0-1 0,0 1 0,0-1 0,1 1 0,-2-1 0,-7 19 0,3 39 0,5 154 0,3-105 0,-16 149 0,13-251 0,-3 23 0,1 0 0,1 49 0,2-75 0,0 0 0,0 0 0,0 0 0,0 0 0,0 0 0,1 1 0,-1-1 0,0 0 0,0 0 0,1 0 0,-1 0 0,1 0 0,-1 0 0,1 0 0,-1 0 0,1 0 0,0-1 0,-1 1 0,1 0 0,0 0 0,0 0 0,-1-1 0,1 1 0,0 0 0,0-1 0,0 1 0,1 0 0,0-1 0,0 0 0,0 0 0,0 0 0,0 0 0,0 0 0,0 0 0,0-1 0,0 1 0,-1-1 0,1 1 0,0-1 0,0 0 0,0 0 0,2-1 0,9-7 0,1-1 0,-2 0 0,13-12 0,-16 14 0,28-29 0,-2-2 0,-1-1 0,-2-2 0,-2-1 0,27-53 0,65-90 0,-77 123 0,-31 40 0,2 1 0,0 1 0,1 1 0,24-23 0,-40 43 0,-1-1 0,0 1 0,1-1 0,-1 1 0,0-1 0,1 1 0,-1 0 0,1-1 0,-1 1 0,1-1 0,-1 1 0,1 0 0,-1 0 0,1-1 0,-1 1 0,1 0 0,-1 0 0,1 0 0,0-1 0,-1 1 0,1 0 0,-1 0 0,1 0 0,0 0 0,-1 0 0,1 0 0,-1 0 0,1 0 0,0 0 0,-1 1 0,1-1 0,-1 0 0,1 0 0,0 0 0,-1 1 0,1-1 0,-1 0 0,1 1 0,-1-1 0,1 0 0,-1 1 0,0-1 0,1 1 0,-1-1 0,1 1 0,-1-1 0,0 1 0,1-1 0,-1 1 0,0-1 0,0 1 0,1-1 0,-1 1 0,0 0 0,0-1 0,0 1 0,0-1 0,0 1 0,0 0 0,0-1 0,0 1 0,0-1 0,0 1 0,0 0 0,0-1 0,0 1 0,-1 0 0,-3 44 0,-8-11 0,-1-1 0,-27 48 0,22-45 0,-24 63 0,-120 386 0,161-484 0,1 1 0,0-1 0,-1 1 0,1-1 0,0 0 0,0 1 0,0-1 0,0 1 0,0-1 0,0 1 0,0-1 0,0 0 0,1 1 0,-1-1 0,1 1 0,-1-1 0,1 0 0,-1 1 0,1-1 0,0 0 0,0 0 0,-1 0 0,1 0 0,0 1 0,0-1 0,0 0 0,0 0 0,0-1 0,1 1 0,-1 0 0,0 0 0,0 0 0,0-1 0,1 1 0,-1-1 0,0 1 0,1-1 0,-1 1 0,1-1 0,-1 0 0,0 0 0,3 0 0,10 3 0,0-2 0,0 0 0,22-2 0,-17 1 0,48 0 0,1-3 0,-1-2 0,0-4 0,-1-2 0,0-3 0,0-4 0,-2-2 0,-1-2 0,0-4 0,-2-2 0,72-45 0,-109 57 0,10-5 0,43-36 0,-70 51 0,1 0 0,-1-1 0,-1 0 0,0 0 0,0 0 0,0-1 0,-1 0 0,0-1 0,0 1 0,-1-1 0,5-12 0,-9 20 0,0-1 0,1 1 0,-1 0 0,0 0 0,0-1 0,1 1 0,-1 0 0,0-1 0,-1 1 0,1 0 0,0-1 0,0 1 0,0 0 0,-1-1 0,1 1 0,-1 0 0,1 0 0,-1-1 0,1 1 0,-1 0 0,0 0 0,0 0 0,-1-2 0,0 1 0,0 1 0,-1-1 0,1 1 0,0-1 0,-1 1 0,0 0 0,1 0 0,-1 0 0,1 0 0,-1 0 0,-3 0 0,-9 0 0,-1-1 0,0 2 0,-21 1 0,24 0 0,-63 5 0,0 5 0,1 2 0,-94 30 0,-46 9 0,-526 33-679,318-48 609,625-39 814,-92 4-739,1632-2-5,-1717 0 0,-12 1 0,0-1 0,0-1 0,0 0 0,0 0 0,21-6 0,-32 3 0,-11 0 0,-20-4 0,22 7 0,-93-21 0,0 5 0,-2 4 0,-203 1 0,235 11 0,36-1 0,1 2 0,-63 8 0,95-8 0,1 0 0,-1 0 0,0 0 0,1 0 0,-1 0 0,1 0 0,-1 0 0,1 0 0,-1 0 0,1 0 0,-1 1 0,1-1 0,-1 0 0,1 0 0,-1 0 0,1 1 0,-1-1 0,1 0 0,0 1 0,-1-1 0,1 0 0,-1 1 0,1-1 0,0 0 0,-1 1 0,1-1 0,0 1 0,0-1 0,-1 1 0,1-1 0,0 0 0,-1 2 0,16 8 0,32 5 0,591 100-538,-633-114 517,734 51-177,3-57-1283,-722 5 1407,17-1 69,87 0-176,222-32 1,-328 27 429,-30 2 352,-45-1 790,35 4-1022,-328-63-296,39 5-78,63 31 5,-399 5 0,595 24 0,0-2 0,0-3 0,1-1 0,-1-3 0,-52-16 0,101 23 0,-1 0 0,0 0 0,1-1 0,-1 1 0,1-1 0,0 0 0,0 0 0,-1 0 0,1-1 0,0 1 0,-4-6 0,6 8 0,1-1 0,-1 0 0,1 1 0,0-1 0,-1 0 0,1 1 0,0-1 0,0 0 0,0 1 0,-1-1 0,1 0 0,0 0 0,0 1 0,0-1 0,0 0 0,0 0 0,0 1 0,0-1 0,1 0 0,-1 1 0,0-1 0,0 0 0,1-1 0,0 1 0,0-1 0,1 0 0,-1 1 0,1-1 0,-1 1 0,1 0 0,-1-1 0,1 1 0,0 0 0,-1 0 0,1 0 0,3-1 0,9-4 0,0 1 0,0 1 0,0 0 0,1 0 0,0 2 0,20-2 0,95 3 0,-79 2 0,1681 2-49,-2514-33-755,82-32-944,-1 40 156,963 30 5610,188 29-5168,-192-14 373,727 22-467,2-43 1304,-468-3 2291,-469 4-2153,0 3-1,0 1 0,-1 3 0,64 21 1,-50-13-224,106 17 0,-141-34 26,-33-5 0,-45-8 0,-80 3 0,-154 9 0,115 2 0,136-1 0,0 1 0,0 1 0,0 2 0,0 1 0,1 2 0,0 1 0,0 1 0,-29 15 0,41-17 0,9-5 0,0 1 0,0 1 0,1 0 0,-20 13 0,29-17 0,0 0 0,0 0 0,0 0 0,0 0 0,-1 0 0,1 0 0,0 0 0,1 0 0,-1 1 0,0-1 0,0 0 0,1 1 0,-1-1 0,0 0 0,1 1 0,-1-1 0,1 1 0,0-1 0,-1 1 0,1-1 0,0 1 0,0-1 0,0 1 0,0-1 0,0 1 0,1-1 0,-1 1 0,0-1 0,1 1 0,-1-1 0,1 1 0,-1-1 0,1 0 0,0 1 0,-1-1 0,1 0 0,0 0 0,0 1 0,0-1 0,0 0 0,0 0 0,0 0 0,0 0 0,1 0 0,1 1 0,10 9 0,1-2 0,0 1 0,1-2 0,0 0 0,0 0 0,0-2 0,1 0 0,0 0 0,19 3 0,20 2 0,79 7 0,-36-10 0,191-11 0,-300 3 0,1 0 0,-1-1 0,1-1 0,0 0 0,-1 0 0,-11-5 0,-21-5 0,-276-52-446,-4 14 1,-481-13-1,66 68 1783,1446-5-2702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55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471 0 24575,'-2'1'0,"1"0"0,-1 0 0,1 0 0,0 0 0,-1 0 0,1 0 0,0 1 0,0-1 0,0 0 0,-1 1 0,2-1 0,-1 0 0,0 1 0,0-1 0,0 1 0,1 0 0,-2 3 0,-10 29 0,-8 26 0,4 2 0,2-1 0,3 2 0,3-1 0,-1 74 0,9-111 0,-1-11 0,1 0 0,1 0 0,4 22 0,-3-31 0,-1 0 0,1 0 0,0 1 0,0-1 0,1-1 0,0 1 0,0 0 0,0-1 0,0 1 0,1-1 0,-1 0 0,8 6 0,26 23 0,95 78 0,-126-107 0,0-1 0,0 0 0,0 0 0,1 0 0,-1-1 0,1 0 0,-1 0 0,1-1 0,0 1 0,0-2 0,7 1 0,85-3 0,-50-1 0,-47 3 0,50 1 0,-1-3 0,0-2 0,0-2 0,79-21 0,-99 19 0,-8 2 0,1-1 0,22-10 0,-42 15 0,0 0 0,0 0 0,0 0 0,0 0 0,-1 0 0,1-1 0,0 0 0,-1 0 0,0 0 0,0 0 0,0 0 0,0-1 0,0 1 0,-1-1 0,1 0 0,-1 1 0,3-7 0,-5 6 0,1 0 0,-1 0 0,0 0 0,0 0 0,0 1 0,-1-1 0,1 0 0,-1 0 0,0 0 0,0 1 0,0-1 0,-1 0 0,1 1 0,-1-1 0,0 1 0,0 0 0,0 0 0,0-1 0,-1 1 0,1 1 0,-1-1 0,0 0 0,0 1 0,0-1 0,-3-1 0,-11-9 0,0 1 0,0 1 0,-23-10 0,36 19 0,-75-36 0,-1 4 0,-2 4 0,-1 3 0,-135-26 0,96 33 0,0 6 0,-203 2 0,318 11 0,1 2 0,-1-1 0,1 0 0,-1 1 0,1 1 0,-1-1 0,-10 5 0,15-5 0,0 0 0,1 0 0,0 0 0,-1 0 0,1 0 0,0 0 0,-1 1 0,1-1 0,0 1 0,0-1 0,0 1 0,0-1 0,1 1 0,-1 0 0,0-1 0,1 1 0,-1 0 0,1-1 0,-1 1 0,1 0 0,0 0 0,0-1 0,0 1 0,0 0 0,0 0 0,0 0 0,0-1 0,1 1 0,-1 0 0,0 0 0,1-1 0,1 4 0,5 14 0,0 0 0,1 0 0,2-1 0,-1 0 0,2-1 0,1 0 0,0-1 0,0 0 0,2-1 0,0-1 0,1 0 0,22 16 0,5 2 0,2-2 0,2-3 0,75 35 0,-60-37 0,0-2 0,2-3 0,1-3 0,0-3 0,108 10 0,-17-14 0,196-14 0,-328 2 0,0 0 0,0-1 0,-1-2 0,1 0 0,-1-1 0,0-2 0,27-12 0,-40 15 0,-1 1 0,0-2 0,0 1 0,0-1 0,-1 0 0,1-1 0,-2 1 0,13-16 0,-16 17 0,1 0 0,-1-1 0,0 0 0,-1 0 0,1 0 0,-1 0 0,0 0 0,-1 0 0,0-1 0,1 1 0,-2-1 0,1 1 0,-1 0 0,-1-11 0,0 12 0,-1-1 0,0 0 0,0 0 0,0 1 0,0-1 0,-1 1 0,0 0 0,0 0 0,-1 0 0,0 0 0,1 0 0,-1 1 0,-1 0 0,1 0 0,-7-5 0,-11-8 0,-45-27 0,66 43 0,-36-19 0,-1 1 0,-1 2 0,0 1 0,-1 3 0,-1 1 0,0 1 0,-62-6 0,-25 6 0,-145 5 0,244 7 0,-35-3 0,37 0 0,0 2 0,0 0 0,-49 8 0,75-8 0,0 0 0,0 0 0,0 0 0,1 0 0,-1 1 0,0-1 0,0 0 0,0 0 0,1 0 0,-1 1 0,0-1 0,0 0 0,0 1 0,1-1 0,-1 1 0,0-1 0,1 1 0,-1-1 0,0 1 0,1-1 0,-1 1 0,1 0 0,-1-1 0,1 1 0,-1 0 0,1-1 0,0 1 0,-1 0 0,1 0 0,0 0 0,-1-1 0,1 2 0,1 0 0,-1-1 0,1 1 0,0-1 0,0 1 0,0-1 0,0 1 0,0-1 0,0 0 0,0 0 0,0 1 0,1-1 0,-1 0 0,0 0 0,3 1 0,56 29 0,25-2 0,2-4 0,2-3 0,-1-5 0,169 12 0,526-21 0,-450-12 0,-165 0 0,248-40 0,160-70 0,-458 86 0,1 6 0,1 5 0,156-2 0,-483-16 0,-483-35-1864,-835 23 0,1104 70 1230,335-12 643,1 4 0,-152 46 0,227-57-14,0-2 113,1 1 0,-1 1-1,1 0 1,0 0-1,0 0 1,0 1-1,-10 9 1,18-14-96,1 0 0,0 0 1,-1 1-1,1-1 0,0 0 1,-1 0-1,1 1 0,0-1 0,0 0 1,-1 1-1,1-1 0,0 0 0,0 1 1,0-1-1,0 0 0,-1 1 1,1-1-1,0 0 0,0 1 0,0-1 1,0 1-1,0-1 0,0 0 1,0 1-1,0-1 0,0 1 0,0-1 1,0 0-1,0 1 0,0-1 0,0 0 1,0 1-1,1-1 0,-1 1 1,0-1-1,0 0 0,0 1 0,0-1 1,1 0-1,-1 1 0,0-1 0,0 0 1,1 0-1,-1 1 0,0-1 1,1 0-1,-1 0 0,0 1 0,1-1 1,-1 0-1,0 0 0,1 0 0,0 1 1,23 5 629,-23-6-615,71 7 680,0-2-1,108-8 0,-52-1-678,1161 14-3191,-312 0 1242,-629-9 1824,2381-23-957,-2672 21 1053,-8 0 541,-1-1 1,71-14-1,-215 12 3954,-1409 5-4373,1494-2-121,0 1 0,1 1 0,-1 0 0,0 1 0,1 0 0,-1 0 0,1 1 0,0 1 0,0-1 0,0 2 0,0-1 0,1 2 0,0-1 0,0 1 0,-15 13 0,4-3 0,-1-1 0,0 0 0,-1-2 0,-1 0 0,1-2 0,-2 0 0,0-2 0,0-1 0,-1 0 0,0-2 0,0-1 0,-33 3 0,-181 33 0,-48-37 0,148-7 0,-341 3 0,452 4 0,22 0 0,19 2 0,70 9 0,0-3 0,1-5 0,99-2 0,-5 0 0,777 6 0,-570-14 0,-312 3 0,-21-2 0,0 3 0,-1 1 0,53 11 0,-62-6-1365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58.3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1630 0 24575,'0'7'0,"0"0"0,0-1 0,-1 1 0,0 0 0,0 0 0,-1-1 0,0 1 0,0-1 0,0 0 0,-6 10 0,3-7 0,-2-1 0,1 0 0,-1 0 0,0-1 0,-1 0 0,-9 7 0,0 1 0,-1-2 0,-1 0 0,0-1 0,-26 13 0,32-20 0,0-1 0,-1 0 0,1 0 0,0-1 0,-1-1 0,0 0 0,0-1 0,-16-1 0,-493-2 0,501 1 0,1-1 0,-28-7 0,-39-2 0,-362 11 0,422 2 4,-47 8 0,34-4-1377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1:01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687 235 24575,'0'-3'0,"-1"0"0,0 1 0,0-1 0,0 0 0,-1 1 0,1-1 0,-1 1 0,1 0 0,-1-1 0,0 1 0,0 0 0,0 0 0,0 0 0,0 1 0,0-1 0,-1 0 0,1 1 0,-3-2 0,-47-25 0,20 14 0,-2 2 0,0 1 0,0 2 0,-55-9 0,41 11 0,12 1 0,-65-2 0,73 7 0,1-2 0,-29-6 0,-2 0 0,35 2 0,32 1 0,39-2 0,76 8 0,-72 2 0,0-3 0,68-9 0,-56 3 62,114 0-1,-112 7-805,103-13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51.0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352 1 24575,'8'6'0,"1"0"0,1 0 0,-1-1 0,1 0 0,19 7 0,3 1 0,6 6 0,4 2 0,1-1 0,1-2 0,86 23 0,-46-22 0,80 12 0,-138-26 0,0 1 0,-1 1 0,29 12 0,-10-4 0,-22-7 0,0-1 0,1-1 0,-1-1 0,1-1 0,1-1 0,25 0 0,109 8 0,2-1 0,-39-12 0,153 4 0,-32 38 0,-231-38 0,-86-2 0,28 2 0,-36-8 0,1-3 0,1-4 0,-132-38 0,35 7 0,88 24 0,-208-40 0,236 51 0,-1 2 0,-111 4 0,490 2 0,-139 3 0,897-2 0,-3056 0-769,1616 22 1476,361-21-704,1 0-1,-1 0 1,1 0 0,0 1 0,0 0-1,0-1 1,-1 2 0,2-1-1,-1 0 1,0 1 0,0 0 0,1-1-1,-1 1 1,1 1 0,0-1-1,0 0 1,0 1 0,1 0-1,-1 0 1,1-1 0,0 1 0,0 1-1,0-1 1,-2 7 0,0 4-4,0 0 0,1 0 0,1 0 1,0 0-1,1 1 0,0 16 0,2-29 1,-1 0 0,1 0 0,0 0 0,-1 0 0,1 0 0,0 0 0,1-1 0,-1 1 0,1 0 0,-1 0 0,1-1 0,0 1 0,0-1 0,0 0 0,0 1 0,0-1 0,0 0 0,1 0 0,-1 0 0,1-1 0,0 1 0,-1 0 0,1-1 0,0 0 0,0 0 0,0 0 0,0 0 0,0 0 0,0 0 0,0-1 0,5 1 0,12 2 0,1-2 0,0 1 0,31-4 0,-38 2 0,519 12 0,-483-10 0,469 2 0,-55-2 0,-275 8 0,137 2 0,109-10 0,237-5 0,-377-20 0,-43 1 0,-2 2 0,138-3 0,-343 23 0,86 0 0,199 26 0,-148-7 0,-406-38 0,47 0 0,-379 12 0,-89-7 0,518-3 0,1-5 0,-140-44 0,147 35 0,69 21 0,-1 2 0,1 2 0,-60 2 0,62 2 0,-45-8 0,59 6 0,-46-1 0,1433 3 39,-651 5-838,-509-1 799,0 10 0,266 49 0,-389-48 190,1-2 0,0-4 0,79-2 0,-115-4-190,65 11 0,-36-4 0,57 8 0,205 13 0,-224-29-1365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0:45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370 0 24575,'-4'3'0,"0"0"0,0 0 0,0 1 0,0-1 0,1 1 0,0-1 0,0 1 0,0 1 0,-4 5 0,2-2 0,-120 150 0,104-126 0,0 1 0,-29 66 0,47-92 0,-2 5 0,0 0 0,1 0 0,0 1 0,1 0 0,0 0 0,1 0 0,1 0 0,0 0 0,1 0 0,0 0 0,1 0 0,1 0 0,3 17 0,-3-26 0,0-1 0,0 1 0,1-1 0,-1 0 0,1 1 0,0-1 0,-1 0 0,2-1 0,-1 1 0,0 0 0,0-1 0,1 0 0,-1 0 0,1 0 0,0 0 0,0 0 0,0-1 0,0 1 0,0-1 0,0 0 0,4 0 0,16 3 0,0 0 0,33 0 0,-44-4 0,59 3 0,90-8 0,-128 2 0,-1-2 0,0-1 0,0-2 0,61-23 0,11-7 0,168-36 0,-258 71 0,9-3 0,-23 4 0,-17 2 0,-13 0 0,-128 0 0,-233 30 0,115-1 0,203-24 0,-146 0 0,528-17 0,-1 0 0,26-4 0,-313 15 0,-17 2 0,0-1 0,-1 0 0,1 0 0,0-1 0,0 1 0,0-1 0,0 0 0,-1 0 0,1-1 0,6-2 0,-11 4 0,1-1 0,-1 0 0,0 1 0,0-1 0,0 1 0,0-1 0,0 1 0,0-1 0,0 1 0,0-1 0,0 1 0,0-1 0,0 0 0,-1 1 0,1-1 0,0 1 0,0-1 0,0 1 0,-1-1 0,1 1 0,0 0 0,-1-1 0,1 1 0,0-1 0,-1 1 0,1-1 0,-1 1 0,1 0 0,0-1 0,-1 1 0,1 0 0,-1 0 0,1-1 0,-2 1 0,-21-15 0,18 12 0,-32-18 0,0 1 0,-1 1 0,-55-18 0,-128-29 0,63 21 0,-69-16 0,188 52 0,-4-5 0,42 13 0,1 1 0,-1 0 0,1 0 0,0 0 0,-1 0 0,1 0 0,0-1 0,-1 1 0,1 0 0,-1 0 0,1-1 0,0 1 0,0 0 0,-1-1 0,1 1 0,0 0 0,-1-1 0,1 1 0,0 0 0,0-1 0,0 1 0,-1 0 0,1-1 0,0 1 0,0-1 0,0 1 0,0 0 0,0-1 0,0 0 0,21-7 0,34 2 0,0 3 0,90 6 0,-99-1 0,151 8 0,129 2 0,545-12 0,-1687-23-711,163 1 463,576 20 248,-147 4 0,210 4 249,20 4 190,23 10-168,80 34-271,170 61 0,129 15 0,151-5-482,11-54-1,313-48 1314,-612-24-697,-265 1-134,-2 0 0,0 1 0,-1-1 0,1-1 0,-1 1 0,1 0 0,0-1 0,-1 1 0,1-1 0,-1 0 0,1 0 0,-1-1 0,4-1 0,-7 3 0,0 0 0,0 0 0,0-1 0,0 1 0,1 0 0,-1 0 0,0 0 0,0 0 0,0-1 0,0 1 0,0 0 0,0 0 0,0 0 0,0 0 0,0-1 0,0 1 0,0 0 0,0 0 0,0 0 0,0-1 0,0 1 0,0 0 0,0 0 0,0 0 0,0-1 0,0 1 0,0 0 0,0 0 0,0 0 0,0-1 0,0 1 0,0 0 0,0 0 0,0 0 0,-1-1 0,1 1 0,0 0 0,0 0 0,0 0 0,0 0 0,0 0 0,-1 0 0,1-1 0,0 1 0,0 0 0,-15-8 0,-14-2 0,-399-47 0,129 24 0,-189-62 0,486 94 0,-1 1 0,1-1 0,0 1 0,-1-1 0,1 0 0,0 0 0,0 0 0,0 0 0,0 0 0,0 0 0,0-1 0,-2-1 0,4 3 0,0-1 0,0 1 0,0-1 0,1 1 0,-1-1 0,0 1 0,0 0 0,1-1 0,-1 1 0,0-1 0,0 1 0,1 0 0,-1-1 0,0 1 0,1 0 0,-1-1 0,1 1 0,-1 0 0,0-1 0,1 1 0,-1 0 0,1 0 0,-1 0 0,1-1 0,-1 1 0,1 0 0,-1 0 0,1 0 0,-1 0 0,1 0 0,-1 0 0,2 0 0,69-10 0,-60 9 0,563-13-12,-392 16-140,2575 1-816,-2777 2 1714,-34 4-360,-396-1-386,273-10 0,-607 1 0,2805 1-1931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30.6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3571 182 24575,'7'2'0,"0"1"0,0-1 0,0 1 0,0 1 0,0-1 0,-1 1 0,8 6 0,-11-7 0,167 110 0,-170-113 0,0 0 0,0 0 0,0 0 0,0 0 0,0 0 0,1 0 0,-1 0 0,0 0 0,0 0 0,0 0 0,0 0 0,0 0 0,0 0 0,0 1 0,0-1 0,1 0 0,-1 0 0,0 0 0,0 0 0,0 0 0,0 0 0,0 0 0,0 1 0,0-1 0,0 0 0,0 0 0,0 0 0,0 0 0,0 0 0,0 0 0,0 1 0,0-1 0,0 0 0,0 0 0,0 0 0,0 0 0,0 0 0,0 0 0,0 1 0,0-1 0,0 0 0,0 0 0,0 0 0,0 0 0,0 0 0,0 0 0,0 0 0,-1 1 0,1-1 0,0 0 0,0 0 0,0 0 0,0 0 0,0 0 0,0 0 0,0 0 0,-1 0 0,-11 3 0,-16-1 0,-20-2 0,-36 1 0,-149-18 0,154 9 0,0 3 0,-102 7 0,48 1 0,56-4 0,7-1 0,1 3 0,-1 3 0,-115 22 0,129-16 0,0-3 0,-1-3 0,1-2 0,-66-6 0,-3 1 0,80 5 0,0 3 0,-52 11 0,54-8 0,-1-1 0,-62 1 0,-1323-10 0,1485-20 0,148-56 0,-112 41 0,126-35 0,-162 61 0,69-5 0,29-5 0,-112 15 0,-1 2 0,1 2 0,56 4 0,-17 0 0,-62 0 0,0 0 0,0 1 0,-1 1 0,1 1 0,33 14 0,24 6 0,211 36 0,-213-51 0,0 1 0,145 2 0,-509-10 0,-178 7 0,-450 21 0,898-30 0,0 1 0,-31 7 0,-10 2 0,43-9 0,1 1 0,0 1 0,0 1 0,0 0 0,0 1 0,1 0 0,0 2 0,0 0 0,1 0 0,0 2 0,0 0 0,1 1 0,1 0 0,-20 20 0,-32 28 0,-4 4 0,64-58 0,0 2 0,1-1 0,-1 0 0,1 1 0,0 0 0,1 0 0,0 0 0,0 0 0,-3 13 0,5-18 0,1-1 0,0 1 0,-1 0 0,1-1 0,0 1 0,0 0 0,0-1 0,1 1 0,-1 0 0,0-1 0,1 1 0,-1-1 0,1 1 0,-1 0 0,1-1 0,0 1 0,-1-1 0,1 0 0,0 1 0,0-1 0,0 0 0,0 1 0,0-1 0,1 0 0,-1 0 0,0 0 0,0 0 0,1 0 0,-1 0 0,1 0 0,-1-1 0,1 1 0,-1 0 0,1-1 0,-1 1 0,1-1 0,0 0 0,-1 1 0,1-1 0,2 0 0,9 2 0,2-1 0,-1 0 0,26-3 0,-21 1 0,65-1 0,150 18 0,-181-11 0,-1-2 0,1-2 0,54-6 0,-91 2 0,0 0 0,-1-1 0,0-1 0,18-8 0,26-7 0,1 7 0,-35 8 0,-1-1 0,27-10 0,-27 9 0,0 1 0,1 1 0,0 2 0,-1 0 0,1 1 0,39 3 0,38-3 0,147-25 0,211-8 0,457 35 0,-878 3 0,0 1 0,0 2 0,55 16 0,-54-12 0,-1-2 0,1-1 0,49 2 0,56-11 0,-65 0 0,1 3 0,96 13 0,61 13 0,-201-26 0,-31-2 0,0 1 0,1-1 0,-1 2 0,0-1 0,1 1 0,-1-1 0,0 2 0,0-1 0,0 1 0,0 0 0,0 0 0,11 6 0,-16-7 0,-1 0 0,1 1 0,0-1 0,-1 0 0,1 0 0,-1 1 0,0-1 0,1 1 0,-1-1 0,0 0 0,0 1 0,0-1 0,0 1 0,0-1 0,0 0 0,0 1 0,0-1 0,0 1 0,-1-1 0,1 0 0,-1 1 0,1-1 0,-1 0 0,0 1 0,1-1 0,-1 0 0,0 0 0,0 0 0,-1 2 0,-31 37 0,28-34 0,-64 78 0,39-47 0,-46 47 0,44-56 0,-27 29 0,41-37 0,-2-2 0,0 0 0,-1-1 0,-26 15 0,-2 4 0,-102 89 0,150-124 0,-1 0 0,1 0 0,-1 0 0,0 0 0,1 0 0,-1 0 0,0 0 0,1-1 0,-1 1 0,0 0 0,0-1 0,0 0 0,0 1 0,0-1 0,0 0 0,1 0 0,-1 0 0,0 0 0,0-1 0,0 1 0,-4-1 0,-42-19 0,20 7 0,7 6 0,-78-31 0,90 34 0,0-1 0,0 0 0,1 0 0,0 0 0,0-1 0,0-1 0,0 1 0,-6-9 0,7 2 0,0-1 0,1 0 0,0 0 0,1 0 0,1-1 0,0 0 0,1 0 0,1 0 0,-1-17 0,2 18 0,1 0 0,1 0 0,0 0 0,1 0 0,1 0 0,0 0 0,0 1 0,2-1 0,11-24 0,-3 11 0,1 1 0,1 1 0,32-42 0,-12 26 0,63-58 0,-37 47 0,114-72 0,-174 124 0,-1-1 0,1 0 0,0 1 0,-1-1 0,1 0 0,0 1 0,0-1 0,-1 1 0,1 0 0,0-1 0,0 1 0,0 0 0,0-1 0,-1 1 0,1 0 0,0 0 0,0 0 0,0-1 0,0 1 0,0 0 0,0 0 0,0 1 0,0-1 0,-1 0 0,1 0 0,0 0 0,0 1 0,0-1 0,0 0 0,0 1 0,-1-1 0,1 0 0,0 1 0,0-1 0,-1 1 0,1 0 0,0-1 0,-1 1 0,1 0 0,0-1 0,-1 1 0,1 0 0,-1-1 0,1 1 0,-1 0 0,0 0 0,1 0 0,0 1 0,1 7 0,-1-1 0,0 0 0,0 1 0,0 14 0,0 1 0,14 109 0,-4-59 0,-4 0 0,-4 134 0,-6-181 0,-2 0 0,-2-1 0,0 1 0,-1-1 0,-2-1 0,-24 47 0,-93 136 0,124-204 0,-4 6 0,-1 0 0,0-1 0,0 0 0,-1 0 0,0-1 0,-1 0 0,0 0 0,0-1 0,-1-1 0,1 1 0,-13 4 0,3-3 0,0-1 0,-1-1 0,1-1 0,-1-1 0,-36 3 0,43-5 0,1-1 0,0 0 0,-1-1 0,1-1 0,0 0 0,0-1 0,0-1 0,0 0 0,0 0 0,0-1 0,1-1 0,-1 0 0,1-1 0,1 0 0,-1-1 0,-14-10 0,17 10 0,-9-6 0,0-1 0,0-1 0,-23-25 0,36 34 0,0-1 0,1 1 0,0-1 0,0 1 0,1-1 0,-1 0 0,1-1 0,1 1 0,0 0 0,0-1 0,0 0 0,1 1 0,0-1 0,0-10 0,0-12 0,2 0 0,1 0 0,1 0 0,1 1 0,2-1 0,1 1 0,1 1 0,2-1 0,0 1 0,2 1 0,1 0 0,2 1 0,0 0 0,2 1 0,23-27 0,2 6 0,3 1 0,2 3 0,1 1 0,2 3 0,57-33 0,287-141 0,-291 160 0,454-217 0,-540 262 0,0 0 0,1 2 0,0 0 0,0 1 0,0 1 0,32-2 0,1 4 0,59 7 0,-107-6 0,1 1 0,-1-1 0,1 1 0,-1 0 0,0 0 0,0 1 0,1-1 0,-1 1 0,0-1 0,0 1 0,0 0 0,-1 0 0,1 0 0,0 0 0,-1 1 0,1-1 0,-1 1 0,0 0 0,0-1 0,0 1 0,0 0 0,-1 0 0,1 0 0,-1 1 0,1-1 0,-1 0 0,0 0 0,0 1 0,0 4 0,2 11 0,-1 1 0,0-1 0,-2 1 0,-2 22 0,1-14 0,0 27 0,-2 0 0,-3-1 0,-3 0 0,-1 0 0,-23 67 0,23-92 0,-2-1 0,0 0 0,-2-1 0,-1 0 0,-1-1 0,-2-1 0,0-1 0,-1-1 0,-2 0 0,0-1 0,-27 20 0,-15 6 0,-2-2 0,-3-3 0,-1-3 0,-1-4 0,-125 47 0,166-74 0,-51 10 0,69-17 0,0-1 0,0 0 0,0 0 0,-1-1 0,1-1 0,0 0 0,-21-4 0,29 4 0,1 0 0,0 0 0,0-1 0,0 1 0,0 0 0,0-1 0,1 1 0,-1-1 0,0 0 0,1 0 0,-1 0 0,1 0 0,-1 0 0,1 0 0,0 0 0,0 0 0,0 0 0,0 0 0,0-1 0,1 1 0,-1 0 0,1-1 0,-1 1 0,1-5 0,0-61 0,1 60 0,4-36 0,3 1 0,18-62 0,8-37 0,-29 115 0,2 0 0,0 1 0,2 0 0,1 1 0,22-40 0,-2 13 0,55-71 0,-84 121 0,0 1 0,0-1 0,0 1 0,0 0 0,0-1 0,1 1 0,-1 0 0,0-1 0,1 1 0,-1 0 0,1 0 0,-1 0 0,1 0 0,-1 1 0,1-1 0,0 0 0,-1 1 0,1-1 0,3 0 0,-4 10 0,-17 11 0,-24 14 0,-1-2 0,-1-1 0,-1-3 0,-2-1 0,-1-3 0,-1-1 0,-84 27 0,37-21 0,-2-4 0,0-5 0,-113 10 0,102-20 0,-208-10 0,292-3 0,1 0 0,-1-2 0,1-1 0,0 0 0,-32-15 0,-102-57 0,151 75 0,-7-3 0,1-1 0,0 0 0,0 0 0,0-1 0,1-1 0,0 0 0,-12-15 0,19 21 0,1-1 0,0 1 0,0 0 0,0-1 0,0 1 0,1-1 0,-1 0 0,1 1 0,0-1 0,0 0 0,0 0 0,1 0 0,-1 0 0,1 0 0,0 1 0,0-1 0,0 0 0,1 0 0,-1 0 0,1 0 0,0 0 0,0 0 0,1 1 0,-1-1 0,1 1 0,0-1 0,-1 1 0,2-1 0,3-5 0,1 2 0,0 0 0,0 0 0,0 1 0,0-1 0,1 2 0,0-1 0,16-7 0,64-27 0,-85 39 0,45-17 0,1 3 0,1 2 0,84-12 0,160 4 0,603 27-658,-696 8 629,-1 9 0,288 69 0,598 258 29,-1077-347-7,-1 0 0,0 1 0,0 0 0,0 0-1,9 6 1,-17-9 10,1-1 0,-1 0 1,0 1-1,1-1 0,-1 0 0,1 1 0,-1-1 0,0 1 0,1-1 0,-1 1 0,0-1 0,1 0 0,-1 1 0,0-1 0,0 1 0,0-1 1,1 1-1,-1 0 0,0-1 0,0 1 0,0-1 0,0 1 0,0-1 0,0 1 0,0-1 0,0 1 0,0-1 0,0 1 0,0 0 1,-1-1-1,1 1 0,0-1 0,0 1 0,-2 1 40,0-1 0,0 1 0,0-1 0,0 1 0,0-1 0,0 0 0,0 0 0,0 0 0,-1 0 0,1 0 0,0 0 0,-5 0 0,-96 23 29,-203 22-1,-113-23-138,242-16-49,-1634 13-2752,1176-23 3075,-638 3-825,726 0 4061,482 7-3443,63-7 0,-1 1 0,1 0 0,-1-1 0,1 1 0,0 0 0,-1 0 0,1 0 0,0 1 0,0-1 0,-3 3 0,4-4 0,1 1 0,-1-1 0,1 1 0,0 0 0,0-1 0,-1 1 0,1 0 0,0-1 0,0 1 0,0 0 0,0-1 0,-1 1 0,1 0 0,0-1 0,0 1 0,0 0 0,0-1 0,1 1 0,-1 0 0,0-1 0,0 1 0,0 0 0,1-1 0,-1 1 0,0-1 0,0 1 0,1 0 0,-1-1 0,1 1 0,-1-1 0,0 1 0,1-1 0,-1 1 0,1-1 0,-1 1 0,1-1 0,0 1 0,4 2 0,-1 1 0,1-1 0,0 0 0,0 0 0,0 0 0,0-1 0,0 1 0,1-1 0,-1-1 0,12 3 0,63 6 0,-65-9 0,541 6 1,-330-10-103,82 0-363,697 23 421,-794 0 35,232 53 1,-421-69 8,-9-2 0,-1 1 0,0 0 0,0 0 0,0 1 0,-1 1 0,21 11 0,-31-16 10,-1 0 1,1 0-1,-1 1 1,0-1-1,1 0 1,-1 0-1,0 1 1,1-1-1,-1 0 1,0 1-1,1-1 1,-1 0-1,0 1 1,1-1-1,-1 0 1,0 1-1,0-1 1,0 1-1,1-1 1,-1 0-1,0 1 1,0-1-1,0 1 1,0-1-1,0 1 0,0-1 1,0 0-1,0 1 1,0-1-1,0 1 1,0-1-1,0 1 1,-13 8 190,-28 0-111,36-8-103,-109 12 14,0-5 0,-155-9 0,112-1-1,-578 39 0,209-6 0,-4-31 0,207-3 0,308 3 0,-44 2 0,56-2 0,0 0 0,1 1 0,-1-1 0,0 1 0,1 0 0,-1-1 0,0 1 0,1 0 0,-1 1 0,1-1 0,-1 0 0,1 1 0,0-1 0,0 1 0,0 0 0,-3 2 0,5-3 0,0 0 0,0 0 0,-1 0 0,1-1 0,0 1 0,0 0 0,0 0 0,0-1 0,1 1 0,-1 0 0,0 0 0,0-1 0,0 1 0,1 0 0,-1 0 0,0-1 0,0 1 0,1 0 0,-1-1 0,1 1 0,-1 0 0,1-1 0,-1 1 0,1-1 0,-1 1 0,1 0 0,0-1 0,-1 0 0,1 1 0,0-1 0,-1 1 0,1-1 0,0 0 0,-1 1 0,1-1 0,0 0 0,1 0 0,30 14 0,-31-14 0,58 18 0,0-3 0,2-2 0,62 4 0,191-4 0,45-14-119,859 17-655,-1067-10 1518,-213-6-663,-451-18-13,-153-45-355,-336-27-245,953 87 529,-387-42 143,432 45-122,0 0 1,0-1-1,-1 0 1,1 0-1,0 0 1,0 0-1,0 0 0,0-1 1,0 0-1,0 0 1,0 0-1,1 0 1,-1-1-1,1 1 1,0-1-1,-1 0 0,1 0 1,0 0-1,1 0 1,-1-1-1,1 1 1,-1-1-1,1 1 1,0-1-1,0 0 0,1 0 1,-1 0-1,1 0 1,0 0-1,0 0 1,0-1-1,0 1 0,1 0 1,0 0-1,0-1 1,1-7-1,-2 4-18,2 0 0,-1 0 0,1 0 0,0-1 0,1 2 0,0-1 0,0 0 0,1 0 0,0 1 0,0-1 0,1 1 0,0 0 0,0 0 0,0 0 0,1 1 0,0-1 0,11-9 0,22-27 0,-2-1 0,-1-2 0,-3-1 0,38-74 0,-63 103 0,0 0 0,-1-1 0,-1 1 0,-1-1 0,3-32 0,1-4 0,-7 51 0,0-1 0,0 0 0,0 1 0,1 0 0,0-1 0,0 1 0,0 0 0,0 0 0,1 0 0,-1 0 0,1 1 0,0-1 0,0 1 0,1-1 0,-1 1 0,1 0 0,-1 1 0,1-1 0,0 0 0,0 1 0,0 0 0,1 0 0,-1 0 0,0 1 0,1-1 0,-1 1 0,9-1 0,10-1 0,0 1 0,0 2 0,0 0 0,33 5 0,-33-3 0,23 3 0,0 3 0,0 2 0,-2 2 0,1 1 0,51 24 0,210 117 0,-146-70 0,-138-73 0,341 163 0,-270-135 0,1-4 0,101 22 0,122-5 0,-137-26 0,95 7 0,42-31 132,-90-3-1629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2:21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22:4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24575,'-4'0'0,"-5"0"0,0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40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1 635 24575,'3'1'0,"1"-1"0,0 1 0,0 0 0,-1 0 0,1 0 0,-1 0 0,1 1 0,-1-1 0,1 1 0,-1 0 0,0 0 0,0 0 0,0 1 0,0-1 0,0 1 0,0-1 0,-1 1 0,0 0 0,1 0 0,-1 0 0,0 0 0,0 1 0,2 4 0,5 12 0,-1 0 0,0 0 0,5 23 0,-1-2 0,16 22 0,-27-60 0,0-1 0,0 1 0,0-1 0,1 0 0,-1 1 0,1-1 0,0 0 0,0 0 0,-1 0 0,1 0 0,1 0 0,-1 0 0,0 0 0,0-1 0,1 1 0,-1-1 0,1 0 0,-1 0 0,1 0 0,5 2 0,-7-4 0,1 0 0,-1 1 0,1-1 0,0 0 0,-1 0 0,0 0 0,1 0 0,-1 0 0,0 0 0,1-1 0,-1 1 0,0 0 0,0-1 0,0 1 0,0-1 0,0 1 0,0-1 0,-1 1 0,1-1 0,0 1 0,-1-1 0,1-2 0,11-41 0,-2-5 0,5-24 0,-3-1 0,3-92 0,1-116 0,-13 227 0,-1 37 0,-2 48 0,-2 130 0,4 310 0,0-435 0,11 55 0,-11-76 0,2 0 0,-1 0 0,2-1 0,-1 1 0,2-1 0,0 0 0,9 14 0,-14-24 0,0-1 0,0 0 0,0 1 0,0-1 0,0 0 0,1 0 0,-1 0 0,0 0 0,0 0 0,1 0 0,-1 0 0,1 0 0,-1 0 0,1-1 0,-1 1 0,1-1 0,0 1 0,-1-1 0,1 1 0,-1-1 0,1 0 0,0 0 0,-1 0 0,1 0 0,0 0 0,3-1 0,-1 0 0,0-1 0,0 0 0,0 0 0,0 0 0,0 0 0,0-1 0,-1 1 0,1-1 0,-1 0 0,4-4 0,6-7 0,-1-1 0,0 0 0,17-30 0,-6 0 0,-1-2 0,-3 0 0,-1-1 0,13-62 0,24-203 0,-38 211 0,-9 59 0,-2 0 0,-1 0 0,-2-46 0,-1 570 0,-5-223 0,2-168 0,3 100 0,-2-188 0,0 0 0,0 0 0,0 1 0,0-1 0,0 0 0,1 0 0,-1 0 0,1 0 0,-1 0 0,1 0 0,0 0 0,0 0 0,0 0 0,0 0 0,0 0 0,0-1 0,0 1 0,1 0 0,-1-1 0,1 1 0,-1-1 0,1 0 0,0 1 0,-1-1 0,1 0 0,0 0 0,0 0 0,0 0 0,4 1 0,-4-2 0,1 0 0,-1 0 0,1 0 0,-1-1 0,1 1 0,-1-1 0,1 0 0,-1 0 0,0 0 0,1 0 0,-1 0 0,0 0 0,0 0 0,0-1 0,0 1 0,0-1 0,0 0 0,0 1 0,0-1 0,0 0 0,-1 0 0,1 0 0,-1-1 0,2-3 0,10-19 0,-1-1 0,-2-1 0,-1 1 0,0-2 0,6-45 0,12-37 0,129-461 0,-142 466 0,-3 427 0,0-47 0,-12-239 0,4 80 0,-2-106 0,1 0 0,-1-1 0,2 1 0,-1-1 0,1 1 0,1-1 0,0 0 0,0 0 0,7 10 0,-10-18 0,-1 0 0,1 1 0,1-1 0,-1 0 0,0 0 0,0 0 0,0 0 0,0 0 0,1 0 0,-1-1 0,0 1 0,1 0 0,-1-1 0,1 1 0,-1-1 0,1 1 0,-1-1 0,1 0 0,-1 1 0,1-1 0,-1 0 0,1 0 0,0 0 0,-1 0 0,1-1 0,-1 1 0,1 0 0,-1-1 0,1 1 0,-1-1 0,1 1 0,-1-1 0,0 0 0,1 1 0,-1-1 0,0 0 0,0 0 0,1 0 0,-1 0 0,0 0 0,1-2 0,9-7 0,-1 0 0,0 0 0,13-20 0,-15 19 0,71-99 0,66-124 0,-116 186 0,-3 0 0,-2-2 0,-3-1 0,-1 0 0,-3-2 0,19-96 0,-29 123 0,0 40 0,-1 41 0,-7 266 0,3 63 0,-1-370 0,0 0 0,1 0 0,0 0 0,2 0 0,-1-1 0,2 1 0,-1-1 0,2 0 0,10 18 0,-13-25 0,1-1 0,-1 0 0,1 0 0,1 0 0,-1-1 0,0 1 0,1-1 0,0 0 0,0 0 0,1-1 0,-1 1 0,1-1 0,-1 0 0,1-1 0,0 1 0,0-1 0,0 0 0,0-1 0,0 0 0,1 0 0,-1 0 0,0 0 0,9-1 0,-8-2 0,-1 1 0,0 0 0,0-1 0,0 0 0,0-1 0,0 0 0,0 1 0,-1-2 0,1 1 0,-1-1 0,0 1 0,0-2 0,0 1 0,-1 0 0,5-6 0,7-8 0,-1-1 0,21-33 0,52-93 0,-7-5 0,90-228 0,-144 293 0,-21 187 0,11 650 0,-17-735 0,0 0 0,1 0 0,1-1 0,0 1 0,1-1 0,9 26 0,-10-37 0,0 1 0,0-2 0,1 1 0,0 0 0,0-1 0,0 1 0,1-1 0,0 0 0,-1 0 0,1 0 0,1 0 0,-1-1 0,0 0 0,1 0 0,0 0 0,0 0 0,0-1 0,0 0 0,0 0 0,0 0 0,0-1 0,1 1 0,7 0 0,0-1 0,0-1 0,-1 0 0,1 0 0,0-1 0,-1-1 0,1 0 0,-1-1 0,1 0 0,-1-1 0,0 0 0,0-1 0,12-7 0,17-11 0,71-53 0,-103 69 0,59-44 0,-3-3 0,-2-3 0,-2-3 0,100-128 0,-20-16 0,62-81 0,-198 280 0,46-51 0,-49 53 0,1 0 0,0 1 0,0-1 0,0 1 0,0 0 0,0 0 0,1 0 0,-1 0 0,1 0 0,-1 1 0,1-1 0,-1 1 0,1 0 0,0 0 0,5 0 0,-7 1 0,-1 1 0,0-1 0,1 1 0,-1 0 0,1-1 0,-1 1 0,0 0 0,1 0 0,-1 0 0,0 0 0,0 0 0,0 0 0,1 0 0,-1 0 0,-1 1 0,1-1 0,0 0 0,0 0 0,0 1 0,-1-1 0,1 1 0,0-1 0,-1 1 0,0-1 0,1 1 0,-1 1 0,7 46 0,-6-42 0,1 386 0,-7-191 0,3-76 0,5 160 0,-3-280 0,1 1 0,0-1 0,1 0 0,0 0 0,-1 0 0,2 0 0,4 10 0,-6-15 0,-1 0 0,1-1 0,-1 1 0,1 0 0,-1 0 0,1 0 0,0 0 0,-1 0 0,1-1 0,0 1 0,0 0 0,-1-1 0,1 1 0,0-1 0,0 1 0,0 0 0,0-1 0,0 0 0,0 1 0,0-1 0,0 0 0,0 1 0,0-1 0,0 0 0,0 0 0,0 0 0,0 0 0,0 0 0,0 0 0,0 0 0,1-1 0,-1 1 0,0 0 0,0 0 0,0-1 0,0 1 0,0-1 0,-1 1 0,1-1 0,0 1 0,0-1 0,0 1 0,0-1 0,0 0 0,-1 0 0,1 1 0,0-1 0,-1 0 0,1 0 0,-1 0 0,1 0 0,-1 0 0,1 0 0,0-1 0,7-9 0,-1-1 0,0 0 0,-1-1 0,0 0 0,-1 0 0,4-15 0,18-88 0,-19 75 0,6-38 0,-3-1 0,1-88 0,-19-163 0,7 320 0,-1 1 0,0-1 0,0 0 0,-2 1 0,1-1 0,-6-13 0,7 21 0,-1 0 0,1 0 0,-1 1 0,0-1 0,0 1 0,0-1 0,0 1 0,0 0 0,0 0 0,-1 0 0,1 0 0,-1 0 0,1 1 0,-1-1 0,0 1 0,0 0 0,1-1 0,-1 1 0,0 0 0,0 1 0,0-1 0,0 0 0,0 1 0,-1 0 0,1 0 0,-3 0 0,-14 1 0,1 0 0,-1 2 0,1 0 0,0 1 0,0 1 0,1 1 0,0 0 0,-35 18 0,-2 7 0,-73 54 0,46-28 0,17-17 0,-3-2 0,0-4 0,-3-2 0,-102 31 0,60-31 0,-1-6 0,-143 15 0,92-23 0,-295-6 0,456-12 0,-1 0 0,0-1 0,0 1 0,0-1 0,0 0 0,1 0 0,-1-1 0,0 1 0,1-1 0,-7-4 0,10 6 0,0-1 0,0 0 0,1 1 0,-1-1 0,0 0 0,1 0 0,-1 0 0,0 1 0,1-1 0,-1 0 0,1 0 0,0 0 0,-1 0 0,1 0 0,0 0 0,-1 0 0,1 0 0,0 0 0,0 0 0,0-1 0,0-1 0,1 0 0,-1 1 0,1-1 0,0 1 0,0-1 0,0 1 0,0-1 0,0 1 0,0 0 0,1 0 0,1-3 0,8-9 0,1 0 0,0 1 0,1 0 0,1 1 0,0 0 0,0 1 0,1 1 0,1 0 0,0 1 0,0 1 0,0 0 0,1 1 0,0 1 0,1 1 0,-1 0 0,24-2 0,30-2 0,1 2 0,130 6 0,-118 3 0,327 9 0,47 1 0,-331-12 0,-1 7 0,158 28 0,-149-12 0,-167-25 0,-46 3 0,3 1 0,-1054-2 0,1566-2 0,485 4 0,-748 3 0,0 8 0,250 50 0,-357-51 0,-45-10 0,-1 2 0,0 0 0,0 1 0,32 13 0,-107-7 0,-45 0 0,-123 19 0,176-21 0,0 2 0,-79 29 0,56-11 0,2 3 0,1 2 0,1 4 0,2 2 0,-92 78 0,127-95 0,-18 18 0,45-41 0,1 0 0,0 1 0,-1-1 0,1 1 0,-1-1 0,1 1 0,0-1 0,-1 1 0,1 0 0,0-1 0,0 1 0,-1-1 0,1 1 0,0 0 0,0-1 0,0 1 0,0-1 0,0 1 0,0 0 0,0-1 0,0 1 0,0 0 0,0-1 0,0 1 0,0-1 0,0 1 0,1 0 0,-1-1 0,0 1 0,0-1 0,1 1 0,-1-1 0,0 1 0,1-1 0,-1 1 0,1-1 0,-1 1 0,0-1 0,1 1 0,-1-1 0,1 1 0,-1-1 0,1 0 0,0 1 0,-1-1 0,1 0 0,-1 0 0,1 1 0,-1-1 0,1 0 0,0 0 0,-1 0 0,1 0 0,0 0 0,-1 0 0,1 0 0,0 0 0,-1 0 0,2 0 0,44 3 0,-43-3 0,64-2 0,-1-3 0,119-25 0,127-51 0,-138 33 0,85-34 0,-144 43 0,119-24 0,-229 62-117,-6 3 154,-15 5 162,-24 8-1683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47.7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26 312 24575,'5'-1'0,"1"1"0,0 0 0,0 1 0,-1-1 0,1 1 0,0 0 0,-1 1 0,1-1 0,5 4 0,-9-4 0,1 1 0,-1 0 0,0-1 0,0 1 0,-1 0 0,1 0 0,0 0 0,-1 1 0,1-1 0,-1 0 0,1 1 0,-1-1 0,0 1 0,0-1 0,0 1 0,-1-1 0,1 1 0,-1 0 0,1 0 0,-1-1 0,0 5 0,1 0 0,0 1 0,0 0 0,1 0 0,0-1 0,0 1 0,0-1 0,1 1 0,1-1 0,-1 0 0,1 0 0,0-1 0,1 1 0,-1-1 0,1 0 0,1 0 0,-1 0 0,1-1 0,0 0 0,0 0 0,0 0 0,1-1 0,0 0 0,0 0 0,0-1 0,0 0 0,0 0 0,1 0 0,-1-1 0,11 1 0,-6 1 0,1-2 0,0 1 0,0-2 0,0 1 0,24-2 0,-33-1 0,1 1 0,0-1 0,0 0 0,-1 0 0,1-1 0,0 1 0,-1-1 0,0 0 0,1 0 0,-1-1 0,0 1 0,0-1 0,0 0 0,0 0 0,-1 0 0,1-1 0,-1 1 0,5-7 0,28-50 0,-34 55 0,0 1 0,0-1 0,0 0 0,0 0 0,-1 1 0,0-1 0,0 0 0,0 0 0,-1 0 0,0-1 0,0-6 0,0 11 0,0 0 0,0 0 0,0 0 0,0 0 0,0 0 0,0 0 0,-1 1 0,1-1 0,0 0 0,0 0 0,-1 0 0,1 0 0,-1 1 0,1-1 0,-1 0 0,1 0 0,-1 1 0,1-1 0,-1 0 0,1 1 0,-1-1 0,0 1 0,0-1 0,1 1 0,-1-1 0,0 1 0,0-1 0,1 1 0,-1 0 0,0-1 0,0 1 0,0 0 0,0 0 0,0 0 0,1 0 0,-1-1 0,0 1 0,0 0 0,0 1 0,0-1 0,0 0 0,0 0 0,0 0 0,1 0 0,-1 1 0,0-1 0,0 0 0,0 1 0,1-1 0,-1 1 0,0-1 0,0 1 0,1-1 0,-1 1 0,0-1 0,0 2 0,-42 40 0,40-39 0,-78 93 0,-72 77 0,146-166 0,-1 0 0,0 0 0,-1 0 0,0-1 0,0 0 0,0-1 0,-1 0 0,1-1 0,-1 1 0,0-2 0,0 0 0,-1 0 0,-10 1 0,17-3 0,0 0 0,1 0 0,-1 0 0,1 0 0,-1 0 0,1 1 0,0-1 0,0 1 0,-1 0 0,-3 4 0,6-6 0,1 1 0,-1-1 0,1 1 0,0-1 0,-1 1 0,1-1 0,0 1 0,-1-1 0,1 1 0,0-1 0,0 1 0,-1-1 0,1 1 0,0-1 0,0 1 0,0 0 0,0-1 0,0 1 0,0-1 0,0 1 0,0 0 0,0-1 0,0 1 0,0-1 0,0 2 0,1-1 0,0 1 0,0-1 0,0 0 0,0 0 0,0 1 0,1-1 0,-1 0 0,0 0 0,0 0 0,1 0 0,-1-1 0,0 1 0,1 0 0,2 0 0,9 4 0,0-1 0,0-1 0,0 0 0,1-1 0,0 0 0,-1-1 0,21-1 0,46 6 0,7 3 0,2-3 0,115-7 0,-69-1 0,118-15 0,-25 12 0,-211 5 0,-44 2 0,-1 1 0,0 2 0,-45 13 0,-3 0 0,17-4 0,29-6 0,1-2 0,-1-1 0,0-1 0,-40 0 0,63-4 0,-1 0 0,0-1 0,1 0 0,-1-1 0,1 0 0,-1 0 0,1 0 0,0-1 0,0 0 0,0 0 0,0-1 0,0 0 0,1 0 0,0-1 0,0 0 0,0 0 0,0 0 0,1-1 0,0 1 0,0-1 0,-8-13 0,5 8 0,0 0 0,-1 1 0,0-1 0,-1 2 0,0-1 0,-13-8 0,10 8 0,0-1 0,1-1 0,-12-13 0,20 19 0,0-1 0,1 1 0,0 0 0,0-1 0,0 0 0,1 0 0,0 0 0,1 0 0,-1 0 0,1 0 0,0 0 0,1 0 0,0 0 0,0-1 0,1 1 0,-1 0 0,2 0 0,-1 0 0,1 0 0,0 0 0,0 0 0,1 0 0,0 1 0,0-1 0,1 1 0,-1 0 0,1 0 0,1 0 0,-1 1 0,1-1 0,0 1 0,6-5 0,4-4 0,0 1 0,1 1 0,1 1 0,0 0 0,0 1 0,1 0 0,0 2 0,0 0 0,1 1 0,0 1 0,1 1 0,-1 0 0,34-2 0,-31 3 0,0 0 0,26-10 0,32-6 0,-79 20 0,-1 1 0,0-1 0,1 0 0,-1 0 0,1 0 0,-1 0 0,1 0 0,-1 0 0,0 0 0,1 0 0,-1 0 0,1-1 0,-1 1 0,0 0 0,1 0 0,-1 0 0,1 0 0,-1-1 0,0 1 0,1 0 0,-1 0 0,0-1 0,1 1 0,-1 0 0,0 0 0,0-1 0,1 1 0,-1 0 0,0-1 0,0 1 0,1-1 0,-1 1 0,0 0 0,0-1 0,-13-10 0,-40-10 0,39 16 0,-93-39 0,-43-19 0,-234-63 0,357 117 0,35 4 0,49 5 0,-49 0 0,36 2 0,0 2 0,-1 2 0,1 2 0,60 19 0,-57-8 0,-1 2 0,-1 3 0,83 56 0,-49-29 0,-5-6 0,82 53 0,-154-97 0,0 0 0,0 0 0,-1 1 0,1-1 0,0 1 0,-1 0 0,1-1 0,-1 1 0,1 0 0,-1 0 0,0 0 0,0 0 0,1 2 0,-1-3 0,-1 0 0,0-1 0,0 1 0,0 0 0,0 0 0,0-1 0,0 1 0,0 0 0,0 0 0,-1-1 0,1 1 0,0 0 0,0-1 0,-1 1 0,1 0 0,0-1 0,-1 1 0,1 0 0,-1-1 0,1 1 0,0-1 0,-1 1 0,1-1 0,-1 1 0,0-1 0,0 1 0,-4 2 0,0-1 0,0 1 0,0-1 0,0 0 0,0-1 0,-1 1 0,1-1 0,-10 1 0,-68 8 0,-96 0 0,179-10 0,-1 0 0,0 0 0,1 0 0,-1 0 0,0-1 0,1 1 0,-1 0 0,0 0 0,1 0 0,-1 1 0,0-1 0,0 0 0,1 0 0,-1 0 0,0 0 0,1 1 0,-1-1 0,1 0 0,-1 1 0,0-1 0,1 0 0,-1 1 0,1-1 0,-1 1 0,0 0 0,12 9 0,29 9 0,13-2 0,1-2 0,1-2 0,0-3 0,91 5 0,-74-7 0,-69-8 0,0 0 0,1 1 0,-1-1 0,0 1 0,0 0 0,0 0 0,0 0 0,0 0 0,4 3 0,-6-4 0,-1 0 0,0 0 0,0 0 0,0 1 0,0-1 0,0 0 0,0 0 0,0 0 0,0 0 0,0 0 0,0 0 0,0 1 0,1-1 0,-1 0 0,0 0 0,0 0 0,0 0 0,0 0 0,0 0 0,0 1 0,0-1 0,0 0 0,0 0 0,0 0 0,0 0 0,0 0 0,0 1 0,0-1 0,-1 0 0,1 0 0,0 0 0,0 0 0,0 0 0,0 0 0,0 1 0,0-1 0,0 0 0,0 0 0,0 0 0,0 0 0,-1 0 0,1 0 0,0 0 0,0 0 0,0 1 0,0-1 0,0 0 0,0 0 0,-1 0 0,1 0 0,0 0 0,0 0 0,0 0 0,0 0 0,-1 0 0,-21 3 0,-67-2 0,55-1 0,0 0 0,0 2 0,-46 9 0,65-8 0,11-3 0,-1 0 0,1 1 0,0-1 0,0 1 0,0 0 0,0 0 0,0 1 0,0-1 0,0 1 0,0 0 0,1 0 0,-1 0 0,-5 4 0,9-5 0,1 0 0,-1-1 0,0 1 0,1 0 0,-1 0 0,0-1 0,1 1 0,-1 0 0,1-1 0,-1 1 0,1-1 0,-1 1 0,1 0 0,0-1 0,-1 1 0,1-1 0,0 1 0,-1-1 0,1 0 0,0 1 0,0-1 0,-1 0 0,1 1 0,0-1 0,0 0 0,-1 0 0,1 0 0,0 0 0,2 0 0,27 7 0,-29-7 0,184 18 0,-2 0 0,-13 6 0,293 56 0,-316-50 0,1-7 0,161 4 0,303-18 0,-464-9 0,0 12 0,0-1 0,-224 5 0,11-11 0,-1-3 0,1-3 0,0-2 0,0-4 0,-116-26 0,-887-133 0,993 160 0,21 1 0,-64-13 0,116 18 0,0 0 0,0 0 0,1-1 0,-1 1 0,0 0 0,0-1 0,0 0 0,1 1 0,-1-1 0,0 0 0,1 0 0,-1 0 0,1 0 0,-1 0 0,-1-3 0,3 4 0,0-1 0,0 1 0,0-1 0,1 0 0,-1 1 0,0-1 0,0 1 0,1-1 0,-1 0 0,0 1 0,1-1 0,-1 1 0,0-1 0,1 1 0,-1 0 0,1-1 0,-1 1 0,1-1 0,-1 1 0,1 0 0,-1-1 0,1 1 0,0 0 0,-1 0 0,1-1 0,-1 1 0,1 0 0,1 0 0,67-19 0,-56 17 0,58-13 0,135-9 0,75 15 0,-251 8 0,1122 0 0,-572 3 0,-544 2 0,-33 0 0,-21 1 0,-61 4 0,1-4 0,-108-7 0,62 0 0,-839 1 0,1193 22 0,-57-3 0,582-10 0,-447-10 0,917 2 0,-1239 7 0,-19 3 0,-63 3 0,0-3 0,-140-6 0,180-4 0,-693 17 0,737-16 0,-27-2 0,40-2 0,11-2 0,15-2 0,-10 4-120,10-2-502,47-14-1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2:16:54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0 322 24575,'3'0'0,"-1"1"0,0-1 0,1 1 0,-1 0 0,0 0 0,1 0 0,-1 0 0,0 0 0,0 1 0,0-1 0,0 1 0,0-1 0,-1 1 0,1 0 0,0-1 0,-1 1 0,3 4 0,20 37 0,19 91 0,-26-75 0,44 101 0,-50-137 0,10 23 0,2-2 0,1-1 0,58 76 0,-73-108 0,1-1 0,-1 0 0,2 0 0,-1-1 0,1-1 0,1 0 0,0 0 0,0-1 0,0 0 0,1-1 0,0-1 0,0 0 0,0-1 0,1 0 0,-1-1 0,1 0 0,0-2 0,24 2 0,-18-5 0,0 0 0,-1 0 0,1-2 0,-1-1 0,1 0 0,-2-2 0,1 0 0,24-13 0,-18 7 0,0-1 0,-1-2 0,-1 0 0,-1-2 0,27-26 0,-41 36 0,0 0 0,-1-1 0,-1 0 0,1-1 0,-1 1 0,-1-1 0,0 0 0,0-1 0,-1 1 0,-1-1 0,4-15 0,-6 20 0,0-1 0,0 1 0,0-1 0,-1 1 0,-1-1 0,1 1 0,-1-1 0,0 1 0,0 0 0,-1-1 0,0 1 0,0 0 0,0 0 0,-1 0 0,0 0 0,0 0 0,0 1 0,-1-1 0,0 1 0,-6-7 0,-39-35 0,33 34 0,1-2 0,1 1 0,0-2 0,1 0 0,-19-31 0,16 15 0,-20-63 0,13 33 0,23 61 0,0-1 0,-1 0 0,1 1 0,-1-1 0,1 0 0,-1 1 0,0-1 0,1 1 0,-1-1 0,0 1 0,0-1 0,0 1 0,0 0 0,-1-1 0,1 1 0,0 0 0,-1 0 0,1 0 0,0 0 0,-1 0 0,1 0 0,-1 0 0,1 1 0,-1-1 0,0 1 0,1-1 0,-1 1 0,0-1 0,1 1 0,-1 0 0,0 0 0,0 0 0,1 0 0,-1 0 0,0 0 0,1 0 0,-1 0 0,0 1 0,0-1 0,1 1 0,-1 0 0,-1 0 0,-7 5 0,0 0 0,1 1 0,0 0 0,0 1 0,-12 12 0,-8 6 0,-40 28 0,-149 84 0,158-106 0,2 2 0,-71 53 0,191-186 0,-52 85 0,32-46 0,-3-1 0,59-124 0,-76 125 0,15-33 0,-26 68 0,-1-1 0,-1 0 0,-1 0 0,6-36 0,-16 86 0,0-1 0,4 37 0,0-1 0,15 369 0,-15-381 0,-2-25 0,2 0 0,0 0 0,1-1 0,1 1 0,8 24 0,-10-40 0,1-1 0,0 1 0,0 0 0,0-1 0,0 1 0,1-1 0,0 0 0,0 0 0,1-1 0,-1 1 0,1-1 0,0 0 0,0 0 0,0-1 0,1 1 0,-1-1 0,1 0 0,0-1 0,0 1 0,0-1 0,0 0 0,9 1 0,7 1 0,-1-2 0,1 0 0,-1-1 0,36-4 0,87-17 0,-123 17 0,20-7 0,0-1 0,51-21 0,-1-1 0,17-5 0,182-92 0,-252 110 0,-2-2 0,0-2 0,45-38 0,-80 62 0,-1 0 0,0-1 0,0 1 0,1 0 0,-1 0 0,0 0 0,1 0 0,-1-1 0,0 1 0,0 0 0,1 0 0,-1-1 0,0 1 0,0 0 0,0 0 0,1-1 0,-1 1 0,0 0 0,0-1 0,0 1 0,0 0 0,0-1 0,1 1 0,-1 0 0,0-1 0,0 1 0,0 0 0,0-1 0,0 1 0,0 0 0,0-1 0,0 1 0,0 0 0,0-1 0,-1 1 0,1 0 0,0-1 0,0 1 0,0 0 0,0 0 0,0-1 0,-1 1 0,1 0 0,0-1 0,-21-5 0,-36 6 0,50 0 0,-374 28 0,63 4 0,256-27 0,21-1 0,0-1 0,0-3 0,0-1 0,0-2 0,0-1 0,0-3 0,1-1 0,-62-21 0,93 26 0,-18-7 0,23 5 0,18 3 0,43-2 0,65-13 0,-63 7 0,67-2 0,746 10 0,-430 5 0,118-3 0,-585 2 0,0 1 0,1 1 0,-43 12 0,-10 3 0,-79 1 0,-254 2 0,270-18 0,-29 6 0,-70 1 0,236-11 0,0 0 0,0 0 0,0 0 0,0 1 0,0-1 0,0 1 0,0-1 0,0 1 0,0 0 0,0 0 0,0 1 0,0-1 0,1 0 0,-1 1 0,0 0 0,1 0 0,-1-1 0,1 1 0,-3 4 0,4-4 0,0-1 0,1 1 0,-1 0 0,1 0 0,-1 0 0,1-1 0,0 1 0,-1 0 0,1 0 0,0 0 0,1 0 0,-1-1 0,0 1 0,0 0 0,1 0 0,-1 0 0,1-1 0,-1 1 0,1 0 0,0 0 0,0-1 0,0 1 0,0-1 0,0 1 0,0-1 0,0 1 0,0-1 0,1 0 0,-1 1 0,0-1 0,1 0 0,-1 0 0,4 2 0,3 2 0,0 0 0,0 0 0,1 0 0,0-1 0,-1-1 0,2 1 0,-1-1 0,0-1 0,17 3 0,89 4 0,-114-9 0,306 2 0,455-55 0,-352-2 0,-364 52 0,55 2 0,-284 18 0,-68-13 0,-29 1 0,209 0 0,-132 25 0,232-25 0,28-3 0,699-1-168,1030-4-1432,-1245-8 1580,213 0-431,-752 11 471,1 1 0,-1-1-1,1 0 1,-1 0 0,1 0-1,-1-1 1,1 1 0,-1 0-1,1-1 1,-1 0 0,5-1-1,-7 1 38,-1 0 0,0 0 0,1 1-1,-1-1 1,1 0 0,-1 1 0,0-1 0,0 0-1,1 1 1,-1-1 0,0 1 0,0-1 0,0 1-1,0 0 1,0-1 0,1 1 0,-1 0 0,0 0-1,-2-1 1,-69-17 810,-426-39-867,396 47 0,-489 0 0,286 33 0,423-24-1365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5100" y="736482"/>
            <a:ext cx="8578850" cy="391806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rgbClr val="0230AC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3FFD25-935D-4104-9341-60FB271DE5E2}"/>
              </a:ext>
            </a:extLst>
          </p:cNvPr>
          <p:cNvSpPr/>
          <p:nvPr userDrawn="1"/>
        </p:nvSpPr>
        <p:spPr>
          <a:xfrm>
            <a:off x="175364" y="4359058"/>
            <a:ext cx="1709803" cy="651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5100" y="736482"/>
            <a:ext cx="8578850" cy="391806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rgbClr val="1543B9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82693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0094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9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7CF11-E059-0942-ADF1-76A12D220666}"/>
              </a:ext>
            </a:extLst>
          </p:cNvPr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148BE-8E8E-FA49-A70A-8EC96FEF174A}"/>
              </a:ext>
            </a:extLst>
          </p:cNvPr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D9FE-566C-4373-8CE0-F614B5305D6F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4053-B783-4F45-ADCC-D268C0174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FBBA31-5E09-E348-AB4B-6C7F5C1DD47E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22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9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5100" y="736482"/>
            <a:ext cx="8578850" cy="391806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rgbClr val="0230AC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418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8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5100" y="736482"/>
            <a:ext cx="8578850" cy="391806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rgbClr val="0230AC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D9FE-566C-4373-8CE0-F614B5305D6F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4053-B783-4F45-ADCC-D268C0174F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5326A8-49A5-4B94-B2BA-28B35CC04C15}"/>
              </a:ext>
            </a:extLst>
          </p:cNvPr>
          <p:cNvSpPr/>
          <p:nvPr userDrawn="1"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2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1" r:id="rId8"/>
    <p:sldLayoutId id="2147483721" r:id="rId9"/>
    <p:sldLayoutId id="2147483685" r:id="rId10"/>
    <p:sldLayoutId id="2147483692" r:id="rId11"/>
    <p:sldLayoutId id="2147483686" r:id="rId12"/>
    <p:sldLayoutId id="2147483689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69" r:id="rId9"/>
    <p:sldLayoutId id="2147483767" r:id="rId10"/>
    <p:sldLayoutId id="2147483768" r:id="rId11"/>
    <p:sldLayoutId id="2147483891" r:id="rId12"/>
    <p:sldLayoutId id="214748389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7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160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customXml" Target="../ink/ink19.xml"/><Relationship Id="rId4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customXml" Target="../ink/ink21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8.png"/><Relationship Id="rId4" Type="http://schemas.openxmlformats.org/officeDocument/2006/relationships/image" Target="../media/image49.png"/><Relationship Id="rId9" Type="http://schemas.openxmlformats.org/officeDocument/2006/relationships/customXml" Target="../ink/ink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customXml" Target="../ink/ink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customXml" Target="../ink/ink25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3.png"/><Relationship Id="rId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5.png"/><Relationship Id="rId4" Type="http://schemas.openxmlformats.org/officeDocument/2006/relationships/customXml" Target="../ink/ink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7.png"/><Relationship Id="rId4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9.png"/><Relationship Id="rId4" Type="http://schemas.openxmlformats.org/officeDocument/2006/relationships/customXml" Target="../ink/ink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1.png"/><Relationship Id="rId4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png"/><Relationship Id="rId4" Type="http://schemas.openxmlformats.org/officeDocument/2006/relationships/customXml" Target="../ink/ink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5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37.xml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hyperlink" Target="http://www.seanabu.com/2016/03/22/time-series-seasonal-ARIMA-model-in-python/" TargetMode="Externa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80069B-8945-BAFD-7ED9-E4F681E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ru-RU" dirty="0"/>
              <a:t>А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C1C877-0A55-704F-449E-BABF96B2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613" y="1639447"/>
            <a:ext cx="6795916" cy="142331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Анализ Временных рядов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3BE5F9B-EF33-0ECC-DCC6-12A62F6CFDB8}"/>
                  </a:ext>
                </a:extLst>
              </p14:cNvPr>
              <p14:cNvContentPartPr/>
              <p14:nvPr/>
            </p14:nvContentPartPr>
            <p14:xfrm>
              <a:off x="6693089" y="355179"/>
              <a:ext cx="362160" cy="3042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3BE5F9B-EF33-0ECC-DCC6-12A62F6CFD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4089" y="346539"/>
                <a:ext cx="3798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0589FEE-12A5-9B5E-04D7-027EABB4902B}"/>
                  </a:ext>
                </a:extLst>
              </p14:cNvPr>
              <p14:cNvContentPartPr/>
              <p14:nvPr/>
            </p14:nvContentPartPr>
            <p14:xfrm>
              <a:off x="5223929" y="770979"/>
              <a:ext cx="486360" cy="2484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0589FEE-12A5-9B5E-04D7-027EABB490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0929" y="708339"/>
                <a:ext cx="61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2E474E4A-3A74-9BD0-920C-08C117A0298B}"/>
                  </a:ext>
                </a:extLst>
              </p14:cNvPr>
              <p14:cNvContentPartPr/>
              <p14:nvPr/>
            </p14:nvContentPartPr>
            <p14:xfrm>
              <a:off x="6861209" y="256179"/>
              <a:ext cx="2129040" cy="69552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2E474E4A-3A74-9BD0-920C-08C117A029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8569" y="193539"/>
                <a:ext cx="225468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CA45F60C-ADAF-99DB-2298-691CAC7261AF}"/>
                  </a:ext>
                </a:extLst>
              </p14:cNvPr>
              <p14:cNvContentPartPr/>
              <p14:nvPr/>
            </p14:nvContentPartPr>
            <p14:xfrm>
              <a:off x="257009" y="4395099"/>
              <a:ext cx="2161800" cy="5752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CA45F60C-ADAF-99DB-2298-691CAC7261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009" y="4332099"/>
                <a:ext cx="228744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4A6E12E-7437-4C3A-2EB7-C6DF005541E4}"/>
                  </a:ext>
                </a:extLst>
              </p14:cNvPr>
              <p14:cNvContentPartPr/>
              <p14:nvPr/>
            </p14:nvContentPartPr>
            <p14:xfrm>
              <a:off x="2663609" y="254379"/>
              <a:ext cx="360" cy="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4A6E12E-7437-4C3A-2EB7-C6DF005541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0969" y="1917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7A3513B-346D-5053-A96E-ABFD2BFA496F}"/>
                  </a:ext>
                </a:extLst>
              </p14:cNvPr>
              <p14:cNvContentPartPr/>
              <p14:nvPr/>
            </p14:nvContentPartPr>
            <p14:xfrm>
              <a:off x="4619489" y="3498339"/>
              <a:ext cx="8280" cy="3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7A3513B-346D-5053-A96E-ABFD2BFA49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3369" y="3492219"/>
                <a:ext cx="205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90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87C7945-C553-4844-8252-1A43ADF3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7" y="3493763"/>
            <a:ext cx="5421005" cy="1165011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Автокорреляция (</a:t>
            </a:r>
            <a:r>
              <a:rPr lang="en-US" sz="2000" dirty="0"/>
              <a:t>I</a:t>
            </a:r>
            <a:r>
              <a:rPr lang="ru-RU" sz="20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614503-BF3D-41D1-AF85-DB8C76CB3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2" y="1204506"/>
            <a:ext cx="4117055" cy="2027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BD2F49-6EF9-4CD1-91E3-CCB39585EE83}"/>
              </a:ext>
            </a:extLst>
          </p:cNvPr>
          <p:cNvSpPr txBox="1"/>
          <p:nvPr/>
        </p:nvSpPr>
        <p:spPr>
          <a:xfrm>
            <a:off x="4404314" y="3147118"/>
            <a:ext cx="3727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latin typeface="+mj-lt"/>
              </a:rPr>
              <a:t>Зависимость значений от предыдущих шагов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F3428-35F3-4F4D-B161-84214EDEC20F}"/>
              </a:ext>
            </a:extLst>
          </p:cNvPr>
          <p:cNvSpPr txBox="1"/>
          <p:nvPr/>
        </p:nvSpPr>
        <p:spPr>
          <a:xfrm>
            <a:off x="3432531" y="3752379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y(t+1)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346DF-958F-4EB9-8D86-56DCADC52EE3}"/>
              </a:ext>
            </a:extLst>
          </p:cNvPr>
          <p:cNvSpPr txBox="1"/>
          <p:nvPr/>
        </p:nvSpPr>
        <p:spPr>
          <a:xfrm>
            <a:off x="4867051" y="3723804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y(t+2)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DCE37-D6D2-4862-9834-B09A8631721D}"/>
              </a:ext>
            </a:extLst>
          </p:cNvPr>
          <p:cNvSpPr txBox="1"/>
          <p:nvPr/>
        </p:nvSpPr>
        <p:spPr>
          <a:xfrm>
            <a:off x="6155336" y="3693779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y(t+5)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E5577-480C-4D86-95FE-7304CE5E9199}"/>
              </a:ext>
            </a:extLst>
          </p:cNvPr>
          <p:cNvSpPr txBox="1"/>
          <p:nvPr/>
        </p:nvSpPr>
        <p:spPr>
          <a:xfrm>
            <a:off x="7512649" y="3693778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y(t+12)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AFF3A-0A02-45EE-B2C7-0771BD7B3087}"/>
              </a:ext>
            </a:extLst>
          </p:cNvPr>
          <p:cNvSpPr txBox="1"/>
          <p:nvPr/>
        </p:nvSpPr>
        <p:spPr>
          <a:xfrm>
            <a:off x="4104277" y="4530568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D30D5-1E33-4B3D-8B99-087FE5F31530}"/>
              </a:ext>
            </a:extLst>
          </p:cNvPr>
          <p:cNvSpPr txBox="1"/>
          <p:nvPr/>
        </p:nvSpPr>
        <p:spPr>
          <a:xfrm>
            <a:off x="6819250" y="4544907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15770-AD9B-45BF-9DFE-63D29CF34559}"/>
              </a:ext>
            </a:extLst>
          </p:cNvPr>
          <p:cNvSpPr txBox="1"/>
          <p:nvPr/>
        </p:nvSpPr>
        <p:spPr>
          <a:xfrm>
            <a:off x="5512573" y="4523710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2665CD-5D5A-471F-898A-7E694E228743}"/>
              </a:ext>
            </a:extLst>
          </p:cNvPr>
          <p:cNvSpPr txBox="1"/>
          <p:nvPr/>
        </p:nvSpPr>
        <p:spPr>
          <a:xfrm>
            <a:off x="8274115" y="453120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200" dirty="0">
              <a:latin typeface="+mj-lt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4430E7-3CE5-4890-AF46-7FED92F695A0}"/>
                  </a:ext>
                </a:extLst>
              </p:cNvPr>
              <p:cNvSpPr txBox="1"/>
              <p:nvPr/>
            </p:nvSpPr>
            <p:spPr>
              <a:xfrm>
                <a:off x="165100" y="2116908"/>
                <a:ext cx="51911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latin typeface="+mj-lt"/>
                  </a:rPr>
                  <a:t>Автокорреляционная функция для лага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ru-RU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4430E7-3CE5-4890-AF46-7FED92F69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2116908"/>
                <a:ext cx="5191124" cy="307777"/>
              </a:xfrm>
              <a:prstGeom prst="rect">
                <a:avLst/>
              </a:prstGeom>
              <a:blipFill>
                <a:blip r:embed="rId5"/>
                <a:stretch>
                  <a:fillRect l="-352" t="-1961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D717B69-6BDA-42BF-B730-6916D745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4" y="2393907"/>
            <a:ext cx="2582440" cy="1165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64E341-3CB8-4711-84A1-8D01B9F1AF18}"/>
                  </a:ext>
                </a:extLst>
              </p:cNvPr>
              <p:cNvSpPr txBox="1"/>
              <p:nvPr/>
            </p:nvSpPr>
            <p:spPr>
              <a:xfrm>
                <a:off x="254827" y="3468639"/>
                <a:ext cx="272526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400" dirty="0">
                    <a:latin typeface="+mj-lt"/>
                  </a:rPr>
                  <a:t>Корреляционная функция Пирсона между значением временного ряда в момент времени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>
                    <a:latin typeface="+mj-lt"/>
                  </a:rPr>
                  <a:t>) и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1400" dirty="0">
                    <a:latin typeface="+mj-lt"/>
                  </a:rPr>
                  <a:t>).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64E341-3CB8-4711-84A1-8D01B9F1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7" y="3468639"/>
                <a:ext cx="2725266" cy="954107"/>
              </a:xfrm>
              <a:prstGeom prst="rect">
                <a:avLst/>
              </a:prstGeom>
              <a:blipFill>
                <a:blip r:embed="rId7"/>
                <a:stretch>
                  <a:fillRect t="-1274" b="-5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66DE14D-00A0-418C-B0B7-ECEE75D342A8}"/>
              </a:ext>
            </a:extLst>
          </p:cNvPr>
          <p:cNvSpPr txBox="1"/>
          <p:nvPr/>
        </p:nvSpPr>
        <p:spPr>
          <a:xfrm>
            <a:off x="165100" y="718099"/>
            <a:ext cx="35705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02122"/>
                </a:solidFill>
                <a:effectLst/>
                <a:latin typeface="+mj-lt"/>
              </a:rPr>
              <a:t>Автокорреляция – это статистическая взаимосвязь между последовательностями величин одного ряда, взятыми со сдвигом.</a:t>
            </a:r>
            <a:endParaRPr lang="ru-RU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4C4DA-D390-4A36-882F-D1742D576077}"/>
              </a:ext>
            </a:extLst>
          </p:cNvPr>
          <p:cNvSpPr txBox="1"/>
          <p:nvPr/>
        </p:nvSpPr>
        <p:spPr>
          <a:xfrm>
            <a:off x="4572000" y="892173"/>
            <a:ext cx="4275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latin typeface="+mj-lt"/>
              </a:rPr>
              <a:t>Ежемесячный объем продаж вина</a:t>
            </a:r>
            <a:endParaRPr lang="en-US" sz="1400" dirty="0"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в Австралии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(бутылки)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73870CC-F677-A4C6-8EA1-F4F6D3B82520}"/>
                  </a:ext>
                </a:extLst>
              </p14:cNvPr>
              <p14:cNvContentPartPr/>
              <p14:nvPr/>
            </p14:nvContentPartPr>
            <p14:xfrm>
              <a:off x="6853649" y="397299"/>
              <a:ext cx="1917000" cy="2552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73870CC-F677-A4C6-8EA1-F4F6D3B82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1009" y="334659"/>
                <a:ext cx="204264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74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1990271" cy="366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 dirty="0"/>
              <a:t>Примеры:</a:t>
            </a:r>
            <a:endParaRPr lang="ru-RU" sz="1400" dirty="0"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Автокорреляция (</a:t>
            </a:r>
            <a:r>
              <a:rPr lang="en-US" sz="2000" dirty="0"/>
              <a:t>II</a:t>
            </a:r>
            <a:r>
              <a:rPr lang="ru-RU" sz="20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BE93E0-4B88-4CEB-B98B-712516F7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71" y="813626"/>
            <a:ext cx="6093461" cy="19633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0D2287-8A11-4F5F-A098-26A450A74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3" y="2979231"/>
            <a:ext cx="6249257" cy="19573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1C5259F3-A567-B88A-1B25-917B6D914300}"/>
                  </a:ext>
                </a:extLst>
              </p14:cNvPr>
              <p14:cNvContentPartPr/>
              <p14:nvPr/>
            </p14:nvContentPartPr>
            <p14:xfrm>
              <a:off x="6758609" y="412059"/>
              <a:ext cx="2177640" cy="2091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1C5259F3-A567-B88A-1B25-917B6D9143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09" y="349419"/>
                <a:ext cx="230328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93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6DDB38-275D-4927-A343-C6D5FA4D231E}"/>
              </a:ext>
            </a:extLst>
          </p:cNvPr>
          <p:cNvSpPr txBox="1"/>
          <p:nvPr/>
        </p:nvSpPr>
        <p:spPr>
          <a:xfrm>
            <a:off x="165100" y="907694"/>
            <a:ext cx="96107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Дифференцирование</a:t>
            </a:r>
            <a:br>
              <a:rPr lang="ru-RU" sz="1400" dirty="0">
                <a:latin typeface="+mj-lt"/>
              </a:rPr>
            </a:br>
            <a:r>
              <a:rPr lang="en-US" sz="1400" dirty="0">
                <a:latin typeface="+mj-lt"/>
              </a:rPr>
              <a:t>(derivative):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Сезонное дифференцирование</a:t>
            </a:r>
            <a:br>
              <a:rPr lang="ru-RU" sz="1400" dirty="0">
                <a:latin typeface="+mj-lt"/>
              </a:rPr>
            </a:br>
            <a:r>
              <a:rPr lang="en-US" sz="1400" dirty="0">
                <a:latin typeface="+mj-lt"/>
              </a:rPr>
              <a:t>Seasonal derivative: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Нормализация дисперсии </a:t>
            </a:r>
            <a:r>
              <a:rPr lang="en-US" sz="1400" dirty="0">
                <a:latin typeface="+mj-lt"/>
              </a:rPr>
              <a:t>(</a:t>
            </a:r>
            <a:r>
              <a:rPr lang="ru-RU" sz="1400" dirty="0">
                <a:latin typeface="+mj-lt"/>
              </a:rPr>
              <a:t>преобразование Бокса-Кокса</a:t>
            </a:r>
            <a:r>
              <a:rPr lang="en-US" sz="1400" dirty="0">
                <a:latin typeface="+mj-lt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Тест на стационарность</a:t>
            </a:r>
            <a:r>
              <a:rPr lang="en-US" sz="1400" dirty="0">
                <a:latin typeface="+mj-lt"/>
              </a:rPr>
              <a:t> (</a:t>
            </a:r>
            <a:r>
              <a:rPr lang="ru-RU" sz="1400" dirty="0">
                <a:latin typeface="+mj-lt"/>
              </a:rPr>
              <a:t>Критерий Дики-</a:t>
            </a:r>
            <a:r>
              <a:rPr lang="ru-RU" sz="1400" dirty="0" err="1">
                <a:latin typeface="+mj-lt"/>
              </a:rPr>
              <a:t>Фуллера</a:t>
            </a:r>
            <a:r>
              <a:rPr lang="en-US" sz="1400" dirty="0">
                <a:latin typeface="+mj-lt"/>
              </a:rPr>
              <a:t>)</a:t>
            </a:r>
            <a:r>
              <a:rPr lang="ru-RU" sz="1400" dirty="0">
                <a:latin typeface="+mj-lt"/>
              </a:rPr>
              <a:t>: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lvl="3"/>
            <a:r>
              <a:rPr lang="en-US" sz="1400" dirty="0">
                <a:latin typeface="+mj-lt"/>
              </a:rPr>
              <a:t>H</a:t>
            </a:r>
            <a:r>
              <a:rPr lang="en-US" sz="1400" baseline="-25000" dirty="0">
                <a:latin typeface="+mj-lt"/>
              </a:rPr>
              <a:t>0</a:t>
            </a:r>
            <a:r>
              <a:rPr lang="en-US" sz="1400" dirty="0">
                <a:latin typeface="+mj-lt"/>
              </a:rPr>
              <a:t> – non-stationarity</a:t>
            </a:r>
          </a:p>
          <a:p>
            <a:pPr lvl="3"/>
            <a:r>
              <a:rPr lang="en-US" sz="1400" dirty="0">
                <a:latin typeface="+mj-lt"/>
              </a:rPr>
              <a:t>H</a:t>
            </a:r>
            <a:r>
              <a:rPr lang="en-US" sz="1400" baseline="-25000" dirty="0">
                <a:latin typeface="+mj-lt"/>
              </a:rPr>
              <a:t>1</a:t>
            </a:r>
            <a:r>
              <a:rPr lang="en-US" sz="1400" dirty="0">
                <a:latin typeface="+mj-lt"/>
              </a:rPr>
              <a:t> – stationarity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Операции с временными рядами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638DA-9660-4D3B-AE4A-3E10F1EB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1" y="2961555"/>
            <a:ext cx="3331651" cy="12010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72AC2E-F248-4067-82FD-503CEE25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1" y="848486"/>
            <a:ext cx="3331651" cy="211306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0E41B4-6DBC-4EE2-9010-340D8F161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6" y="3250747"/>
            <a:ext cx="2143424" cy="590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199F87-B9F7-4153-8FF5-F9D7A8370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0" y="935250"/>
            <a:ext cx="1419225" cy="42576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CB6236D-5E93-4076-9C00-AC0CB444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0" y="1795277"/>
            <a:ext cx="1481475" cy="4128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596F09E-B31B-42E2-56EA-323A7B699389}"/>
                  </a:ext>
                </a:extLst>
              </p14:cNvPr>
              <p14:cNvContentPartPr/>
              <p14:nvPr/>
            </p14:nvContentPartPr>
            <p14:xfrm>
              <a:off x="6750689" y="365619"/>
              <a:ext cx="1982520" cy="2296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596F09E-B31B-42E2-56EA-323A7B6993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7689" y="302619"/>
                <a:ext cx="210816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25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8139451" cy="1629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1341B8"/>
                </a:solidFill>
                <a:effectLst/>
                <a:latin typeface="+mj-lt"/>
              </a:rPr>
              <a:t>autoregressive integrated moving average</a:t>
            </a:r>
            <a:endParaRPr lang="en-US" sz="1400" b="1" dirty="0">
              <a:solidFill>
                <a:srgbClr val="1341B8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Показывает хорошие результаты в прогнозировании </a:t>
            </a:r>
            <a:r>
              <a:rPr lang="ru-RU" sz="1400" dirty="0" err="1">
                <a:latin typeface="+mj-lt"/>
              </a:rPr>
              <a:t>авторегрессионных</a:t>
            </a:r>
            <a:r>
              <a:rPr lang="ru-RU" sz="1400" dirty="0">
                <a:latin typeface="+mj-lt"/>
              </a:rPr>
              <a:t> временных рядов с сильной сезонностью;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Необходима индивидуальная тонкая настройка для каждого нового примера.</a:t>
            </a:r>
            <a:endParaRPr lang="ru-RU" sz="1400" dirty="0">
              <a:latin typeface="+mj-lt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Модель </a:t>
            </a:r>
            <a:r>
              <a:rPr lang="en-US" sz="2000" dirty="0"/>
              <a:t>ARIMA (I)</a:t>
            </a:r>
            <a:endParaRPr lang="ru-RU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4410EC-D213-4A83-9CF1-A1941BD96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1" y="2477438"/>
            <a:ext cx="3449628" cy="420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C1F0B-C0DA-4A48-91BA-8144F6F1C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1" y="3394681"/>
            <a:ext cx="4558083" cy="3027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24F128-4D4B-4093-B5A7-B1B09222A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53" y="2977914"/>
            <a:ext cx="3394532" cy="300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7B67C2-9757-4EEC-AFC6-EB9F70D102DD}"/>
              </a:ext>
            </a:extLst>
          </p:cNvPr>
          <p:cNvSpPr txBox="1"/>
          <p:nvPr/>
        </p:nvSpPr>
        <p:spPr>
          <a:xfrm>
            <a:off x="470317" y="2312848"/>
            <a:ext cx="50251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AR(p)</a:t>
            </a:r>
            <a:r>
              <a:rPr lang="ru-RU" sz="1400" dirty="0">
                <a:latin typeface="+mj-lt"/>
              </a:rPr>
              <a:t>, </a:t>
            </a:r>
            <a:r>
              <a:rPr lang="ru-RU" sz="1400" dirty="0" err="1">
                <a:latin typeface="+mj-lt"/>
              </a:rPr>
              <a:t>авторегрессионная</a:t>
            </a:r>
            <a:r>
              <a:rPr lang="ru-RU" sz="1400" dirty="0">
                <a:latin typeface="+mj-lt"/>
              </a:rPr>
              <a:t> компонента</a:t>
            </a:r>
            <a:r>
              <a:rPr lang="en-US" sz="1400" dirty="0">
                <a:latin typeface="+mj-lt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MA(q)</a:t>
            </a:r>
            <a:r>
              <a:rPr lang="ru-RU" sz="1400" dirty="0">
                <a:latin typeface="+mj-lt"/>
              </a:rPr>
              <a:t>, компонента скользящего среднего</a:t>
            </a:r>
            <a:r>
              <a:rPr lang="en-US" sz="1400" dirty="0">
                <a:latin typeface="+mj-lt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ARMA(</a:t>
            </a:r>
            <a:r>
              <a:rPr lang="en-US" sz="1400" dirty="0" err="1">
                <a:latin typeface="+mj-lt"/>
              </a:rPr>
              <a:t>p,q</a:t>
            </a:r>
            <a:r>
              <a:rPr lang="en-US" sz="1400" dirty="0">
                <a:latin typeface="+mj-lt"/>
              </a:rPr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6553E-72C1-40BA-B7C4-3283831A3F41}"/>
              </a:ext>
            </a:extLst>
          </p:cNvPr>
          <p:cNvSpPr txBox="1"/>
          <p:nvPr/>
        </p:nvSpPr>
        <p:spPr>
          <a:xfrm>
            <a:off x="470317" y="2147831"/>
            <a:ext cx="500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1341B8"/>
                </a:solidFill>
                <a:latin typeface="+mj-lt"/>
              </a:rPr>
              <a:t>Компоненты:</a:t>
            </a:r>
            <a:endParaRPr lang="ru-R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42519F4-DD52-8ACB-5BF9-B266BA4F6A97}"/>
                  </a:ext>
                </a:extLst>
              </p14:cNvPr>
              <p14:cNvContentPartPr/>
              <p14:nvPr/>
            </p14:nvContentPartPr>
            <p14:xfrm>
              <a:off x="6836009" y="381459"/>
              <a:ext cx="1910880" cy="2739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42519F4-DD52-8ACB-5BF9-B266BA4F6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3369" y="318819"/>
                <a:ext cx="203652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03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Модель </a:t>
            </a:r>
            <a:r>
              <a:rPr lang="en-US" sz="2000" dirty="0"/>
              <a:t>ARIMA (II)</a:t>
            </a:r>
            <a:endParaRPr lang="ru-RU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CD43C-B343-4257-90A3-DA8886249682}"/>
              </a:ext>
            </a:extLst>
          </p:cNvPr>
          <p:cNvSpPr txBox="1"/>
          <p:nvPr/>
        </p:nvSpPr>
        <p:spPr>
          <a:xfrm>
            <a:off x="218955" y="1804555"/>
            <a:ext cx="5005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ARMA(2,2)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6DD3E7-3AB8-44F9-86C2-27F3646F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70" y="776493"/>
            <a:ext cx="5523404" cy="13063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4B7424-7F05-4FED-9A65-6487DC29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79" y="2142222"/>
            <a:ext cx="5718695" cy="12873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4CA3E1E-97A8-456C-948A-77AC6E0B8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26" y="3612025"/>
            <a:ext cx="5586348" cy="1509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214F7A1-D05B-7B8E-468C-B521226F9A98}"/>
                  </a:ext>
                </a:extLst>
              </p14:cNvPr>
              <p14:cNvContentPartPr/>
              <p14:nvPr/>
            </p14:nvContentPartPr>
            <p14:xfrm>
              <a:off x="6782729" y="476859"/>
              <a:ext cx="1991520" cy="1450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214F7A1-D05B-7B8E-468C-B521226F9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9729" y="413859"/>
                <a:ext cx="211716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96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Модель </a:t>
            </a:r>
            <a:r>
              <a:rPr lang="en-US" sz="2000" dirty="0"/>
              <a:t>ARIMA (III)</a:t>
            </a:r>
            <a:endParaRPr lang="ru-RU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895E0-D503-4C56-B8A3-6446C827919C}"/>
              </a:ext>
            </a:extLst>
          </p:cNvPr>
          <p:cNvSpPr txBox="1"/>
          <p:nvPr/>
        </p:nvSpPr>
        <p:spPr>
          <a:xfrm>
            <a:off x="165100" y="728099"/>
            <a:ext cx="8577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+mj-lt"/>
              </a:rPr>
              <a:t>Wold’s</a:t>
            </a:r>
            <a:r>
              <a:rPr lang="en-US" sz="1400" b="1" dirty="0">
                <a:latin typeface="+mj-lt"/>
              </a:rPr>
              <a:t> theorem:</a:t>
            </a:r>
          </a:p>
          <a:p>
            <a:r>
              <a:rPr lang="ru-RU" sz="1400" dirty="0">
                <a:latin typeface="+mj-lt"/>
              </a:rPr>
              <a:t>Каждый стационарный временной ряд может быть аппроксимирован моделью ARMA (p, q) с заданной точностью.</a:t>
            </a:r>
          </a:p>
          <a:p>
            <a:endParaRPr lang="en-US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Временной ряд должен быть</a:t>
            </a:r>
            <a:r>
              <a:rPr lang="ru-RU" sz="1400" dirty="0">
                <a:solidFill>
                  <a:srgbClr val="1341B8"/>
                </a:solidFill>
                <a:latin typeface="+mj-lt"/>
              </a:rPr>
              <a:t> </a:t>
            </a:r>
            <a:r>
              <a:rPr lang="ru-RU" sz="1400" b="1" dirty="0">
                <a:solidFill>
                  <a:srgbClr val="0230AC"/>
                </a:solidFill>
                <a:latin typeface="+mj-lt"/>
              </a:rPr>
              <a:t>стационарен:</a:t>
            </a:r>
            <a:endParaRPr lang="en-US" sz="1400" b="1" dirty="0">
              <a:solidFill>
                <a:srgbClr val="0230AC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Преобразование Бокса-Кокса (</a:t>
            </a:r>
            <a:r>
              <a:rPr lang="ru-RU" sz="1400" dirty="0" err="1">
                <a:latin typeface="+mj-lt"/>
              </a:rPr>
              <a:t>log</a:t>
            </a:r>
            <a:r>
              <a:rPr lang="ru-RU" sz="1400" dirty="0">
                <a:latin typeface="+mj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Дифференцирование (одношаговое или сезонное)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+mj-lt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400" dirty="0">
                <a:latin typeface="+mj-lt"/>
              </a:rPr>
              <a:t>ARIMA(</a:t>
            </a:r>
            <a:r>
              <a:rPr lang="en-US" sz="1400" dirty="0" err="1">
                <a:latin typeface="+mj-lt"/>
              </a:rPr>
              <a:t>p,d,q</a:t>
            </a:r>
            <a:r>
              <a:rPr lang="en-US" sz="1400" dirty="0">
                <a:latin typeface="+mj-lt"/>
              </a:rPr>
              <a:t>) – </a:t>
            </a:r>
            <a:r>
              <a:rPr lang="ru-RU" sz="1400" dirty="0">
                <a:latin typeface="+mj-lt"/>
              </a:rPr>
              <a:t>модель</a:t>
            </a:r>
            <a:r>
              <a:rPr lang="en-US" sz="1400" dirty="0">
                <a:latin typeface="+mj-lt"/>
              </a:rPr>
              <a:t> ARMA </a:t>
            </a:r>
            <a:r>
              <a:rPr lang="ru-RU" sz="1400" dirty="0">
                <a:latin typeface="+mj-lt"/>
              </a:rPr>
              <a:t>для временных рядов, где d-</a:t>
            </a:r>
            <a:r>
              <a:rPr lang="ru-RU" sz="1400" dirty="0"/>
              <a:t>порядок дифференцирования (взятия последовательной разности)</a:t>
            </a:r>
            <a:endParaRPr lang="ru-RU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11BF1-1D36-4C88-B944-A99B5747529C}"/>
              </a:ext>
            </a:extLst>
          </p:cNvPr>
          <p:cNvSpPr txBox="1"/>
          <p:nvPr/>
        </p:nvSpPr>
        <p:spPr>
          <a:xfrm>
            <a:off x="185180" y="3317540"/>
            <a:ext cx="769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Сезонность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Segoe Print" panose="020006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18B131-47BE-4AED-8180-52164062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9" y="3182838"/>
            <a:ext cx="3663811" cy="4241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45DFC4-7E86-4256-B460-D90FC3106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2" y="3772444"/>
            <a:ext cx="3159815" cy="345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D75029-70F2-4C82-8888-D40E8EA73E8C}"/>
              </a:ext>
            </a:extLst>
          </p:cNvPr>
          <p:cNvSpPr txBox="1"/>
          <p:nvPr/>
        </p:nvSpPr>
        <p:spPr>
          <a:xfrm>
            <a:off x="5460267" y="3258006"/>
            <a:ext cx="393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+ P components with period S</a:t>
            </a:r>
            <a:endParaRPr lang="ru-RU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33D40-1411-4A25-B8EA-9283D33C9910}"/>
              </a:ext>
            </a:extLst>
          </p:cNvPr>
          <p:cNvSpPr txBox="1"/>
          <p:nvPr/>
        </p:nvSpPr>
        <p:spPr>
          <a:xfrm>
            <a:off x="5460266" y="3817637"/>
            <a:ext cx="393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+ Q components with period S</a:t>
            </a:r>
            <a:endParaRPr lang="ru-RU" sz="1200" dirty="0">
              <a:latin typeface="+mj-lt"/>
            </a:endParaRPr>
          </a:p>
        </p:txBody>
      </p:sp>
      <p:sp>
        <p:nvSpPr>
          <p:cNvPr id="19" name="Стрелка вниз 11">
            <a:extLst>
              <a:ext uri="{FF2B5EF4-FFF2-40B4-BE49-F238E27FC236}">
                <a16:creationId xmlns:a16="http://schemas.microsoft.com/office/drawing/2014/main" id="{D828B0AD-C8E0-4DE8-906E-527CB036003D}"/>
              </a:ext>
            </a:extLst>
          </p:cNvPr>
          <p:cNvSpPr/>
          <p:nvPr/>
        </p:nvSpPr>
        <p:spPr>
          <a:xfrm>
            <a:off x="2937614" y="4227348"/>
            <a:ext cx="189132" cy="3459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Print" panose="02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BE2EE-D466-41BD-9568-F1F613177287}"/>
              </a:ext>
            </a:extLst>
          </p:cNvPr>
          <p:cNvSpPr txBox="1"/>
          <p:nvPr/>
        </p:nvSpPr>
        <p:spPr>
          <a:xfrm>
            <a:off x="2556412" y="4819361"/>
            <a:ext cx="519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SARMA(p,q)x(P,Q)</a:t>
            </a:r>
            <a:endParaRPr lang="ru-RU" sz="1200" b="1" dirty="0">
              <a:latin typeface="+mj-lt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2B5DCF5-B635-85AD-03C8-8BB56DA8DB82}"/>
              </a:ext>
            </a:extLst>
          </p:cNvPr>
          <p:cNvGrpSpPr/>
          <p:nvPr/>
        </p:nvGrpSpPr>
        <p:grpSpPr>
          <a:xfrm>
            <a:off x="6620729" y="312339"/>
            <a:ext cx="2172960" cy="309240"/>
            <a:chOff x="6620729" y="312339"/>
            <a:chExt cx="217296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999F378-3F8B-7AE7-C19E-D8CC96CE9FF6}"/>
                    </a:ext>
                  </a:extLst>
                </p14:cNvPr>
                <p14:cNvContentPartPr/>
                <p14:nvPr/>
              </p14:nvContentPartPr>
              <p14:xfrm>
                <a:off x="6620729" y="312339"/>
                <a:ext cx="2172960" cy="3092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999F378-3F8B-7AE7-C19E-D8CC96CE9F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7729" y="249699"/>
                  <a:ext cx="22986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380050A-A6B5-A606-2153-6290B68F45BD}"/>
                    </a:ext>
                  </a:extLst>
                </p14:cNvPr>
                <p14:cNvContentPartPr/>
                <p14:nvPr/>
              </p14:nvContentPartPr>
              <p14:xfrm>
                <a:off x="6885689" y="372099"/>
                <a:ext cx="751680" cy="113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380050A-A6B5-A606-2153-6290B68F4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2689" y="309459"/>
                  <a:ext cx="877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AA95B2FC-8E31-1A1E-C426-9CF82B8B8733}"/>
                    </a:ext>
                  </a:extLst>
                </p14:cNvPr>
                <p14:cNvContentPartPr/>
                <p14:nvPr/>
              </p14:nvContentPartPr>
              <p14:xfrm>
                <a:off x="7187729" y="476859"/>
                <a:ext cx="360" cy="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AA95B2FC-8E31-1A1E-C426-9CF82B8B87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4729" y="41385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CFF338C-0882-A695-BF12-8B9634E1DF37}"/>
                    </a:ext>
                  </a:extLst>
                </p14:cNvPr>
                <p14:cNvContentPartPr/>
                <p14:nvPr/>
              </p14:nvContentPartPr>
              <p14:xfrm>
                <a:off x="7099169" y="364899"/>
                <a:ext cx="120240" cy="1123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CFF338C-0882-A695-BF12-8B9634E1DF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36169" y="301899"/>
                  <a:ext cx="245880" cy="23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267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099" y="736483"/>
            <a:ext cx="7862133" cy="16377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+mj-lt"/>
              </a:rPr>
              <a:t>Необходимо найти значения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P,Q,p,q</a:t>
            </a:r>
            <a:r>
              <a:rPr lang="en-US" sz="1400" dirty="0">
                <a:latin typeface="+mj-lt"/>
              </a:rPr>
              <a:t>)</a:t>
            </a:r>
            <a:r>
              <a:rPr lang="ru-RU" sz="1400" dirty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Минимизация информационного критерия </a:t>
            </a:r>
            <a:r>
              <a:rPr lang="ru-RU" sz="1400" dirty="0" err="1">
                <a:latin typeface="+mj-lt"/>
              </a:rPr>
              <a:t>Акаике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Akaike</a:t>
            </a:r>
            <a:r>
              <a:rPr lang="en-US" sz="1400" dirty="0">
                <a:latin typeface="+mj-lt"/>
              </a:rPr>
              <a:t> info criterion):</a:t>
            </a:r>
            <a:r>
              <a:rPr lang="ru-RU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  AIC = 2 </a:t>
            </a:r>
            <a:r>
              <a:rPr lang="en-US" sz="1400" dirty="0" err="1">
                <a:latin typeface="+mj-lt"/>
              </a:rPr>
              <a:t>lnL</a:t>
            </a:r>
            <a:r>
              <a:rPr lang="en-US" sz="1400" dirty="0">
                <a:latin typeface="+mj-lt"/>
              </a:rPr>
              <a:t> + 2k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 - </a:t>
            </a:r>
            <a:r>
              <a:rPr lang="ru-RU" sz="1400" dirty="0">
                <a:latin typeface="+mj-lt"/>
              </a:rPr>
              <a:t>Функция правдоподобия 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k = P + Q + p + q + 1 – </a:t>
            </a:r>
            <a:r>
              <a:rPr lang="ru-RU" sz="1400" dirty="0">
                <a:latin typeface="+mj-lt"/>
              </a:rPr>
              <a:t>число параметров модели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230AC"/>
                </a:solidFill>
                <a:latin typeface="+mj-lt"/>
              </a:rPr>
              <a:t>Лучшая модель - модель </a:t>
            </a:r>
            <a:r>
              <a:rPr lang="en-US" sz="1400" b="1" dirty="0">
                <a:solidFill>
                  <a:srgbClr val="0230AC"/>
                </a:solidFill>
                <a:latin typeface="+mj-lt"/>
              </a:rPr>
              <a:t>ARIMA(</a:t>
            </a:r>
            <a:r>
              <a:rPr lang="en-US" sz="1400" b="1" dirty="0" err="1">
                <a:solidFill>
                  <a:srgbClr val="0230AC"/>
                </a:solidFill>
                <a:latin typeface="+mj-lt"/>
              </a:rPr>
              <a:t>p,q</a:t>
            </a:r>
            <a:r>
              <a:rPr lang="en-US" sz="1400" b="1" dirty="0">
                <a:solidFill>
                  <a:srgbClr val="0230AC"/>
                </a:solidFill>
                <a:latin typeface="+mj-lt"/>
              </a:rPr>
              <a:t>)x(P,Q) </a:t>
            </a:r>
            <a:r>
              <a:rPr lang="ru-RU" sz="1400" b="1" dirty="0">
                <a:solidFill>
                  <a:srgbClr val="0230AC"/>
                </a:solidFill>
                <a:latin typeface="+mj-lt"/>
              </a:rPr>
              <a:t>с минимальным значением</a:t>
            </a:r>
            <a:r>
              <a:rPr lang="en-US" sz="1400" b="1" dirty="0">
                <a:solidFill>
                  <a:srgbClr val="0230AC"/>
                </a:solidFill>
                <a:latin typeface="+mj-lt"/>
              </a:rPr>
              <a:t> AIC.</a:t>
            </a:r>
            <a:endParaRPr lang="ru-RU" sz="1400" b="1" dirty="0">
              <a:solidFill>
                <a:srgbClr val="0230AC"/>
              </a:solidFill>
              <a:latin typeface="+mj-lt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Модель </a:t>
            </a:r>
            <a:r>
              <a:rPr lang="en-US" sz="2000" dirty="0"/>
              <a:t>ARIMA (IV)</a:t>
            </a:r>
            <a:endParaRPr lang="ru-RU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84291-C4D8-4C08-90FF-E6472617AA15}"/>
              </a:ext>
            </a:extLst>
          </p:cNvPr>
          <p:cNvSpPr txBox="1"/>
          <p:nvPr/>
        </p:nvSpPr>
        <p:spPr>
          <a:xfrm>
            <a:off x="4452078" y="1332346"/>
            <a:ext cx="5314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dirty="0">
              <a:latin typeface="+mj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76BA77-ED2D-4EDF-8C88-3FF4AEC4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89" y="3135216"/>
            <a:ext cx="4715533" cy="177912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1716D08-FF6F-4BDE-808E-13EC65B725A5}"/>
              </a:ext>
            </a:extLst>
          </p:cNvPr>
          <p:cNvSpPr/>
          <p:nvPr/>
        </p:nvSpPr>
        <p:spPr>
          <a:xfrm>
            <a:off x="4654036" y="3345597"/>
            <a:ext cx="1888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+mj-lt"/>
              </a:rPr>
              <a:t>ARIMA(2; 0</a:t>
            </a:r>
            <a:r>
              <a:rPr lang="en-US" sz="1400" dirty="0">
                <a:latin typeface="+mj-lt"/>
              </a:rPr>
              <a:t>; 1</a:t>
            </a:r>
            <a:r>
              <a:rPr lang="it-IT" sz="1400" dirty="0">
                <a:latin typeface="+mj-lt"/>
              </a:rPr>
              <a:t>) (2; 1; 2)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099" y="3499485"/>
            <a:ext cx="38924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SARMA(</a:t>
            </a:r>
            <a:r>
              <a:rPr lang="en-US" sz="1400" b="1" dirty="0" err="1">
                <a:latin typeface="+mj-lt"/>
              </a:rPr>
              <a:t>p,q</a:t>
            </a:r>
            <a:r>
              <a:rPr lang="en-US" sz="1400" b="1" dirty="0">
                <a:latin typeface="+mj-lt"/>
              </a:rPr>
              <a:t>)x(P,Q)</a:t>
            </a:r>
            <a:r>
              <a:rPr lang="en-US" sz="1400" dirty="0">
                <a:latin typeface="+mj-lt"/>
              </a:rPr>
              <a:t>  </a:t>
            </a:r>
            <a:endParaRPr lang="ru-RU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+ d – </a:t>
            </a:r>
            <a:r>
              <a:rPr lang="ru-RU" sz="1400" dirty="0">
                <a:latin typeface="+mj-lt"/>
              </a:rPr>
              <a:t>порядок дифференцирования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+ D – </a:t>
            </a:r>
            <a:r>
              <a:rPr lang="ru-RU" sz="1400" dirty="0">
                <a:latin typeface="+mj-lt"/>
              </a:rPr>
              <a:t>порядок сезонного дифференцирования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= </a:t>
            </a:r>
            <a:r>
              <a:rPr lang="ru-RU" sz="1400" dirty="0">
                <a:solidFill>
                  <a:srgbClr val="0230AC"/>
                </a:solidFill>
                <a:latin typeface="+mj-lt"/>
              </a:rPr>
              <a:t>модель</a:t>
            </a:r>
            <a:r>
              <a:rPr lang="en-US" sz="1400" dirty="0">
                <a:solidFill>
                  <a:srgbClr val="0230AC"/>
                </a:solidFill>
                <a:latin typeface="+mj-lt"/>
              </a:rPr>
              <a:t>  </a:t>
            </a:r>
            <a:r>
              <a:rPr lang="en-US" sz="1400" b="1" dirty="0">
                <a:solidFill>
                  <a:srgbClr val="0230AC"/>
                </a:solidFill>
                <a:latin typeface="+mj-lt"/>
              </a:rPr>
              <a:t>SARIMA(</a:t>
            </a:r>
            <a:r>
              <a:rPr lang="en-US" sz="1400" b="1" dirty="0" err="1">
                <a:solidFill>
                  <a:srgbClr val="0230AC"/>
                </a:solidFill>
                <a:latin typeface="+mj-lt"/>
              </a:rPr>
              <a:t>p,d,q</a:t>
            </a:r>
            <a:r>
              <a:rPr lang="en-US" sz="1400" b="1" dirty="0">
                <a:solidFill>
                  <a:srgbClr val="0230AC"/>
                </a:solidFill>
                <a:latin typeface="+mj-lt"/>
              </a:rPr>
              <a:t>)x(P,D,Q)</a:t>
            </a:r>
            <a:endParaRPr lang="en-US" sz="1400" dirty="0">
              <a:solidFill>
                <a:srgbClr val="0230AC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DE0BF74-2C91-28C5-7C93-F9664FD41B13}"/>
                  </a:ext>
                </a:extLst>
              </p14:cNvPr>
              <p14:cNvContentPartPr/>
              <p14:nvPr/>
            </p14:nvContentPartPr>
            <p14:xfrm>
              <a:off x="6805409" y="423219"/>
              <a:ext cx="1853280" cy="4078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DE0BF74-2C91-28C5-7C93-F9664FD41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2409" y="360579"/>
                <a:ext cx="197892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62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6476332" cy="16377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400" dirty="0">
                <a:cs typeface="Calibri"/>
              </a:rPr>
              <a:t>Пример. Сравним две модели: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линейная регрессия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скользящее среднее значение.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cs typeface="Calibri"/>
              </a:rPr>
              <a:t>График ниже иллюстрирует результат прогнозирования моделей на тестовом наборе данных.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Метрики точности прогноза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4" descr="https://lh3.googleusercontent.com/ogvRNRLe5aN_aGysDZDgG8tT9qwG2JzQFn4HuFxDKGbcAEWXwC1wbZ4EuvYRsNiKkJCJ6nYgGX2Di0yxOdavmWHLUeJLzH9IRZnKTRNH7vLTxl33_xTZThdD0PnEcy4TmYxDUe4">
            <a:extLst>
              <a:ext uri="{FF2B5EF4-FFF2-40B4-BE49-F238E27FC236}">
                <a16:creationId xmlns:a16="http://schemas.microsoft.com/office/drawing/2014/main" id="{A10281C7-5FE0-487F-B01E-EE5FD032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2894911"/>
            <a:ext cx="3898304" cy="19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lh4.googleusercontent.com/DjLyY1kg81KfMOAHBgSXOOOTUKRu5k3t3IPaUtcIbQNDkqqgx-qeUi28oDSXBxDIMwXXQ54VNZpbgQVCOE0wx_oy_WfxAhr4E7G5SauhROFkC6f5dbejK22hczlXTeMVzrPnjAU">
            <a:extLst>
              <a:ext uri="{FF2B5EF4-FFF2-40B4-BE49-F238E27FC236}">
                <a16:creationId xmlns:a16="http://schemas.microsoft.com/office/drawing/2014/main" id="{C2767B7B-ECB6-404F-87FE-A2986326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98" y="2851350"/>
            <a:ext cx="4020551" cy="19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84A63-0BE4-41EC-B4A7-0617064A8575}"/>
              </a:ext>
            </a:extLst>
          </p:cNvPr>
          <p:cNvSpPr txBox="1"/>
          <p:nvPr/>
        </p:nvSpPr>
        <p:spPr>
          <a:xfrm>
            <a:off x="1572257" y="2563071"/>
            <a:ext cx="1804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cs typeface="Calibri"/>
              </a:rPr>
              <a:t>Скользящее среднее</a:t>
            </a:r>
            <a:endParaRPr lang="ru-R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E5510-0747-4238-8087-2CBDB86D7682}"/>
              </a:ext>
            </a:extLst>
          </p:cNvPr>
          <p:cNvSpPr txBox="1"/>
          <p:nvPr/>
        </p:nvSpPr>
        <p:spPr>
          <a:xfrm>
            <a:off x="5503704" y="2563071"/>
            <a:ext cx="1804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cs typeface="Calibri"/>
              </a:rPr>
              <a:t>Линейная регрессия</a:t>
            </a:r>
            <a:endParaRPr lang="ru-RU" sz="1400" b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4E1FFBF-DA19-95A7-3E00-BBF30A134F40}"/>
              </a:ext>
            </a:extLst>
          </p:cNvPr>
          <p:cNvGrpSpPr/>
          <p:nvPr/>
        </p:nvGrpSpPr>
        <p:grpSpPr>
          <a:xfrm>
            <a:off x="6829889" y="222699"/>
            <a:ext cx="1819440" cy="545760"/>
            <a:chOff x="6829889" y="222699"/>
            <a:chExt cx="181944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876577-B788-65C1-219B-940FBD015AAC}"/>
                    </a:ext>
                  </a:extLst>
                </p14:cNvPr>
                <p14:cNvContentPartPr/>
                <p14:nvPr/>
              </p14:nvContentPartPr>
              <p14:xfrm>
                <a:off x="6829889" y="222699"/>
                <a:ext cx="1705680" cy="545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876577-B788-65C1-219B-940FBD015A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6889" y="159699"/>
                  <a:ext cx="18313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858C8C0-93A0-6058-8FEA-E2D031F51245}"/>
                    </a:ext>
                  </a:extLst>
                </p14:cNvPr>
                <p14:cNvContentPartPr/>
                <p14:nvPr/>
              </p14:nvContentPartPr>
              <p14:xfrm>
                <a:off x="7378529" y="524019"/>
                <a:ext cx="1270800" cy="1944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858C8C0-93A0-6058-8FEA-E2D031F512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15889" y="461379"/>
                  <a:ext cx="1396440" cy="32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294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7904079" cy="366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</a:rPr>
              <a:t>Метрики оценки точности прогноза:</a:t>
            </a: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  <a:p>
            <a:pPr marL="519112" indent="-285750">
              <a:buFont typeface="Wingdings" panose="05000000000000000000" pitchFamily="2" charset="2"/>
              <a:buChar char="§"/>
              <a:tabLst>
                <a:tab pos="457200" algn="l"/>
                <a:tab pos="801688" algn="l"/>
              </a:tabLst>
            </a:pPr>
            <a:r>
              <a:rPr lang="en-US" sz="1600" dirty="0">
                <a:latin typeface="+mj-lt"/>
              </a:rPr>
              <a:t> R</a:t>
            </a:r>
            <a:r>
              <a:rPr lang="en-US" sz="1600" baseline="30000" dirty="0">
                <a:latin typeface="+mj-lt"/>
              </a:rPr>
              <a:t>2</a:t>
            </a:r>
          </a:p>
          <a:p>
            <a:pPr marL="519112" lvl="1" fontAlgn="base">
              <a:buFont typeface="Wingdings" panose="05000000000000000000" pitchFamily="2" charset="2"/>
              <a:buChar char="§"/>
              <a:tabLst>
                <a:tab pos="457200" algn="l"/>
                <a:tab pos="801688" algn="l"/>
              </a:tabLst>
            </a:pPr>
            <a:r>
              <a:rPr lang="en-US" sz="1600" dirty="0">
                <a:latin typeface="+mj-lt"/>
              </a:rPr>
              <a:t> MSE (RMSE) – mean squared error – </a:t>
            </a:r>
            <a:r>
              <a:rPr lang="ru-RU" sz="1600" dirty="0">
                <a:latin typeface="+mj-lt"/>
              </a:rPr>
              <a:t>среднеквадратичная ошибка</a:t>
            </a:r>
            <a:endParaRPr lang="en-US" sz="1600" dirty="0">
              <a:latin typeface="+mj-lt"/>
            </a:endParaRPr>
          </a:p>
          <a:p>
            <a:pPr marL="519112" lvl="1" fontAlgn="base">
              <a:buFont typeface="Wingdings" panose="05000000000000000000" pitchFamily="2" charset="2"/>
              <a:buChar char="§"/>
              <a:tabLst>
                <a:tab pos="457200" algn="l"/>
                <a:tab pos="801688" algn="l"/>
              </a:tabLst>
            </a:pPr>
            <a:r>
              <a:rPr lang="en-US" sz="1600" dirty="0">
                <a:latin typeface="+mj-lt"/>
              </a:rPr>
              <a:t> MAE – mean absolute error – </a:t>
            </a:r>
            <a:r>
              <a:rPr lang="ru-RU" sz="1600" b="0" i="0" dirty="0">
                <a:solidFill>
                  <a:srgbClr val="222222"/>
                </a:solidFill>
                <a:effectLst/>
                <a:latin typeface="+mj-lt"/>
              </a:rPr>
              <a:t>средняя абсолютная ошибка</a:t>
            </a:r>
            <a:endParaRPr lang="en-US" sz="1600" dirty="0">
              <a:latin typeface="+mj-lt"/>
            </a:endParaRPr>
          </a:p>
          <a:p>
            <a:pPr marL="519112" lvl="1" fontAlgn="base">
              <a:buFont typeface="Wingdings" panose="05000000000000000000" pitchFamily="2" charset="2"/>
              <a:buChar char="§"/>
              <a:tabLst>
                <a:tab pos="457200" algn="l"/>
                <a:tab pos="801688" algn="l"/>
              </a:tabLst>
            </a:pPr>
            <a:r>
              <a:rPr lang="en-US" sz="1600" dirty="0">
                <a:latin typeface="+mj-lt"/>
              </a:rPr>
              <a:t> MAPE – mean absolute percentage error – </a:t>
            </a:r>
            <a:r>
              <a:rPr lang="ru-RU" sz="1600" b="0" i="0" dirty="0">
                <a:solidFill>
                  <a:srgbClr val="222222"/>
                </a:solidFill>
                <a:effectLst/>
                <a:latin typeface="+mj-lt"/>
              </a:rPr>
              <a:t>средняя абсолютная ошибка в %</a:t>
            </a:r>
            <a:endParaRPr lang="en-US" sz="1600" dirty="0">
              <a:latin typeface="+mj-lt"/>
            </a:endParaRPr>
          </a:p>
          <a:p>
            <a:pPr marL="519112" lvl="1" fontAlgn="base">
              <a:buFont typeface="Wingdings" panose="05000000000000000000" pitchFamily="2" charset="2"/>
              <a:buChar char="§"/>
              <a:tabLst>
                <a:tab pos="457200" algn="l"/>
                <a:tab pos="801688" algn="l"/>
              </a:tabLst>
            </a:pPr>
            <a:r>
              <a:rPr lang="en-US" sz="1600" dirty="0">
                <a:latin typeface="+mj-lt"/>
              </a:rPr>
              <a:t> SMAPE – symmetric mean absolute percentage error – </a:t>
            </a:r>
            <a:r>
              <a:rPr lang="ru-RU" sz="1600" dirty="0">
                <a:latin typeface="+mj-lt"/>
              </a:rPr>
              <a:t>симметричная средняя абсолютная ошибка в </a:t>
            </a:r>
            <a:r>
              <a:rPr lang="en-US" sz="1600" dirty="0">
                <a:latin typeface="+mj-lt"/>
              </a:rPr>
              <a:t>%</a:t>
            </a:r>
          </a:p>
          <a:p>
            <a:pPr marL="457200" lvl="1" indent="-223838" fontAlgn="base">
              <a:buFont typeface="Arial" panose="020B0604020202020204" pitchFamily="34" charset="0"/>
              <a:buChar char="•"/>
              <a:tabLst>
                <a:tab pos="457200" algn="l"/>
                <a:tab pos="801688" algn="l"/>
              </a:tabLst>
            </a:pPr>
            <a:endParaRPr lang="en-US" sz="1600" dirty="0">
              <a:latin typeface="+mj-lt"/>
            </a:endParaRPr>
          </a:p>
          <a:p>
            <a:pPr marL="457200" lvl="1" indent="-223838" fontAlgn="base">
              <a:buFont typeface="Arial" panose="020B0604020202020204" pitchFamily="34" charset="0"/>
              <a:buChar char="•"/>
              <a:tabLst>
                <a:tab pos="457200" algn="l"/>
                <a:tab pos="801688" algn="l"/>
              </a:tabLst>
            </a:pPr>
            <a:endParaRPr lang="en-US" sz="1600" dirty="0">
              <a:latin typeface="+mj-l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Метрики точности прогноза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7A8A3FB-41A2-F2F8-6EAA-65BDC7EE13D2}"/>
                  </a:ext>
                </a:extLst>
              </p14:cNvPr>
              <p14:cNvContentPartPr/>
              <p14:nvPr/>
            </p14:nvContentPartPr>
            <p14:xfrm>
              <a:off x="6758249" y="490179"/>
              <a:ext cx="1981440" cy="1231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7A8A3FB-41A2-F2F8-6EAA-65BDC7EE13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5609" y="427539"/>
                <a:ext cx="210708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5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6899" y="758122"/>
                <a:ext cx="4745097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"R </a:t>
                </a:r>
                <a:r>
                  <a:rPr lang="ru-RU" sz="1400" dirty="0"/>
                  <a:t>квадрат</a:t>
                </a:r>
                <a:r>
                  <a:rPr lang="en-US" sz="1400" dirty="0"/>
                  <a:t>" </a:t>
                </a:r>
                <a:r>
                  <a:rPr lang="ru-RU" sz="1400" dirty="0"/>
                  <a:t>или коэффициент детерминации – это д</a:t>
                </a:r>
                <a:r>
                  <a:rPr lang="ru-RU" sz="1400" dirty="0">
                    <a:latin typeface="+mj-lt"/>
                  </a:rPr>
                  <a:t>оля дисперсии зависимой переменной, которую можно спрогнозировать на основе независимых переменных.</a:t>
                </a:r>
              </a:p>
              <a:p>
                <a:endParaRPr lang="en-US" sz="1400" dirty="0">
                  <a:latin typeface="+mj-lt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+mj-lt"/>
                  </a:rPr>
                  <a:t>Обычно используется для моделей линейной регрессии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latin typeface="+mj-lt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+mj-lt"/>
                  </a:rPr>
                  <a:t>Чем выше значение, тем лучше.</a:t>
                </a:r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" y="758122"/>
                <a:ext cx="4745097" cy="1600438"/>
              </a:xfrm>
              <a:prstGeom prst="rect">
                <a:avLst/>
              </a:prstGeom>
              <a:blipFill>
                <a:blip r:embed="rId2"/>
                <a:stretch>
                  <a:fillRect l="-386" t="-380" b="-3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46990" y="1060257"/>
                <a:ext cx="2238440" cy="390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90" y="1060257"/>
                <a:ext cx="2238440" cy="390363"/>
              </a:xfrm>
              <a:prstGeom prst="rect">
                <a:avLst/>
              </a:prstGeom>
              <a:blipFill>
                <a:blip r:embed="rId3"/>
                <a:stretch>
                  <a:fillRect t="-1563" b="-1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1996" y="1501099"/>
                <a:ext cx="3447638" cy="68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ru-RU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96" y="1501099"/>
                <a:ext cx="3447638" cy="688778"/>
              </a:xfrm>
              <a:prstGeom prst="rect">
                <a:avLst/>
              </a:prstGeom>
              <a:blipFill>
                <a:blip r:embed="rId4"/>
                <a:stretch>
                  <a:fillRect t="-89381" b="-108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631949" y="2173878"/>
                <a:ext cx="1794722" cy="301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i="1" dirty="0"/>
                  <a:t>T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3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3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sz="135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49" y="2173878"/>
                <a:ext cx="1794722" cy="301108"/>
              </a:xfrm>
              <a:prstGeom prst="rect">
                <a:avLst/>
              </a:prstGeom>
              <a:blipFill>
                <a:blip r:embed="rId5"/>
                <a:stretch>
                  <a:fillRect l="-1020" t="-106122" b="-167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414963" y="914400"/>
            <a:ext cx="2571750" cy="224153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0" name="Picture 2" descr="https://lh4.googleusercontent.com/0WDKfztJPGIdl9X-vnDsKfdLdOGmrIUiMPhPdRiwkgHcRDBdliU1ByFO89J65hfgD_ysEyuhGO1oV6h0THZ0RABtd-kzqvha5Cb6kn-qyK79VyHSQyxTSvxnOpnue1PQuVEbTb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2"/>
          <a:stretch/>
        </p:blipFill>
        <p:spPr bwMode="auto">
          <a:xfrm>
            <a:off x="442218" y="3224994"/>
            <a:ext cx="5714991" cy="11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5790F6ED-CE84-40D3-8552-8D4C47A3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</a:t>
            </a:r>
            <a:r>
              <a:rPr lang="en-US" sz="2000" b="1" dirty="0">
                <a:latin typeface="+mj-lt"/>
              </a:rPr>
              <a:t>R</a:t>
            </a:r>
            <a:r>
              <a:rPr lang="en-US" sz="2000" b="1" baseline="30000" dirty="0">
                <a:latin typeface="+mj-lt"/>
              </a:rPr>
              <a:t>2</a:t>
            </a:r>
            <a:endParaRPr lang="ru-RU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12F8CA-1C07-4B35-A550-B430E11540AC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02553-4E5E-4973-A68A-B7542B9AA720}"/>
                  </a:ext>
                </a:extLst>
              </p:cNvPr>
              <p:cNvSpPr txBox="1"/>
              <p:nvPr/>
            </p:nvSpPr>
            <p:spPr>
              <a:xfrm>
                <a:off x="5631949" y="2492972"/>
                <a:ext cx="1169904" cy="567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02553-4E5E-4973-A68A-B7542B9AA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49" y="2492972"/>
                <a:ext cx="1169904" cy="567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A20895-2974-4CD2-FBA1-0804133DB231}"/>
                  </a:ext>
                </a:extLst>
              </p14:cNvPr>
              <p14:cNvContentPartPr/>
              <p14:nvPr/>
            </p14:nvContentPartPr>
            <p14:xfrm>
              <a:off x="6742769" y="476859"/>
              <a:ext cx="2020680" cy="2001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A20895-2974-4CD2-FBA1-0804133DB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9769" y="413859"/>
                <a:ext cx="214632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72" y="873404"/>
            <a:ext cx="8578850" cy="3918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ru-RU" sz="1600" dirty="0">
                <a:cs typeface="Calibri"/>
              </a:rPr>
              <a:t>Временные ряды и их свойства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>
                <a:cs typeface="Calibri"/>
              </a:rPr>
              <a:t>Модель ARIMA</a:t>
            </a:r>
            <a:endParaRPr lang="en-US" sz="16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Метрики точности прогноза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Одномерное и многомерное прогнозирование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Прогнозирование как задача машинного обучения</a:t>
            </a:r>
            <a:endParaRPr lang="ru-RU" sz="1600" dirty="0">
              <a:solidFill>
                <a:srgbClr val="FF000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>
                <a:cs typeface="Calibri"/>
              </a:rPr>
              <a:t>Кросс-валидация на временных ряда</a:t>
            </a:r>
            <a:endParaRPr lang="en-US" sz="16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Нейронные сети в зачах предсказания временных рядов</a:t>
            </a:r>
            <a:endParaRPr lang="ru-RU" sz="1600" dirty="0">
              <a:cs typeface="Calibri"/>
            </a:endParaRPr>
          </a:p>
          <a:p>
            <a:pPr algn="l" rtl="0">
              <a:buFont typeface="Wingdings" panose="05000000000000000000" pitchFamily="2" charset="2"/>
              <a:buChar char="§"/>
            </a:pPr>
            <a:endParaRPr lang="ru-RU" sz="16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600" dirty="0">
              <a:cs typeface="Calibri"/>
            </a:endParaRPr>
          </a:p>
          <a:p>
            <a:pPr marL="0" indent="0">
              <a:buNone/>
            </a:pPr>
            <a:endParaRPr lang="ru-RU" sz="1600" dirty="0">
              <a:cs typeface="Calibri"/>
            </a:endParaRPr>
          </a:p>
          <a:p>
            <a:pPr marL="0" indent="0">
              <a:buNone/>
            </a:pPr>
            <a:endParaRPr lang="ru-RU" sz="1600" dirty="0">
              <a:cs typeface="Calibri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1946BA"/>
                </a:solidFill>
              </a:rPr>
              <a:t>План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C2EBD86-E230-B53D-A4D0-5F55A805115D}"/>
                  </a:ext>
                </a:extLst>
              </p14:cNvPr>
              <p14:cNvContentPartPr/>
              <p14:nvPr/>
            </p14:nvContentPartPr>
            <p14:xfrm>
              <a:off x="6798209" y="327819"/>
              <a:ext cx="1940040" cy="4420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C2EBD86-E230-B53D-A4D0-5F55A8051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5569" y="265179"/>
                <a:ext cx="206568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546" y="902394"/>
            <a:ext cx="80074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Среднеквадратичная ошибка (MSE) измеряет среднее значение квадратов ошибок, то есть среднеквадратичную разность между прогнозируемыми и фактическими значениями.</a:t>
            </a:r>
          </a:p>
          <a:p>
            <a:endParaRPr lang="ru-RU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Всегда неотрицательна.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Значения ближе к нулю лучше.</a:t>
            </a:r>
            <a:endParaRPr lang="en-US" sz="14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18234" y="2425462"/>
            <a:ext cx="2614613" cy="85053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7360" y="2504256"/>
                <a:ext cx="2129173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60" y="2504256"/>
                <a:ext cx="2129173" cy="63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6.googleusercontent.com/sB0DqQcn0z0aMWnw9I1Ybswea9Z-ftn-dSw9dYGNP6TKB6THjS_w7oiKkp_sLaBMT6BlIIIOi5_QvVNOCyHWqmGhMYS7GIoboVIiSd30Cu9YJKx7aadBszQ4DHEWjsJFTRN2qw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" y="3567348"/>
            <a:ext cx="5649075" cy="9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D01B46CD-97B1-4921-B859-F1E52040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MSE</a:t>
            </a:r>
            <a:endParaRPr lang="ru-RU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A44698F-0E1E-4B6B-A455-52611F3591F4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14E5EA0-8A8F-CA73-770D-E40736307475}"/>
                  </a:ext>
                </a:extLst>
              </p14:cNvPr>
              <p14:cNvContentPartPr/>
              <p14:nvPr/>
            </p14:nvContentPartPr>
            <p14:xfrm>
              <a:off x="6765449" y="397299"/>
              <a:ext cx="1910160" cy="2397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14E5EA0-8A8F-CA73-770D-E407363074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2449" y="334659"/>
                <a:ext cx="203580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10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195" y="863668"/>
            <a:ext cx="80074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Среднеквадратичная ошибка - это корень из среднего квадрата разности между прогнозируемыми и фактическими значениями.</a:t>
            </a:r>
          </a:p>
          <a:p>
            <a:endParaRPr lang="en-U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Всегда неотрицательна.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</a:rPr>
              <a:t>Значения ближе к нулю лучше.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36106" y="2338693"/>
            <a:ext cx="3557213" cy="102544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71838" y="2447315"/>
                <a:ext cx="3123814" cy="80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1350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35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8" y="2447315"/>
                <a:ext cx="3123814" cy="808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6.googleusercontent.com/3eZpYzF3UCr1SnL8JgNa92DJRrhwL3nK3r9eBEDvgQuVoKt9759-WFUppYxHwgwvodqk_rO3wiJQbN1R_Z9-Br-a-gz7lbS5FAo5Q3LPE4SGHQNUSb4yoi93f7_iiuIiKmIWD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5" y="3544197"/>
            <a:ext cx="6982956" cy="11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B5E53A5A-2323-409A-BE7C-C38FB36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RMSE</a:t>
            </a:r>
            <a:endParaRPr lang="ru-RU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602EF65-4754-4643-B59D-9068C49082FE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8E9BC05-8BA1-CAB2-113A-9C35784316B6}"/>
                  </a:ext>
                </a:extLst>
              </p14:cNvPr>
              <p14:cNvContentPartPr/>
              <p14:nvPr/>
            </p14:nvContentPartPr>
            <p14:xfrm>
              <a:off x="6830249" y="484779"/>
              <a:ext cx="1935720" cy="1292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8E9BC05-8BA1-CAB2-113A-9C3578431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249" y="422139"/>
                <a:ext cx="206136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62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195" y="1201246"/>
            <a:ext cx="80074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Средняя абсолютная ошибка - это среднее расстояние по вертикали между каждой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прогнозируемой точкой и фактической линией.</a:t>
            </a:r>
          </a:p>
          <a:p>
            <a:endParaRPr lang="ru-RU" sz="1400" dirty="0">
              <a:latin typeface="+mj-lt"/>
            </a:endParaRPr>
          </a:p>
          <a:p>
            <a:br>
              <a:rPr lang="en-US" sz="1400" dirty="0">
                <a:latin typeface="+mj-lt"/>
              </a:rPr>
            </a:br>
            <a:endParaRPr lang="en-US" sz="14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69456" y="2298109"/>
            <a:ext cx="2751599" cy="85561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43312" y="2374061"/>
                <a:ext cx="2230162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</m:nary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12" y="2374061"/>
                <a:ext cx="2230162" cy="63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4.googleusercontent.com/OB-RSVj3ILZBxxpUqgVcUMzWhXpeDAadr6VQerqoZt4Z7nwZuhVk3YKCiDMAJRj-ZwH6U6eZQd3OlMZUD-NcZKhLT1zpUSrOEtVHp66_xxAoS7VC7HMJ-IKU4ibKdcnEbFdOO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3" y="3358282"/>
            <a:ext cx="6395473" cy="10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86426" y="2478881"/>
            <a:ext cx="189374" cy="24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A6EBD3BA-47B8-4F76-8D85-F1739A3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MAE</a:t>
            </a:r>
            <a:endParaRPr lang="ru-RU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6B597AB-FD51-4725-BC70-58879CA4CE42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E7816C1-5B22-A229-0078-5CB8B1006C3E}"/>
                  </a:ext>
                </a:extLst>
              </p14:cNvPr>
              <p14:cNvContentPartPr/>
              <p14:nvPr/>
            </p14:nvContentPartPr>
            <p14:xfrm>
              <a:off x="6821969" y="484779"/>
              <a:ext cx="1862640" cy="1224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E7816C1-5B22-A229-0078-5CB8B1006C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8969" y="421779"/>
                <a:ext cx="198828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9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00" y="800481"/>
            <a:ext cx="8007463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1400" b="0" i="0" dirty="0">
                <a:effectLst/>
                <a:latin typeface="+mj-lt"/>
              </a:rPr>
              <a:t>Средняя абсолютная процентная ошибка (MAPE) показывает среднюю долю ошибки </a:t>
            </a:r>
            <a:r>
              <a:rPr lang="ru-RU" sz="1400" dirty="0">
                <a:latin typeface="+mj-lt"/>
              </a:rPr>
              <a:t>относительно</a:t>
            </a:r>
            <a:r>
              <a:rPr lang="ru-RU" sz="1400" b="0" i="0" dirty="0">
                <a:effectLst/>
                <a:latin typeface="+mj-lt"/>
              </a:rPr>
              <a:t> фактическо</a:t>
            </a:r>
            <a:r>
              <a:rPr lang="ru-RU" sz="1400" dirty="0">
                <a:latin typeface="+mj-lt"/>
              </a:rPr>
              <a:t>го</a:t>
            </a:r>
            <a:r>
              <a:rPr lang="ru-RU" sz="1400" b="0" i="0" dirty="0">
                <a:effectLst/>
                <a:latin typeface="+mj-lt"/>
              </a:rPr>
              <a:t> значени</a:t>
            </a:r>
            <a:r>
              <a:rPr lang="ru-RU" sz="1400" dirty="0">
                <a:latin typeface="+mj-lt"/>
              </a:rPr>
              <a:t>я</a:t>
            </a:r>
            <a:r>
              <a:rPr lang="ru-RU" sz="1400" b="0" i="0" dirty="0">
                <a:effectLst/>
                <a:latin typeface="+mj-lt"/>
              </a:rPr>
              <a:t>. MAPE обычно выражает точность в процентах.</a:t>
            </a:r>
            <a:br>
              <a:rPr lang="ru-RU" sz="1400" b="0" i="0" dirty="0">
                <a:effectLst/>
                <a:latin typeface="+mj-lt"/>
              </a:rPr>
            </a:br>
            <a:br>
              <a:rPr lang="ru-RU" sz="1400" b="0" i="0" dirty="0">
                <a:effectLst/>
                <a:latin typeface="+mj-lt"/>
              </a:rPr>
            </a:br>
            <a:r>
              <a:rPr lang="ru-RU" sz="1400" dirty="0">
                <a:latin typeface="+mj-lt"/>
              </a:rPr>
              <a:t>Н</a:t>
            </a:r>
            <a:r>
              <a:rPr lang="ru-RU" sz="1400" b="0" i="0" dirty="0">
                <a:effectLst/>
                <a:latin typeface="+mj-lt"/>
              </a:rPr>
              <a:t>ельзя использовать, если есть нулевые значения, потому что будет деление на ноль.</a:t>
            </a:r>
            <a:br>
              <a:rPr lang="ru-RU" sz="1400" b="0" i="0" dirty="0">
                <a:effectLst/>
                <a:latin typeface="+mj-lt"/>
              </a:rPr>
            </a:br>
            <a:r>
              <a:rPr lang="ru-RU" sz="1400" b="0" i="0" dirty="0">
                <a:effectLst/>
                <a:latin typeface="+mj-lt"/>
              </a:rPr>
              <a:t>Для слишком низких прогнозов процентная ошибка не может превышать 100%, но для слишком высоких прогнозов нет верхнего предела процентной ошибки.</a:t>
            </a:r>
          </a:p>
          <a:p>
            <a:endParaRPr lang="en-US" sz="135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23199" y="2494259"/>
            <a:ext cx="3055143" cy="94686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54018" y="2675376"/>
                <a:ext cx="2787943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</m:nary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018" y="2675376"/>
                <a:ext cx="2787943" cy="63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883027" y="3058561"/>
            <a:ext cx="189374" cy="24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Picture 2" descr="https://lh3.googleusercontent.com/D5hKHx4iBn3UJ6B_4fgHgJkz669Zb_taZdyhcnhAtUvmgsU4BvyVmZ8zPH9xt0h_gxIlQHZvlcsNbt7LDM3bs3RykyygjqGtN4-A6ioibEj_dUI-6TQ6z8k1QHEPUkCOlXwZl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4" y="3441123"/>
            <a:ext cx="8179844" cy="16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858149" y="2811523"/>
            <a:ext cx="189374" cy="24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Заголовок 5">
            <a:extLst>
              <a:ext uri="{FF2B5EF4-FFF2-40B4-BE49-F238E27FC236}">
                <a16:creationId xmlns:a16="http://schemas.microsoft.com/office/drawing/2014/main" id="{E906FB8C-F7E6-4A0E-AC94-142F84CA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MAPE</a:t>
            </a:r>
            <a:endParaRPr lang="ru-RU" sz="200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D95EA4-0B56-4004-B2A9-00502D48542B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71095D22-6847-B795-7EB0-EF4F3A249678}"/>
                  </a:ext>
                </a:extLst>
              </p14:cNvPr>
              <p14:cNvContentPartPr/>
              <p14:nvPr/>
            </p14:nvContentPartPr>
            <p14:xfrm>
              <a:off x="6798209" y="484779"/>
              <a:ext cx="2008080" cy="1360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71095D22-6847-B795-7EB0-EF4F3A249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5569" y="422139"/>
                <a:ext cx="2133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711" y="838656"/>
            <a:ext cx="80074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Симметричная средняя абсолютная ошибка в процентах - это показатель точности, основанный на процентах.</a:t>
            </a:r>
          </a:p>
          <a:p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Абсолютная разница между фактическим значением и прогнозируемым значением делится на половину суммы абсолютных значений фактического значения и прогнозируемого значения. Значение этого вычисления суммируется для каждой подобранной точки t и снова делится на количество подобранных точек n.</a:t>
            </a:r>
            <a:endParaRPr lang="en-US" sz="14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84715" y="2385233"/>
            <a:ext cx="3542124" cy="115700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8234" y="2566276"/>
                <a:ext cx="3351046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𝑆𝑀𝐴𝑃𝐸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 ∗(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|)</m:t>
                                  </m:r>
                                </m:den>
                              </m:f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34" y="2566276"/>
                <a:ext cx="3351046" cy="698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lh4.googleusercontent.com/9COnwmYdEju7vQVliVeSIKYiEogahS9PcH9haXEmrqSvWIC99W5JEuRWX321iPu4He66qZzxrSn7OSUTLrEEjCkPGUTXaG4kgW1_EXp_rFyNYnb7MpCIGm5Zz-fMv29sQOF6AG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"/>
          <a:stretch/>
        </p:blipFill>
        <p:spPr bwMode="auto">
          <a:xfrm>
            <a:off x="350045" y="3650422"/>
            <a:ext cx="5421168" cy="9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EF4BDD5B-9105-44EB-9535-E5545CCD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Метрики точности прогноза</a:t>
            </a:r>
            <a:r>
              <a:rPr lang="en-US" sz="2000" dirty="0"/>
              <a:t>: SMAPE</a:t>
            </a:r>
            <a:endParaRPr lang="ru-RU" sz="2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7D970DD-AE39-4705-ACDF-B5495009689F}"/>
              </a:ext>
            </a:extLst>
          </p:cNvPr>
          <p:cNvSpPr txBox="1">
            <a:spLocks/>
          </p:cNvSpPr>
          <p:nvPr/>
        </p:nvSpPr>
        <p:spPr>
          <a:xfrm>
            <a:off x="8649222" y="4665946"/>
            <a:ext cx="498446" cy="4867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304DB82-7880-4232-9D7C-E5772D1EB81D}"/>
                  </a:ext>
                </a:extLst>
              </p14:cNvPr>
              <p14:cNvContentPartPr/>
              <p14:nvPr/>
            </p14:nvContentPartPr>
            <p14:xfrm>
              <a:off x="6751049" y="450939"/>
              <a:ext cx="1872360" cy="2746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304DB82-7880-4232-9D7C-E5772D1EB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409" y="387939"/>
                <a:ext cx="199800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22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1" y="736483"/>
            <a:ext cx="3935374" cy="4221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rgbClr val="0230AC"/>
                </a:solidFill>
                <a:cs typeface="Calibri"/>
              </a:rPr>
              <a:t>Одномерный</a:t>
            </a:r>
            <a:r>
              <a:rPr lang="en-US" sz="1400" b="1" dirty="0">
                <a:solidFill>
                  <a:srgbClr val="0230AC"/>
                </a:solidFill>
                <a:cs typeface="Calibri"/>
              </a:rPr>
              <a:t> (Univariate)</a:t>
            </a:r>
            <a:r>
              <a:rPr lang="ru-RU" sz="1400" b="1" dirty="0">
                <a:solidFill>
                  <a:srgbClr val="0230AC"/>
                </a:solidFill>
                <a:cs typeface="Calibri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Один целевой временной ряд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Прогнозирование только на его основе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230AC"/>
                </a:solidFill>
                <a:cs typeface="Calibri"/>
              </a:rPr>
              <a:t>Многомерное</a:t>
            </a:r>
            <a:r>
              <a:rPr lang="en-US" sz="1400" b="1" dirty="0">
                <a:solidFill>
                  <a:srgbClr val="0230AC"/>
                </a:solidFill>
                <a:cs typeface="Calibri"/>
              </a:rPr>
              <a:t> (Multivariate)</a:t>
            </a:r>
            <a:r>
              <a:rPr lang="ru-RU" sz="1400" b="1" dirty="0">
                <a:solidFill>
                  <a:srgbClr val="0230AC"/>
                </a:solidFill>
                <a:cs typeface="Calibri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Один целевой временной ряд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Несколько характеристик за один и тот же период времени, которые могут повлиять на результат</a:t>
            </a:r>
            <a:r>
              <a:rPr lang="en-US" sz="1400" dirty="0">
                <a:cs typeface="Calibri"/>
              </a:rPr>
              <a:t> </a:t>
            </a:r>
            <a:r>
              <a:rPr lang="ru-RU" sz="1400" dirty="0">
                <a:cs typeface="Calibri"/>
              </a:rPr>
              <a:t>(курс валюты, температура,</a:t>
            </a:r>
            <a:r>
              <a:rPr lang="en-US" sz="1400" dirty="0">
                <a:cs typeface="Calibri"/>
              </a:rPr>
              <a:t> </a:t>
            </a:r>
            <a:r>
              <a:rPr lang="ru-RU" sz="1400" dirty="0">
                <a:cs typeface="Calibri"/>
              </a:rPr>
              <a:t>уровень безработицы и др.)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cs typeface="Calibri"/>
              </a:rPr>
              <a:t>Прогноз на основе полных данных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85639"/>
            <a:ext cx="5874753" cy="363238"/>
          </a:xfrm>
        </p:spPr>
        <p:txBody>
          <a:bodyPr/>
          <a:lstStyle/>
          <a:p>
            <a:r>
              <a:rPr lang="ru-RU" sz="2000" dirty="0"/>
              <a:t>Одномерное и многомерное прогнозирование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F1C380-E8B3-4DCA-92F0-378D718C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20" y="1636372"/>
            <a:ext cx="4403725" cy="33027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EB06CA-5660-4F82-85EF-8E57579D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93" y="969024"/>
            <a:ext cx="4048691" cy="514423"/>
          </a:xfrm>
          <a:prstGeom prst="rect">
            <a:avLst/>
          </a:prstGeom>
        </p:spPr>
      </p:pic>
      <p:sp>
        <p:nvSpPr>
          <p:cNvPr id="11" name="Стрелка вправо 6">
            <a:extLst>
              <a:ext uri="{FF2B5EF4-FFF2-40B4-BE49-F238E27FC236}">
                <a16:creationId xmlns:a16="http://schemas.microsoft.com/office/drawing/2014/main" id="{CFC011F8-600F-4613-8558-8C331569A28C}"/>
              </a:ext>
            </a:extLst>
          </p:cNvPr>
          <p:cNvSpPr/>
          <p:nvPr/>
        </p:nvSpPr>
        <p:spPr>
          <a:xfrm>
            <a:off x="8383130" y="1233758"/>
            <a:ext cx="393700" cy="53631"/>
          </a:xfrm>
          <a:prstGeom prst="rightArrow">
            <a:avLst/>
          </a:prstGeom>
          <a:solidFill>
            <a:srgbClr val="1E76B4"/>
          </a:solidFill>
          <a:ln>
            <a:solidFill>
              <a:srgbClr val="1E7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>
              <a:ln>
                <a:solidFill>
                  <a:srgbClr val="2078B4"/>
                </a:solidFill>
              </a:ln>
              <a:solidFill>
                <a:srgbClr val="1F77B4"/>
              </a:solidFill>
            </a:endParaRPr>
          </a:p>
        </p:txBody>
      </p:sp>
      <p:sp>
        <p:nvSpPr>
          <p:cNvPr id="13" name="Стрелка вправо 7">
            <a:extLst>
              <a:ext uri="{FF2B5EF4-FFF2-40B4-BE49-F238E27FC236}">
                <a16:creationId xmlns:a16="http://schemas.microsoft.com/office/drawing/2014/main" id="{E3D48108-5D42-410C-8F44-7B9B89372801}"/>
              </a:ext>
            </a:extLst>
          </p:cNvPr>
          <p:cNvSpPr/>
          <p:nvPr/>
        </p:nvSpPr>
        <p:spPr>
          <a:xfrm>
            <a:off x="8426450" y="2392389"/>
            <a:ext cx="393700" cy="53631"/>
          </a:xfrm>
          <a:prstGeom prst="rightArrow">
            <a:avLst/>
          </a:prstGeom>
          <a:solidFill>
            <a:srgbClr val="1E76B4"/>
          </a:solidFill>
          <a:ln>
            <a:solidFill>
              <a:srgbClr val="1E7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>
              <a:ln>
                <a:solidFill>
                  <a:srgbClr val="2078B4"/>
                </a:solidFill>
              </a:ln>
              <a:solidFill>
                <a:srgbClr val="1F77B4"/>
              </a:solidFill>
            </a:endParaRP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946D983A-D083-45C0-899A-7DD3C021E066}"/>
              </a:ext>
            </a:extLst>
          </p:cNvPr>
          <p:cNvSpPr/>
          <p:nvPr/>
        </p:nvSpPr>
        <p:spPr>
          <a:xfrm>
            <a:off x="8129834" y="2012038"/>
            <a:ext cx="393700" cy="2695575"/>
          </a:xfrm>
          <a:prstGeom prst="rightBrace">
            <a:avLst>
              <a:gd name="adj1" fmla="val 8333"/>
              <a:gd name="adj2" fmla="val 9108"/>
            </a:avLst>
          </a:prstGeom>
          <a:ln w="22225">
            <a:solidFill>
              <a:srgbClr val="1E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>
              <a:ln>
                <a:solidFill>
                  <a:srgbClr val="2078B4"/>
                </a:solidFill>
              </a:ln>
              <a:solidFill>
                <a:srgbClr val="1F77B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AA36E73-D247-84B0-EC08-7BB7A0AF5086}"/>
                  </a:ext>
                </a:extLst>
              </p14:cNvPr>
              <p14:cNvContentPartPr/>
              <p14:nvPr/>
            </p14:nvContentPartPr>
            <p14:xfrm>
              <a:off x="6766169" y="319899"/>
              <a:ext cx="2134800" cy="3585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AA36E73-D247-84B0-EC08-7BB7A0AF50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169" y="257259"/>
                <a:ext cx="2260440" cy="4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70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6970218" cy="366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Прогнозирование на один шаг вперед. Задача обучения с учителем.</a:t>
            </a:r>
          </a:p>
          <a:p>
            <a:pPr marL="0" indent="0">
              <a:buNone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Необходимые данные: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 обучающий набор (входы)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 метки (выходам)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 и тестовый набор</a:t>
            </a:r>
            <a:endParaRPr lang="en-US" sz="1400" dirty="0">
              <a:latin typeface="+mj-lt"/>
              <a:cs typeface="Segoe UI Semilight" panose="020B04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400" dirty="0">
              <a:latin typeface="+mj-lt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+mj-lt"/>
                <a:cs typeface="Segoe UI Semilight" panose="020B0402040204020203" pitchFamily="34" charset="0"/>
              </a:rPr>
              <a:t>Временной ряд</a:t>
            </a:r>
            <a:r>
              <a:rPr lang="en-US" sz="1400" dirty="0">
                <a:latin typeface="+mj-lt"/>
                <a:cs typeface="Segoe UI Semilight" panose="020B0402040204020203" pitchFamily="34" charset="0"/>
              </a:rPr>
              <a:t>:  </a:t>
            </a:r>
            <a:r>
              <a:rPr lang="en-US" sz="1400" b="1" dirty="0">
                <a:latin typeface="+mj-lt"/>
              </a:rPr>
              <a:t>S: [y</a:t>
            </a:r>
            <a:r>
              <a:rPr lang="en-US" sz="1400" b="1" baseline="-25000" dirty="0">
                <a:latin typeface="+mj-lt"/>
              </a:rPr>
              <a:t>0,</a:t>
            </a:r>
            <a:r>
              <a:rPr lang="en-US" sz="1400" b="1" dirty="0">
                <a:latin typeface="+mj-lt"/>
              </a:rPr>
              <a:t> y</a:t>
            </a:r>
            <a:r>
              <a:rPr lang="en-US" sz="1400" b="1" baseline="-25000" dirty="0">
                <a:latin typeface="+mj-lt"/>
              </a:rPr>
              <a:t>1,</a:t>
            </a:r>
            <a:r>
              <a:rPr lang="en-US" sz="1400" b="1" dirty="0">
                <a:latin typeface="+mj-lt"/>
              </a:rPr>
              <a:t> ….. y</a:t>
            </a:r>
            <a:r>
              <a:rPr lang="en-US" sz="1400" b="1" baseline="-25000" dirty="0">
                <a:latin typeface="+mj-lt"/>
              </a:rPr>
              <a:t>t-2,</a:t>
            </a:r>
            <a:r>
              <a:rPr lang="en-US" sz="1400" b="1" dirty="0">
                <a:latin typeface="+mj-lt"/>
              </a:rPr>
              <a:t> y</a:t>
            </a:r>
            <a:r>
              <a:rPr lang="en-US" sz="1400" b="1" baseline="-25000" dirty="0">
                <a:latin typeface="+mj-lt"/>
              </a:rPr>
              <a:t>t-1</a:t>
            </a:r>
            <a:r>
              <a:rPr lang="en-US" sz="1400" b="1" dirty="0">
                <a:latin typeface="+mj-lt"/>
              </a:rPr>
              <a:t>]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Предсказываем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&lt;</a:t>
            </a:r>
            <a:r>
              <a:rPr lang="en-US" sz="1400" b="1" dirty="0" err="1">
                <a:latin typeface="+mj-lt"/>
              </a:rPr>
              <a:t>y</a:t>
            </a:r>
            <a:r>
              <a:rPr lang="en-US" sz="1400" b="1" baseline="-25000" dirty="0" err="1">
                <a:latin typeface="+mj-lt"/>
              </a:rPr>
              <a:t>t</a:t>
            </a:r>
            <a:r>
              <a:rPr lang="en-US" sz="1400" b="1" dirty="0">
                <a:latin typeface="+mj-lt"/>
              </a:rPr>
              <a:t>&gt;</a:t>
            </a:r>
            <a:endParaRPr lang="ru-RU" sz="1400" b="1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ru-RU" sz="1400" dirty="0">
              <a:latin typeface="+mj-lt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sz="1400" dirty="0">
              <a:latin typeface="+mj-lt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85639"/>
            <a:ext cx="6632939" cy="363238"/>
          </a:xfrm>
        </p:spPr>
        <p:txBody>
          <a:bodyPr/>
          <a:lstStyle/>
          <a:p>
            <a:r>
              <a:rPr lang="ru-RU" sz="2000" dirty="0"/>
              <a:t>Прогнозирование как задача машинного обучения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85A766-60EB-47A0-9225-460D102B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0" y="3189882"/>
            <a:ext cx="2779307" cy="12003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7FBD85-EFAD-4368-AA8B-BD9ACB94F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04" y="1547260"/>
            <a:ext cx="4300319" cy="33250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16796B-6191-4103-B9FC-BEEA306B9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4" y="3189882"/>
            <a:ext cx="1307306" cy="1148216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55CF3FBA-13B0-45D5-9221-17C78137F852}"/>
              </a:ext>
            </a:extLst>
          </p:cNvPr>
          <p:cNvSpPr/>
          <p:nvPr/>
        </p:nvSpPr>
        <p:spPr>
          <a:xfrm>
            <a:off x="6697348" y="2639538"/>
            <a:ext cx="978694" cy="968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EB17-A021-44CE-A481-1F4EF4632161}"/>
              </a:ext>
            </a:extLst>
          </p:cNvPr>
          <p:cNvSpPr txBox="1"/>
          <p:nvPr/>
        </p:nvSpPr>
        <p:spPr>
          <a:xfrm>
            <a:off x="1282860" y="4405450"/>
            <a:ext cx="153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входы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C151A-3E7F-4CDC-A8AB-4CA43958F061}"/>
              </a:ext>
            </a:extLst>
          </p:cNvPr>
          <p:cNvSpPr txBox="1"/>
          <p:nvPr/>
        </p:nvSpPr>
        <p:spPr>
          <a:xfrm>
            <a:off x="3089925" y="4366320"/>
            <a:ext cx="153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выходы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3A61E-5899-4098-B022-7A88FA350FB1}"/>
              </a:ext>
            </a:extLst>
          </p:cNvPr>
          <p:cNvSpPr txBox="1"/>
          <p:nvPr/>
        </p:nvSpPr>
        <p:spPr>
          <a:xfrm>
            <a:off x="6454377" y="3712143"/>
            <a:ext cx="1400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model</a:t>
            </a:r>
            <a:endParaRPr lang="ru-RU" sz="135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C34725-0AA9-4C22-8D12-63191191D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65" y="1627478"/>
            <a:ext cx="1072427" cy="877740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85C91BA-8089-A487-B8B6-B40D7A15BCC0}"/>
              </a:ext>
            </a:extLst>
          </p:cNvPr>
          <p:cNvGrpSpPr/>
          <p:nvPr/>
        </p:nvGrpSpPr>
        <p:grpSpPr>
          <a:xfrm>
            <a:off x="6370529" y="341859"/>
            <a:ext cx="2774880" cy="327240"/>
            <a:chOff x="6370529" y="341859"/>
            <a:chExt cx="27748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88AFE777-1F35-2055-3D2D-6C0E44C87650}"/>
                    </a:ext>
                  </a:extLst>
                </p14:cNvPr>
                <p14:cNvContentPartPr/>
                <p14:nvPr/>
              </p14:nvContentPartPr>
              <p14:xfrm>
                <a:off x="6668609" y="341859"/>
                <a:ext cx="2476800" cy="3272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88AFE777-1F35-2055-3D2D-6C0E44C876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05969" y="278859"/>
                  <a:ext cx="26024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0CC156A-815A-5879-56C8-FBD95A34D4DA}"/>
                    </a:ext>
                  </a:extLst>
                </p14:cNvPr>
                <p14:cNvContentPartPr/>
                <p14:nvPr/>
              </p14:nvContentPartPr>
              <p14:xfrm>
                <a:off x="6370529" y="564339"/>
                <a:ext cx="587160" cy="889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0CC156A-815A-5879-56C8-FBD95A34D4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7889" y="501339"/>
                  <a:ext cx="712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3C76F7A-8A80-DA28-379E-CAA2F102FAA8}"/>
                    </a:ext>
                  </a:extLst>
                </p14:cNvPr>
                <p14:cNvContentPartPr/>
                <p14:nvPr/>
              </p14:nvContentPartPr>
              <p14:xfrm>
                <a:off x="7751489" y="575499"/>
                <a:ext cx="317880" cy="846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3C76F7A-8A80-DA28-379E-CAA2F102FA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8849" y="512499"/>
                  <a:ext cx="44352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601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6970218" cy="366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Временной ряд имеет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временную структуру, поэтому случайно перемешивать в 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+mj-lt"/>
              </a:rPr>
              <a:t>фолдах</a:t>
            </a:r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 значения всего ряда без сохранения этой структуры нельзя, так как в процессе потеряются все взаимосвязи наблюдений.</a:t>
            </a:r>
          </a:p>
          <a:p>
            <a:pPr marL="0" indent="0">
              <a:buNone/>
            </a:pPr>
            <a:endParaRPr lang="ru-RU" sz="1400" dirty="0">
              <a:solidFill>
                <a:srgbClr val="222222"/>
              </a:solidFill>
              <a:latin typeface="+mj-lt"/>
              <a:cs typeface="Calibri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latin typeface="+mj-lt"/>
                <a:cs typeface="Calibri"/>
              </a:rPr>
              <a:t>Для этого модель обучается и тестируется на последовательных интервалах данных</a:t>
            </a:r>
            <a:endParaRPr lang="ru-RU" sz="1400" dirty="0">
              <a:latin typeface="+mj-lt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Кросс-валидация на временных рядах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AC04B6-0897-43FD-91E6-3C2AA4D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72" y="2136070"/>
            <a:ext cx="5393079" cy="25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CE25837-A050-0A12-F992-ED6C775DDC54}"/>
                  </a:ext>
                </a:extLst>
              </p14:cNvPr>
              <p14:cNvContentPartPr/>
              <p14:nvPr/>
            </p14:nvContentPartPr>
            <p14:xfrm>
              <a:off x="6623969" y="461019"/>
              <a:ext cx="2345040" cy="1760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CE25837-A050-0A12-F992-ED6C775DD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969" y="398379"/>
                <a:ext cx="247068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9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3"/>
            <a:ext cx="6970218" cy="366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Модель должна «помнить» элементы последовательности с целью использовать их в дальнейшем;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фиксировать зависимости с большим временным окном.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400" dirty="0">
              <a:latin typeface="+mj-lt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85639"/>
            <a:ext cx="7899609" cy="363238"/>
          </a:xfrm>
        </p:spPr>
        <p:txBody>
          <a:bodyPr/>
          <a:lstStyle/>
          <a:p>
            <a:r>
              <a:rPr lang="ru-RU" sz="2000" dirty="0"/>
              <a:t>Нейронные сети в зачах предсказания временных рядов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638" y="2201409"/>
            <a:ext cx="39497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230AC"/>
                </a:solidFill>
                <a:cs typeface="Calibri"/>
              </a:rPr>
              <a:t>Рекуррентные нейронные сети</a:t>
            </a:r>
            <a:r>
              <a:rPr lang="ru-RU" sz="1400" dirty="0">
                <a:cs typeface="Calibri"/>
              </a:rPr>
              <a:t> - это вид нейронных сетей, где связи между элементами образуют направленную последовательность. Благодаря этому появляется возможность обрабатывать серии событий во времени или последовательные пространственные цепочки.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9" y="1988737"/>
            <a:ext cx="4534319" cy="1906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89C2803-840A-8319-FA3D-B7D7D5C2A4AA}"/>
                  </a:ext>
                </a:extLst>
              </p14:cNvPr>
              <p14:cNvContentPartPr/>
              <p14:nvPr/>
            </p14:nvContentPartPr>
            <p14:xfrm>
              <a:off x="6792449" y="413499"/>
              <a:ext cx="2179800" cy="2394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89C2803-840A-8319-FA3D-B7D7D5C2A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809" y="350499"/>
                <a:ext cx="230544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4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302E9F-B358-4849-A735-8F46A59C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70" y="891789"/>
            <a:ext cx="5362322" cy="4142439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378" y="1281606"/>
            <a:ext cx="3158392" cy="1936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1400" dirty="0">
              <a:latin typeface="+mj-lt"/>
              <a:cs typeface="Calibri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230AC"/>
                </a:solidFill>
                <a:effectLst/>
                <a:latin typeface="+mj-lt"/>
              </a:rPr>
              <a:t>Временной ряд</a:t>
            </a:r>
            <a:r>
              <a:rPr lang="ru-RU" sz="1400" b="1" dirty="0">
                <a:solidFill>
                  <a:srgbClr val="1950D9"/>
                </a:solidFill>
                <a:effectLst/>
                <a:latin typeface="+mj-lt"/>
              </a:rPr>
              <a:t> </a:t>
            </a:r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– это последовательность значений, описывающих протекающий во времени процесс, измеренных в последовательные моменты времени, обычно через равные промежутки.</a:t>
            </a:r>
            <a:endParaRPr lang="ru-RU" sz="1400" dirty="0">
              <a:latin typeface="+mj-lt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3668346" cy="363238"/>
          </a:xfrm>
        </p:spPr>
        <p:txBody>
          <a:bodyPr/>
          <a:lstStyle/>
          <a:p>
            <a:r>
              <a:rPr lang="ru-RU" sz="2000" dirty="0"/>
              <a:t>Примеры временных рядов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311ED8C-C2A0-F109-D35A-C534EAB82E01}"/>
                  </a:ext>
                </a:extLst>
              </p14:cNvPr>
              <p14:cNvContentPartPr/>
              <p14:nvPr/>
            </p14:nvContentPartPr>
            <p14:xfrm>
              <a:off x="6805049" y="293259"/>
              <a:ext cx="1964880" cy="3358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311ED8C-C2A0-F109-D35A-C534EAB82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2409" y="230619"/>
                <a:ext cx="20905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7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736482"/>
            <a:ext cx="2885398" cy="4018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rgbClr val="0230AC"/>
                </a:solidFill>
                <a:latin typeface="+mj-lt"/>
              </a:rPr>
              <a:t>Свойства временных рядов:</a:t>
            </a:r>
            <a:endParaRPr lang="en-US" sz="1400" b="1" dirty="0">
              <a:solidFill>
                <a:srgbClr val="0230AC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2"/>
                </a:solidFill>
                <a:latin typeface="+mj-lt"/>
              </a:rPr>
              <a:t>Тренд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2"/>
                </a:solidFill>
                <a:latin typeface="+mj-lt"/>
              </a:rPr>
              <a:t>Сезонность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2"/>
                </a:solidFill>
                <a:latin typeface="+mj-lt"/>
              </a:rPr>
              <a:t>Цикл(ы)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2"/>
                </a:solidFill>
                <a:latin typeface="+mj-lt"/>
              </a:rPr>
              <a:t>Ошибки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(</a:t>
            </a:r>
            <a:r>
              <a:rPr lang="ru-RU" sz="1400" dirty="0">
                <a:solidFill>
                  <a:schemeClr val="tx2"/>
                </a:solidFill>
                <a:latin typeface="+mj-lt"/>
              </a:rPr>
              <a:t>шум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)</a:t>
            </a:r>
            <a:endParaRPr lang="ru-RU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2"/>
                </a:solidFill>
                <a:latin typeface="+mj-lt"/>
              </a:rPr>
              <a:t>Стационарность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Анализ временных рядов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D60005B1-678E-4818-81F0-CBA65DD4142A}"/>
              </a:ext>
            </a:extLst>
          </p:cNvPr>
          <p:cNvSpPr txBox="1">
            <a:spLocks/>
          </p:cNvSpPr>
          <p:nvPr/>
        </p:nvSpPr>
        <p:spPr>
          <a:xfrm>
            <a:off x="4312496" y="737448"/>
            <a:ext cx="4092575" cy="3668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b="1" dirty="0">
                <a:solidFill>
                  <a:srgbClr val="1946BA"/>
                </a:solidFill>
                <a:latin typeface="+mj-lt"/>
              </a:rPr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/>
              <a:t>Поиск аномалий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/>
              <a:t>Поиск локальных трендов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/>
              <a:t>(локальные) максимумы и минимумы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dirty="0"/>
              <a:t>Корреляция с внешними характеристиками (новости, внешние переменные, стоимость валюты и т. д.)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400" b="1" dirty="0">
                <a:solidFill>
                  <a:srgbClr val="0230AC"/>
                </a:solidFill>
              </a:rPr>
              <a:t>ПРОГНОЗИРОВАНИЕ</a:t>
            </a:r>
            <a:endParaRPr lang="ru-RU" sz="1400" b="1" dirty="0">
              <a:solidFill>
                <a:srgbClr val="0230AC"/>
              </a:solidFill>
              <a:cs typeface="Calibri"/>
            </a:endParaRPr>
          </a:p>
        </p:txBody>
      </p:sp>
      <p:pic>
        <p:nvPicPr>
          <p:cNvPr id="2050" name="Picture 2" descr="Статья 'Ретропрогнозирование индекса Санкт-Петербургской фондовой биржи  (1914-1915 гг.): опыт работы с моделью ARIMA' - журнал 'Историческая  информатика' - NotaBene.ru">
            <a:extLst>
              <a:ext uri="{FF2B5EF4-FFF2-40B4-BE49-F238E27FC236}">
                <a16:creationId xmlns:a16="http://schemas.microsoft.com/office/drawing/2014/main" id="{D836D4E4-971F-4799-A4EF-7863AC26A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b="5231"/>
          <a:stretch/>
        </p:blipFill>
        <p:spPr bwMode="auto">
          <a:xfrm>
            <a:off x="4104085" y="2960558"/>
            <a:ext cx="4304665" cy="18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44EA3AE-432B-5AB1-8626-1B247F881E45}"/>
                  </a:ext>
                </a:extLst>
              </p14:cNvPr>
              <p14:cNvContentPartPr/>
              <p14:nvPr/>
            </p14:nvContentPartPr>
            <p14:xfrm>
              <a:off x="6806129" y="353379"/>
              <a:ext cx="2212560" cy="4107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44EA3AE-432B-5AB1-8626-1B247F881E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3129" y="290739"/>
                <a:ext cx="2338200" cy="5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0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Свойства временных рядов: тренд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6AC55A-CB7C-40D7-987D-97FC31EB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72" y="943973"/>
            <a:ext cx="5046785" cy="396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E3C91-96C7-409B-94FB-EC82B6C76661}"/>
              </a:ext>
            </a:extLst>
          </p:cNvPr>
          <p:cNvSpPr txBox="1"/>
          <p:nvPr/>
        </p:nvSpPr>
        <p:spPr>
          <a:xfrm>
            <a:off x="149326" y="759307"/>
            <a:ext cx="5002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latin typeface="+mj-lt"/>
              </a:rPr>
              <a:t>Тренд - плавная длительная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222222"/>
                </a:solidFill>
                <a:latin typeface="+mj-lt"/>
              </a:rPr>
              <a:t>смена уровня ряда.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4AA2F3C-0A5C-9D5F-986B-7751FC3F9AA7}"/>
                  </a:ext>
                </a:extLst>
              </p14:cNvPr>
              <p14:cNvContentPartPr/>
              <p14:nvPr/>
            </p14:nvContentPartPr>
            <p14:xfrm>
              <a:off x="6652769" y="500619"/>
              <a:ext cx="2119680" cy="1846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4AA2F3C-0A5C-9D5F-986B-7751FC3F9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129" y="437979"/>
                <a:ext cx="224532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1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Свойства временных рядов: сезонность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EF05A3-D95C-4EFE-93DA-BEBEF435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63" y="758850"/>
            <a:ext cx="5373770" cy="4199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26105-38C0-4F5E-8351-C1C37D343465}"/>
              </a:ext>
            </a:extLst>
          </p:cNvPr>
          <p:cNvSpPr txBox="1"/>
          <p:nvPr/>
        </p:nvSpPr>
        <p:spPr>
          <a:xfrm>
            <a:off x="165100" y="864805"/>
            <a:ext cx="24057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fontAlgn="t">
              <a:buNone/>
            </a:pPr>
            <a:r>
              <a:rPr lang="ru-RU" sz="1400" b="1" dirty="0">
                <a:solidFill>
                  <a:srgbClr val="222222"/>
                </a:solidFill>
                <a:latin typeface="+mj-lt"/>
              </a:rPr>
              <a:t>Сезонность – </a:t>
            </a:r>
            <a:r>
              <a:rPr lang="ru-RU" sz="1400" dirty="0">
                <a:solidFill>
                  <a:srgbClr val="222222"/>
                </a:solidFill>
                <a:latin typeface="+mj-lt"/>
              </a:rPr>
              <a:t>это циклические изменения уровня ряда с </a:t>
            </a:r>
          </a:p>
          <a:p>
            <a:pPr marL="0" indent="0" algn="l" fontAlgn="t">
              <a:buNone/>
            </a:pPr>
            <a:r>
              <a:rPr lang="ru-RU" sz="1400" dirty="0">
                <a:solidFill>
                  <a:srgbClr val="222222"/>
                </a:solidFill>
                <a:latin typeface="+mj-lt"/>
              </a:rPr>
              <a:t>постоянным периодом.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74EAC-AAEB-43EA-891C-118F6FFB74EC}"/>
              </a:ext>
            </a:extLst>
          </p:cNvPr>
          <p:cNvSpPr txBox="1"/>
          <p:nvPr/>
        </p:nvSpPr>
        <p:spPr>
          <a:xfrm>
            <a:off x="191333" y="2433481"/>
            <a:ext cx="2475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rgbClr val="222222"/>
                </a:solidFill>
                <a:latin typeface="+mj-lt"/>
              </a:rPr>
              <a:t>Циклы </a:t>
            </a:r>
            <a:r>
              <a:rPr lang="ru-RU" sz="1400" dirty="0">
                <a:solidFill>
                  <a:srgbClr val="222222"/>
                </a:solidFill>
                <a:latin typeface="+mj-lt"/>
              </a:rPr>
              <a:t>– это изменение уровня ряда с переменным периодом.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29685F8-23FE-7E13-0BD4-2B73C54E9544}"/>
                  </a:ext>
                </a:extLst>
              </p14:cNvPr>
              <p14:cNvContentPartPr/>
              <p14:nvPr/>
            </p14:nvContentPartPr>
            <p14:xfrm>
              <a:off x="6806489" y="389379"/>
              <a:ext cx="2042280" cy="3207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29685F8-23FE-7E13-0BD4-2B73C54E9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3849" y="326739"/>
                <a:ext cx="216792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06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Свойства временных рядов: шум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19C9CC-A259-4349-ABF2-081A67BF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60" y="1091691"/>
            <a:ext cx="5896340" cy="2878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E590A-C899-4140-8B98-96D537043E7D}"/>
              </a:ext>
            </a:extLst>
          </p:cNvPr>
          <p:cNvSpPr txBox="1"/>
          <p:nvPr/>
        </p:nvSpPr>
        <p:spPr>
          <a:xfrm>
            <a:off x="3914722" y="3955197"/>
            <a:ext cx="4382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несистематическое поведение: нет тренда, нет сезонности, нет циклов…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случайная составляющая;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~ небольшие отклонения;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C00FA-2876-409E-B129-40546E0FB7ED}"/>
              </a:ext>
            </a:extLst>
          </p:cNvPr>
          <p:cNvSpPr txBox="1"/>
          <p:nvPr/>
        </p:nvSpPr>
        <p:spPr>
          <a:xfrm>
            <a:off x="165100" y="924941"/>
            <a:ext cx="32151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dirty="0">
                <a:latin typeface="+mj-lt"/>
              </a:rPr>
              <a:t>Шум – это непредсказуемый случайный компонент временных рядов.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3A6C906-7892-8A1A-4E9A-C3FDB3E217D3}"/>
                  </a:ext>
                </a:extLst>
              </p14:cNvPr>
              <p14:cNvContentPartPr/>
              <p14:nvPr/>
            </p14:nvContentPartPr>
            <p14:xfrm>
              <a:off x="6798569" y="381819"/>
              <a:ext cx="1903680" cy="2599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3A6C906-7892-8A1A-4E9A-C3FDB3E21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5929" y="319179"/>
                <a:ext cx="202932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44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5639"/>
            <a:ext cx="4987192" cy="363238"/>
          </a:xfrm>
        </p:spPr>
        <p:txBody>
          <a:bodyPr/>
          <a:lstStyle/>
          <a:p>
            <a:r>
              <a:rPr lang="ru-RU" sz="2000" dirty="0"/>
              <a:t>Компоненты временных рядов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EE5E3-516C-4898-8927-347CF61B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67" y="744595"/>
            <a:ext cx="6686865" cy="43020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03F7060-20FD-AD91-01BF-DC3690915FFB}"/>
                  </a:ext>
                </a:extLst>
              </p14:cNvPr>
              <p14:cNvContentPartPr/>
              <p14:nvPr/>
            </p14:nvContentPartPr>
            <p14:xfrm>
              <a:off x="6814769" y="424299"/>
              <a:ext cx="1926360" cy="1918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03F7060-20FD-AD91-01BF-DC3690915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2129" y="361299"/>
                <a:ext cx="20520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52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85639"/>
            <a:ext cx="7240041" cy="363238"/>
          </a:xfrm>
        </p:spPr>
        <p:txBody>
          <a:bodyPr/>
          <a:lstStyle/>
          <a:p>
            <a:r>
              <a:rPr lang="ru-RU" sz="2000" dirty="0"/>
              <a:t>Свойства временных рядов: стационарность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8C5B1-1D2D-4FAF-832D-68CCBAC99505}"/>
              </a:ext>
            </a:extLst>
          </p:cNvPr>
          <p:cNvSpPr txBox="1"/>
          <p:nvPr/>
        </p:nvSpPr>
        <p:spPr>
          <a:xfrm>
            <a:off x="165099" y="678385"/>
            <a:ext cx="39646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Стационарность – это свойство процесса не менять своих статистических </a:t>
            </a:r>
            <a:r>
              <a:rPr lang="ru-RU" sz="1400" dirty="0">
                <a:solidFill>
                  <a:srgbClr val="222222"/>
                </a:solidFill>
                <a:latin typeface="+mj-lt"/>
              </a:rPr>
              <a:t>характеристик с течением времени, а именно постоянство матожидания, постоянство дисперсии (гомоскедастичность) и независимость ковариационной функции от времени (должна зависеть только от расстояния между наблюдениями).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C8252-D916-4BBD-AEAD-DEE774228136}"/>
              </a:ext>
            </a:extLst>
          </p:cNvPr>
          <p:cNvSpPr txBox="1"/>
          <p:nvPr/>
        </p:nvSpPr>
        <p:spPr>
          <a:xfrm>
            <a:off x="165099" y="4786193"/>
            <a:ext cx="9312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i="1" dirty="0">
                <a:solidFill>
                  <a:srgbClr val="222222"/>
                </a:solidFill>
                <a:latin typeface="+mj-lt"/>
                <a:hlinkClick r:id="rId2"/>
              </a:rPr>
              <a:t>Источник</a:t>
            </a:r>
            <a:endParaRPr lang="ru-RU" sz="10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A028B-3377-4FCF-9EE8-CDC6B80E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52" y="3295565"/>
            <a:ext cx="3649583" cy="16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447C4C-E3A1-4208-8A73-61C48414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65" y="1109581"/>
            <a:ext cx="3445006" cy="14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72B70-122F-4648-8CBC-DF2B70BC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09" y="3347680"/>
            <a:ext cx="3549713" cy="156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4A885-E8F7-42F8-A86C-BAA914154DF6}"/>
              </a:ext>
            </a:extLst>
          </p:cNvPr>
          <p:cNvSpPr txBox="1"/>
          <p:nvPr/>
        </p:nvSpPr>
        <p:spPr>
          <a:xfrm>
            <a:off x="2231787" y="3040524"/>
            <a:ext cx="500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Изменение матожидания</a:t>
            </a:r>
            <a:endParaRPr lang="ru-RU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19111-08B8-429E-A15C-A694416FB5ED}"/>
              </a:ext>
            </a:extLst>
          </p:cNvPr>
          <p:cNvSpPr txBox="1"/>
          <p:nvPr/>
        </p:nvSpPr>
        <p:spPr>
          <a:xfrm>
            <a:off x="5915531" y="802115"/>
            <a:ext cx="500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222222"/>
                </a:solidFill>
                <a:effectLst/>
                <a:latin typeface="+mj-lt"/>
              </a:rPr>
              <a:t>Изменение дисперсии</a:t>
            </a:r>
            <a:endParaRPr lang="ru-RU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6FB1-ABCA-41A5-A2A0-F81112B31A06}"/>
              </a:ext>
            </a:extLst>
          </p:cNvPr>
          <p:cNvSpPr txBox="1"/>
          <p:nvPr/>
        </p:nvSpPr>
        <p:spPr>
          <a:xfrm>
            <a:off x="5621005" y="3002862"/>
            <a:ext cx="500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+mj-lt"/>
              </a:rPr>
              <a:t>Непостоянство ковариаций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C19C701-AE45-C107-1299-D2B26FF0A04F}"/>
                  </a:ext>
                </a:extLst>
              </p14:cNvPr>
              <p14:cNvContentPartPr/>
              <p14:nvPr/>
            </p14:nvContentPartPr>
            <p14:xfrm>
              <a:off x="6764729" y="349779"/>
              <a:ext cx="1916640" cy="23292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C19C701-AE45-C107-1299-D2B26FF0A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1729" y="286779"/>
                <a:ext cx="204228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50287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1320</Words>
  <Application>Microsoft Office PowerPoint</Application>
  <PresentationFormat>Экран (16:9)</PresentationFormat>
  <Paragraphs>257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Segoe Print</vt:lpstr>
      <vt:lpstr>Segoe UI Semilight</vt:lpstr>
      <vt:lpstr>Symbol</vt:lpstr>
      <vt:lpstr>Times New Roman</vt:lpstr>
      <vt:lpstr>Wingdings</vt:lpstr>
      <vt:lpstr>1_Cover</vt:lpstr>
      <vt:lpstr>2_Cover</vt:lpstr>
      <vt:lpstr>FА</vt:lpstr>
      <vt:lpstr>План</vt:lpstr>
      <vt:lpstr>Примеры временных рядов</vt:lpstr>
      <vt:lpstr>Анализ временных рядов </vt:lpstr>
      <vt:lpstr>Свойства временных рядов: тренд</vt:lpstr>
      <vt:lpstr>Свойства временных рядов: сезонность</vt:lpstr>
      <vt:lpstr>Свойства временных рядов: шум</vt:lpstr>
      <vt:lpstr>Компоненты временных рядов</vt:lpstr>
      <vt:lpstr>Свойства временных рядов: стационарность</vt:lpstr>
      <vt:lpstr>Автокорреляция (I)</vt:lpstr>
      <vt:lpstr>Автокорреляция (II)</vt:lpstr>
      <vt:lpstr>Операции с временными рядами</vt:lpstr>
      <vt:lpstr>Модель ARIMA (I)</vt:lpstr>
      <vt:lpstr>Модель ARIMA (II)</vt:lpstr>
      <vt:lpstr>Модель ARIMA (III)</vt:lpstr>
      <vt:lpstr>Модель ARIMA (IV)</vt:lpstr>
      <vt:lpstr>Метрики точности прогноза</vt:lpstr>
      <vt:lpstr>Метрики точности прогноза</vt:lpstr>
      <vt:lpstr>Метрики точности прогноза: R2</vt:lpstr>
      <vt:lpstr>Метрики точности прогноза: MSE</vt:lpstr>
      <vt:lpstr>Метрики точности прогноза: RMSE</vt:lpstr>
      <vt:lpstr>Метрики точности прогноза: MAE</vt:lpstr>
      <vt:lpstr>Метрики точности прогноза: MAPE</vt:lpstr>
      <vt:lpstr>Метрики точности прогноза: SMAPE</vt:lpstr>
      <vt:lpstr>Одномерное и многомерное прогнозирование</vt:lpstr>
      <vt:lpstr>Прогнозирование как задача машинного обучения</vt:lpstr>
      <vt:lpstr>Кросс-валидация на временных рядах</vt:lpstr>
      <vt:lpstr>Нейронные сети в зачах предсказания временных рядов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Igor Konovalov</cp:lastModifiedBy>
  <cp:revision>103</cp:revision>
  <dcterms:created xsi:type="dcterms:W3CDTF">2014-06-27T12:30:22Z</dcterms:created>
  <dcterms:modified xsi:type="dcterms:W3CDTF">2023-10-03T13:50:05Z</dcterms:modified>
</cp:coreProperties>
</file>