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68B-6F3A-4D9A-348F-B2F0FC50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8FE6-CEF1-F451-DF6E-8210B94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32A-78F8-3D4C-216D-60FCF49D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9124-4F5C-5931-C765-CFACC3A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967D-681F-93D2-CFA2-D506523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08D-4F4D-65CF-5853-A08ED5D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82CE-29E6-4416-62EA-C08F7D2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65BD-3575-91FB-EB5F-7E98EE6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427-1133-AD60-481B-0395582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0CD1-7EEB-92C8-8D35-EF25C77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C588C-45A1-4399-B145-D622F646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93E2-8BA7-88A3-810C-E043832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5C1-D90B-865A-B157-B1F443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1A8-A594-967C-D475-AA2D029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6765-D6F6-2B73-498B-1B7BA7B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187-4B61-75D5-DDAF-2D129F9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3D4D-02CB-2B1D-C83D-1687609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FE6-2756-127A-32B3-FA466F3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2DA-A78B-1F40-6842-9374C9E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076-18C6-D13A-BF06-B3447E2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D27-8152-8C8E-69D8-4D3DE20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615-BD71-2318-5552-F8B3896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B99F-7DCE-EF7C-E928-46C4A79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E35E-9C25-99B9-FB2F-3EEA97D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01C4-2671-26EE-717B-5B1ED78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E23-9761-D3E0-04F5-F641782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CAD-C7FC-D0BB-BD04-E688528D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9EED-DBAB-A42F-265B-B63E825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8AF-A4A5-D7DE-6D3F-3F3819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8F2F-067C-99EB-2BCD-DF4FF80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ABC0-294E-7551-E192-EEE78428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A0E-761A-740D-9D32-ECA136D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B76D-3DA6-84AA-94BF-126A709E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30A7-AD6F-5384-17E7-6973B50C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DFC0-DCB1-DA27-6B5E-CAFBC59B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577A-00E6-EC1F-1764-E4ABFCDC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511C-2A49-26A6-E186-0A400D1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1F05-8250-23BA-5449-7C49101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39344-0C75-0263-CDD6-E62E7978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70-DE8E-051C-5FEA-06F940D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2C85-5452-2D51-16CA-CB1AF32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232C-993B-A361-FD30-F0608D4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3BE9-8F3C-5AC1-C3EC-A455768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35AB-59B7-C079-1CC8-54FBD50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EC6-67E4-5E78-663E-68AC181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AE44-2AE8-506D-1B18-64A44A0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DA68-3BF7-AC9D-0DC0-A350DE46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C0A-4E14-C6EA-DFEF-7D330362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E950-79DE-F1B1-BB00-FF61CF0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ABF0-9D9D-6D05-F8C5-137E978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AD59-34C8-B5DE-A6FC-024ED370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2D8-6D47-F905-ACBC-C30F476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6FF-6A56-D447-1E40-0FD021A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B756-7DB0-D1A1-E3E9-949FACA0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F6-39D4-E14E-5E4E-3F3B6A7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562D-8003-B75E-B7F1-CBEC8EE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2922-C104-94F2-7743-432A4D6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6E22-9EDC-C5E1-0431-CC4B442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E559-0F92-5533-8F52-999FA58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A13-2F39-718C-F2B9-E07F2E6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5821-9449-4C16-66CF-59AAD5E0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855-4F39-4693-A2AA-4E6EEA7B06AC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5031-CC83-47A1-FBEB-FB7EEFD4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700-8009-6844-79C7-8083A865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guide/scaling-up/ssr#cross-request-state-pollutio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78C4F-7D1E-ECD5-301B-0BD287E27BC9}"/>
              </a:ext>
            </a:extLst>
          </p:cNvPr>
          <p:cNvSpPr/>
          <p:nvPr/>
        </p:nvSpPr>
        <p:spPr>
          <a:xfrm>
            <a:off x="8219922" y="508213"/>
            <a:ext cx="3649211" cy="5866725"/>
          </a:xfrm>
          <a:prstGeom prst="roundRect">
            <a:avLst>
              <a:gd name="adj" fmla="val 299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stores</a:t>
            </a:r>
            <a:r>
              <a:rPr lang="en-US" sz="1200" b="0" i="0" dirty="0">
                <a:effectLst/>
                <a:latin typeface="ui-monospace"/>
              </a:rPr>
              <a:t>/counter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’ 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state: () =&gt; { return { count: 0 } },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ui-monospace"/>
              </a:rPr>
              <a:t> 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state: () =&gt; ({ count: 0 }) 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计算属性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computed</a:t>
            </a:r>
            <a:endParaRPr lang="en-US" sz="11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getters: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double: (state)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state.count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方法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methods</a:t>
            </a:r>
            <a:endParaRPr lang="en-US" sz="11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actions: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increment()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this.count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&lt;script setup&gt; </a:t>
            </a:r>
          </a:p>
          <a:p>
            <a:r>
              <a:rPr lang="en-US" sz="1200" b="0" i="0" dirty="0">
                <a:effectLst/>
                <a:latin typeface="ui-monospace"/>
              </a:rPr>
              <a:t>import {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 } from '@/stores/counter’</a:t>
            </a:r>
          </a:p>
          <a:p>
            <a:r>
              <a:rPr lang="en-US" sz="1200" b="0" i="0" dirty="0">
                <a:effectLst/>
                <a:latin typeface="ui-monospace"/>
              </a:rPr>
              <a:t>const counter =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() </a:t>
            </a:r>
          </a:p>
          <a:p>
            <a:endParaRPr lang="en-US" sz="1200" dirty="0">
              <a:latin typeface="ui-monospace"/>
            </a:endParaRPr>
          </a:p>
          <a:p>
            <a:r>
              <a:rPr lang="en-US" sz="1100" dirty="0">
                <a:latin typeface="ui-monospace"/>
              </a:rPr>
              <a:t>// </a:t>
            </a:r>
            <a:r>
              <a:rPr lang="zh-CN" altLang="en-US" sz="1100" dirty="0">
                <a:latin typeface="ui-monospace"/>
              </a:rPr>
              <a:t>可解构使用 属性及方法</a:t>
            </a:r>
            <a:endParaRPr lang="en-US" sz="1100" dirty="0"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const { name, </a:t>
            </a:r>
            <a:r>
              <a:rPr lang="en-US" sz="1200" b="0" i="0" dirty="0" err="1">
                <a:effectLst/>
                <a:latin typeface="ui-monospace"/>
              </a:rPr>
              <a:t>doubleCount</a:t>
            </a:r>
            <a:r>
              <a:rPr lang="en-US" sz="1200" b="0" i="0" dirty="0">
                <a:effectLst/>
                <a:latin typeface="ui-monospace"/>
              </a:rPr>
              <a:t> } = </a:t>
            </a:r>
            <a:r>
              <a:rPr lang="en-US" sz="1200" b="0" i="0" dirty="0" err="1">
                <a:effectLst/>
                <a:latin typeface="ui-monospace"/>
              </a:rPr>
              <a:t>storeToRefs</a:t>
            </a:r>
            <a:r>
              <a:rPr lang="en-US" sz="1200" b="0" i="0" dirty="0">
                <a:effectLst/>
                <a:latin typeface="ui-monospace"/>
              </a:rPr>
              <a:t>(store)</a:t>
            </a:r>
          </a:p>
          <a:p>
            <a:r>
              <a:rPr lang="en-US" sz="1200" b="0" i="0" dirty="0">
                <a:effectLst/>
                <a:latin typeface="ui-monospace"/>
              </a:rPr>
              <a:t>const { increment } = store</a:t>
            </a:r>
          </a:p>
          <a:p>
            <a:r>
              <a:rPr lang="en-US" sz="1200" b="0" i="0" dirty="0">
                <a:effectLst/>
                <a:latin typeface="ui-monospace"/>
              </a:rPr>
              <a:t>&lt;/script&gt;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2B3E3-6851-7255-0126-146AEA8A269E}"/>
              </a:ext>
            </a:extLst>
          </p:cNvPr>
          <p:cNvSpPr/>
          <p:nvPr/>
        </p:nvSpPr>
        <p:spPr>
          <a:xfrm>
            <a:off x="3669702" y="508213"/>
            <a:ext cx="4386653" cy="3899484"/>
          </a:xfrm>
          <a:prstGeom prst="roundRect">
            <a:avLst>
              <a:gd name="adj" fmla="val 29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持久化存储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-plugin-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auto: true,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重写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$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reset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方法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=&gt;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解决组合式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api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中无法使用问题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(({ store })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JSON.parse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JSON.stringify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store.$reset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store.$patch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app.use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AE881B-6946-92DF-3B10-27C4561D9BBA}"/>
              </a:ext>
            </a:extLst>
          </p:cNvPr>
          <p:cNvSpPr/>
          <p:nvPr/>
        </p:nvSpPr>
        <p:spPr>
          <a:xfrm>
            <a:off x="3669702" y="4562322"/>
            <a:ext cx="4386653" cy="1812616"/>
          </a:xfrm>
          <a:prstGeom prst="roundRect">
            <a:avLst>
              <a:gd name="adj" fmla="val 52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count = ref(0)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computed(()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function increment()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return { count,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, increment }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76DE7-374E-1D23-9877-65DFF30960F9}"/>
              </a:ext>
            </a:extLst>
          </p:cNvPr>
          <p:cNvSpPr/>
          <p:nvPr/>
        </p:nvSpPr>
        <p:spPr>
          <a:xfrm>
            <a:off x="-1" y="0"/>
            <a:ext cx="337666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是 Vue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的专属状态管理库，它允许你跨组件或页面共享状态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如果你熟悉组合式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的话，你可能会认为可以通过一行简单的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 Unicode MS"/>
                <a:ea typeface="var(--vp-font-family-mono)"/>
              </a:rPr>
              <a:t>export const state = reactive({})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来共享一个全局状态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对于单页应用来说确实可以，但如果应用在服务器端渲染，这可能会使你的应用暴露出一些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  <a:hlinkClick r:id="rId2"/>
              </a:rPr>
              <a:t>安全漏洞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而如果使用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Pinia，即使在小型单页应用中，你也可以获得如下功能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：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测试工具集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插件：可通过插件扩展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为 JS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开发者提供适当的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TypeScript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支持以及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自动补全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支持服务端渲染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Devtools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追踪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actions、mutations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的时间线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在组件中展示它们所用到的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让调试更容易的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Time travel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热更新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不必重载页面即可修改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开发时可保持当前的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3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5353C0-1CB3-AFE0-6F16-BF0A98347BDB}"/>
              </a:ext>
            </a:extLst>
          </p:cNvPr>
          <p:cNvSpPr/>
          <p:nvPr/>
        </p:nvSpPr>
        <p:spPr>
          <a:xfrm>
            <a:off x="3669702" y="508213"/>
            <a:ext cx="4386653" cy="3899484"/>
          </a:xfrm>
          <a:prstGeom prst="roundRect">
            <a:avLst>
              <a:gd name="adj" fmla="val 29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持久化存储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-plugin-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auto: true,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重写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$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reset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方法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=&gt;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解决组合式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api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中无法使用问题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(({ store })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JSON.parse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JSON.stringify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store.$reset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store.$patch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app.use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9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484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 Unicode MS</vt:lpstr>
      <vt:lpstr>ui-monospace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Lingyang (ME/TEF9.2-CN)</dc:creator>
  <cp:lastModifiedBy>CAO Lingyang (ME/TEF9.2-CN)</cp:lastModifiedBy>
  <cp:revision>9</cp:revision>
  <dcterms:created xsi:type="dcterms:W3CDTF">2024-08-12T02:40:15Z</dcterms:created>
  <dcterms:modified xsi:type="dcterms:W3CDTF">2024-08-12T03:45:18Z</dcterms:modified>
</cp:coreProperties>
</file>