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1812" y="9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ADB88-009E-3088-3424-84F76FBBAC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015C64-FB61-04C0-C820-5AF1A42D78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38BDB5-82DE-C2F2-7172-292062B49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2CD89-62A8-4C32-8847-63406BDFF94D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196B1D-4D57-DAD8-1538-F610A1BF6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6B7277-47F6-41C2-0936-1ECA3DD68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2DBCC-B29D-4A44-AD43-3A3E28556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648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93F6A-7977-4DC6-B141-76301856F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367ED3-3EF3-BF2D-1E9F-9D4BE64076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8C28E8-A382-FDE3-D909-EB6B9AD9F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2CD89-62A8-4C32-8847-63406BDFF94D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AECA7A-DFF0-1B07-1806-16AD458D7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7D84E0-FDB6-2BC4-0803-E01407139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2DBCC-B29D-4A44-AD43-3A3E28556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236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5694DB-6DC2-0A2E-2C2F-FA3DED3841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435CF0-5A87-FB83-960F-0D34846604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7125A0-0105-E8CA-966B-67E2B55E8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2CD89-62A8-4C32-8847-63406BDFF94D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F36F0A-BD6C-E4C3-BA20-31B83D0BD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2DA74F-7CA3-075C-FAB1-C276921BE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2DBCC-B29D-4A44-AD43-3A3E28556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279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5FB32-E0EB-9218-FD68-26246F3EA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EF2116-135C-38BF-16FA-83F35D17E3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E206BC-6E3F-AA70-0D86-5A766BD2A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2CD89-62A8-4C32-8847-63406BDFF94D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2D0D12-1263-1DDB-5976-3ED0218C7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3977F1-D9B2-776A-9F53-1AA3ADED0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2DBCC-B29D-4A44-AD43-3A3E28556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875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372C8-F3CF-DB93-DB80-606813912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689108-2EED-D94C-D612-91B7F52A01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0754E5-F3AB-B27D-CBA6-9950C3FE7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2CD89-62A8-4C32-8847-63406BDFF94D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587247-640D-1501-9D71-BF788E2B7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34B3AE-0611-CD46-C292-B1AD6C224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2DBCC-B29D-4A44-AD43-3A3E28556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453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BBB43-C9FE-C0DA-8806-F833F2759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D55C-FA3B-A6E1-93B7-BF344F9B30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5D8095-796F-6AD5-3C18-BD80580101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0B66BC-37EB-CC84-4D71-F4DE5C682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2CD89-62A8-4C32-8847-63406BDFF94D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B6BD31-82FD-C8E0-6BD1-43A18E5AB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9EEF2A-8563-3C95-5B23-C99597B4F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2DBCC-B29D-4A44-AD43-3A3E28556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275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54E7A-AA5A-9652-B1D3-8AAD7C061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776C22-6283-9447-FA32-1B70CDE48E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922438-7C4B-8A5A-3523-29781CABDC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56250F-7F19-7062-D9CB-D77DB2BF65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200D05-BE0A-037F-654A-1FBEA9A05F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0FC9DB-56E3-AC59-9E4F-BFFEEDE62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2CD89-62A8-4C32-8847-63406BDFF94D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4A2EF2-C431-0C47-63D7-EE8485254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974585-F0B6-DBE0-453C-D6AC37581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2DBCC-B29D-4A44-AD43-3A3E28556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446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EAB48-E0DF-D8E9-6D36-72E8ED2B7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7CA2CF-A025-A756-4E9E-D7F6FF7FC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2CD89-62A8-4C32-8847-63406BDFF94D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1C78DC-1725-9C9B-9B4D-7AC514C6B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FFF110-D558-89DE-8F67-C02A40E1D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2DBCC-B29D-4A44-AD43-3A3E28556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480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4DAC4A-39BD-E049-53B5-AFC4341E0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2CD89-62A8-4C32-8847-63406BDFF94D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1C9730-340D-11A6-E2EC-29D8BF484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AAAD98-9E57-728A-D640-6351BA304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2DBCC-B29D-4A44-AD43-3A3E28556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5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9AC35-A265-F079-2F17-DEA5509DE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D99BCE-B5FC-0DCE-C7CB-A995038B70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06EC00-F873-7141-F15B-8FDC93F17F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B022AD-E083-8CAD-A5D0-462830956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2CD89-62A8-4C32-8847-63406BDFF94D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479E76-DC5A-9059-DBDA-62F33CCBC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D23608-3026-46AD-DE53-A2A05510F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2DBCC-B29D-4A44-AD43-3A3E28556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698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879B3-C201-6F99-D1D2-FE8ECC09C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F5B197-6EE1-8B79-B260-BBD3D31CC7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A9B22E-0CF8-58FD-5244-320F6231A9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4B1224-F45E-ECCD-DF37-BE1CECBD3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2CD89-62A8-4C32-8847-63406BDFF94D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C1EA53-D44A-49F5-3C41-91FEF8564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725D33-4585-3BE3-9892-15A9B8083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2DBCC-B29D-4A44-AD43-3A3E28556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846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3B3BE7-AC5A-1545-7983-4615149FF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2CC45F-CB42-696D-FC3C-2E5BEB3D7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D85F12-99DA-43B9-F160-C97A787B16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92CD89-62A8-4C32-8847-63406BDFF94D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38564E-21E5-151B-6234-1D185ECE5C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197038-C829-99F2-8C8B-8CDE0050DF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B2DBCC-B29D-4A44-AD43-3A3E28556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212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D427773-B580-F0F2-6D3C-8021B9ADD7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90525"/>
            <a:ext cx="12192000" cy="607695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DD83105-5FAD-7A1F-6AD8-EA1E2DDE0461}"/>
              </a:ext>
            </a:extLst>
          </p:cNvPr>
          <p:cNvSpPr/>
          <p:nvPr/>
        </p:nvSpPr>
        <p:spPr>
          <a:xfrm>
            <a:off x="8178800" y="4936067"/>
            <a:ext cx="751875" cy="618067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7DA38670-ED3C-FD16-DCD8-5E71DE862D18}"/>
              </a:ext>
            </a:extLst>
          </p:cNvPr>
          <p:cNvSpPr/>
          <p:nvPr/>
        </p:nvSpPr>
        <p:spPr>
          <a:xfrm rot="2635268">
            <a:off x="8814781" y="3903956"/>
            <a:ext cx="906018" cy="1115097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0D3D84-1F36-AD8A-E16C-13B96B47E738}"/>
              </a:ext>
            </a:extLst>
          </p:cNvPr>
          <p:cNvSpPr txBox="1"/>
          <p:nvPr/>
        </p:nvSpPr>
        <p:spPr>
          <a:xfrm rot="1302099">
            <a:off x="8821739" y="2768711"/>
            <a:ext cx="2318208" cy="1200329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This is the problem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Embedded, there’s a green “Next” button on the page by default</a:t>
            </a:r>
          </a:p>
        </p:txBody>
      </p:sp>
    </p:spTree>
    <p:extLst>
      <p:ext uri="{BB962C8B-B14F-4D97-AF65-F5344CB8AC3E}">
        <p14:creationId xmlns:p14="http://schemas.microsoft.com/office/powerpoint/2010/main" val="2071125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A02DB-6401-F16B-908D-ABBA3CC1F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34F312-9434-967A-2A87-4936E75A4C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5D7171-B7AE-73D1-4CF2-544A8F8AC1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90144"/>
            <a:ext cx="12192000" cy="6077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480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FC5663E0-1341-6E50-1CEE-1180F0AA56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034"/>
            <a:ext cx="12192000" cy="6791931"/>
          </a:xfrm>
          <a:prstGeom prst="rect">
            <a:avLst/>
          </a:prstGeom>
        </p:spPr>
      </p:pic>
      <p:sp>
        <p:nvSpPr>
          <p:cNvPr id="7" name="Arrow: Down 6">
            <a:extLst>
              <a:ext uri="{FF2B5EF4-FFF2-40B4-BE49-F238E27FC236}">
                <a16:creationId xmlns:a16="http://schemas.microsoft.com/office/drawing/2014/main" id="{7DA38670-ED3C-FD16-DCD8-5E71DE862D18}"/>
              </a:ext>
            </a:extLst>
          </p:cNvPr>
          <p:cNvSpPr/>
          <p:nvPr/>
        </p:nvSpPr>
        <p:spPr>
          <a:xfrm rot="197552">
            <a:off x="9978265" y="2680026"/>
            <a:ext cx="1250878" cy="1440794"/>
          </a:xfrm>
          <a:prstGeom prst="down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0D3D84-1F36-AD8A-E16C-13B96B47E738}"/>
              </a:ext>
            </a:extLst>
          </p:cNvPr>
          <p:cNvSpPr txBox="1"/>
          <p:nvPr/>
        </p:nvSpPr>
        <p:spPr>
          <a:xfrm>
            <a:off x="8671929" y="1985370"/>
            <a:ext cx="3200594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 could add an arrow like this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8F9B4BA-ADF8-0086-FBE9-1B9E585A82DE}"/>
              </a:ext>
            </a:extLst>
          </p:cNvPr>
          <p:cNvSpPr/>
          <p:nvPr/>
        </p:nvSpPr>
        <p:spPr>
          <a:xfrm rot="21415441">
            <a:off x="9953537" y="4158712"/>
            <a:ext cx="1835559" cy="2623773"/>
          </a:xfrm>
          <a:prstGeom prst="rect">
            <a:avLst/>
          </a:prstGeom>
          <a:noFill/>
          <a:ln w="57150"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300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4EC9761-2AD6-767C-A295-DA84EDEC05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192"/>
            <a:ext cx="12192000" cy="6833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126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924E0BC-1D39-5C0F-B99D-B4FE332CCB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2815"/>
            <a:ext cx="12192000" cy="6772370"/>
          </a:xfrm>
          <a:prstGeom prst="rect">
            <a:avLst/>
          </a:prstGeom>
        </p:spPr>
      </p:pic>
      <p:sp>
        <p:nvSpPr>
          <p:cNvPr id="7" name="Arrow: Down 6">
            <a:extLst>
              <a:ext uri="{FF2B5EF4-FFF2-40B4-BE49-F238E27FC236}">
                <a16:creationId xmlns:a16="http://schemas.microsoft.com/office/drawing/2014/main" id="{7DA38670-ED3C-FD16-DCD8-5E71DE862D18}"/>
              </a:ext>
            </a:extLst>
          </p:cNvPr>
          <p:cNvSpPr/>
          <p:nvPr/>
        </p:nvSpPr>
        <p:spPr>
          <a:xfrm rot="2005544">
            <a:off x="10434858" y="2913917"/>
            <a:ext cx="906018" cy="1115097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0D3D84-1F36-AD8A-E16C-13B96B47E738}"/>
              </a:ext>
            </a:extLst>
          </p:cNvPr>
          <p:cNvSpPr txBox="1"/>
          <p:nvPr/>
        </p:nvSpPr>
        <p:spPr>
          <a:xfrm rot="1302099">
            <a:off x="10239999" y="2356266"/>
            <a:ext cx="2318208" cy="646331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And this arrow/prompt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8F9B4BA-ADF8-0086-FBE9-1B9E585A82DE}"/>
              </a:ext>
            </a:extLst>
          </p:cNvPr>
          <p:cNvSpPr/>
          <p:nvPr/>
        </p:nvSpPr>
        <p:spPr>
          <a:xfrm rot="21080592">
            <a:off x="10100392" y="4177457"/>
            <a:ext cx="1574952" cy="2586158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00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4E76ED4-C7D7-D915-B8FD-A830276FAE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1148"/>
            <a:ext cx="12192000" cy="6635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5963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30</Words>
  <Application>Microsoft Office PowerPoint</Application>
  <PresentationFormat>Widescreen</PresentationFormat>
  <Paragraphs>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Joseph Colantonio</dc:creator>
  <cp:lastModifiedBy>Joseph Colantonio</cp:lastModifiedBy>
  <cp:revision>1</cp:revision>
  <dcterms:created xsi:type="dcterms:W3CDTF">2023-12-21T22:22:44Z</dcterms:created>
  <dcterms:modified xsi:type="dcterms:W3CDTF">2023-12-21T22:49:29Z</dcterms:modified>
</cp:coreProperties>
</file>