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685" r:id="rId3"/>
  </p:sld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8D2D"/>
    <a:srgbClr val="BB155B"/>
    <a:srgbClr val="88A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59" d="100"/>
          <a:sy n="59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D1B3B2-89AB-45EB-93C0-C28FED6C1F9C}"/>
              </a:ext>
            </a:extLst>
          </p:cNvPr>
          <p:cNvSpPr/>
          <p:nvPr userDrawn="1"/>
        </p:nvSpPr>
        <p:spPr>
          <a:xfrm>
            <a:off x="0" y="3602038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7FE26-D1A2-458F-B29A-671E0E139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EA83-688E-4D6C-8A65-58F19F39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E20D-A497-4325-865D-BDD158F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4E28-B76E-4AAD-BE46-15FAF76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823-A3AD-4290-903A-F0CF375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0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C78F2-B8CF-4325-82FE-8CF4858F2B0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8329C-734C-4B81-A4D5-D12A901E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C455F-8F4B-4954-83A0-09103CCF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09E7-2046-4318-9223-F03C5F36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4D56-8857-447D-A9B3-862ABA11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0B81-912E-406E-83A4-4B98214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7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F8888E-96F5-44F6-92E0-420E357F6846}"/>
              </a:ext>
            </a:extLst>
          </p:cNvPr>
          <p:cNvSpPr/>
          <p:nvPr userDrawn="1"/>
        </p:nvSpPr>
        <p:spPr>
          <a:xfrm>
            <a:off x="9521124" y="800746"/>
            <a:ext cx="1901125" cy="5434739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63D70-D1EB-49C0-B1C0-CBD1E07B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21124" y="950563"/>
            <a:ext cx="1832676" cy="522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E9B93-71D6-45EF-9D54-687C5F67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6144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4770-211F-4832-B634-8E6A82E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83BC-7EA1-4992-BD9B-E5E6CC01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BB89-1797-4296-BAE9-1777D4B2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28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216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D1B3B2-89AB-45EB-93C0-C28FED6C1F9C}"/>
              </a:ext>
            </a:extLst>
          </p:cNvPr>
          <p:cNvSpPr/>
          <p:nvPr userDrawn="1"/>
        </p:nvSpPr>
        <p:spPr>
          <a:xfrm>
            <a:off x="0" y="3602038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7FE26-D1A2-458F-B29A-671E0E139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EA83-688E-4D6C-8A65-58F19F39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E20D-A497-4325-865D-BDD158F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4E28-B76E-4AAD-BE46-15FAF76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823-A3AD-4290-903A-F0CF375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050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0F238A-7C4A-46CF-BA7B-DC58D2E1759E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5572-B861-4B77-AF0D-31B7DA5A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FFEC-E43D-42A5-9D2B-4AC6A6B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19E3-F71E-4DE8-A07D-2FB4F9B7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802E-2233-4E14-848E-84A4087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F181-74E4-4920-A2A1-F0C87D7A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9389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C25C39-C62C-4C33-97D3-35CE9D77B972}"/>
              </a:ext>
            </a:extLst>
          </p:cNvPr>
          <p:cNvSpPr/>
          <p:nvPr userDrawn="1"/>
        </p:nvSpPr>
        <p:spPr>
          <a:xfrm>
            <a:off x="0" y="4589463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FBA9-4B49-4247-8258-FC7B8EC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55BA-DEE0-4158-972C-F5BD81BC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F584-C819-487B-9314-0EA1994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42BF-B1C6-4CC0-844B-22CB7929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2248-1711-4F9B-9BEA-F79B46DD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370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FB85A-89ED-4D01-9127-A56FD2A1E0FB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FB237-4296-470F-9CB8-8905171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F23F-1F24-4D1E-8497-39BC4F66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471A-F71F-4419-BE42-08EC6BC2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CF43-3E71-4379-898E-3A54E3C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4221-A315-4E01-A6E7-EE922C4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813D-18BB-41D0-B529-BFB5B367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89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18055-DF1A-4583-8868-E94D8D9FBD70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2C2E-900B-4177-A1C6-9926087E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C8D07-7846-4980-9CC1-5EAB46E4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BC64B-8966-4636-9701-B0F68E252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EE010-EB67-4AB9-9564-7D74FC2E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BE894-AF99-4A51-9EAB-3698B641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29782-31F6-4F30-9BF4-1C6B87F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70442-535E-4D77-B2FC-01C63A34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CFB558-C121-4342-BF6C-39034F1A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1988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1FFDC4-D938-44A5-BFCC-6DECD110850C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73A5C-854E-49BF-9A8D-AB92A5CB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06AA1-4E19-4D47-A979-A33F51A0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94AE0-639F-4C45-AC53-C8A9AC8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9384-01E2-4141-98EF-874225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9130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224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0F238A-7C4A-46CF-BA7B-DC58D2E1759E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5572-B861-4B77-AF0D-31B7DA5A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FFEC-E43D-42A5-9D2B-4AC6A6B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19E3-F71E-4DE8-A07D-2FB4F9B7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802E-2233-4E14-848E-84A4087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F181-74E4-4920-A2A1-F0C87D7A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396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A396DF-F053-42F9-9236-97AEF1DC453F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24F-A237-4EF8-912D-4914C9FF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053C-88A4-465B-84C9-DF63852E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1EFF-B1D1-46D5-91D3-11FF1E2B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898E-C820-492A-8C3F-DD9C4DA9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30B6-8A38-47EB-805D-4C7D8326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CF9075-56C0-43A1-BB4D-6DD0376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2608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62356-D4FE-4269-9D45-3EDE6B99E01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4F980-48A0-46EB-9C96-CA614580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71BE8-29FB-41FE-ABCD-AECB33B3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5F24-3AA1-42CE-9750-3150029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DF63-D9D9-4A4E-BA63-BA9B069A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D0DA-F123-48B3-9E9B-DD63AF7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002C33-8876-4C87-A108-8D79C411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6215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C78F2-B8CF-4325-82FE-8CF4858F2B0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8329C-734C-4B81-A4D5-D12A901E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C455F-8F4B-4954-83A0-09103CCF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09E7-2046-4318-9223-F03C5F36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4D56-8857-447D-A9B3-862ABA11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0B81-912E-406E-83A4-4B98214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942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F8888E-96F5-44F6-92E0-420E357F6846}"/>
              </a:ext>
            </a:extLst>
          </p:cNvPr>
          <p:cNvSpPr/>
          <p:nvPr userDrawn="1"/>
        </p:nvSpPr>
        <p:spPr>
          <a:xfrm>
            <a:off x="9521124" y="800746"/>
            <a:ext cx="1901125" cy="5434739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63D70-D1EB-49C0-B1C0-CBD1E07B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21124" y="950563"/>
            <a:ext cx="1832676" cy="522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E9B93-71D6-45EF-9D54-687C5F67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6144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4770-211F-4832-B634-8E6A82E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83BC-7EA1-4992-BD9B-E5E6CC01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BB89-1797-4296-BAE9-1777D4B2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312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BB1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5411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D1B3B2-89AB-45EB-93C0-C28FED6C1F9C}"/>
              </a:ext>
            </a:extLst>
          </p:cNvPr>
          <p:cNvSpPr/>
          <p:nvPr userDrawn="1"/>
        </p:nvSpPr>
        <p:spPr>
          <a:xfrm>
            <a:off x="0" y="3602038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7FE26-D1A2-458F-B29A-671E0E139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EA83-688E-4D6C-8A65-58F19F39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E20D-A497-4325-865D-BDD158F5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4E28-B76E-4AAD-BE46-15FAF76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823-A3AD-4290-903A-F0CF375E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739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0F238A-7C4A-46CF-BA7B-DC58D2E1759E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85572-B861-4B77-AF0D-31B7DA5A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FFEC-E43D-42A5-9D2B-4AC6A6BBD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19E3-F71E-4DE8-A07D-2FB4F9B7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802E-2233-4E14-848E-84A4087C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F181-74E4-4920-A2A1-F0C87D7A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98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C25C39-C62C-4C33-97D3-35CE9D77B972}"/>
              </a:ext>
            </a:extLst>
          </p:cNvPr>
          <p:cNvSpPr/>
          <p:nvPr userDrawn="1"/>
        </p:nvSpPr>
        <p:spPr>
          <a:xfrm>
            <a:off x="0" y="4589463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FBA9-4B49-4247-8258-FC7B8EC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55BA-DEE0-4158-972C-F5BD81BC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F584-C819-487B-9314-0EA1994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42BF-B1C6-4CC0-844B-22CB7929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2248-1711-4F9B-9BEA-F79B46DD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3254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FB85A-89ED-4D01-9127-A56FD2A1E0FB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FB237-4296-470F-9CB8-8905171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F23F-1F24-4D1E-8497-39BC4F66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471A-F71F-4419-BE42-08EC6BC2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CF43-3E71-4379-898E-3A54E3C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4221-A315-4E01-A6E7-EE922C4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813D-18BB-41D0-B529-BFB5B367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2870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18055-DF1A-4583-8868-E94D8D9FBD70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2C2E-900B-4177-A1C6-9926087E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C8D07-7846-4980-9CC1-5EAB46E4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BC64B-8966-4636-9701-B0F68E252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EE010-EB67-4AB9-9564-7D74FC2E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BE894-AF99-4A51-9EAB-3698B641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29782-31F6-4F30-9BF4-1C6B87F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70442-535E-4D77-B2FC-01C63A34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CFB558-C121-4342-BF6C-39034F1A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777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C25C39-C62C-4C33-97D3-35CE9D77B972}"/>
              </a:ext>
            </a:extLst>
          </p:cNvPr>
          <p:cNvSpPr/>
          <p:nvPr userDrawn="1"/>
        </p:nvSpPr>
        <p:spPr>
          <a:xfrm>
            <a:off x="0" y="4589463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FBA9-4B49-4247-8258-FC7B8EC84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A55BA-DEE0-4158-972C-F5BD81BC2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F584-C819-487B-9314-0EA1994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42BF-B1C6-4CC0-844B-22CB79293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2248-1711-4F9B-9BEA-F79B46DD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6115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1FFDC4-D938-44A5-BFCC-6DECD110850C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73A5C-854E-49BF-9A8D-AB92A5CB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06AA1-4E19-4D47-A979-A33F51A0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94AE0-639F-4C45-AC53-C8A9AC8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9384-01E2-4141-98EF-874225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315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12634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A396DF-F053-42F9-9236-97AEF1DC453F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24F-A237-4EF8-912D-4914C9FF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053C-88A4-465B-84C9-DF63852E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1EFF-B1D1-46D5-91D3-11FF1E2B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898E-C820-492A-8C3F-DD9C4DA9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30B6-8A38-47EB-805D-4C7D8326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CF9075-56C0-43A1-BB4D-6DD0376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9674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62356-D4FE-4269-9D45-3EDE6B99E01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4F980-48A0-46EB-9C96-CA614580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71BE8-29FB-41FE-ABCD-AECB33B3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5F24-3AA1-42CE-9750-3150029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DF63-D9D9-4A4E-BA63-BA9B069A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D0DA-F123-48B3-9E9B-DD63AF7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002C33-8876-4C87-A108-8D79C411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46829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2C78F2-B8CF-4325-82FE-8CF4858F2B0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8329C-734C-4B81-A4D5-D12A901E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C455F-8F4B-4954-83A0-09103CCF6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D09E7-2046-4318-9223-F03C5F36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4D56-8857-447D-A9B3-862ABA11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E0B81-912E-406E-83A4-4B98214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0640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F8888E-96F5-44F6-92E0-420E357F6846}"/>
              </a:ext>
            </a:extLst>
          </p:cNvPr>
          <p:cNvSpPr/>
          <p:nvPr userDrawn="1"/>
        </p:nvSpPr>
        <p:spPr>
          <a:xfrm>
            <a:off x="9521124" y="800746"/>
            <a:ext cx="1901125" cy="5434739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63D70-D1EB-49C0-B1C0-CBD1E07B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21124" y="950563"/>
            <a:ext cx="1832676" cy="522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E9B93-71D6-45EF-9D54-687C5F671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61447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4770-211F-4832-B634-8E6A82E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E83BC-7EA1-4992-BD9B-E5E6CC01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BB89-1797-4296-BAE9-1777D4B2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576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E98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359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AFB85A-89ED-4D01-9127-A56FD2A1E0FB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FB237-4296-470F-9CB8-89051713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F23F-1F24-4D1E-8497-39BC4F661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9471A-F71F-4419-BE42-08EC6BC2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CF43-3E71-4379-898E-3A54E3C8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4221-A315-4E01-A6E7-EE922C4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C813D-18BB-41D0-B529-BFB5B367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675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18055-DF1A-4583-8868-E94D8D9FBD70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A2C2E-900B-4177-A1C6-9926087E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C8D07-7846-4980-9CC1-5EAB46E4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BC64B-8966-4636-9701-B0F68E252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EE010-EB67-4AB9-9564-7D74FC2E4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BE894-AF99-4A51-9EAB-3698B641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29782-31F6-4F30-9BF4-1C6B87F3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70442-535E-4D77-B2FC-01C63A34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CFB558-C121-4342-BF6C-39034F1A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10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1FFDC4-D938-44A5-BFCC-6DECD110850C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73A5C-854E-49BF-9A8D-AB92A5CB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06AA1-4E19-4D47-A979-A33F51A03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94AE0-639F-4C45-AC53-C8A9AC8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69384-01E2-4141-98EF-874225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61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8C47E-D5B0-4B8B-A5DF-D73F8257D5F6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A764F-C618-48A9-A3E2-8066DE50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770A-EC1C-4006-8F5E-7FDEC5C4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38B1-9307-4A27-8E60-BF0B499E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C3358D-33C4-4364-ADE7-D6CDBD52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507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A396DF-F053-42F9-9236-97AEF1DC453F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324F-A237-4EF8-912D-4914C9FF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053C-88A4-465B-84C9-DF63852E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1EFF-B1D1-46D5-91D3-11FF1E2B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898E-C820-492A-8C3F-DD9C4DA9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030B6-8A38-47EB-805D-4C7D8326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CF9075-56C0-43A1-BB4D-6DD0376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04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962356-D4FE-4269-9D45-3EDE6B99E013}"/>
              </a:ext>
            </a:extLst>
          </p:cNvPr>
          <p:cNvSpPr/>
          <p:nvPr userDrawn="1"/>
        </p:nvSpPr>
        <p:spPr>
          <a:xfrm>
            <a:off x="0" y="0"/>
            <a:ext cx="10239214" cy="738753"/>
          </a:xfrm>
          <a:prstGeom prst="rect">
            <a:avLst/>
          </a:prstGeom>
          <a:solidFill>
            <a:srgbClr val="8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4F980-48A0-46EB-9C96-CA6145803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71BE8-29FB-41FE-ABCD-AECB33B3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05F24-3AA1-42CE-9750-31500295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DF63-D9D9-4A4E-BA63-BA9B069A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DD0DA-F123-48B3-9E9B-DD63AF7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002C33-8876-4C87-A108-8D79C411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406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141C-614E-47EB-A686-EF469172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F6C8-D711-4A64-BC20-4309BC5D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13EA-C034-45D7-9BE9-71DD56FD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028C4-11C1-428A-B4FD-29A36E31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4CDB-A91A-4DD1-B638-C1B87200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004"/>
            <a:ext cx="10515600" cy="482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9" name="Picture 77" descr="http://www.queensu.ca/mc_administrator/sites/default/files/assets/pages/QueensLogo_colour.png">
            <a:extLst>
              <a:ext uri="{FF2B5EF4-FFF2-40B4-BE49-F238E27FC236}">
                <a16:creationId xmlns:a16="http://schemas.microsoft.com/office/drawing/2014/main" id="{95E26F13-1803-4186-847E-67FA78FF5E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648" t="8065" r="2626" b="7533"/>
          <a:stretch/>
        </p:blipFill>
        <p:spPr bwMode="auto">
          <a:xfrm>
            <a:off x="10877226" y="48629"/>
            <a:ext cx="1251253" cy="622076"/>
          </a:xfrm>
          <a:custGeom>
            <a:avLst/>
            <a:gdLst>
              <a:gd name="connsiteX0" fmla="*/ 1006941 w 4475140"/>
              <a:gd name="connsiteY0" fmla="*/ 0 h 2174680"/>
              <a:gd name="connsiteX1" fmla="*/ 4475140 w 4475140"/>
              <a:gd name="connsiteY1" fmla="*/ 0 h 2174680"/>
              <a:gd name="connsiteX2" fmla="*/ 4475140 w 4475140"/>
              <a:gd name="connsiteY2" fmla="*/ 2174680 h 2174680"/>
              <a:gd name="connsiteX3" fmla="*/ 3400319 w 4475140"/>
              <a:gd name="connsiteY3" fmla="*/ 2174680 h 2174680"/>
              <a:gd name="connsiteX4" fmla="*/ 3400319 w 4475140"/>
              <a:gd name="connsiteY4" fmla="*/ 2174202 h 2174680"/>
              <a:gd name="connsiteX5" fmla="*/ 0 w 4475140"/>
              <a:gd name="connsiteY5" fmla="*/ 2174202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ex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82917-96A5-4824-9E1D-B148F6FC5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t="8150" r="12111" b="8694"/>
          <a:stretch/>
        </p:blipFill>
        <p:spPr>
          <a:xfrm>
            <a:off x="10239214" y="6047"/>
            <a:ext cx="1114586" cy="738753"/>
          </a:xfrm>
          <a:custGeom>
            <a:avLst/>
            <a:gdLst>
              <a:gd name="connsiteX0" fmla="*/ 0 w 4475140"/>
              <a:gd name="connsiteY0" fmla="*/ 0 h 2130473"/>
              <a:gd name="connsiteX1" fmla="*/ 1074821 w 4475140"/>
              <a:gd name="connsiteY1" fmla="*/ 0 h 2130473"/>
              <a:gd name="connsiteX2" fmla="*/ 1074821 w 4475140"/>
              <a:gd name="connsiteY2" fmla="*/ 239 h 2130473"/>
              <a:gd name="connsiteX3" fmla="*/ 4475140 w 4475140"/>
              <a:gd name="connsiteY3" fmla="*/ 239 h 2130473"/>
              <a:gd name="connsiteX4" fmla="*/ 3488563 w 4475140"/>
              <a:gd name="connsiteY4" fmla="*/ 2130473 h 2130473"/>
              <a:gd name="connsiteX5" fmla="*/ 0 w 4475140"/>
              <a:gd name="connsiteY5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473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4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141C-614E-47EB-A686-EF469172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F6C8-D711-4A64-BC20-4309BC5D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13EA-C034-45D7-9BE9-71DD56FD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028C4-11C1-428A-B4FD-29A36E31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4CDB-A91A-4DD1-B638-C1B87200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004"/>
            <a:ext cx="10515600" cy="482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9" name="Picture 77" descr="http://www.queensu.ca/mc_administrator/sites/default/files/assets/pages/QueensLogo_colour.png">
            <a:extLst>
              <a:ext uri="{FF2B5EF4-FFF2-40B4-BE49-F238E27FC236}">
                <a16:creationId xmlns:a16="http://schemas.microsoft.com/office/drawing/2014/main" id="{95E26F13-1803-4186-847E-67FA78FF5E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648" t="8065" r="2626" b="7533"/>
          <a:stretch/>
        </p:blipFill>
        <p:spPr bwMode="auto">
          <a:xfrm>
            <a:off x="10877226" y="48629"/>
            <a:ext cx="1251253" cy="622076"/>
          </a:xfrm>
          <a:custGeom>
            <a:avLst/>
            <a:gdLst>
              <a:gd name="connsiteX0" fmla="*/ 1006941 w 4475140"/>
              <a:gd name="connsiteY0" fmla="*/ 0 h 2174680"/>
              <a:gd name="connsiteX1" fmla="*/ 4475140 w 4475140"/>
              <a:gd name="connsiteY1" fmla="*/ 0 h 2174680"/>
              <a:gd name="connsiteX2" fmla="*/ 4475140 w 4475140"/>
              <a:gd name="connsiteY2" fmla="*/ 2174680 h 2174680"/>
              <a:gd name="connsiteX3" fmla="*/ 3400319 w 4475140"/>
              <a:gd name="connsiteY3" fmla="*/ 2174680 h 2174680"/>
              <a:gd name="connsiteX4" fmla="*/ 3400319 w 4475140"/>
              <a:gd name="connsiteY4" fmla="*/ 2174202 h 2174680"/>
              <a:gd name="connsiteX5" fmla="*/ 0 w 4475140"/>
              <a:gd name="connsiteY5" fmla="*/ 2174202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ex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82917-96A5-4824-9E1D-B148F6FC5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t="8150" r="12111" b="8694"/>
          <a:stretch/>
        </p:blipFill>
        <p:spPr>
          <a:xfrm>
            <a:off x="10239214" y="6047"/>
            <a:ext cx="1114586" cy="738753"/>
          </a:xfrm>
          <a:custGeom>
            <a:avLst/>
            <a:gdLst>
              <a:gd name="connsiteX0" fmla="*/ 0 w 4475140"/>
              <a:gd name="connsiteY0" fmla="*/ 0 h 2130473"/>
              <a:gd name="connsiteX1" fmla="*/ 1074821 w 4475140"/>
              <a:gd name="connsiteY1" fmla="*/ 0 h 2130473"/>
              <a:gd name="connsiteX2" fmla="*/ 1074821 w 4475140"/>
              <a:gd name="connsiteY2" fmla="*/ 239 h 2130473"/>
              <a:gd name="connsiteX3" fmla="*/ 4475140 w 4475140"/>
              <a:gd name="connsiteY3" fmla="*/ 239 h 2130473"/>
              <a:gd name="connsiteX4" fmla="*/ 3488563 w 4475140"/>
              <a:gd name="connsiteY4" fmla="*/ 2130473 h 2130473"/>
              <a:gd name="connsiteX5" fmla="*/ 0 w 4475140"/>
              <a:gd name="connsiteY5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473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57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E141C-614E-47EB-A686-EF469172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353C-798B-41A4-985B-00401519C4B2}" type="datetimeFigureOut">
              <a:rPr lang="en-CA" smtClean="0"/>
              <a:t>2018-04-06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DF6C8-D711-4A64-BC20-4309BC5DE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13EA-C034-45D7-9BE9-71DD56FD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0AFD4-5CDC-465B-A8ED-BAFBD1882744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028C4-11C1-428A-B4FD-29A36E31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4" y="0"/>
            <a:ext cx="9929248" cy="720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4CDB-A91A-4DD1-B638-C1B87200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004"/>
            <a:ext cx="10515600" cy="482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pic>
        <p:nvPicPr>
          <p:cNvPr id="9" name="Picture 77" descr="http://www.queensu.ca/mc_administrator/sites/default/files/assets/pages/QueensLogo_colour.png">
            <a:extLst>
              <a:ext uri="{FF2B5EF4-FFF2-40B4-BE49-F238E27FC236}">
                <a16:creationId xmlns:a16="http://schemas.microsoft.com/office/drawing/2014/main" id="{95E26F13-1803-4186-847E-67FA78FF5E7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1648" t="8065" r="2626" b="7533"/>
          <a:stretch/>
        </p:blipFill>
        <p:spPr bwMode="auto">
          <a:xfrm>
            <a:off x="10877226" y="48629"/>
            <a:ext cx="1251253" cy="622076"/>
          </a:xfrm>
          <a:custGeom>
            <a:avLst/>
            <a:gdLst>
              <a:gd name="connsiteX0" fmla="*/ 1006941 w 4475140"/>
              <a:gd name="connsiteY0" fmla="*/ 0 h 2174680"/>
              <a:gd name="connsiteX1" fmla="*/ 4475140 w 4475140"/>
              <a:gd name="connsiteY1" fmla="*/ 0 h 2174680"/>
              <a:gd name="connsiteX2" fmla="*/ 4475140 w 4475140"/>
              <a:gd name="connsiteY2" fmla="*/ 2174680 h 2174680"/>
              <a:gd name="connsiteX3" fmla="*/ 3400319 w 4475140"/>
              <a:gd name="connsiteY3" fmla="*/ 2174680 h 2174680"/>
              <a:gd name="connsiteX4" fmla="*/ 3400319 w 4475140"/>
              <a:gd name="connsiteY4" fmla="*/ 2174202 h 2174680"/>
              <a:gd name="connsiteX5" fmla="*/ 0 w 4475140"/>
              <a:gd name="connsiteY5" fmla="*/ 2174202 h 217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74680">
                <a:moveTo>
                  <a:pt x="1006941" y="0"/>
                </a:moveTo>
                <a:lnTo>
                  <a:pt x="4475140" y="0"/>
                </a:lnTo>
                <a:lnTo>
                  <a:pt x="4475140" y="2174680"/>
                </a:lnTo>
                <a:lnTo>
                  <a:pt x="3400319" y="2174680"/>
                </a:lnTo>
                <a:lnTo>
                  <a:pt x="3400319" y="2174202"/>
                </a:lnTo>
                <a:lnTo>
                  <a:pt x="0" y="2174202"/>
                </a:lnTo>
                <a:close/>
              </a:path>
            </a:pathLst>
          </a:custGeom>
          <a:noFill/>
          <a:ex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382917-96A5-4824-9E1D-B148F6FC51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t="8150" r="12111" b="8694"/>
          <a:stretch/>
        </p:blipFill>
        <p:spPr>
          <a:xfrm>
            <a:off x="10239214" y="6047"/>
            <a:ext cx="1114586" cy="738753"/>
          </a:xfrm>
          <a:custGeom>
            <a:avLst/>
            <a:gdLst>
              <a:gd name="connsiteX0" fmla="*/ 0 w 4475140"/>
              <a:gd name="connsiteY0" fmla="*/ 0 h 2130473"/>
              <a:gd name="connsiteX1" fmla="*/ 1074821 w 4475140"/>
              <a:gd name="connsiteY1" fmla="*/ 0 h 2130473"/>
              <a:gd name="connsiteX2" fmla="*/ 1074821 w 4475140"/>
              <a:gd name="connsiteY2" fmla="*/ 239 h 2130473"/>
              <a:gd name="connsiteX3" fmla="*/ 4475140 w 4475140"/>
              <a:gd name="connsiteY3" fmla="*/ 239 h 2130473"/>
              <a:gd name="connsiteX4" fmla="*/ 3488563 w 4475140"/>
              <a:gd name="connsiteY4" fmla="*/ 2130473 h 2130473"/>
              <a:gd name="connsiteX5" fmla="*/ 0 w 4475140"/>
              <a:gd name="connsiteY5" fmla="*/ 2130473 h 213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5140" h="2130473">
                <a:moveTo>
                  <a:pt x="0" y="0"/>
                </a:moveTo>
                <a:lnTo>
                  <a:pt x="1074821" y="0"/>
                </a:lnTo>
                <a:lnTo>
                  <a:pt x="1074821" y="239"/>
                </a:lnTo>
                <a:lnTo>
                  <a:pt x="4475140" y="239"/>
                </a:lnTo>
                <a:lnTo>
                  <a:pt x="3488563" y="2130473"/>
                </a:lnTo>
                <a:lnTo>
                  <a:pt x="0" y="2130473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45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79EF-17A2-42F1-AC95-AB5B67F80D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21281-EC66-488B-9940-7578CE33D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54251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Corbel</vt:lpstr>
      <vt:lpstr>2_Office Theme</vt:lpstr>
      <vt:lpstr>1_Office Theme</vt:lpstr>
      <vt:lpstr>3_Office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Colautti</dc:creator>
  <cp:lastModifiedBy>Rob Colautti</cp:lastModifiedBy>
  <cp:revision>7</cp:revision>
  <dcterms:created xsi:type="dcterms:W3CDTF">2018-01-09T17:55:36Z</dcterms:created>
  <dcterms:modified xsi:type="dcterms:W3CDTF">2018-04-07T00:03:20Z</dcterms:modified>
</cp:coreProperties>
</file>