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685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155B"/>
    <a:srgbClr val="7F6000"/>
    <a:srgbClr val="C55A11"/>
    <a:srgbClr val="88A825"/>
    <a:srgbClr val="E9C1A5"/>
    <a:srgbClr val="658E49"/>
    <a:srgbClr val="E98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3437" autoAdjust="0"/>
  </p:normalViewPr>
  <p:slideViewPr>
    <p:cSldViewPr snapToGrid="0">
      <p:cViewPr>
        <p:scale>
          <a:sx n="73" d="100"/>
          <a:sy n="73" d="100"/>
        </p:scale>
        <p:origin x="768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96771-3096-4721-9451-7F86EE9C399E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172E2-8DD1-4CE0-AA78-31A960758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337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1B3B2-89AB-45EB-93C0-C28FED6C1F9C}"/>
              </a:ext>
            </a:extLst>
          </p:cNvPr>
          <p:cNvSpPr/>
          <p:nvPr userDrawn="1"/>
        </p:nvSpPr>
        <p:spPr>
          <a:xfrm>
            <a:off x="0" y="3602038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FE26-D1A2-458F-B29A-671E0E139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EA83-688E-4D6C-8A65-58F19F39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E20D-A497-4325-865D-BDD158F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4E28-B76E-4AAD-BE46-15FAF7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823-A3AD-4290-903A-F0CF375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0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C78F2-B8CF-4325-82FE-8CF4858F2B0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8329C-734C-4B81-A4D5-D12A901E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455F-8F4B-4954-83A0-09103CCF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09E7-2046-4318-9223-F03C5F3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D56-8857-447D-A9B3-862ABA1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B81-912E-406E-83A4-4B98214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F8888E-96F5-44F6-92E0-420E357F6846}"/>
              </a:ext>
            </a:extLst>
          </p:cNvPr>
          <p:cNvSpPr/>
          <p:nvPr userDrawn="1"/>
        </p:nvSpPr>
        <p:spPr>
          <a:xfrm>
            <a:off x="9521124" y="800746"/>
            <a:ext cx="1901125" cy="5434739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3D70-D1EB-49C0-B1C0-CBD1E07B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1124" y="950563"/>
            <a:ext cx="1832676" cy="522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9B93-71D6-45EF-9D54-687C5F67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6144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4770-211F-4832-B634-8E6A82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83BC-7EA1-4992-BD9B-E5E6CC01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BB89-1797-4296-BAE9-1777D4B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8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16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1B3B2-89AB-45EB-93C0-C28FED6C1F9C}"/>
              </a:ext>
            </a:extLst>
          </p:cNvPr>
          <p:cNvSpPr/>
          <p:nvPr userDrawn="1"/>
        </p:nvSpPr>
        <p:spPr>
          <a:xfrm>
            <a:off x="0" y="3602038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FE26-D1A2-458F-B29A-671E0E139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EA83-688E-4D6C-8A65-58F19F39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E20D-A497-4325-865D-BDD158F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4E28-B76E-4AAD-BE46-15FAF7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823-A3AD-4290-903A-F0CF375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F238A-7C4A-46CF-BA7B-DC58D2E1759E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5572-B861-4B77-AF0D-31B7DA5A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FFEC-E43D-42A5-9D2B-4AC6A6B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19E3-F71E-4DE8-A07D-2FB4F9B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802E-2233-4E14-848E-84A4087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181-74E4-4920-A2A1-F0C87D7A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8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C25C39-C62C-4C33-97D3-35CE9D77B972}"/>
              </a:ext>
            </a:extLst>
          </p:cNvPr>
          <p:cNvSpPr/>
          <p:nvPr userDrawn="1"/>
        </p:nvSpPr>
        <p:spPr>
          <a:xfrm>
            <a:off x="0" y="4589463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FBA9-4B49-4247-8258-FC7B8EC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5BA-DEE0-4158-972C-F5BD81BC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F584-C819-487B-9314-0EA1994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42BF-B1C6-4CC0-844B-22CB7929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2248-1711-4F9B-9BEA-F79B46DD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37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FB85A-89ED-4D01-9127-A56FD2A1E0FB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B237-4296-470F-9CB8-8905171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F23F-1F24-4D1E-8497-39BC4F66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471A-F71F-4419-BE42-08EC6BC2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CF43-3E71-4379-898E-3A54E3C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4221-A315-4E01-A6E7-EE922C4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813D-18BB-41D0-B529-BFB5B367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89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8055-DF1A-4583-8868-E94D8D9FBD70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2C2E-900B-4177-A1C6-9926087E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8D07-7846-4980-9CC1-5EAB46E4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C64B-8966-4636-9701-B0F68E25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EE010-EB67-4AB9-9564-7D74FC2E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BE894-AF99-4A51-9EAB-3698B641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29782-31F6-4F30-9BF4-1C6B87F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0442-535E-4D77-B2FC-01C63A3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CFB558-C121-4342-BF6C-39034F1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1988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1FFDC4-D938-44A5-BFCC-6DECD110850C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3A5C-854E-49BF-9A8D-AB92A5C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6AA1-4E19-4D47-A979-A33F51A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94AE0-639F-4C45-AC53-C8A9AC8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9384-01E2-4141-98EF-874225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130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224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F238A-7C4A-46CF-BA7B-DC58D2E1759E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5572-B861-4B77-AF0D-31B7DA5A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FFEC-E43D-42A5-9D2B-4AC6A6B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19E3-F71E-4DE8-A07D-2FB4F9B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802E-2233-4E14-848E-84A4087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181-74E4-4920-A2A1-F0C87D7A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396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A396DF-F053-42F9-9236-97AEF1DC453F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24F-A237-4EF8-912D-4914C9F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053C-88A4-465B-84C9-DF63852E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1EFF-B1D1-46D5-91D3-11FF1E2B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898E-C820-492A-8C3F-DD9C4DA9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30B6-8A38-47EB-805D-4C7D8326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CF9075-56C0-43A1-BB4D-6DD0376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2608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62356-D4FE-4269-9D45-3EDE6B99E01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F980-48A0-46EB-9C96-CA614580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71BE8-29FB-41FE-ABCD-AECB33B3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5F24-3AA1-42CE-9750-3150029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DF63-D9D9-4A4E-BA63-BA9B069A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D0DA-F123-48B3-9E9B-DD63AF7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02C33-8876-4C87-A108-8D79C41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6215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C78F2-B8CF-4325-82FE-8CF4858F2B0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8329C-734C-4B81-A4D5-D12A901E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455F-8F4B-4954-83A0-09103CCF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09E7-2046-4318-9223-F03C5F3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D56-8857-447D-A9B3-862ABA1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B81-912E-406E-83A4-4B98214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942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F8888E-96F5-44F6-92E0-420E357F6846}"/>
              </a:ext>
            </a:extLst>
          </p:cNvPr>
          <p:cNvSpPr/>
          <p:nvPr userDrawn="1"/>
        </p:nvSpPr>
        <p:spPr>
          <a:xfrm>
            <a:off x="9521124" y="800746"/>
            <a:ext cx="1901125" cy="5434739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3D70-D1EB-49C0-B1C0-CBD1E07B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1124" y="950563"/>
            <a:ext cx="1832676" cy="522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9B93-71D6-45EF-9D54-687C5F67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6144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4770-211F-4832-B634-8E6A82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83BC-7EA1-4992-BD9B-E5E6CC01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BB89-1797-4296-BAE9-1777D4B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312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411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1B3B2-89AB-45EB-93C0-C28FED6C1F9C}"/>
              </a:ext>
            </a:extLst>
          </p:cNvPr>
          <p:cNvSpPr/>
          <p:nvPr userDrawn="1"/>
        </p:nvSpPr>
        <p:spPr>
          <a:xfrm>
            <a:off x="0" y="3602038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FE26-D1A2-458F-B29A-671E0E139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EA83-688E-4D6C-8A65-58F19F39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E20D-A497-4325-865D-BDD158F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4E28-B76E-4AAD-BE46-15FAF7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823-A3AD-4290-903A-F0CF375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73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F238A-7C4A-46CF-BA7B-DC58D2E1759E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5572-B861-4B77-AF0D-31B7DA5A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FFEC-E43D-42A5-9D2B-4AC6A6B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19E3-F71E-4DE8-A07D-2FB4F9B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802E-2233-4E14-848E-84A4087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181-74E4-4920-A2A1-F0C87D7A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98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C25C39-C62C-4C33-97D3-35CE9D77B972}"/>
              </a:ext>
            </a:extLst>
          </p:cNvPr>
          <p:cNvSpPr/>
          <p:nvPr userDrawn="1"/>
        </p:nvSpPr>
        <p:spPr>
          <a:xfrm>
            <a:off x="0" y="4589463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FBA9-4B49-4247-8258-FC7B8EC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5BA-DEE0-4158-972C-F5BD81BC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F584-C819-487B-9314-0EA1994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42BF-B1C6-4CC0-844B-22CB7929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2248-1711-4F9B-9BEA-F79B46DD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325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FB85A-89ED-4D01-9127-A56FD2A1E0FB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B237-4296-470F-9CB8-8905171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F23F-1F24-4D1E-8497-39BC4F66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471A-F71F-4419-BE42-08EC6BC2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CF43-3E71-4379-898E-3A54E3C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4221-A315-4E01-A6E7-EE922C4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813D-18BB-41D0-B529-BFB5B367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287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8055-DF1A-4583-8868-E94D8D9FBD70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2C2E-900B-4177-A1C6-9926087E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8D07-7846-4980-9CC1-5EAB46E4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C64B-8966-4636-9701-B0F68E25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EE010-EB67-4AB9-9564-7D74FC2E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BE894-AF99-4A51-9EAB-3698B641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29782-31F6-4F30-9BF4-1C6B87F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0442-535E-4D77-B2FC-01C63A3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CFB558-C121-4342-BF6C-39034F1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777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C25C39-C62C-4C33-97D3-35CE9D77B972}"/>
              </a:ext>
            </a:extLst>
          </p:cNvPr>
          <p:cNvSpPr/>
          <p:nvPr userDrawn="1"/>
        </p:nvSpPr>
        <p:spPr>
          <a:xfrm>
            <a:off x="0" y="4589463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FBA9-4B49-4247-8258-FC7B8EC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5BA-DEE0-4158-972C-F5BD81BC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F584-C819-487B-9314-0EA1994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42BF-B1C6-4CC0-844B-22CB7929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2248-1711-4F9B-9BEA-F79B46DD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611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1FFDC4-D938-44A5-BFCC-6DECD110850C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3A5C-854E-49BF-9A8D-AB92A5C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6AA1-4E19-4D47-A979-A33F51A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94AE0-639F-4C45-AC53-C8A9AC8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9384-01E2-4141-98EF-874225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315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1263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A396DF-F053-42F9-9236-97AEF1DC453F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24F-A237-4EF8-912D-4914C9F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053C-88A4-465B-84C9-DF63852E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1EFF-B1D1-46D5-91D3-11FF1E2B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898E-C820-492A-8C3F-DD9C4DA9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30B6-8A38-47EB-805D-4C7D8326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CF9075-56C0-43A1-BB4D-6DD0376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674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62356-D4FE-4269-9D45-3EDE6B99E01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F980-48A0-46EB-9C96-CA614580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71BE8-29FB-41FE-ABCD-AECB33B3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5F24-3AA1-42CE-9750-3150029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DF63-D9D9-4A4E-BA63-BA9B069A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D0DA-F123-48B3-9E9B-DD63AF7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02C33-8876-4C87-A108-8D79C41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4682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C78F2-B8CF-4325-82FE-8CF4858F2B0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8329C-734C-4B81-A4D5-D12A901E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455F-8F4B-4954-83A0-09103CCF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09E7-2046-4318-9223-F03C5F3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D56-8857-447D-A9B3-862ABA1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B81-912E-406E-83A4-4B98214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0640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F8888E-96F5-44F6-92E0-420E357F6846}"/>
              </a:ext>
            </a:extLst>
          </p:cNvPr>
          <p:cNvSpPr/>
          <p:nvPr userDrawn="1"/>
        </p:nvSpPr>
        <p:spPr>
          <a:xfrm>
            <a:off x="9521124" y="800746"/>
            <a:ext cx="1901125" cy="5434739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3D70-D1EB-49C0-B1C0-CBD1E07B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1124" y="950563"/>
            <a:ext cx="1832676" cy="522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9B93-71D6-45EF-9D54-687C5F67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6144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4770-211F-4832-B634-8E6A82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83BC-7EA1-4992-BD9B-E5E6CC01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BB89-1797-4296-BAE9-1777D4B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576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59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FB85A-89ED-4D01-9127-A56FD2A1E0FB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B237-4296-470F-9CB8-8905171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F23F-1F24-4D1E-8497-39BC4F66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471A-F71F-4419-BE42-08EC6BC2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CF43-3E71-4379-898E-3A54E3C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4221-A315-4E01-A6E7-EE922C4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813D-18BB-41D0-B529-BFB5B367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7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8055-DF1A-4583-8868-E94D8D9FBD70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2C2E-900B-4177-A1C6-9926087E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8D07-7846-4980-9CC1-5EAB46E4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C64B-8966-4636-9701-B0F68E25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EE010-EB67-4AB9-9564-7D74FC2E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BE894-AF99-4A51-9EAB-3698B641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29782-31F6-4F30-9BF4-1C6B87F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0442-535E-4D77-B2FC-01C63A3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CFB558-C121-4342-BF6C-39034F1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0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1FFDC4-D938-44A5-BFCC-6DECD110850C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3A5C-854E-49BF-9A8D-AB92A5C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6AA1-4E19-4D47-A979-A33F51A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94AE0-639F-4C45-AC53-C8A9AC8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9384-01E2-4141-98EF-874225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6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07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A396DF-F053-42F9-9236-97AEF1DC453F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24F-A237-4EF8-912D-4914C9F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053C-88A4-465B-84C9-DF63852E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1EFF-B1D1-46D5-91D3-11FF1E2B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898E-C820-492A-8C3F-DD9C4DA9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30B6-8A38-47EB-805D-4C7D8326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CF9075-56C0-43A1-BB4D-6DD0376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0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62356-D4FE-4269-9D45-3EDE6B99E01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F980-48A0-46EB-9C96-CA614580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71BE8-29FB-41FE-ABCD-AECB33B3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5F24-3AA1-42CE-9750-3150029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DF63-D9D9-4A4E-BA63-BA9B069A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D0DA-F123-48B3-9E9B-DD63AF7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02C33-8876-4C87-A108-8D79C41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6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141C-614E-47EB-A686-EF469172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F6C8-D711-4A64-BC20-4309BC5D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EA-C034-45D7-9BE9-71DD56FD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28C4-11C1-428A-B4FD-29A36E31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4CDB-A91A-4DD1-B638-C1B87200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004"/>
            <a:ext cx="10515600" cy="482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77" descr="http://www.queensu.ca/mc_administrator/sites/default/files/assets/pages/QueensLogo_colour.png">
            <a:extLst>
              <a:ext uri="{FF2B5EF4-FFF2-40B4-BE49-F238E27FC236}">
                <a16:creationId xmlns:a16="http://schemas.microsoft.com/office/drawing/2014/main" id="{95E26F13-1803-4186-847E-67FA78FF5E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648" t="8065" r="2626" b="7533"/>
          <a:stretch/>
        </p:blipFill>
        <p:spPr bwMode="auto">
          <a:xfrm>
            <a:off x="10877226" y="48629"/>
            <a:ext cx="1251253" cy="622076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82917-96A5-4824-9E1D-B148F6FC5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8150" r="12111" b="8694"/>
          <a:stretch/>
        </p:blipFill>
        <p:spPr>
          <a:xfrm>
            <a:off x="10239214" y="6047"/>
            <a:ext cx="1114586" cy="73875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141C-614E-47EB-A686-EF469172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F6C8-D711-4A64-BC20-4309BC5D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EA-C034-45D7-9BE9-71DD56FD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28C4-11C1-428A-B4FD-29A36E31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4CDB-A91A-4DD1-B638-C1B87200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004"/>
            <a:ext cx="10515600" cy="482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77" descr="http://www.queensu.ca/mc_administrator/sites/default/files/assets/pages/QueensLogo_colour.png">
            <a:extLst>
              <a:ext uri="{FF2B5EF4-FFF2-40B4-BE49-F238E27FC236}">
                <a16:creationId xmlns:a16="http://schemas.microsoft.com/office/drawing/2014/main" id="{95E26F13-1803-4186-847E-67FA78FF5E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648" t="8065" r="2626" b="7533"/>
          <a:stretch/>
        </p:blipFill>
        <p:spPr bwMode="auto">
          <a:xfrm>
            <a:off x="10877226" y="48629"/>
            <a:ext cx="1251253" cy="622076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82917-96A5-4824-9E1D-B148F6FC5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8150" r="12111" b="8694"/>
          <a:stretch/>
        </p:blipFill>
        <p:spPr>
          <a:xfrm>
            <a:off x="10239214" y="6047"/>
            <a:ext cx="1114586" cy="73875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57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141C-614E-47EB-A686-EF469172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353C-798B-41A4-985B-00401519C4B2}" type="datetimeFigureOut">
              <a:rPr lang="en-CA" smtClean="0"/>
              <a:t>2019-05-15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F6C8-D711-4A64-BC20-4309BC5D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EA-C034-45D7-9BE9-71DD56FD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28C4-11C1-428A-B4FD-29A36E31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4CDB-A91A-4DD1-B638-C1B87200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004"/>
            <a:ext cx="10515600" cy="482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77" descr="http://www.queensu.ca/mc_administrator/sites/default/files/assets/pages/QueensLogo_colour.png">
            <a:extLst>
              <a:ext uri="{FF2B5EF4-FFF2-40B4-BE49-F238E27FC236}">
                <a16:creationId xmlns:a16="http://schemas.microsoft.com/office/drawing/2014/main" id="{95E26F13-1803-4186-847E-67FA78FF5E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648" t="8065" r="2626" b="7533"/>
          <a:stretch/>
        </p:blipFill>
        <p:spPr bwMode="auto">
          <a:xfrm>
            <a:off x="10877226" y="48629"/>
            <a:ext cx="1251253" cy="622076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82917-96A5-4824-9E1D-B148F6FC5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8150" r="12111" b="8694"/>
          <a:stretch/>
        </p:blipFill>
        <p:spPr>
          <a:xfrm>
            <a:off x="10239214" y="6047"/>
            <a:ext cx="1114586" cy="73875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45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AB29-0C6C-47C3-8B1D-372B999F6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B593-F4E4-4519-89D1-2A4E7CEC1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19174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2_Office Theme</vt:lpstr>
      <vt:lpstr>1_Office Theme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Colautti</dc:creator>
  <cp:lastModifiedBy>Rob Colautti</cp:lastModifiedBy>
  <cp:revision>76</cp:revision>
  <dcterms:created xsi:type="dcterms:W3CDTF">2018-01-09T17:55:36Z</dcterms:created>
  <dcterms:modified xsi:type="dcterms:W3CDTF">2019-05-16T01:57:53Z</dcterms:modified>
</cp:coreProperties>
</file>