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58" r:id="rId4"/>
    <p:sldId id="272" r:id="rId5"/>
    <p:sldId id="277" r:id="rId6"/>
    <p:sldId id="286" r:id="rId7"/>
    <p:sldId id="287" r:id="rId8"/>
    <p:sldId id="262" r:id="rId9"/>
    <p:sldId id="288" r:id="rId10"/>
    <p:sldId id="278" r:id="rId11"/>
    <p:sldId id="273" r:id="rId12"/>
    <p:sldId id="259" r:id="rId13"/>
    <p:sldId id="260" r:id="rId14"/>
    <p:sldId id="261" r:id="rId15"/>
    <p:sldId id="265" r:id="rId16"/>
    <p:sldId id="263" r:id="rId17"/>
    <p:sldId id="274" r:id="rId18"/>
    <p:sldId id="280" r:id="rId19"/>
    <p:sldId id="281" r:id="rId20"/>
    <p:sldId id="276" r:id="rId21"/>
    <p:sldId id="275" r:id="rId22"/>
    <p:sldId id="282" r:id="rId23"/>
    <p:sldId id="283" r:id="rId24"/>
    <p:sldId id="284" r:id="rId25"/>
    <p:sldId id="28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167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28917A-E48B-2C40-856C-FBBAB21A1A37}" type="datetimeFigureOut">
              <a:rPr lang="fr-FR" smtClean="0"/>
              <a:t>03/06/2021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2E6592-EAFC-C84F-AE3F-3F659B7780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33914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B372C-BAD9-3344-84FB-7D687AFF6BB2}" type="datetimeFigureOut">
              <a:rPr lang="fr-FR" smtClean="0"/>
              <a:t>03/06/2021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E9E6BF-F4BD-F74B-847F-EAD9E2BF3D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4293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E9E6BF-F4BD-F74B-847F-EAD9E2BF3D4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7646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E9E6BF-F4BD-F74B-847F-EAD9E2BF3D4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858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E9E6BF-F4BD-F74B-847F-EAD9E2BF3D44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7717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E9E6BF-F4BD-F74B-847F-EAD9E2BF3D44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0507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E9E6BF-F4BD-F74B-847F-EAD9E2BF3D44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687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E9E6BF-F4BD-F74B-847F-EAD9E2BF3D44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9307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FDDF-68DD-3048-B886-7A9FFCBFBDA2}" type="datetime1">
              <a:rPr lang="fr-FR" smtClean="0"/>
              <a:t>03/06/2021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296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E3877-BDA2-2D41-BCF4-93E3C8745FB1}" type="datetime1">
              <a:rPr lang="fr-FR" smtClean="0"/>
              <a:t>03/06/2021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27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AC7B-93A3-6541-BF35-9B29BF6968EE}" type="datetime1">
              <a:rPr lang="fr-FR" smtClean="0"/>
              <a:t>03/06/2021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24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638FD-D457-8545-9B53-33859610004F}" type="datetime1">
              <a:rPr lang="fr-FR" smtClean="0"/>
              <a:t>03/06/2021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69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5EE7-9FEA-FF44-BA9C-1E89A3EA782F}" type="datetime1">
              <a:rPr lang="fr-FR" smtClean="0"/>
              <a:t>03/06/2021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940588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8C883-8C23-8E4F-81B6-61EBB788CAB0}" type="datetime1">
              <a:rPr lang="fr-FR" smtClean="0"/>
              <a:t>03/06/2021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9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23806-5818-6942-97D3-7CAF4CA7418C}" type="datetime1">
              <a:rPr lang="fr-FR" smtClean="0"/>
              <a:t>03/06/2021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3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8520D-B64A-4D45-BA54-D6C0E854068C}" type="datetime1">
              <a:rPr lang="fr-FR" smtClean="0"/>
              <a:t>03/06/2021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90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D5457-AB9D-3A48-A917-8AD1B4CA7168}" type="datetime1">
              <a:rPr lang="fr-FR" smtClean="0"/>
              <a:t>03/06/2021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401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A57480D-DCC0-C548-8C90-3170E546F090}" type="datetime1">
              <a:rPr lang="fr-FR" smtClean="0"/>
              <a:t>03/06/2021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2AA694-00EB-4F4B-AABB-6F50FB17891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92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8627-39DE-5B4B-B75D-97460442AD94}" type="datetime1">
              <a:rPr lang="fr-FR" smtClean="0"/>
              <a:t>03/06/2021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70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77A5EE7-9FEA-FF44-BA9C-1E89A3EA782F}" type="datetime1">
              <a:rPr lang="fr-FR" smtClean="0"/>
              <a:t>03/06/2021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12AA694-00EB-4F4B-AABB-6F50FB178914}" type="slidenum">
              <a:rPr lang="en-US" smtClean="0"/>
              <a:t>‹N°›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909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 smtClean="0"/>
              <a:t>PROJET CROSS LAPRO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fr-FR" dirty="0" smtClean="0"/>
              <a:t>Etudiant 3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Nathan DANEL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1</a:t>
            </a:fld>
            <a:endParaRPr lang="en-US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559" y="11606"/>
            <a:ext cx="1743441" cy="174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8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Partie 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79462" y="1780378"/>
            <a:ext cx="7581901" cy="3953436"/>
          </a:xfrm>
        </p:spPr>
        <p:txBody>
          <a:bodyPr>
            <a:normAutofit/>
          </a:bodyPr>
          <a:lstStyle/>
          <a:p>
            <a:r>
              <a:rPr lang="fr-FR" dirty="0" smtClean="0"/>
              <a:t>Organisation du projet</a:t>
            </a:r>
          </a:p>
          <a:p>
            <a:pPr marL="201168" lvl="1" indent="0">
              <a:buNone/>
            </a:pPr>
            <a:r>
              <a:rPr lang="fr-FR" dirty="0" smtClean="0"/>
              <a:t>Répartition des tâches</a:t>
            </a:r>
          </a:p>
          <a:p>
            <a:pPr lvl="1"/>
            <a:endParaRPr lang="fr-FR" dirty="0" smtClean="0"/>
          </a:p>
          <a:p>
            <a:pPr marL="806450" lvl="2" indent="0">
              <a:buNone/>
            </a:pPr>
            <a:endParaRPr lang="fr-FR" dirty="0"/>
          </a:p>
          <a:p>
            <a:pPr marL="806450" lvl="2" indent="0">
              <a:buNone/>
            </a:pP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10</a:t>
            </a:fld>
            <a:endParaRPr lang="en-US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559" y="36937"/>
            <a:ext cx="1743441" cy="174344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462" y="2347546"/>
            <a:ext cx="6526680" cy="397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63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Partie 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79462" y="1780378"/>
            <a:ext cx="7581901" cy="3953436"/>
          </a:xfrm>
        </p:spPr>
        <p:txBody>
          <a:bodyPr>
            <a:normAutofit/>
          </a:bodyPr>
          <a:lstStyle/>
          <a:p>
            <a:r>
              <a:rPr lang="fr-FR" dirty="0" smtClean="0"/>
              <a:t>Organisation du projet</a:t>
            </a:r>
          </a:p>
          <a:p>
            <a:pPr marL="201168" lvl="1" indent="0">
              <a:buNone/>
            </a:pPr>
            <a:r>
              <a:rPr lang="fr-FR" dirty="0" smtClean="0"/>
              <a:t>Répartition des tâches</a:t>
            </a:r>
          </a:p>
          <a:p>
            <a:pPr lvl="1"/>
            <a:endParaRPr lang="fr-FR" dirty="0" smtClean="0"/>
          </a:p>
          <a:p>
            <a:pPr marL="806450" lvl="2" indent="0">
              <a:buNone/>
            </a:pPr>
            <a:endParaRPr lang="fr-FR" dirty="0"/>
          </a:p>
          <a:p>
            <a:pPr marL="806450" lvl="2" indent="0">
              <a:buNone/>
            </a:pP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11</a:t>
            </a:fld>
            <a:endParaRPr lang="en-US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559" y="36937"/>
            <a:ext cx="1743441" cy="174344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0294" y="2381250"/>
            <a:ext cx="611505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90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7543800" cy="1450757"/>
          </a:xfrm>
        </p:spPr>
        <p:txBody>
          <a:bodyPr/>
          <a:lstStyle/>
          <a:p>
            <a:r>
              <a:rPr lang="fr-FR" dirty="0" smtClean="0"/>
              <a:t>Analyse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309403"/>
            <a:ext cx="7543801" cy="4023360"/>
          </a:xfrm>
        </p:spPr>
        <p:txBody>
          <a:bodyPr>
            <a:normAutofit/>
          </a:bodyPr>
          <a:lstStyle/>
          <a:p>
            <a:r>
              <a:rPr lang="fr-FR" dirty="0" smtClean="0"/>
              <a:t>Diagramme de cas d’utilisation</a:t>
            </a:r>
            <a:endParaRPr lang="fr-FR" dirty="0"/>
          </a:p>
          <a:p>
            <a:pPr marL="806450" lvl="2" indent="0">
              <a:buNone/>
            </a:pPr>
            <a:endParaRPr lang="fr-FR" dirty="0"/>
          </a:p>
          <a:p>
            <a:pPr marL="806450" lvl="2" indent="0">
              <a:buNone/>
            </a:pP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12</a:t>
            </a:fld>
            <a:endParaRPr lang="en-US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559" y="6703"/>
            <a:ext cx="1743441" cy="174344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27" y="1775008"/>
            <a:ext cx="7639325" cy="455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30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-6080"/>
            <a:ext cx="7543800" cy="1450757"/>
          </a:xfrm>
        </p:spPr>
        <p:txBody>
          <a:bodyPr/>
          <a:lstStyle/>
          <a:p>
            <a:r>
              <a:rPr lang="fr-FR" dirty="0" smtClean="0"/>
              <a:t>Analyse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1" y="1265441"/>
            <a:ext cx="7543801" cy="4023360"/>
          </a:xfrm>
        </p:spPr>
        <p:txBody>
          <a:bodyPr>
            <a:normAutofit/>
          </a:bodyPr>
          <a:lstStyle/>
          <a:p>
            <a:r>
              <a:rPr lang="fr-FR" dirty="0" smtClean="0"/>
              <a:t>Diagramme de cas d’utilisation Personnel détaillé</a:t>
            </a:r>
            <a:endParaRPr lang="fr-FR" dirty="0"/>
          </a:p>
          <a:p>
            <a:pPr marL="806450" lvl="2" indent="0">
              <a:buNone/>
            </a:pPr>
            <a:endParaRPr lang="fr-FR" dirty="0"/>
          </a:p>
          <a:p>
            <a:pPr marL="806450" lvl="2" indent="0">
              <a:buNone/>
            </a:pP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13</a:t>
            </a:fld>
            <a:endParaRPr lang="en-US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559" y="-6080"/>
            <a:ext cx="1743441" cy="174344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676" y="1816198"/>
            <a:ext cx="6285027" cy="449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70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MCD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14</a:t>
            </a:fld>
            <a:endParaRPr lang="en-US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27" y="1758501"/>
            <a:ext cx="7628136" cy="4556404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559" y="0"/>
            <a:ext cx="1743441" cy="174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14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classe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15</a:t>
            </a:fld>
            <a:endParaRPr lang="en-US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516" y="1864390"/>
            <a:ext cx="3694688" cy="4468367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559" y="0"/>
            <a:ext cx="1743441" cy="174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05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276" y="-1598471"/>
            <a:ext cx="3557269" cy="2186775"/>
          </a:xfrm>
        </p:spPr>
        <p:txBody>
          <a:bodyPr/>
          <a:lstStyle/>
          <a:p>
            <a:r>
              <a:rPr lang="fr-FR" sz="1800" dirty="0" smtClean="0"/>
              <a:t>Diagramme </a:t>
            </a:r>
            <a:br>
              <a:rPr lang="fr-FR" sz="1800" dirty="0" smtClean="0"/>
            </a:br>
            <a:r>
              <a:rPr lang="fr-FR" sz="1800" dirty="0" smtClean="0"/>
              <a:t>de séquence</a:t>
            </a:r>
            <a:endParaRPr lang="fr-FR" sz="1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16</a:t>
            </a:fld>
            <a:endParaRPr lang="en-US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96" y="564777"/>
            <a:ext cx="8319750" cy="570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87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PARTIE 2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17</a:t>
            </a:fld>
            <a:endParaRPr lang="en-US"/>
          </a:p>
        </p:txBody>
      </p:sp>
      <p:sp>
        <p:nvSpPr>
          <p:cNvPr id="3" name="ZoneTexte 2"/>
          <p:cNvSpPr txBox="1"/>
          <p:nvPr/>
        </p:nvSpPr>
        <p:spPr>
          <a:xfrm>
            <a:off x="908304" y="1851398"/>
            <a:ext cx="4393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Visualiser les résultats (Appel du classement)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559" y="0"/>
            <a:ext cx="1743441" cy="174344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052" y="2334767"/>
            <a:ext cx="8142911" cy="384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43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PARTIE 2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18</a:t>
            </a:fld>
            <a:endParaRPr lang="en-US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559" y="0"/>
            <a:ext cx="1743441" cy="174344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646" y="1846437"/>
            <a:ext cx="5534428" cy="443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92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PARTIE 2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19</a:t>
            </a:fld>
            <a:endParaRPr lang="en-US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559" y="0"/>
            <a:ext cx="1743441" cy="1743441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479" y="921529"/>
            <a:ext cx="7543800" cy="159162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7396" y="2603609"/>
            <a:ext cx="5365965" cy="367527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143243" y="297547"/>
            <a:ext cx="56472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fr-FR" dirty="0"/>
              <a:t>Affichage AJAX d’une course en temps réel</a:t>
            </a:r>
          </a:p>
        </p:txBody>
      </p:sp>
    </p:spTree>
    <p:extLst>
      <p:ext uri="{BB962C8B-B14F-4D97-AF65-F5344CB8AC3E}">
        <p14:creationId xmlns:p14="http://schemas.microsoft.com/office/powerpoint/2010/main" val="258483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Première partie </a:t>
            </a:r>
          </a:p>
          <a:p>
            <a:pPr lvl="2"/>
            <a:r>
              <a:rPr lang="fr-FR" dirty="0" smtClean="0"/>
              <a:t>- Présentation du projet</a:t>
            </a:r>
          </a:p>
          <a:p>
            <a:pPr lvl="2"/>
            <a:r>
              <a:rPr lang="fr-FR" dirty="0" smtClean="0"/>
              <a:t>- Choix </a:t>
            </a:r>
            <a:r>
              <a:rPr lang="fr-FR" dirty="0" smtClean="0"/>
              <a:t>logiciel</a:t>
            </a:r>
          </a:p>
          <a:p>
            <a:pPr lvl="2"/>
            <a:r>
              <a:rPr lang="fr-FR" dirty="0" smtClean="0"/>
              <a:t>- Coût estimé</a:t>
            </a:r>
            <a:endParaRPr lang="fr-FR" dirty="0" smtClean="0"/>
          </a:p>
          <a:p>
            <a:pPr lvl="2"/>
            <a:r>
              <a:rPr lang="fr-FR" dirty="0" smtClean="0"/>
              <a:t>- Organisation / Travail d’équipe</a:t>
            </a:r>
          </a:p>
          <a:p>
            <a:pPr lvl="2"/>
            <a:r>
              <a:rPr lang="fr-FR" dirty="0" smtClean="0"/>
              <a:t>- Analyse fonctionnelle</a:t>
            </a:r>
            <a:endParaRPr lang="fr-FR" dirty="0"/>
          </a:p>
          <a:p>
            <a:r>
              <a:rPr lang="fr-FR" dirty="0" smtClean="0"/>
              <a:t>Deuxième partie </a:t>
            </a:r>
            <a:endParaRPr lang="fr-FR" dirty="0"/>
          </a:p>
          <a:p>
            <a:pPr lvl="2"/>
            <a:r>
              <a:rPr lang="fr-FR" dirty="0"/>
              <a:t>- </a:t>
            </a:r>
            <a:r>
              <a:rPr lang="fr-FR" dirty="0" smtClean="0"/>
              <a:t>Module 1 : Visualisation d’une donnée AJAX</a:t>
            </a:r>
          </a:p>
          <a:p>
            <a:pPr lvl="2"/>
            <a:r>
              <a:rPr lang="fr-FR" dirty="0" smtClean="0">
                <a:solidFill>
                  <a:srgbClr val="FF0000"/>
                </a:solidFill>
              </a:rPr>
              <a:t>- </a:t>
            </a:r>
            <a:r>
              <a:rPr lang="fr-FR" dirty="0" smtClean="0">
                <a:solidFill>
                  <a:schemeClr val="tx1"/>
                </a:solidFill>
              </a:rPr>
              <a:t>Module 2 : Affichage AJAX d’une course en temps réel</a:t>
            </a:r>
          </a:p>
          <a:p>
            <a:pPr lvl="2"/>
            <a:r>
              <a:rPr lang="fr-FR" dirty="0" smtClean="0"/>
              <a:t>- Module 3 : Classes BDD pour étudiants 1, 2 et 3</a:t>
            </a:r>
            <a:endParaRPr lang="fr-FR" dirty="0"/>
          </a:p>
          <a:p>
            <a:pPr lvl="2"/>
            <a:r>
              <a:rPr lang="fr-FR" dirty="0" smtClean="0"/>
              <a:t>- Module 4 : </a:t>
            </a:r>
            <a:r>
              <a:rPr lang="fr-FR" dirty="0"/>
              <a:t>Import des données locales d’une course </a:t>
            </a:r>
            <a:r>
              <a:rPr lang="fr-FR" dirty="0" smtClean="0"/>
              <a:t>depuis </a:t>
            </a:r>
            <a:r>
              <a:rPr lang="fr-FR" dirty="0"/>
              <a:t>la </a:t>
            </a:r>
            <a:r>
              <a:rPr lang="fr-FR" dirty="0" smtClean="0"/>
              <a:t>BDD</a:t>
            </a:r>
          </a:p>
          <a:p>
            <a:pPr lvl="2"/>
            <a:r>
              <a:rPr lang="fr-FR" dirty="0" smtClean="0"/>
              <a:t>- </a:t>
            </a:r>
            <a:r>
              <a:rPr lang="fr-FR" dirty="0"/>
              <a:t>Module </a:t>
            </a:r>
            <a:r>
              <a:rPr lang="fr-FR" dirty="0" smtClean="0"/>
              <a:t>5 : Bouton </a:t>
            </a:r>
            <a:r>
              <a:rPr lang="fr-FR" dirty="0"/>
              <a:t>sur le C++ qui permet de changer l’affichage en temps réel</a:t>
            </a: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2</a:t>
            </a:fld>
            <a:endParaRPr lang="en-US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559" y="48106"/>
            <a:ext cx="1743441" cy="174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26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PARTIE 2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20</a:t>
            </a:fld>
            <a:endParaRPr lang="en-US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559" y="0"/>
            <a:ext cx="1743441" cy="174344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81" y="2023965"/>
            <a:ext cx="8852017" cy="4200305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-100233" y="1695997"/>
            <a:ext cx="6300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/>
            <a:r>
              <a:rPr lang="fr-FR" dirty="0"/>
              <a:t>Import des données locales d’une course </a:t>
            </a:r>
            <a:r>
              <a:rPr lang="fr-FR" dirty="0" smtClean="0"/>
              <a:t>depuis </a:t>
            </a:r>
            <a:r>
              <a:rPr lang="fr-FR" dirty="0"/>
              <a:t>la BDD</a:t>
            </a:r>
          </a:p>
        </p:txBody>
      </p:sp>
    </p:spTree>
    <p:extLst>
      <p:ext uri="{BB962C8B-B14F-4D97-AF65-F5344CB8AC3E}">
        <p14:creationId xmlns:p14="http://schemas.microsoft.com/office/powerpoint/2010/main" val="230622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PARTIE 2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21</a:t>
            </a:fld>
            <a:endParaRPr lang="en-US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559" y="0"/>
            <a:ext cx="1743441" cy="1743441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908304" y="1851398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Classes BDD</a:t>
            </a:r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88" y="2186869"/>
            <a:ext cx="7127744" cy="413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83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PARTIE 2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22</a:t>
            </a:fld>
            <a:endParaRPr lang="en-US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559" y="0"/>
            <a:ext cx="1743441" cy="1743441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1844410"/>
            <a:ext cx="8083296" cy="445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54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PARTIE 2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23</a:t>
            </a:fld>
            <a:endParaRPr lang="en-US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559" y="0"/>
            <a:ext cx="1743441" cy="174344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384" y="2252727"/>
            <a:ext cx="2756389" cy="335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90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PARTIE 2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24</a:t>
            </a:fld>
            <a:endParaRPr lang="en-US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559" y="0"/>
            <a:ext cx="1743441" cy="174344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13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PARTIE 2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25</a:t>
            </a:fld>
            <a:endParaRPr lang="en-US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559" y="0"/>
            <a:ext cx="1743441" cy="174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60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Partie 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7462" y="1780378"/>
            <a:ext cx="7581901" cy="3953436"/>
          </a:xfrm>
        </p:spPr>
        <p:txBody>
          <a:bodyPr>
            <a:normAutofit/>
          </a:bodyPr>
          <a:lstStyle/>
          <a:p>
            <a:r>
              <a:rPr lang="fr-FR" dirty="0" smtClean="0"/>
              <a:t>Présentation du projet</a:t>
            </a:r>
          </a:p>
          <a:p>
            <a:pPr marL="806450" lvl="2" indent="0">
              <a:buNone/>
            </a:pPr>
            <a:endParaRPr lang="fr-FR" dirty="0"/>
          </a:p>
          <a:p>
            <a:pPr marL="806450" lvl="2" indent="0">
              <a:buNone/>
            </a:pP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3</a:t>
            </a:fld>
            <a:endParaRPr lang="en-US"/>
          </a:p>
        </p:txBody>
      </p:sp>
      <p:sp>
        <p:nvSpPr>
          <p:cNvPr id="7" name="ZoneTexte 6"/>
          <p:cNvSpPr txBox="1"/>
          <p:nvPr/>
        </p:nvSpPr>
        <p:spPr>
          <a:xfrm>
            <a:off x="779462" y="2535936"/>
            <a:ext cx="31341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Fonction n°1 :</a:t>
            </a:r>
          </a:p>
          <a:p>
            <a:endParaRPr lang="fr-FR" dirty="0" smtClean="0"/>
          </a:p>
          <a:p>
            <a:r>
              <a:rPr lang="fr-FR" dirty="0" smtClean="0"/>
              <a:t>Identifier les participants avec une puce RFID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5405388" y="2530895"/>
            <a:ext cx="31341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Fonction n°2 :</a:t>
            </a:r>
          </a:p>
          <a:p>
            <a:endParaRPr lang="fr-FR" dirty="0" smtClean="0"/>
          </a:p>
          <a:p>
            <a:r>
              <a:rPr lang="fr-FR" dirty="0" smtClean="0"/>
              <a:t>Concevoir une application web intranet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559" y="0"/>
            <a:ext cx="1743441" cy="1743441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971800" y="4580792"/>
            <a:ext cx="35928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Fonction n°3 :</a:t>
            </a:r>
          </a:p>
          <a:p>
            <a:endParaRPr lang="fr-FR" dirty="0" smtClean="0"/>
          </a:p>
          <a:p>
            <a:r>
              <a:rPr lang="fr-FR" dirty="0" smtClean="0"/>
              <a:t>Afficher le classement en temps réel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606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Partie 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79462" y="1780378"/>
            <a:ext cx="7581901" cy="3953436"/>
          </a:xfrm>
        </p:spPr>
        <p:txBody>
          <a:bodyPr>
            <a:normAutofit/>
          </a:bodyPr>
          <a:lstStyle/>
          <a:p>
            <a:r>
              <a:rPr lang="fr-FR" dirty="0" smtClean="0"/>
              <a:t>Présentation du projet</a:t>
            </a:r>
          </a:p>
          <a:p>
            <a:pPr marL="806450" lvl="2" indent="0">
              <a:buNone/>
            </a:pPr>
            <a:endParaRPr lang="fr-FR" dirty="0"/>
          </a:p>
          <a:p>
            <a:pPr marL="806450" lvl="2" indent="0">
              <a:buNone/>
            </a:pP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4</a:t>
            </a:fld>
            <a:endParaRPr lang="en-US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559" y="36937"/>
            <a:ext cx="1743441" cy="174344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8" y="2268415"/>
            <a:ext cx="8968155" cy="298938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5477241" y="3483802"/>
            <a:ext cx="58102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61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Partie 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37724" y="1780378"/>
            <a:ext cx="7581901" cy="3953436"/>
          </a:xfrm>
        </p:spPr>
        <p:txBody>
          <a:bodyPr>
            <a:normAutofit/>
          </a:bodyPr>
          <a:lstStyle/>
          <a:p>
            <a:r>
              <a:rPr lang="fr-FR" dirty="0" smtClean="0"/>
              <a:t>Choix logiciels</a:t>
            </a:r>
          </a:p>
          <a:p>
            <a:pPr marL="806450" lvl="2" indent="0">
              <a:buNone/>
            </a:pPr>
            <a:endParaRPr lang="fr-FR" dirty="0"/>
          </a:p>
          <a:p>
            <a:pPr marL="806450" lvl="2" indent="0">
              <a:buNone/>
            </a:pP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5</a:t>
            </a:fld>
            <a:endParaRPr lang="en-US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114" y="2396782"/>
            <a:ext cx="1823525" cy="1823525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941114" y="4398627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Visual Studio Code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307" y="2629632"/>
            <a:ext cx="2695575" cy="1590675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5488964" y="4398627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PhpMyAdmin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559" y="0"/>
            <a:ext cx="1743441" cy="174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62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Partie 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37724" y="1780378"/>
            <a:ext cx="7581901" cy="3953436"/>
          </a:xfrm>
        </p:spPr>
        <p:txBody>
          <a:bodyPr>
            <a:normAutofit/>
          </a:bodyPr>
          <a:lstStyle/>
          <a:p>
            <a:r>
              <a:rPr lang="fr-FR" u="sng" dirty="0" smtClean="0"/>
              <a:t>Coût estimé :</a:t>
            </a:r>
          </a:p>
          <a:p>
            <a:pPr marL="0" indent="0">
              <a:buNone/>
            </a:pPr>
            <a:r>
              <a:rPr lang="fr-FR" dirty="0" smtClean="0"/>
              <a:t>192h – 12h d’absence : 180h officielles</a:t>
            </a:r>
          </a:p>
          <a:p>
            <a:pPr marL="0" indent="0">
              <a:buNone/>
            </a:pPr>
            <a:r>
              <a:rPr lang="fr-FR" dirty="0" smtClean="0"/>
              <a:t>180h * 10,25€/h = 1845€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Pseudo coût de 1845€ + 239€ de matériel Wi-Fi = 2084€</a:t>
            </a:r>
            <a:endParaRPr lang="fr-FR" dirty="0" smtClean="0"/>
          </a:p>
          <a:p>
            <a:pPr marL="806450" lvl="2" indent="0">
              <a:buNone/>
            </a:pPr>
            <a:endParaRPr lang="fr-FR" dirty="0"/>
          </a:p>
          <a:p>
            <a:pPr marL="806450" lvl="2" indent="0">
              <a:buNone/>
            </a:pP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6</a:t>
            </a:fld>
            <a:endParaRPr lang="en-US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559" y="0"/>
            <a:ext cx="1743441" cy="174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59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Partie 1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7</a:t>
            </a:fld>
            <a:endParaRPr lang="en-US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559" y="0"/>
            <a:ext cx="1743441" cy="174344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91385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85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Partie 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79462" y="1780378"/>
            <a:ext cx="7581901" cy="3953436"/>
          </a:xfrm>
        </p:spPr>
        <p:txBody>
          <a:bodyPr>
            <a:normAutofit/>
          </a:bodyPr>
          <a:lstStyle/>
          <a:p>
            <a:r>
              <a:rPr lang="fr-FR" dirty="0" smtClean="0"/>
              <a:t>Organisation du projet</a:t>
            </a:r>
          </a:p>
          <a:p>
            <a:pPr lvl="1"/>
            <a:r>
              <a:rPr lang="fr-FR" dirty="0" smtClean="0"/>
              <a:t>Git hub </a:t>
            </a:r>
            <a:r>
              <a:rPr lang="fr-FR" dirty="0"/>
              <a:t>: https://github.com/Colbert1/Projet_CrossLaPro</a:t>
            </a:r>
            <a:endParaRPr lang="fr-FR" dirty="0" smtClean="0"/>
          </a:p>
          <a:p>
            <a:pPr marL="201168" lvl="1" indent="0">
              <a:buNone/>
            </a:pPr>
            <a:r>
              <a:rPr lang="fr-FR" dirty="0" smtClean="0"/>
              <a:t>	</a:t>
            </a:r>
          </a:p>
          <a:p>
            <a:pPr lvl="1"/>
            <a:endParaRPr lang="fr-FR" dirty="0" smtClean="0"/>
          </a:p>
          <a:p>
            <a:pPr marL="806450" lvl="2" indent="0">
              <a:buNone/>
            </a:pPr>
            <a:endParaRPr lang="fr-FR" dirty="0"/>
          </a:p>
          <a:p>
            <a:pPr marL="806450" lvl="2" indent="0">
              <a:buNone/>
            </a:pP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8</a:t>
            </a:fld>
            <a:endParaRPr lang="en-US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116" y="3429243"/>
            <a:ext cx="2234612" cy="165482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7" y="2974339"/>
            <a:ext cx="6673229" cy="2559497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559" y="-6080"/>
            <a:ext cx="1743441" cy="174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48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Partie 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79462" y="1780378"/>
            <a:ext cx="7581901" cy="3953436"/>
          </a:xfrm>
        </p:spPr>
        <p:txBody>
          <a:bodyPr>
            <a:normAutofit/>
          </a:bodyPr>
          <a:lstStyle/>
          <a:p>
            <a:r>
              <a:rPr lang="fr-FR" dirty="0" smtClean="0"/>
              <a:t>Organisation du projet</a:t>
            </a:r>
          </a:p>
          <a:p>
            <a:pPr lvl="1"/>
            <a:r>
              <a:rPr lang="fr-FR" dirty="0" smtClean="0"/>
              <a:t>Git hub </a:t>
            </a:r>
            <a:r>
              <a:rPr lang="fr-FR" dirty="0"/>
              <a:t>: https://github.com/Colbert1/Projet_CrossLaPro</a:t>
            </a:r>
            <a:endParaRPr lang="fr-FR" dirty="0" smtClean="0"/>
          </a:p>
          <a:p>
            <a:pPr marL="201168" lvl="1" indent="0">
              <a:buNone/>
            </a:pPr>
            <a:r>
              <a:rPr lang="fr-FR" dirty="0" smtClean="0"/>
              <a:t>	</a:t>
            </a:r>
          </a:p>
          <a:p>
            <a:pPr lvl="1"/>
            <a:endParaRPr lang="fr-FR" dirty="0" smtClean="0"/>
          </a:p>
          <a:p>
            <a:pPr marL="806450" lvl="2" indent="0">
              <a:buNone/>
            </a:pPr>
            <a:endParaRPr lang="fr-FR" dirty="0"/>
          </a:p>
          <a:p>
            <a:pPr marL="806450" lvl="2" indent="0">
              <a:buNone/>
            </a:pP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9</a:t>
            </a:fld>
            <a:endParaRPr lang="en-US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559" y="-6080"/>
            <a:ext cx="1743441" cy="174344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647" y="2578989"/>
            <a:ext cx="873442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16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565</TotalTime>
  <Words>304</Words>
  <Application>Microsoft Office PowerPoint</Application>
  <PresentationFormat>Affichage à l'écran (4:3)</PresentationFormat>
  <Paragraphs>109</Paragraphs>
  <Slides>25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8" baseType="lpstr">
      <vt:lpstr>Calibri</vt:lpstr>
      <vt:lpstr>Calibri Light</vt:lpstr>
      <vt:lpstr>Rétrospective</vt:lpstr>
      <vt:lpstr>PROJET CROSS LAPRO</vt:lpstr>
      <vt:lpstr>Sommaire</vt:lpstr>
      <vt:lpstr>Partie 1</vt:lpstr>
      <vt:lpstr>Partie 1</vt:lpstr>
      <vt:lpstr>Partie 1</vt:lpstr>
      <vt:lpstr>Partie 1</vt:lpstr>
      <vt:lpstr>Partie 1</vt:lpstr>
      <vt:lpstr>Partie 1</vt:lpstr>
      <vt:lpstr>Partie 1</vt:lpstr>
      <vt:lpstr>Partie 1</vt:lpstr>
      <vt:lpstr>Partie 1</vt:lpstr>
      <vt:lpstr>Analyse</vt:lpstr>
      <vt:lpstr>Analyse</vt:lpstr>
      <vt:lpstr>MCD</vt:lpstr>
      <vt:lpstr>Diagramme de classe</vt:lpstr>
      <vt:lpstr>Diagramme  de séquence</vt:lpstr>
      <vt:lpstr>PARTIE 2</vt:lpstr>
      <vt:lpstr>PARTIE 2</vt:lpstr>
      <vt:lpstr>PARTIE 2</vt:lpstr>
      <vt:lpstr>PARTIE 2</vt:lpstr>
      <vt:lpstr>PARTIE 2</vt:lpstr>
      <vt:lpstr>PARTIE 2</vt:lpstr>
      <vt:lpstr>PARTIE 2</vt:lpstr>
      <vt:lpstr>PARTIE 2</vt:lpstr>
      <vt:lpstr>PARTIE 2</vt:lpstr>
    </vt:vector>
  </TitlesOfParts>
  <Company>LNMP Langlace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 du Projet</dc:title>
  <dc:creator>julien Langlace</dc:creator>
  <cp:lastModifiedBy>DanelSN2</cp:lastModifiedBy>
  <cp:revision>37</cp:revision>
  <dcterms:created xsi:type="dcterms:W3CDTF">2019-03-16T17:32:56Z</dcterms:created>
  <dcterms:modified xsi:type="dcterms:W3CDTF">2021-06-03T09:10:32Z</dcterms:modified>
</cp:coreProperties>
</file>