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2" r:id="rId5"/>
    <p:sldId id="277" r:id="rId6"/>
    <p:sldId id="286" r:id="rId7"/>
    <p:sldId id="287" r:id="rId8"/>
    <p:sldId id="262" r:id="rId9"/>
    <p:sldId id="288" r:id="rId10"/>
    <p:sldId id="278" r:id="rId11"/>
    <p:sldId id="273" r:id="rId12"/>
    <p:sldId id="259" r:id="rId13"/>
    <p:sldId id="260" r:id="rId14"/>
    <p:sldId id="261" r:id="rId15"/>
    <p:sldId id="265" r:id="rId16"/>
    <p:sldId id="263" r:id="rId17"/>
    <p:sldId id="274" r:id="rId18"/>
    <p:sldId id="280" r:id="rId19"/>
    <p:sldId id="281" r:id="rId20"/>
    <p:sldId id="276" r:id="rId21"/>
    <p:sldId id="275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917A-E48B-2C40-856C-FBBAB21A1A37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592-EAFC-C84F-AE3F-3F659B778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9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372C-BAD9-3344-84FB-7D687AFF6BB2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E6BF-F4BD-F74B-847F-EAD9E2BF3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4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1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0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9E6BF-F4BD-F74B-847F-EAD9E2BF3D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30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DF-68DD-3048-B886-7A9FFCBFBDA2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9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3877-BDA2-2D41-BCF4-93E3C8745FB1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AC7B-93A3-6541-BF35-9B29BF6968EE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38FD-D457-8545-9B53-33859610004F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4058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883-8C23-8E4F-81B6-61EBB788CAB0}" type="datetime1">
              <a:rPr lang="fr-FR" smtClean="0"/>
              <a:t>07/06/2021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806-5818-6942-97D3-7CAF4CA7418C}" type="datetime1">
              <a:rPr lang="fr-FR" smtClean="0"/>
              <a:t>07/06/2021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520D-B64A-4D45-BA54-D6C0E854068C}" type="datetime1">
              <a:rPr lang="fr-FR" smtClean="0"/>
              <a:t>07/06/2021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5457-AB9D-3A48-A917-8AD1B4CA7168}" type="datetime1">
              <a:rPr lang="fr-FR" smtClean="0"/>
              <a:t>07/06/2021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A57480D-DCC0-C548-8C90-3170E546F090}" type="datetime1">
              <a:rPr lang="fr-FR" smtClean="0"/>
              <a:t>07/06/2021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627-39DE-5B4B-B75D-97460442AD94}" type="datetime1">
              <a:rPr lang="fr-FR" smtClean="0"/>
              <a:t>07/06/2021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A5EE7-9FEA-FF44-BA9C-1E89A3EA782F}" type="datetime1">
              <a:rPr lang="fr-FR" smtClean="0"/>
              <a:t>07/06/2021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CROSS LAPRO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Etudiant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Nathan DANEL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11606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marL="201168" lvl="1" indent="0">
              <a:buNone/>
            </a:pPr>
            <a:r>
              <a:rPr lang="fr-FR" dirty="0" smtClean="0"/>
              <a:t>Répartition 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12" y="2463333"/>
            <a:ext cx="6577599" cy="38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marL="201168" lvl="1" indent="0">
              <a:buNone/>
            </a:pPr>
            <a:r>
              <a:rPr lang="fr-FR" dirty="0" smtClean="0"/>
              <a:t>Répartition 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924" y="2389980"/>
            <a:ext cx="6502152" cy="39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543800" cy="1450757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09403"/>
            <a:ext cx="7543801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cas d’utilisation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6703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7" y="1775008"/>
            <a:ext cx="7639325" cy="4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6080"/>
            <a:ext cx="7543800" cy="1450757"/>
          </a:xfrm>
        </p:spPr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265441"/>
            <a:ext cx="7543801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Diagramme de cas d’utilisation Personnel détaillé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76" y="1816198"/>
            <a:ext cx="6285027" cy="4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7" y="1758501"/>
            <a:ext cx="7628136" cy="455640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16" y="1864390"/>
            <a:ext cx="3694688" cy="44683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276" y="-1598471"/>
            <a:ext cx="3557269" cy="2186775"/>
          </a:xfrm>
        </p:spPr>
        <p:txBody>
          <a:bodyPr/>
          <a:lstStyle/>
          <a:p>
            <a:r>
              <a:rPr lang="fr-FR" sz="1800" dirty="0" smtClean="0"/>
              <a:t>Diagramme </a:t>
            </a:r>
            <a:br>
              <a:rPr lang="fr-FR" sz="1800" dirty="0" smtClean="0"/>
            </a:br>
            <a:r>
              <a:rPr lang="fr-FR" sz="1800" dirty="0" smtClean="0"/>
              <a:t>de séquence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6" y="564777"/>
            <a:ext cx="8319750" cy="57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08304" y="1851398"/>
            <a:ext cx="439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Visualiser les résultats (Appel du classement)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2" y="2334767"/>
            <a:ext cx="8142911" cy="384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46" y="1846437"/>
            <a:ext cx="5534428" cy="44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9" y="921529"/>
            <a:ext cx="7543800" cy="15916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96" y="2603609"/>
            <a:ext cx="5365965" cy="36752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3243" y="297547"/>
            <a:ext cx="5647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dirty="0"/>
              <a:t>Affichage AJAX d’une course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25848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partie </a:t>
            </a:r>
          </a:p>
          <a:p>
            <a:pPr lvl="2"/>
            <a:r>
              <a:rPr lang="fr-FR" dirty="0" smtClean="0"/>
              <a:t>- Présentation du projet</a:t>
            </a:r>
          </a:p>
          <a:p>
            <a:pPr lvl="2"/>
            <a:r>
              <a:rPr lang="fr-FR" dirty="0" smtClean="0"/>
              <a:t>- Choix logiciel</a:t>
            </a:r>
          </a:p>
          <a:p>
            <a:pPr lvl="2"/>
            <a:r>
              <a:rPr lang="fr-FR" dirty="0" smtClean="0"/>
              <a:t>- Coût estimé</a:t>
            </a:r>
          </a:p>
          <a:p>
            <a:pPr lvl="2"/>
            <a:r>
              <a:rPr lang="fr-FR" dirty="0" smtClean="0"/>
              <a:t>- Organisation / Travail d’équipe</a:t>
            </a:r>
          </a:p>
          <a:p>
            <a:pPr lvl="2"/>
            <a:r>
              <a:rPr lang="fr-FR" dirty="0" smtClean="0"/>
              <a:t>- Analyse fonctionnelle</a:t>
            </a:r>
            <a:endParaRPr lang="fr-FR" dirty="0"/>
          </a:p>
          <a:p>
            <a:r>
              <a:rPr lang="fr-FR" dirty="0" smtClean="0"/>
              <a:t>Deuxième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1 : Visualisation d’une donnée AJAX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- </a:t>
            </a:r>
            <a:r>
              <a:rPr lang="fr-FR" dirty="0" smtClean="0">
                <a:solidFill>
                  <a:schemeClr val="tx1"/>
                </a:solidFill>
              </a:rPr>
              <a:t>Module 2 : Affichage AJAX d’une course en temps réel</a:t>
            </a:r>
          </a:p>
          <a:p>
            <a:pPr lvl="2"/>
            <a:r>
              <a:rPr lang="fr-FR" dirty="0" smtClean="0"/>
              <a:t>- Module 3 : Classes BDD pour étudiants 1, 2 et 3</a:t>
            </a:r>
            <a:endParaRPr lang="fr-FR" dirty="0"/>
          </a:p>
          <a:p>
            <a:pPr lvl="2"/>
            <a:r>
              <a:rPr lang="fr-FR" dirty="0" smtClean="0"/>
              <a:t>- Module 4 : </a:t>
            </a:r>
            <a:r>
              <a:rPr lang="fr-FR" dirty="0"/>
              <a:t>Import des données locales d’une course </a:t>
            </a:r>
            <a:r>
              <a:rPr lang="fr-FR" dirty="0" smtClean="0"/>
              <a:t>depuis </a:t>
            </a:r>
            <a:r>
              <a:rPr lang="fr-FR" dirty="0"/>
              <a:t>la </a:t>
            </a:r>
            <a:r>
              <a:rPr lang="fr-FR" dirty="0" smtClean="0"/>
              <a:t>BDD</a:t>
            </a:r>
          </a:p>
          <a:p>
            <a:pPr lvl="2"/>
            <a:r>
              <a:rPr lang="fr-FR" dirty="0" smtClean="0"/>
              <a:t>- </a:t>
            </a:r>
            <a:r>
              <a:rPr lang="fr-FR" dirty="0"/>
              <a:t>Module </a:t>
            </a:r>
            <a:r>
              <a:rPr lang="fr-FR" dirty="0" smtClean="0"/>
              <a:t>5 : Bouton </a:t>
            </a:r>
            <a:r>
              <a:rPr lang="fr-FR" dirty="0"/>
              <a:t>sur le C++ qui permet de changer l’affichage en temps réel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48106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1" y="2023965"/>
            <a:ext cx="8852017" cy="420030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100233" y="1695997"/>
            <a:ext cx="630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fr-FR" dirty="0"/>
              <a:t>Import des données locales d’une course </a:t>
            </a:r>
            <a:r>
              <a:rPr lang="fr-FR" dirty="0" smtClean="0"/>
              <a:t>depuis </a:t>
            </a:r>
            <a:r>
              <a:rPr lang="fr-FR" dirty="0"/>
              <a:t>la BDD</a:t>
            </a:r>
          </a:p>
        </p:txBody>
      </p:sp>
    </p:spTree>
    <p:extLst>
      <p:ext uri="{BB962C8B-B14F-4D97-AF65-F5344CB8AC3E}">
        <p14:creationId xmlns:p14="http://schemas.microsoft.com/office/powerpoint/2010/main" val="23062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08304" y="185139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Classes BDD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2186869"/>
            <a:ext cx="7127744" cy="41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44410"/>
            <a:ext cx="8083296" cy="44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23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4" y="2252727"/>
            <a:ext cx="2756389" cy="33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79462" y="2535936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n°1 :</a:t>
            </a:r>
          </a:p>
          <a:p>
            <a:endParaRPr lang="fr-FR" dirty="0" smtClean="0"/>
          </a:p>
          <a:p>
            <a:r>
              <a:rPr lang="fr-FR" dirty="0" smtClean="0"/>
              <a:t>Identifier les participants avec une puce RFID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05388" y="2530895"/>
            <a:ext cx="313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 n°2 :</a:t>
            </a:r>
          </a:p>
          <a:p>
            <a:endParaRPr lang="fr-FR" dirty="0" smtClean="0"/>
          </a:p>
          <a:p>
            <a:r>
              <a:rPr lang="fr-FR" dirty="0" smtClean="0"/>
              <a:t>Concevoir une application web intranet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71800" y="4580792"/>
            <a:ext cx="359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n°3 :</a:t>
            </a:r>
          </a:p>
          <a:p>
            <a:endParaRPr lang="fr-FR" dirty="0" smtClean="0"/>
          </a:p>
          <a:p>
            <a:r>
              <a:rPr lang="fr-FR" dirty="0" smtClean="0"/>
              <a:t>Afficher le classement en temps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36937"/>
            <a:ext cx="1743441" cy="1743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" y="2268415"/>
            <a:ext cx="8968155" cy="29893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477241" y="3483802"/>
            <a:ext cx="581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724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Choix logiciels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4" y="2396782"/>
            <a:ext cx="1823525" cy="18235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41114" y="43986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 Studio Code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07" y="2629632"/>
            <a:ext cx="2695575" cy="15906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488964" y="439862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724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u="sng" dirty="0" smtClean="0"/>
              <a:t>Coût estimé :</a:t>
            </a:r>
          </a:p>
          <a:p>
            <a:pPr marL="0" indent="0">
              <a:buNone/>
            </a:pPr>
            <a:r>
              <a:rPr lang="fr-FR" dirty="0" smtClean="0"/>
              <a:t>192h – 12h d’absence : 180h officielles</a:t>
            </a:r>
          </a:p>
          <a:p>
            <a:pPr marL="0" indent="0">
              <a:buNone/>
            </a:pPr>
            <a:r>
              <a:rPr lang="fr-FR" dirty="0" smtClean="0"/>
              <a:t>180h * 10,25€/h = </a:t>
            </a:r>
            <a:r>
              <a:rPr lang="fr-FR" dirty="0" smtClean="0"/>
              <a:t>2050€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Pseudo coût de </a:t>
            </a:r>
            <a:r>
              <a:rPr lang="fr-FR" dirty="0" smtClean="0"/>
              <a:t>2050€ </a:t>
            </a:r>
            <a:r>
              <a:rPr lang="fr-FR" dirty="0" smtClean="0"/>
              <a:t>+ 239€ de matériel Wi-Fi = </a:t>
            </a:r>
            <a:r>
              <a:rPr lang="fr-FR" dirty="0" smtClean="0"/>
              <a:t>2289€</a:t>
            </a:r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3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  <a:r>
              <a:rPr lang="fr-FR" dirty="0"/>
              <a:t>: https://github.com/Colbert1/Projet_CrossLaPro</a:t>
            </a: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16" y="3429243"/>
            <a:ext cx="2234612" cy="16548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7" y="2974339"/>
            <a:ext cx="6673229" cy="25594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  <a:r>
              <a:rPr lang="fr-FR" dirty="0"/>
              <a:t>: https://github.com/Colbert1/Projet_CrossLaPro</a:t>
            </a: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59" y="-6080"/>
            <a:ext cx="1743441" cy="1743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" y="2578989"/>
            <a:ext cx="8734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304</Words>
  <Application>Microsoft Office PowerPoint</Application>
  <PresentationFormat>Affichage à l'écran (4:3)</PresentationFormat>
  <Paragraphs>109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Rétrospective</vt:lpstr>
      <vt:lpstr>PROJET CROSS LAPRO</vt:lpstr>
      <vt:lpstr>Sommaire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Partie 1</vt:lpstr>
      <vt:lpstr>Analyse</vt:lpstr>
      <vt:lpstr>Analyse</vt:lpstr>
      <vt:lpstr>MCD</vt:lpstr>
      <vt:lpstr>Diagramme de classe</vt:lpstr>
      <vt:lpstr>Diagramme  de séquence</vt:lpstr>
      <vt:lpstr>PARTIE 2</vt:lpstr>
      <vt:lpstr>PARTIE 2</vt:lpstr>
      <vt:lpstr>PARTIE 2</vt:lpstr>
      <vt:lpstr>PARTIE 2</vt:lpstr>
      <vt:lpstr>PARTIE 2</vt:lpstr>
      <vt:lpstr>PARTIE 2</vt:lpstr>
      <vt:lpstr>PARTIE 2</vt:lpstr>
      <vt:lpstr>PARTIE 2</vt:lpstr>
      <vt:lpstr>PARTIE 2</vt:lpstr>
    </vt:vector>
  </TitlesOfParts>
  <Company>LNMP Langlace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</dc:title>
  <dc:creator>julien Langlace</dc:creator>
  <cp:lastModifiedBy>DanelSN2</cp:lastModifiedBy>
  <cp:revision>41</cp:revision>
  <dcterms:created xsi:type="dcterms:W3CDTF">2019-03-16T17:32:56Z</dcterms:created>
  <dcterms:modified xsi:type="dcterms:W3CDTF">2021-06-07T09:30:57Z</dcterms:modified>
</cp:coreProperties>
</file>