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6ADF4-6B32-4AA0-82F6-F5AC1F806832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C2C29-8258-4F08-B657-BAA8025E30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069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C2C29-8258-4F08-B657-BAA8025E309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579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42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98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433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04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87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34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98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16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4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92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66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B9C52-48F3-4333-ACE0-CD005978BCA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7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9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microsoft.com/office/2007/relationships/hdphoto" Target="../media/hdphoto5.wdp"/><Relationship Id="rId9" Type="http://schemas.microsoft.com/office/2007/relationships/hdphoto" Target="../media/hdphoto6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microsoft.com/office/2007/relationships/hdphoto" Target="../media/hdphoto7.wdp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microsoft.com/office/2007/relationships/hdphoto" Target="../media/hdphoto8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563418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Projet « Cross La Pro »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pic>
        <p:nvPicPr>
          <p:cNvPr id="1026" name="Picture 2" descr="File:Man Jogging Cartoon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069" y="956036"/>
            <a:ext cx="8283862" cy="465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493491" y="5246377"/>
            <a:ext cx="32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Etudiant 2 : Théo </a:t>
            </a:r>
            <a:r>
              <a:rPr lang="fr-FR" dirty="0" err="1" smtClean="0">
                <a:solidFill>
                  <a:schemeClr val="bg1"/>
                </a:solidFill>
                <a:latin typeface="Alone On Earth" pitchFamily="50" charset="0"/>
              </a:rPr>
              <a:t>Garnon</a:t>
            </a:r>
            <a:endParaRPr lang="fr-FR" dirty="0" smtClean="0">
              <a:solidFill>
                <a:schemeClr val="bg1"/>
              </a:solidFill>
              <a:latin typeface="Alone On Earth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62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Sommaire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pic>
        <p:nvPicPr>
          <p:cNvPr id="1026" name="Picture 2" descr="File:Man Jogging Carto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5685" y="0"/>
            <a:ext cx="2019685" cy="113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9333346" y="57727"/>
            <a:ext cx="32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Etudiant 2 : Théo </a:t>
            </a:r>
            <a:r>
              <a:rPr lang="fr-FR" dirty="0" err="1" smtClean="0">
                <a:solidFill>
                  <a:schemeClr val="bg1"/>
                </a:solidFill>
                <a:latin typeface="Alone On Earth" pitchFamily="50" charset="0"/>
              </a:rPr>
              <a:t>Garnon</a:t>
            </a:r>
            <a:endParaRPr lang="fr-FR" dirty="0" smtClean="0">
              <a:solidFill>
                <a:schemeClr val="bg1"/>
              </a:solidFill>
              <a:latin typeface="Alone On Earth" pitchFamily="50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962400" y="1782619"/>
            <a:ext cx="422101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  <a:latin typeface="Alone On Earth" pitchFamily="50" charset="0"/>
              </a:rPr>
              <a:t>Première partie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------------------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Alone On Earth" pitchFamily="50" charset="0"/>
              </a:rPr>
              <a:t>Présentation du projet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Alone On Earth" pitchFamily="50" charset="0"/>
              </a:rPr>
              <a:t>Organisation/Travail d’équipe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Alone On Earth" pitchFamily="50" charset="0"/>
              </a:rPr>
              <a:t>Analyse fonctionnelle</a:t>
            </a:r>
          </a:p>
          <a:p>
            <a:pPr algn="ctr"/>
            <a:endParaRPr lang="fr-FR" sz="1600" dirty="0">
              <a:solidFill>
                <a:schemeClr val="bg1"/>
              </a:solidFill>
              <a:latin typeface="Alone On Earth" pitchFamily="50" charset="0"/>
            </a:endParaRPr>
          </a:p>
          <a:p>
            <a:pPr algn="ctr"/>
            <a:r>
              <a:rPr lang="fr-FR" sz="2000" dirty="0" smtClean="0">
                <a:solidFill>
                  <a:schemeClr val="bg1"/>
                </a:solidFill>
                <a:latin typeface="Alone On Earth" pitchFamily="50" charset="0"/>
              </a:rPr>
              <a:t>Deuxième partie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------------------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Alone On Earth" pitchFamily="50" charset="0"/>
              </a:rPr>
              <a:t>Module de test numéro 1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Alone On Earth" pitchFamily="50" charset="0"/>
              </a:rPr>
              <a:t>Module de test numéro 2</a:t>
            </a:r>
          </a:p>
          <a:p>
            <a:pPr algn="ctr"/>
            <a:endParaRPr lang="fr-FR" sz="1600" dirty="0" smtClean="0">
              <a:solidFill>
                <a:schemeClr val="bg1"/>
              </a:solidFill>
              <a:latin typeface="Alone On Earth" pitchFamily="50" charset="0"/>
            </a:endParaRPr>
          </a:p>
          <a:p>
            <a:pPr algn="ctr"/>
            <a:r>
              <a:rPr lang="fr-FR" sz="2000" dirty="0" smtClean="0">
                <a:solidFill>
                  <a:schemeClr val="bg1"/>
                </a:solidFill>
                <a:latin typeface="Alone On Earth" pitchFamily="50" charset="0"/>
              </a:rPr>
              <a:t>Troisième partie</a:t>
            </a:r>
            <a:endParaRPr lang="fr-FR" dirty="0" smtClean="0">
              <a:solidFill>
                <a:schemeClr val="bg1"/>
              </a:solidFill>
              <a:latin typeface="Alone On Earth" pitchFamily="50" charset="0"/>
            </a:endParaRPr>
          </a:p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------------------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Alone On Earth" pitchFamily="50" charset="0"/>
              </a:rPr>
              <a:t>Avancement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Alone On Earth" pitchFamily="50" charset="0"/>
              </a:rPr>
              <a:t>Étude physique</a:t>
            </a:r>
          </a:p>
        </p:txBody>
      </p:sp>
    </p:spTree>
    <p:extLst>
      <p:ext uri="{BB962C8B-B14F-4D97-AF65-F5344CB8AC3E}">
        <p14:creationId xmlns:p14="http://schemas.microsoft.com/office/powerpoint/2010/main" val="398150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Présentation du projet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pic>
        <p:nvPicPr>
          <p:cNvPr id="1026" name="Picture 2" descr="File:Man Jogging Cartoon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5685" y="0"/>
            <a:ext cx="2019685" cy="113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9333346" y="57727"/>
            <a:ext cx="32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Etudiant 2 : Théo </a:t>
            </a:r>
            <a:r>
              <a:rPr lang="fr-FR" dirty="0" err="1" smtClean="0">
                <a:solidFill>
                  <a:schemeClr val="bg1"/>
                </a:solidFill>
                <a:latin typeface="Alone On Earth" pitchFamily="50" charset="0"/>
              </a:rPr>
              <a:t>Garnon</a:t>
            </a:r>
            <a:endParaRPr lang="fr-FR" dirty="0" smtClean="0">
              <a:solidFill>
                <a:schemeClr val="bg1"/>
              </a:solidFill>
              <a:latin typeface="Alone On Earth" pitchFamily="50" charset="0"/>
            </a:endParaRPr>
          </a:p>
        </p:txBody>
      </p:sp>
      <p:pic>
        <p:nvPicPr>
          <p:cNvPr id="2054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688" y="184580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nimation Running Sport Download - Running Sport Png , Transparent Cartoon  - Jing.f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731" y="1987983"/>
            <a:ext cx="4019056" cy="329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orn sheet of paper from spiral notebook transparent png | free image by  rawpixel.com / Chayanit | Sheet of paper, Writing paper printable, Design  mockup fre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4286" r="96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8481">
            <a:off x="6887585" y="2890236"/>
            <a:ext cx="1123956" cy="168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hronomètre Vue latérale PNG transparents - Stick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28" y="3390377"/>
            <a:ext cx="697371" cy="90489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èche droite 7"/>
          <p:cNvSpPr/>
          <p:nvPr/>
        </p:nvSpPr>
        <p:spPr>
          <a:xfrm>
            <a:off x="8451698" y="3642203"/>
            <a:ext cx="1362075" cy="219075"/>
          </a:xfrm>
          <a:prstGeom prst="rightArrow">
            <a:avLst/>
          </a:prstGeom>
          <a:noFill/>
          <a:ln w="190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64" name="Picture 16" descr="Computer PNG Images | Vector and PSD Files | Free Download on Pngtree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056" b="95556" l="10000" r="92778">
                        <a14:foregroundMark x1="65556" y1="49167" x2="65556" y2="49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67255" y="2979543"/>
            <a:ext cx="1537200" cy="152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7970685" y="3926295"/>
            <a:ext cx="232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Passage d’un format papier à un format numérique 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96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  <a:noFill/>
        </p:spPr>
        <p:txBody>
          <a:bodyPr anchor="ctr"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Présentation du projet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pic>
        <p:nvPicPr>
          <p:cNvPr id="1026" name="Picture 2" descr="File:Man Jogging Carto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5685" y="0"/>
            <a:ext cx="2019685" cy="113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9333346" y="57727"/>
            <a:ext cx="32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Etudiant 2 : </a:t>
            </a:r>
            <a:r>
              <a:rPr lang="fr-FR" dirty="0" err="1" smtClean="0">
                <a:solidFill>
                  <a:schemeClr val="bg1"/>
                </a:solidFill>
                <a:latin typeface="Alone On Earth" pitchFamily="50" charset="0"/>
              </a:rPr>
              <a:t>théo</a:t>
            </a:r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Alone On Earth" pitchFamily="50" charset="0"/>
              </a:rPr>
              <a:t>Garnon</a:t>
            </a:r>
            <a:endParaRPr lang="fr-FR" dirty="0" smtClean="0">
              <a:solidFill>
                <a:schemeClr val="bg1"/>
              </a:solidFill>
              <a:latin typeface="Alone On Earth" pitchFamily="50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336801" y="1721253"/>
            <a:ext cx="19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  <a:latin typeface="Alone On Earth" pitchFamily="50" charset="0"/>
              </a:rPr>
              <a:t>Fonction numéro 1</a:t>
            </a:r>
            <a:endParaRPr lang="fr-FR" sz="2000" dirty="0">
              <a:solidFill>
                <a:schemeClr val="bg1"/>
              </a:solidFill>
              <a:latin typeface="Alone On Earth" pitchFamily="50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790873" y="1721253"/>
            <a:ext cx="19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  <a:latin typeface="Alone On Earth" pitchFamily="50" charset="0"/>
              </a:rPr>
              <a:t>fonction numéro 2</a:t>
            </a:r>
          </a:p>
        </p:txBody>
      </p:sp>
      <p:pic>
        <p:nvPicPr>
          <p:cNvPr id="2050" name="Picture 2" descr="Enfants Heureux, Debout Sur Le Podium Gagnant Avec Des Coupes Et Des  Médailles, Des Athlètes Sportifs Enfants Sur Piédestal Cartoon Illustration  | Vecteur Premium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550" b="93450" l="7188" r="89776">
                        <a14:foregroundMark x1="20767" y1="69489" x2="23003" y2="69329"/>
                        <a14:foregroundMark x1="23642" y1="67572" x2="25240" y2="51118"/>
                        <a14:foregroundMark x1="27476" y1="48882" x2="27796" y2="40575"/>
                        <a14:foregroundMark x1="26518" y1="50319" x2="26518" y2="47923"/>
                        <a14:foregroundMark x1="29233" y1="51597" x2="29073" y2="48083"/>
                        <a14:foregroundMark x1="24441" y1="49681" x2="24441" y2="48562"/>
                        <a14:foregroundMark x1="17412" y1="32588" x2="17412" y2="32588"/>
                        <a14:foregroundMark x1="17572" y1="31629" x2="19489" y2="38658"/>
                        <a14:foregroundMark x1="29712" y1="40415" x2="26997" y2="34026"/>
                        <a14:foregroundMark x1="22843" y1="43131" x2="22843" y2="43131"/>
                        <a14:foregroundMark x1="19489" y1="42652" x2="19489" y2="42652"/>
                        <a14:foregroundMark x1="30351" y1="60383" x2="30351" y2="60383"/>
                        <a14:foregroundMark x1="30671" y1="57508" x2="31310" y2="69329"/>
                        <a14:foregroundMark x1="21086" y1="28594" x2="21885" y2="28435"/>
                        <a14:foregroundMark x1="48083" y1="62460" x2="48562" y2="43291"/>
                        <a14:foregroundMark x1="53514" y1="29553" x2="53994" y2="25559"/>
                        <a14:foregroundMark x1="52077" y1="45687" x2="54473" y2="59425"/>
                        <a14:foregroundMark x1="44569" y1="30192" x2="42812" y2="26518"/>
                        <a14:foregroundMark x1="53674" y1="27955" x2="54313" y2="27955"/>
                        <a14:foregroundMark x1="54633" y1="26358" x2="53834" y2="22204"/>
                        <a14:foregroundMark x1="43291" y1="26358" x2="42492" y2="23003"/>
                        <a14:foregroundMark x1="46326" y1="18211" x2="46326" y2="18211"/>
                        <a14:foregroundMark x1="46645" y1="13898" x2="46645" y2="13898"/>
                        <a14:foregroundMark x1="41853" y1="11022" x2="46965" y2="14058"/>
                        <a14:foregroundMark x1="75879" y1="51917" x2="73962" y2="72524"/>
                        <a14:foregroundMark x1="79553" y1="61502" x2="79872" y2="73003"/>
                        <a14:foregroundMark x1="83387" y1="51118" x2="83387" y2="51118"/>
                        <a14:foregroundMark x1="71406" y1="52236" x2="71406" y2="52236"/>
                        <a14:foregroundMark x1="75559" y1="40735" x2="75559" y2="40735"/>
                        <a14:foregroundMark x1="49042" y1="25399" x2="49042" y2="25399"/>
                        <a14:foregroundMark x1="47125" y1="22204" x2="47125" y2="22204"/>
                        <a14:foregroundMark x1="46645" y1="25399" x2="46645" y2="26038"/>
                        <a14:foregroundMark x1="52077" y1="28594" x2="52077" y2="28594"/>
                        <a14:foregroundMark x1="51118" y1="22524" x2="51118" y2="22524"/>
                        <a14:foregroundMark x1="30032" y1="31310" x2="32907" y2="33706"/>
                        <a14:foregroundMark x1="51757" y1="19329" x2="51757" y2="19329"/>
                        <a14:foregroundMark x1="45527" y1="23642" x2="45527" y2="23642"/>
                        <a14:foregroundMark x1="75240" y1="34824" x2="75240" y2="34824"/>
                        <a14:foregroundMark x1="49681" y1="35623" x2="49681" y2="35623"/>
                        <a14:foregroundMark x1="72684" y1="73323" x2="72684" y2="73323"/>
                        <a14:foregroundMark x1="80831" y1="73323" x2="80831" y2="73323"/>
                        <a14:foregroundMark x1="80511" y1="75080" x2="80511" y2="75080"/>
                        <a14:foregroundMark x1="80831" y1="74601" x2="80831" y2="74601"/>
                        <a14:foregroundMark x1="81310" y1="74760" x2="81629" y2="74920"/>
                        <a14:foregroundMark x1="82588" y1="74760" x2="82588" y2="74760"/>
                        <a14:foregroundMark x1="83067" y1="74920" x2="83067" y2="74920"/>
                        <a14:foregroundMark x1="83387" y1="75080" x2="83387" y2="75080"/>
                        <a14:foregroundMark x1="19649" y1="70447" x2="24601" y2="70447"/>
                        <a14:foregroundMark x1="30192" y1="70607" x2="35144" y2="70447"/>
                        <a14:foregroundMark x1="69649" y1="75080" x2="74121" y2="75080"/>
                        <a14:foregroundMark x1="79073" y1="74920" x2="80511" y2="74920"/>
                        <a14:backgroundMark x1="19649" y1="40735" x2="19649" y2="40735"/>
                        <a14:backgroundMark x1="21086" y1="41534" x2="21086" y2="41534"/>
                        <a14:backgroundMark x1="19169" y1="39617" x2="19169" y2="39617"/>
                        <a14:backgroundMark x1="19010" y1="35942" x2="19010" y2="35942"/>
                        <a14:backgroundMark x1="18850" y1="35623" x2="18850" y2="35623"/>
                        <a14:backgroundMark x1="22204" y1="29872" x2="22204" y2="29872"/>
                        <a14:backgroundMark x1="21565" y1="30351" x2="21565" y2="30351"/>
                        <a14:backgroundMark x1="12939" y1="31789" x2="12939" y2="31789"/>
                        <a14:backgroundMark x1="41374" y1="13259" x2="41374" y2="13259"/>
                        <a14:backgroundMark x1="49201" y1="10703" x2="49201" y2="10703"/>
                        <a14:backgroundMark x1="81470" y1="51597" x2="81470" y2="51597"/>
                        <a14:backgroundMark x1="52875" y1="23642" x2="53035" y2="25719"/>
                        <a14:backgroundMark x1="53035" y1="27796" x2="53195" y2="26997"/>
                        <a14:backgroundMark x1="52556" y1="22204" x2="52556" y2="22204"/>
                        <a14:backgroundMark x1="44888" y1="27157" x2="44888" y2="27157"/>
                        <a14:backgroundMark x1="51438" y1="20607" x2="51438" y2="206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598" y="2121363"/>
            <a:ext cx="2917362" cy="291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200 Running Girl Marathon Flat Cartoon Vector Illustrations &amp; Clip Art -  iStock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9837" y1="15850" x2="54575" y2="34477"/>
                        <a14:foregroundMark x1="56373" y1="36275" x2="56373" y2="36275"/>
                        <a14:foregroundMark x1="54248" y1="35784" x2="54739" y2="35948"/>
                        <a14:foregroundMark x1="51144" y1="31699" x2="52451" y2="34641"/>
                        <a14:foregroundMark x1="57026" y1="31863" x2="57680" y2="33987"/>
                        <a14:foregroundMark x1="47712" y1="39706" x2="48856" y2="39706"/>
                        <a14:foregroundMark x1="27124" y1="65523" x2="31699" y2="66503"/>
                        <a14:foregroundMark x1="58660" y1="46405" x2="54085" y2="48203"/>
                        <a14:foregroundMark x1="53431" y1="49020" x2="57353" y2="48856"/>
                        <a14:foregroundMark x1="58660" y1="49020" x2="58660" y2="48366"/>
                        <a14:foregroundMark x1="67484" y1="76961" x2="69608" y2="81536"/>
                        <a14:foregroundMark x1="70261" y1="79412" x2="74183" y2="80229"/>
                        <a14:foregroundMark x1="68137" y1="35784" x2="69118" y2="37255"/>
                        <a14:foregroundMark x1="76634" y1="80065" x2="75654" y2="80229"/>
                        <a14:foregroundMark x1="67484" y1="88562" x2="67484" y2="885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261" y="2289823"/>
            <a:ext cx="2924897" cy="292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2181225" y="5214721"/>
            <a:ext cx="2343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  <a:latin typeface="Alone On Earth" pitchFamily="50" charset="0"/>
              </a:rPr>
              <a:t>Scan </a:t>
            </a:r>
            <a:r>
              <a:rPr lang="fr-FR" sz="2400" dirty="0">
                <a:solidFill>
                  <a:schemeClr val="bg1"/>
                </a:solidFill>
                <a:latin typeface="Alone On Earth" pitchFamily="50" charset="0"/>
              </a:rPr>
              <a:t>d</a:t>
            </a:r>
            <a:r>
              <a:rPr lang="fr-FR" sz="2400" dirty="0" smtClean="0">
                <a:solidFill>
                  <a:schemeClr val="bg1"/>
                </a:solidFill>
                <a:latin typeface="Alone On Earth" pitchFamily="50" charset="0"/>
              </a:rPr>
              <a:t>es puces </a:t>
            </a:r>
            <a:r>
              <a:rPr lang="fr-FR" sz="2400" dirty="0" err="1" smtClean="0">
                <a:solidFill>
                  <a:schemeClr val="bg1"/>
                </a:solidFill>
                <a:latin typeface="Alone On Earth" pitchFamily="50" charset="0"/>
              </a:rPr>
              <a:t>rfid</a:t>
            </a:r>
            <a:r>
              <a:rPr lang="fr-FR" sz="2400" dirty="0" smtClean="0">
                <a:solidFill>
                  <a:schemeClr val="bg1"/>
                </a:solidFill>
                <a:latin typeface="Alone On Earth" pitchFamily="50" charset="0"/>
              </a:rPr>
              <a:t> cachées dans les dossards</a:t>
            </a:r>
            <a:endParaRPr lang="fr-FR" sz="2400" dirty="0">
              <a:solidFill>
                <a:schemeClr val="bg1"/>
              </a:solidFill>
              <a:latin typeface="Alone On Earth" pitchFamily="50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612207" y="5214721"/>
            <a:ext cx="2343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  <a:latin typeface="Alone On Earth" pitchFamily="50" charset="0"/>
              </a:rPr>
              <a:t>Affichage du classement en temps réel</a:t>
            </a:r>
            <a:endParaRPr lang="fr-FR" sz="2400" dirty="0">
              <a:solidFill>
                <a:schemeClr val="bg1"/>
              </a:solidFill>
              <a:latin typeface="Alone On Earth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82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Présentation du projet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pic>
        <p:nvPicPr>
          <p:cNvPr id="1026" name="Picture 2" descr="File:Man Jogging Carto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5685" y="0"/>
            <a:ext cx="2019685" cy="113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9333346" y="57727"/>
            <a:ext cx="32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Etudiant 2 : </a:t>
            </a:r>
            <a:r>
              <a:rPr lang="fr-FR" dirty="0" err="1" smtClean="0">
                <a:solidFill>
                  <a:schemeClr val="bg1"/>
                </a:solidFill>
                <a:latin typeface="Alone On Earth" pitchFamily="50" charset="0"/>
              </a:rPr>
              <a:t>théo</a:t>
            </a:r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Alone On Earth" pitchFamily="50" charset="0"/>
              </a:rPr>
              <a:t>Garnon</a:t>
            </a:r>
            <a:endParaRPr lang="fr-FR" dirty="0" smtClean="0">
              <a:solidFill>
                <a:schemeClr val="bg1"/>
              </a:solidFill>
              <a:latin typeface="Alone On Earth" pitchFamily="50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999995" y="1294194"/>
            <a:ext cx="4145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  <a:latin typeface="Alone On Earth" pitchFamily="50" charset="0"/>
              </a:rPr>
              <a:t>Avantages du passage au format numérique</a:t>
            </a:r>
            <a:endParaRPr lang="fr-FR" sz="2000" dirty="0">
              <a:solidFill>
                <a:schemeClr val="bg1"/>
              </a:solidFill>
              <a:latin typeface="Alone On Earth" pitchFamily="50" charset="0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1426953" y="2437428"/>
            <a:ext cx="2841641" cy="1815543"/>
            <a:chOff x="644509" y="3219450"/>
            <a:chExt cx="2410496" cy="1605993"/>
          </a:xfrm>
        </p:grpSpPr>
        <p:pic>
          <p:nvPicPr>
            <p:cNvPr id="5122" name="Picture 2" descr="Desktop Screen Png Stock Illustrations – 1,250 Desktop Screen Png Stock  Illustrations, Vectors &amp; Clipart - Dreamstim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004" b="92308" l="10000" r="90000">
                          <a14:foregroundMark x1="41000" y1="88180" x2="41750" y2="88555"/>
                          <a14:foregroundMark x1="40125" y1="88555" x2="40125" y2="88555"/>
                          <a14:backgroundMark x1="55000" y1="90619" x2="41000" y2="9099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509" y="3219450"/>
              <a:ext cx="2410496" cy="160599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Enfants Heureux, Debout Sur Le Podium Gagnant Avec Des Coupes Et Des  Médailles, Des Athlètes Sportifs Enfants Sur Piédestal Cartoon Illustration  | Vecteur Premiu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6550" b="93450" l="7188" r="89776">
                          <a14:foregroundMark x1="20767" y1="69489" x2="23003" y2="69329"/>
                          <a14:foregroundMark x1="23642" y1="67572" x2="25240" y2="51118"/>
                          <a14:foregroundMark x1="27476" y1="48882" x2="27796" y2="40575"/>
                          <a14:foregroundMark x1="26518" y1="50319" x2="26518" y2="47923"/>
                          <a14:foregroundMark x1="29233" y1="51597" x2="29073" y2="48083"/>
                          <a14:foregroundMark x1="24441" y1="49681" x2="24441" y2="48562"/>
                          <a14:foregroundMark x1="17412" y1="32588" x2="17412" y2="32588"/>
                          <a14:foregroundMark x1="17572" y1="31629" x2="19489" y2="38658"/>
                          <a14:foregroundMark x1="29712" y1="40415" x2="26997" y2="34026"/>
                          <a14:foregroundMark x1="22843" y1="43131" x2="22843" y2="43131"/>
                          <a14:foregroundMark x1="19489" y1="42652" x2="19489" y2="42652"/>
                          <a14:foregroundMark x1="30351" y1="60383" x2="30351" y2="60383"/>
                          <a14:foregroundMark x1="30671" y1="57508" x2="31310" y2="69329"/>
                          <a14:foregroundMark x1="21086" y1="28594" x2="21885" y2="28435"/>
                          <a14:foregroundMark x1="48083" y1="62460" x2="48562" y2="43291"/>
                          <a14:foregroundMark x1="53514" y1="29553" x2="53994" y2="25559"/>
                          <a14:foregroundMark x1="52077" y1="45687" x2="54473" y2="59425"/>
                          <a14:foregroundMark x1="44569" y1="30192" x2="42812" y2="26518"/>
                          <a14:foregroundMark x1="53674" y1="27955" x2="54313" y2="27955"/>
                          <a14:foregroundMark x1="54633" y1="26358" x2="53834" y2="22204"/>
                          <a14:foregroundMark x1="43291" y1="26358" x2="42492" y2="23003"/>
                          <a14:foregroundMark x1="46326" y1="18211" x2="46326" y2="18211"/>
                          <a14:foregroundMark x1="46645" y1="13898" x2="46645" y2="13898"/>
                          <a14:foregroundMark x1="41853" y1="11022" x2="46965" y2="14058"/>
                          <a14:foregroundMark x1="75879" y1="51917" x2="73962" y2="72524"/>
                          <a14:foregroundMark x1="79553" y1="61502" x2="79872" y2="73003"/>
                          <a14:foregroundMark x1="83387" y1="51118" x2="83387" y2="51118"/>
                          <a14:foregroundMark x1="71406" y1="52236" x2="71406" y2="52236"/>
                          <a14:foregroundMark x1="75559" y1="40735" x2="75559" y2="40735"/>
                          <a14:foregroundMark x1="49042" y1="25399" x2="49042" y2="25399"/>
                          <a14:foregroundMark x1="47125" y1="22204" x2="47125" y2="22204"/>
                          <a14:foregroundMark x1="46645" y1="25399" x2="46645" y2="26038"/>
                          <a14:foregroundMark x1="52077" y1="28594" x2="52077" y2="28594"/>
                          <a14:foregroundMark x1="51118" y1="22524" x2="51118" y2="22524"/>
                          <a14:foregroundMark x1="30032" y1="31310" x2="32907" y2="33706"/>
                          <a14:foregroundMark x1="51757" y1="19329" x2="51757" y2="19329"/>
                          <a14:foregroundMark x1="45527" y1="23642" x2="45527" y2="23642"/>
                          <a14:foregroundMark x1="75240" y1="34824" x2="75240" y2="34824"/>
                          <a14:foregroundMark x1="49681" y1="35623" x2="49681" y2="35623"/>
                          <a14:foregroundMark x1="72684" y1="73323" x2="72684" y2="73323"/>
                          <a14:foregroundMark x1="80831" y1="73323" x2="80831" y2="73323"/>
                          <a14:foregroundMark x1="80511" y1="75080" x2="80511" y2="75080"/>
                          <a14:foregroundMark x1="80831" y1="74601" x2="80831" y2="74601"/>
                          <a14:foregroundMark x1="81310" y1="74760" x2="81629" y2="74920"/>
                          <a14:foregroundMark x1="82588" y1="74760" x2="82588" y2="74760"/>
                          <a14:foregroundMark x1="83067" y1="74920" x2="83067" y2="74920"/>
                          <a14:foregroundMark x1="83387" y1="75080" x2="83387" y2="75080"/>
                          <a14:foregroundMark x1="19649" y1="70447" x2="24601" y2="70447"/>
                          <a14:foregroundMark x1="30192" y1="70607" x2="35144" y2="70447"/>
                          <a14:foregroundMark x1="69649" y1="75080" x2="74121" y2="75080"/>
                          <a14:foregroundMark x1="79073" y1="74920" x2="80511" y2="74920"/>
                          <a14:backgroundMark x1="19649" y1="40735" x2="19649" y2="40735"/>
                          <a14:backgroundMark x1="21086" y1="41534" x2="21086" y2="41534"/>
                          <a14:backgroundMark x1="19169" y1="39617" x2="19169" y2="39617"/>
                          <a14:backgroundMark x1="19010" y1="35942" x2="19010" y2="35942"/>
                          <a14:backgroundMark x1="18850" y1="35623" x2="18850" y2="35623"/>
                          <a14:backgroundMark x1="22204" y1="29872" x2="22204" y2="29872"/>
                          <a14:backgroundMark x1="21565" y1="30351" x2="21565" y2="30351"/>
                          <a14:backgroundMark x1="12939" y1="31789" x2="12939" y2="31789"/>
                          <a14:backgroundMark x1="41374" y1="13259" x2="41374" y2="13259"/>
                          <a14:backgroundMark x1="49201" y1="10703" x2="49201" y2="10703"/>
                          <a14:backgroundMark x1="81470" y1="51597" x2="81470" y2="51597"/>
                          <a14:backgroundMark x1="52875" y1="23642" x2="53035" y2="25719"/>
                          <a14:backgroundMark x1="53035" y1="27796" x2="53195" y2="26997"/>
                          <a14:backgroundMark x1="52556" y1="22204" x2="52556" y2="22204"/>
                          <a14:backgroundMark x1="44888" y1="27157" x2="44888" y2="27157"/>
                          <a14:backgroundMark x1="51438" y1="20607" x2="51438" y2="206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7795" y="3429000"/>
              <a:ext cx="923925" cy="923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24" name="Picture 4" descr="Simple Png &amp; Free Simple.png Transparent Images #63670 - PNGi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650" y="2437428"/>
            <a:ext cx="1448719" cy="144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2019098" y="4252971"/>
            <a:ext cx="165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Classement affiché en temps réel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164334" y="4252970"/>
            <a:ext cx="165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Simplifie l’organisation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8177756" y="4252970"/>
            <a:ext cx="2311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Résultats consultables n’importe où n’importe quand</a:t>
            </a:r>
          </a:p>
        </p:txBody>
      </p:sp>
      <p:pic>
        <p:nvPicPr>
          <p:cNvPr id="5128" name="Picture 8" descr="Tutorial bootstrap 3, intégrez un site responsive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1970" y1="18182" x2="41364" y2="33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641" y="2079430"/>
            <a:ext cx="4993409" cy="249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7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Organisation du projet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pic>
        <p:nvPicPr>
          <p:cNvPr id="1026" name="Picture 2" descr="File:Man Jogging Carto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5685" y="0"/>
            <a:ext cx="2019685" cy="113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9333346" y="57727"/>
            <a:ext cx="32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Etudiant 2 : </a:t>
            </a:r>
            <a:r>
              <a:rPr lang="fr-FR" dirty="0" err="1" smtClean="0">
                <a:solidFill>
                  <a:schemeClr val="bg1"/>
                </a:solidFill>
                <a:latin typeface="Alone On Earth" pitchFamily="50" charset="0"/>
              </a:rPr>
              <a:t>théo</a:t>
            </a:r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Alone On Earth" pitchFamily="50" charset="0"/>
              </a:rPr>
              <a:t>Garnon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pic>
        <p:nvPicPr>
          <p:cNvPr id="3" name="Picture 2" descr="GitHub Logo - Marques et logos: histoire et signification |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529" y="3197457"/>
            <a:ext cx="2937983" cy="166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376365" y="2024606"/>
            <a:ext cx="260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chemeClr val="bg1"/>
                </a:solidFill>
                <a:latin typeface="Alone On Earth" pitchFamily="50" charset="0"/>
              </a:rPr>
              <a:t>Versioning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430649" y="2562214"/>
            <a:ext cx="304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Etudiant 1 : </a:t>
            </a:r>
            <a:r>
              <a:rPr lang="fr-FR" dirty="0" err="1" smtClean="0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one On Earth" pitchFamily="50" charset="0"/>
              </a:rPr>
              <a:t>Gregoire</a:t>
            </a:r>
            <a:r>
              <a:rPr lang="fr-FR" dirty="0" smtClean="0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one On Earth" pitchFamily="50" charset="0"/>
              </a:rPr>
              <a:t> Colbert</a:t>
            </a:r>
            <a:endParaRPr lang="fr-FR" dirty="0">
              <a:solidFill>
                <a:srgbClr val="FF5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one On Earth" pitchFamily="50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408272" y="4581437"/>
            <a:ext cx="304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Etudiant 2 : </a:t>
            </a:r>
            <a:r>
              <a:rPr lang="fr-FR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one On Earth" pitchFamily="50" charset="0"/>
              </a:rPr>
              <a:t>Théo GARNON</a:t>
            </a:r>
            <a:endParaRPr lang="fr-FR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one On Earth" pitchFamily="50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803145" y="3343466"/>
            <a:ext cx="304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Etudiant 3 : </a:t>
            </a:r>
            <a:r>
              <a:rPr lang="fr-FR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one On Earth" pitchFamily="50" charset="0"/>
              </a:rPr>
              <a:t>Nathan </a:t>
            </a:r>
            <a:r>
              <a:rPr lang="fr-FR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one On Earth" pitchFamily="50" charset="0"/>
              </a:rPr>
              <a:t>Danel</a:t>
            </a:r>
            <a:endParaRPr lang="fr-FR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one On Earth" pitchFamily="50" charset="0"/>
            </a:endParaRPr>
          </a:p>
        </p:txBody>
      </p:sp>
      <p:pic>
        <p:nvPicPr>
          <p:cNvPr id="1028" name="Picture 4" descr="Avantages et inconvénients des technologies RFID active et passive | Blog |  CircuitStudi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0000" r="90000">
                        <a14:foregroundMark x1="58900" y1="43199" x2="58900" y2="43199"/>
                        <a14:foregroundMark x1="62000" y1="26838" x2="62000" y2="26838"/>
                        <a14:foregroundMark x1="63800" y1="18934" x2="63800" y2="18934"/>
                        <a14:foregroundMark x1="70200" y1="8456" x2="70200" y2="8456"/>
                        <a14:foregroundMark x1="58700" y1="73346" x2="58700" y2="73346"/>
                        <a14:foregroundMark x1="52200" y1="74081" x2="52200" y2="74081"/>
                        <a14:foregroundMark x1="46700" y1="71507" x2="46700" y2="71507"/>
                        <a14:foregroundMark x1="39000" y1="73897" x2="39000" y2="73897"/>
                      </a14:backgroundRemoval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357" y="2948328"/>
            <a:ext cx="1224818" cy="66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vantages et inconvénients des technologies RFID active et passive | Blog |  CircuitStudi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0000" r="90000">
                        <a14:foregroundMark x1="58900" y1="43199" x2="58900" y2="43199"/>
                        <a14:foregroundMark x1="62000" y1="26838" x2="62000" y2="26838"/>
                        <a14:foregroundMark x1="63800" y1="18934" x2="63800" y2="18934"/>
                        <a14:foregroundMark x1="70200" y1="8456" x2="70200" y2="8456"/>
                        <a14:foregroundMark x1="58700" y1="73346" x2="58700" y2="73346"/>
                        <a14:foregroundMark x1="52200" y1="74081" x2="52200" y2="74081"/>
                        <a14:foregroundMark x1="46700" y1="71507" x2="46700" y2="71507"/>
                        <a14:foregroundMark x1="39000" y1="73897" x2="39000" y2="73897"/>
                      </a14:backgroundRemoval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932" y="4964227"/>
            <a:ext cx="1224818" cy="66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Logo Sitio Web.png - Wikimedia Common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572" y="3010091"/>
            <a:ext cx="676737" cy="59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chier:ISO C++ Logo.svg — Wikipé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79" y="2948328"/>
            <a:ext cx="683081" cy="76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Fichier:ISO C++ Logo.svg — Wikipé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639" y="4917990"/>
            <a:ext cx="683081" cy="76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hronoled 15 - afficheur digital à LED pour chronométrage sportif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50"/>
          <a:stretch/>
        </p:blipFill>
        <p:spPr bwMode="auto">
          <a:xfrm>
            <a:off x="5166474" y="5030025"/>
            <a:ext cx="1135982" cy="64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5640455" y="3712798"/>
            <a:ext cx="72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one On Earth" pitchFamily="50" charset="0"/>
              </a:rPr>
              <a:t>WEB</a:t>
            </a:r>
            <a:endParaRPr lang="fr-F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one On Earth" pitchFamily="50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562281" y="3717715"/>
            <a:ext cx="72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one On Earth" pitchFamily="50" charset="0"/>
              </a:rPr>
              <a:t>RFID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7564127" y="3736278"/>
            <a:ext cx="72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one On Earth" pitchFamily="50" charset="0"/>
              </a:rPr>
              <a:t>C++</a:t>
            </a:r>
            <a:endParaRPr lang="fr-F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one On Earth" pitchFamily="50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534754" y="5736788"/>
            <a:ext cx="72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one On Earth" pitchFamily="50" charset="0"/>
              </a:rPr>
              <a:t>RFID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7582804" y="5736788"/>
            <a:ext cx="72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one On Earth" pitchFamily="50" charset="0"/>
              </a:rPr>
              <a:t>C++</a:t>
            </a:r>
            <a:endParaRPr lang="fr-F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one On Earth" pitchFamily="50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071494" y="5737623"/>
            <a:ext cx="132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one On Earth" pitchFamily="50" charset="0"/>
              </a:rPr>
              <a:t>Afficheur </a:t>
            </a:r>
            <a:r>
              <a:rPr lang="fr-F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one On Earth" pitchFamily="50" charset="0"/>
              </a:rPr>
              <a:t>led</a:t>
            </a:r>
            <a:endParaRPr lang="fr-F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one On Earth" pitchFamily="50" charset="0"/>
            </a:endParaRPr>
          </a:p>
        </p:txBody>
      </p:sp>
      <p:pic>
        <p:nvPicPr>
          <p:cNvPr id="1036" name="Picture 12" descr="Free réseau de globe terrestre 1197999 PNG with Transparent Background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653" y="3878821"/>
            <a:ext cx="670200" cy="66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ownload Using Ajax Technology In Web Applications Proves To - Ajax Web  Logo - Full Size PNG Image - PNGki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533" y="3738807"/>
            <a:ext cx="547157" cy="83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éveloppement PHP, développement de logiciel sur mesure 100% Cloud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967" y="3951988"/>
            <a:ext cx="984281" cy="51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ZoneTexte 27"/>
          <p:cNvSpPr txBox="1"/>
          <p:nvPr/>
        </p:nvSpPr>
        <p:spPr>
          <a:xfrm>
            <a:off x="8976359" y="4705456"/>
            <a:ext cx="72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one On Earth" pitchFamily="50" charset="0"/>
              </a:rPr>
              <a:t>Réseau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9963729" y="4705456"/>
            <a:ext cx="72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one On Earth" pitchFamily="50" charset="0"/>
              </a:rPr>
              <a:t>AJAX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10955567" y="4705456"/>
            <a:ext cx="72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one On Earth" pitchFamily="50" charset="0"/>
              </a:rPr>
              <a:t>PHP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7452295" y="2024606"/>
            <a:ext cx="260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Répartition des taches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1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Organisation du projet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pic>
        <p:nvPicPr>
          <p:cNvPr id="1026" name="Picture 2" descr="File:Man Jogging Carto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5685" y="0"/>
            <a:ext cx="2019685" cy="113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9333346" y="57727"/>
            <a:ext cx="32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Etudiant 2 : </a:t>
            </a:r>
            <a:r>
              <a:rPr lang="fr-FR" dirty="0" err="1" smtClean="0">
                <a:solidFill>
                  <a:schemeClr val="bg1"/>
                </a:solidFill>
                <a:latin typeface="Alone On Earth" pitchFamily="50" charset="0"/>
              </a:rPr>
              <a:t>théo</a:t>
            </a:r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Alone On Earth" pitchFamily="50" charset="0"/>
              </a:rPr>
              <a:t>Garnon</a:t>
            </a:r>
            <a:endParaRPr lang="fr-FR" dirty="0" smtClean="0">
              <a:solidFill>
                <a:schemeClr val="bg1"/>
              </a:solidFill>
              <a:latin typeface="Alone On Earth" pitchFamily="50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999995" y="1294194"/>
            <a:ext cx="4145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  <a:latin typeface="Alone On Earth" pitchFamily="50" charset="0"/>
              </a:rPr>
              <a:t>CRA (Compte-rendu d’activité)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36" b="98087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6476" y="2789794"/>
            <a:ext cx="4677299" cy="290151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828830" y="3348025"/>
            <a:ext cx="29898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one On Earth" pitchFamily="50" charset="0"/>
              </a:rPr>
              <a:t>Integration</a:t>
            </a:r>
            <a:r>
              <a:rPr lang="fr-FR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one On Earth" pitchFamily="50" charset="0"/>
              </a:rPr>
              <a:t> (3,8%)</a:t>
            </a:r>
          </a:p>
          <a:p>
            <a:pPr algn="ctr"/>
            <a:endParaRPr lang="fr-FR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one On Earth" pitchFamily="50" charset="0"/>
            </a:endParaRPr>
          </a:p>
          <a:p>
            <a:pPr algn="ctr"/>
            <a:r>
              <a:rPr lang="fr-FR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one On Earth" pitchFamily="50" charset="0"/>
              </a:rPr>
              <a:t>Analyse (43,4%)</a:t>
            </a:r>
          </a:p>
          <a:p>
            <a:pPr algn="ctr"/>
            <a:endParaRPr lang="fr-FR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one On Earth" pitchFamily="50" charset="0"/>
            </a:endParaRPr>
          </a:p>
          <a:p>
            <a:pPr algn="ctr"/>
            <a:r>
              <a:rPr lang="fr-F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one On Earth" pitchFamily="50" charset="0"/>
              </a:rPr>
              <a:t>Développement (46,2%)</a:t>
            </a:r>
          </a:p>
          <a:p>
            <a:pPr algn="ctr"/>
            <a:endParaRPr lang="fr-FR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one On Earth" pitchFamily="50" charset="0"/>
            </a:endParaRPr>
          </a:p>
          <a:p>
            <a:pPr algn="ctr"/>
            <a:r>
              <a:rPr lang="fr-F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one On Earth" pitchFamily="50" charset="0"/>
              </a:rPr>
              <a:t>Test (6,6%)</a:t>
            </a:r>
            <a:endParaRPr lang="fr-FR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one On Earth" pitchFamily="50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985125" y="2420462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Répartition des heures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pic>
        <p:nvPicPr>
          <p:cNvPr id="2050" name="Picture 2" descr="https://lh4.googleusercontent.com/4tDO6GMfewNT1S5IBdSwfsmeAPvgcGuruMLVZwCLFuofLsTxmuK3zruh4ogwzgxUy5x9N9yam2s4t2ArMYkLkGajmsWr49BWpCjLFAecTc9Ehu4M_-0CwWuE05QfXIWVorvItqzpwlSxx4Gz5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774" y="2233092"/>
            <a:ext cx="3826189" cy="3721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/>
        </p:nvSpPr>
        <p:spPr>
          <a:xfrm>
            <a:off x="7765186" y="5954344"/>
            <a:ext cx="226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one On Earth" pitchFamily="50" charset="0"/>
              </a:rPr>
              <a:t>Aperçu du tableur</a:t>
            </a:r>
            <a:endParaRPr lang="fr-FR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one On Earth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96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Analyse fonctionnelle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pic>
        <p:nvPicPr>
          <p:cNvPr id="1026" name="Picture 2" descr="File:Man Jogging Carto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5685" y="0"/>
            <a:ext cx="2019685" cy="113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9333346" y="57727"/>
            <a:ext cx="32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Etudiant 2 : </a:t>
            </a:r>
            <a:r>
              <a:rPr lang="fr-FR" dirty="0" err="1" smtClean="0">
                <a:solidFill>
                  <a:schemeClr val="bg1"/>
                </a:solidFill>
                <a:latin typeface="Alone On Earth" pitchFamily="50" charset="0"/>
              </a:rPr>
              <a:t>théo</a:t>
            </a:r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Alone On Earth" pitchFamily="50" charset="0"/>
              </a:rPr>
              <a:t>Garnon</a:t>
            </a:r>
            <a:endParaRPr lang="fr-FR" dirty="0" smtClean="0">
              <a:solidFill>
                <a:schemeClr val="bg1"/>
              </a:solidFill>
              <a:latin typeface="Alone On Earth" pitchFamily="50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815609" y="1274751"/>
            <a:ext cx="4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  <a:latin typeface="Alone On Earth" pitchFamily="50" charset="0"/>
              </a:rPr>
              <a:t>Diagramme de cas d’utilisation général simplifié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268" y="1921308"/>
            <a:ext cx="7457282" cy="4443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155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201</Words>
  <Application>Microsoft Office PowerPoint</Application>
  <PresentationFormat>Grand écran</PresentationFormat>
  <Paragraphs>66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Alone On Earth</vt:lpstr>
      <vt:lpstr>Arial</vt:lpstr>
      <vt:lpstr>Calibri</vt:lpstr>
      <vt:lpstr>Calibri Light</vt:lpstr>
      <vt:lpstr>Thème Office</vt:lpstr>
      <vt:lpstr>Projet « Cross La Pro »</vt:lpstr>
      <vt:lpstr>Sommaire</vt:lpstr>
      <vt:lpstr>Présentation du projet</vt:lpstr>
      <vt:lpstr>Présentation du projet</vt:lpstr>
      <vt:lpstr>Présentation du projet</vt:lpstr>
      <vt:lpstr>Organisation du projet</vt:lpstr>
      <vt:lpstr>Organisation du projet</vt:lpstr>
      <vt:lpstr>Analyse fonctionnelle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« Cross La Pro »</dc:title>
  <dc:creator>GARNON</dc:creator>
  <cp:lastModifiedBy>GARNON</cp:lastModifiedBy>
  <cp:revision>21</cp:revision>
  <dcterms:created xsi:type="dcterms:W3CDTF">2021-05-04T06:46:23Z</dcterms:created>
  <dcterms:modified xsi:type="dcterms:W3CDTF">2021-05-06T14:25:47Z</dcterms:modified>
</cp:coreProperties>
</file>