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2" r:id="rId5"/>
    <p:sldId id="262" r:id="rId6"/>
    <p:sldId id="273" r:id="rId7"/>
    <p:sldId id="259" r:id="rId8"/>
    <p:sldId id="260" r:id="rId9"/>
    <p:sldId id="261" r:id="rId10"/>
    <p:sldId id="265" r:id="rId11"/>
    <p:sldId id="26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CRA</a:t>
            </a:r>
          </a:p>
        </c:rich>
      </c:tx>
      <c:layout>
        <c:manualLayout>
          <c:xMode val="edge"/>
          <c:yMode val="edge"/>
          <c:x val="0.37119119725418931"/>
          <c:y val="1.45322434150772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5F-415B-87DF-9434231502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5F-415B-87DF-9434231502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25F-415B-87DF-9434231502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25F-415B-87DF-94342315026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4"/>
                <c:pt idx="0">
                  <c:v>Analyse</c:v>
                </c:pt>
                <c:pt idx="1">
                  <c:v>Développement</c:v>
                </c:pt>
                <c:pt idx="2">
                  <c:v>Test</c:v>
                </c:pt>
                <c:pt idx="3">
                  <c:v>Intégration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62</c:v>
                </c:pt>
                <c:pt idx="1">
                  <c:v>22</c:v>
                </c:pt>
                <c:pt idx="2">
                  <c:v>12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5F-415B-87DF-94342315026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917A-E48B-2C40-856C-FBBAB21A1A37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6592-EAFC-C84F-AE3F-3F659B778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9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372C-BAD9-3344-84FB-7D687AFF6BB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E6BF-F4BD-F74B-847F-EAD9E2BF3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50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8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DF-68DD-3048-B886-7A9FFCBFBDA2}" type="datetime1">
              <a:rPr lang="fr-FR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9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3877-BDA2-2D41-BCF4-93E3C8745FB1}" type="datetime1">
              <a:rPr lang="fr-FR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AC7B-93A3-6541-BF35-9B29BF6968EE}" type="datetime1">
              <a:rPr lang="fr-FR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38FD-D457-8545-9B53-33859610004F}" type="datetime1">
              <a:rPr lang="fr-FR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405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C883-8C23-8E4F-81B6-61EBB788CAB0}" type="datetime1">
              <a:rPr lang="fr-FR" smtClean="0"/>
              <a:t>06/05/2021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806-5818-6942-97D3-7CAF4CA7418C}" type="datetime1">
              <a:rPr lang="fr-FR" smtClean="0"/>
              <a:t>06/05/2021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520D-B64A-4D45-BA54-D6C0E854068C}" type="datetime1">
              <a:rPr lang="fr-FR" smtClean="0"/>
              <a:t>06/05/2021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5457-AB9D-3A48-A917-8AD1B4CA7168}" type="datetime1">
              <a:rPr lang="fr-FR" smtClean="0"/>
              <a:t>06/05/2021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57480D-DCC0-C548-8C90-3170E546F090}" type="datetime1">
              <a:rPr lang="fr-FR" smtClean="0"/>
              <a:t>06/05/2021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8627-39DE-5B4B-B75D-97460442AD94}" type="datetime1">
              <a:rPr lang="fr-FR" smtClean="0"/>
              <a:t>06/05/2021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7A5EE7-9FEA-FF44-BA9C-1E89A3EA782F}" type="datetime1">
              <a:rPr lang="fr-FR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CROSS LAPRO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Etudiant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Nathan DANEL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16" y="1864390"/>
            <a:ext cx="3694688" cy="44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222" y="-420302"/>
            <a:ext cx="3557269" cy="2186775"/>
          </a:xfrm>
        </p:spPr>
        <p:txBody>
          <a:bodyPr/>
          <a:lstStyle/>
          <a:p>
            <a:r>
              <a:rPr lang="fr-FR" sz="1800" dirty="0" smtClean="0"/>
              <a:t>Diagramme </a:t>
            </a:r>
            <a:br>
              <a:rPr lang="fr-FR" sz="1800" dirty="0" smtClean="0"/>
            </a:br>
            <a:r>
              <a:rPr lang="fr-FR" sz="1800" dirty="0" smtClean="0"/>
              <a:t>de séquence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88" y="771716"/>
            <a:ext cx="7449312" cy="5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08304" y="1851398"/>
            <a:ext cx="599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Module de test : Visualiser les résultats (Appel du classement)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35" y="2679001"/>
            <a:ext cx="8477921" cy="22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08304" y="1851398"/>
            <a:ext cx="624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Module de test : Visualiser les résultats (Création du classement)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6" y="2695194"/>
            <a:ext cx="7255651" cy="20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08304" y="1851398"/>
            <a:ext cx="651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Module de test : Visualiser les résultats (Appel en base de données)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1" y="2190763"/>
            <a:ext cx="7051358" cy="41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partie </a:t>
            </a:r>
          </a:p>
          <a:p>
            <a:pPr lvl="2"/>
            <a:r>
              <a:rPr lang="fr-FR" dirty="0" smtClean="0"/>
              <a:t>- Présentation du projet</a:t>
            </a:r>
          </a:p>
          <a:p>
            <a:pPr lvl="2"/>
            <a:r>
              <a:rPr lang="fr-FR" dirty="0" smtClean="0"/>
              <a:t>- Organisation / Travail d’équipe</a:t>
            </a:r>
          </a:p>
          <a:p>
            <a:pPr lvl="2"/>
            <a:r>
              <a:rPr lang="fr-FR" dirty="0" smtClean="0"/>
              <a:t>- Analyse fonctionnelle</a:t>
            </a:r>
            <a:endParaRPr lang="fr-FR" dirty="0"/>
          </a:p>
          <a:p>
            <a:r>
              <a:rPr lang="fr-FR" dirty="0" smtClean="0"/>
              <a:t>Deuxième 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Module de Test 1 + test </a:t>
            </a:r>
            <a:endParaRPr lang="fr-FR" dirty="0"/>
          </a:p>
          <a:p>
            <a:r>
              <a:rPr lang="fr-FR" dirty="0" smtClean="0"/>
              <a:t>Troisième </a:t>
            </a:r>
            <a:r>
              <a:rPr lang="fr-FR" dirty="0" smtClean="0"/>
              <a:t>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Avancement</a:t>
            </a:r>
          </a:p>
          <a:p>
            <a:pPr lvl="2"/>
            <a:r>
              <a:rPr lang="fr-FR" dirty="0" smtClean="0"/>
              <a:t>- Etude physique ( voir avec M. </a:t>
            </a:r>
            <a:r>
              <a:rPr lang="fr-FR" dirty="0" err="1" smtClean="0"/>
              <a:t>grout</a:t>
            </a:r>
            <a:r>
              <a:rPr lang="fr-FR" dirty="0" smtClean="0"/>
              <a:t>)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79462" y="2535936"/>
            <a:ext cx="313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n°1 :</a:t>
            </a:r>
          </a:p>
          <a:p>
            <a:endParaRPr lang="fr-FR" dirty="0" smtClean="0"/>
          </a:p>
          <a:p>
            <a:r>
              <a:rPr lang="fr-FR" dirty="0" smtClean="0"/>
              <a:t>Identifier les participants avec une puce RFID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86742" y="2535936"/>
            <a:ext cx="313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n°2 :</a:t>
            </a:r>
          </a:p>
          <a:p>
            <a:endParaRPr lang="fr-FR" dirty="0" smtClean="0"/>
          </a:p>
          <a:p>
            <a:r>
              <a:rPr lang="fr-FR" dirty="0" smtClean="0"/>
              <a:t>Concevoir une application web intranet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06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X:\Projet_CrossLaPro\Ressources\Elements Photoshop\Synoptiqu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2623620"/>
            <a:ext cx="68008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1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lvl="1"/>
            <a:r>
              <a:rPr lang="fr-FR" dirty="0" smtClean="0"/>
              <a:t>Git hub </a:t>
            </a:r>
            <a:r>
              <a:rPr lang="fr-FR" dirty="0"/>
              <a:t>: https://github.com/Colbert1/Projet_CrossLaPro</a:t>
            </a: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	</a:t>
            </a:r>
            <a:endParaRPr lang="fr-FR" dirty="0" smtClean="0"/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116" y="3429243"/>
            <a:ext cx="2234612" cy="16548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7" y="2974339"/>
            <a:ext cx="6673229" cy="25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marL="201168" lvl="1" indent="0">
              <a:buNone/>
            </a:pPr>
            <a:r>
              <a:rPr lang="fr-FR" dirty="0" smtClean="0"/>
              <a:t>Répartition </a:t>
            </a:r>
            <a:r>
              <a:rPr lang="fr-FR" dirty="0" smtClean="0"/>
              <a:t>des tâches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820273"/>
              </p:ext>
            </p:extLst>
          </p:nvPr>
        </p:nvGraphicFramePr>
        <p:xfrm>
          <a:off x="1142929" y="2377440"/>
          <a:ext cx="7218434" cy="3921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090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cas </a:t>
            </a:r>
            <a:r>
              <a:rPr lang="fr-FR" dirty="0" smtClean="0"/>
              <a:t>d’utilisation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2118384"/>
            <a:ext cx="7062216" cy="42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cas d’utilisation Personnel détaillé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95" y="2164208"/>
            <a:ext cx="5748528" cy="4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7" y="1783947"/>
            <a:ext cx="7585533" cy="45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435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170</Words>
  <Application>Microsoft Office PowerPoint</Application>
  <PresentationFormat>Affichage à l'écran (4:3)</PresentationFormat>
  <Paragraphs>62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Rétrospective</vt:lpstr>
      <vt:lpstr>PROJET CROSS LAPRO</vt:lpstr>
      <vt:lpstr>Sommaire</vt:lpstr>
      <vt:lpstr>Partie 1</vt:lpstr>
      <vt:lpstr>Partie 1</vt:lpstr>
      <vt:lpstr>Partie 1</vt:lpstr>
      <vt:lpstr>Partie 1</vt:lpstr>
      <vt:lpstr>Analyse</vt:lpstr>
      <vt:lpstr>Analyse</vt:lpstr>
      <vt:lpstr>MCD</vt:lpstr>
      <vt:lpstr>Diagramme de classe</vt:lpstr>
      <vt:lpstr>Diagramme  de séquence</vt:lpstr>
      <vt:lpstr>PARTIE 2</vt:lpstr>
      <vt:lpstr>PARTIE 2</vt:lpstr>
      <vt:lpstr>PARTIE 2</vt:lpstr>
    </vt:vector>
  </TitlesOfParts>
  <Company>LNMP Langlace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Projet</dc:title>
  <dc:creator>julien Langlace</dc:creator>
  <cp:lastModifiedBy>DanelSN2</cp:lastModifiedBy>
  <cp:revision>15</cp:revision>
  <dcterms:created xsi:type="dcterms:W3CDTF">2019-03-16T17:32:56Z</dcterms:created>
  <dcterms:modified xsi:type="dcterms:W3CDTF">2021-05-06T07:17:56Z</dcterms:modified>
</cp:coreProperties>
</file>