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6" r:id="rId14"/>
    <p:sldId id="269" r:id="rId15"/>
    <p:sldId id="270" r:id="rId16"/>
    <p:sldId id="275" r:id="rId17"/>
    <p:sldId id="273" r:id="rId18"/>
    <p:sldId id="274" r:id="rId19"/>
    <p:sldId id="271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63114" y="5574558"/>
            <a:ext cx="36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1028" name="Picture 4" descr="https://lh5.googleusercontent.com/FFu8j6VuKd17r29Q-B1zdKavOr5VyBNVh6RjI9HEFHJrdlKCEY7xxkhr8-TmYRXf9aq2RBl2j_eVABUiKaMG2MTtZZSH6UViCPxJT5o41rajmIYENag3FOgZhDzjvO5c3ipYDcMuh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25" y="1556606"/>
            <a:ext cx="6438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733136"/>
            <a:ext cx="10520393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Connexion/Inscription au site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210528"/>
            <a:ext cx="8681202" cy="44863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2022474"/>
            <a:ext cx="2536770" cy="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Création d’une Course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24" y="2743200"/>
            <a:ext cx="10308976" cy="39774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4" y="1615931"/>
            <a:ext cx="2276226" cy="8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Inscription à une course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3" y="2361423"/>
            <a:ext cx="10181117" cy="43695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34" y="1509885"/>
            <a:ext cx="2540180" cy="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Gérer la course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98" y="2232959"/>
            <a:ext cx="9588301" cy="44980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3" y="1238972"/>
            <a:ext cx="2136838" cy="18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662268"/>
            <a:ext cx="10462491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Association Coureur Dossard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2" y="2285607"/>
            <a:ext cx="8450023" cy="43310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7" y="2025649"/>
            <a:ext cx="2792413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Distance d’un tour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8" y="1742642"/>
            <a:ext cx="3099269" cy="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Sommaire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69559" y="57727"/>
            <a:ext cx="41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389109"/>
            <a:ext cx="3452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Organisation/Travail d’équipe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endParaRPr lang="fr-FR" sz="1600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6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0073" y="2389109"/>
            <a:ext cx="3097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Deuxième 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partie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1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93494" y="2389109"/>
            <a:ext cx="3069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51698" y="57727"/>
            <a:ext cx="40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34873" y="57727"/>
            <a:ext cx="41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Scan 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es puces </a:t>
            </a:r>
            <a:r>
              <a:rPr lang="fr-FR" sz="2400" dirty="0" err="1" smtClean="0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" y="63106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4396756" y="7243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Femme qui court PNG transparents - Stick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36" y="17212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6953" y="4252971"/>
            <a:ext cx="224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3" y="4252970"/>
            <a:ext cx="19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42736" y="1936412"/>
            <a:ext cx="26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3" y="3049504"/>
            <a:ext cx="5619750" cy="3486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2736" y="2527102"/>
            <a:ext cx="262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Répartition des tâches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844588" y="2403173"/>
            <a:ext cx="232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CRA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77" y="2207641"/>
            <a:ext cx="7457282" cy="444354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Diagramme de cas d’utilisation générale simplifié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Diagramme de cas d’utilisation personnel détaillé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77" y="2414459"/>
            <a:ext cx="8283864" cy="4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MCD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65" y="1711181"/>
            <a:ext cx="7862888" cy="46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248</Words>
  <Application>Microsoft Office PowerPoint</Application>
  <PresentationFormat>Grand écran</PresentationFormat>
  <Paragraphs>75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  <vt:lpstr>Analyse fonctionnelle</vt:lpstr>
      <vt:lpstr>Analyse fonctionnelle</vt:lpstr>
      <vt:lpstr>MCD</vt:lpstr>
      <vt:lpstr>Connexion/Inscription au site</vt:lpstr>
      <vt:lpstr>Création d’une Course</vt:lpstr>
      <vt:lpstr>Inscription à une course</vt:lpstr>
      <vt:lpstr>Gérer la course</vt:lpstr>
      <vt:lpstr>Association Coureur Dossard</vt:lpstr>
      <vt:lpstr>Distance d’un tour</vt:lpstr>
      <vt:lpstr>Organisation du projet</vt:lpstr>
      <vt:lpstr>Organisation du projet</vt:lpstr>
      <vt:lpstr>Organisation du projet</vt:lpstr>
      <vt:lpstr>Organisation du projet</vt:lpstr>
      <vt:lpstr>Organisation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Grégoire Colbert</cp:lastModifiedBy>
  <cp:revision>22</cp:revision>
  <dcterms:created xsi:type="dcterms:W3CDTF">2021-05-04T06:46:23Z</dcterms:created>
  <dcterms:modified xsi:type="dcterms:W3CDTF">2021-05-05T12:06:00Z</dcterms:modified>
</cp:coreProperties>
</file>