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CRA</a:t>
            </a:r>
            <a:endParaRPr lang="fr-FR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Analyse</c:v>
                </c:pt>
                <c:pt idx="1">
                  <c:v>Developpement</c:v>
                </c:pt>
                <c:pt idx="2">
                  <c:v>Test</c:v>
                </c:pt>
                <c:pt idx="3">
                  <c:v>Integration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1-46F7-9248-C37DCD420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8917A-E48B-2C40-856C-FBBAB21A1A37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592-EAFC-C84F-AE3F-3F659B778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91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372C-BAD9-3344-84FB-7D687AFF6BB2}" type="datetimeFigureOut">
              <a:rPr lang="fr-FR" smtClean="0"/>
              <a:t>04/05/2021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9E6BF-F4BD-F74B-847F-EAD9E2BF3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03FDDF-68DD-3048-B886-7A9FFCBFBDA2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20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9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54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72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718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61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2E8E3877-BDA2-2D41-BCF4-93E3C8745FB1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AC7B-93A3-6541-BF35-9B29BF6968EE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8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38FD-D457-8545-9B53-33859610004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8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C883-8C23-8E4F-81B6-61EBB788CAB0}" type="datetime1">
              <a:rPr lang="fr-FR" smtClean="0"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806-5818-6942-97D3-7CAF4CA7418C}" type="datetime1">
              <a:rPr lang="fr-FR" smtClean="0"/>
              <a:t>04/05/2021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9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98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5457-AB9D-3A48-A917-8AD1B4CA7168}" type="datetime1">
              <a:rPr lang="fr-FR" smtClean="0"/>
              <a:t>04/05/2021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7480D-DCC0-C548-8C90-3170E546F090}" type="datetime1">
              <a:rPr lang="fr-FR" smtClean="0"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8627-39DE-5B4B-B75D-97460442AD94}" type="datetime1">
              <a:rPr lang="fr-FR" smtClean="0"/>
              <a:t>04/05/2021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77A5EE7-9FEA-FF44-BA9C-1E89A3EA782F}" type="datetime1">
              <a:rPr lang="fr-FR" smtClean="0"/>
              <a:t>04/05/2021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0894" y="1063417"/>
            <a:ext cx="7542212" cy="1013012"/>
          </a:xfrm>
        </p:spPr>
        <p:txBody>
          <a:bodyPr/>
          <a:lstStyle/>
          <a:p>
            <a:r>
              <a:rPr lang="fr-FR" dirty="0" smtClean="0"/>
              <a:t>Projet Cross La Pro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82754" y="6043754"/>
            <a:ext cx="3859795" cy="228660"/>
          </a:xfrm>
        </p:spPr>
        <p:txBody>
          <a:bodyPr/>
          <a:lstStyle/>
          <a:p>
            <a:r>
              <a:rPr lang="en-US" dirty="0" smtClean="0"/>
              <a:t>Colbert Grégoire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ttps://lh5.googleusercontent.com/FFu8j6VuKd17r29Q-B1zdKavOr5VyBNVh6RjI9HEFHJrdlKCEY7xxkhr8-TmYRXf9aq2RBl2j_eVABUiKaMG2MTtZZSH6UViCPxJT5o41rajmIYENag3FOgZhDzjvO5c3ipYDcMuh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99" y="2155091"/>
            <a:ext cx="6438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Afficher que les relations des classes que vous utilisez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51" y="2464666"/>
            <a:ext cx="5894294" cy="37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316" y="288797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Réalisation Module de test</a:t>
            </a:r>
          </a:p>
          <a:p>
            <a:r>
              <a:rPr lang="fr-FR" dirty="0" smtClean="0"/>
              <a:t>Module de test matériel</a:t>
            </a:r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" y="1700064"/>
            <a:ext cx="3369558" cy="4656286"/>
          </a:xfrm>
          <a:prstGeom prst="rect">
            <a:avLst/>
          </a:prstGeom>
        </p:spPr>
      </p:pic>
      <p:pic>
        <p:nvPicPr>
          <p:cNvPr id="9" name="Image 8" descr="Capture d’écran 2019-03-16 à 19.02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09"/>
          <a:stretch/>
        </p:blipFill>
        <p:spPr>
          <a:xfrm>
            <a:off x="4471102" y="2123822"/>
            <a:ext cx="4170746" cy="4127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249706" y="4376419"/>
            <a:ext cx="1374925" cy="13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6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316" y="288797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Réalisation Module de test</a:t>
            </a:r>
          </a:p>
          <a:p>
            <a:r>
              <a:rPr lang="fr-FR" dirty="0" smtClean="0"/>
              <a:t>Module de </a:t>
            </a:r>
            <a:r>
              <a:rPr lang="fr-FR" smtClean="0"/>
              <a:t>test matériel</a:t>
            </a:r>
            <a:endParaRPr lang="fr-FR" dirty="0" smtClean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9" name="Image 8" descr="Capture d’écran 2019-03-16 à 19.02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09"/>
          <a:stretch/>
        </p:blipFill>
        <p:spPr>
          <a:xfrm>
            <a:off x="300356" y="1806290"/>
            <a:ext cx="4170746" cy="4127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783639" y="4376419"/>
            <a:ext cx="882407" cy="1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15576" t="23918" r="20262"/>
          <a:stretch/>
        </p:blipFill>
        <p:spPr>
          <a:xfrm>
            <a:off x="4785779" y="2126082"/>
            <a:ext cx="3911289" cy="34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9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316" y="288797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Réalisation Module de test</a:t>
            </a:r>
          </a:p>
          <a:p>
            <a:r>
              <a:rPr lang="fr-FR" dirty="0" smtClean="0"/>
              <a:t>Module de test de la fonctionnalité alpha</a:t>
            </a:r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" y="1700064"/>
            <a:ext cx="3369558" cy="4656286"/>
          </a:xfrm>
          <a:prstGeom prst="rect">
            <a:avLst/>
          </a:prstGeom>
        </p:spPr>
      </p:pic>
      <p:pic>
        <p:nvPicPr>
          <p:cNvPr id="9" name="Image 8" descr="Capture d’écran 2019-03-16 à 19.02.2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09"/>
          <a:stretch/>
        </p:blipFill>
        <p:spPr>
          <a:xfrm>
            <a:off x="4471102" y="2123822"/>
            <a:ext cx="4170746" cy="4127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249706" y="4376419"/>
            <a:ext cx="1374925" cy="13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7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009121" y="0"/>
            <a:ext cx="7581901" cy="1653988"/>
          </a:xfrm>
        </p:spPr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74316" y="288797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Valider le test</a:t>
            </a:r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9" name="Image 8" descr="Capture d’écran 2019-03-16 à 19.02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09"/>
          <a:stretch/>
        </p:blipFill>
        <p:spPr>
          <a:xfrm>
            <a:off x="300356" y="1653988"/>
            <a:ext cx="4170746" cy="4127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V="1">
            <a:off x="3503537" y="4031276"/>
            <a:ext cx="1374925" cy="13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462" y="2057054"/>
            <a:ext cx="3896125" cy="331779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35863" y="2208918"/>
            <a:ext cx="1783741" cy="67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667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206" y="244709"/>
            <a:ext cx="7581901" cy="1653988"/>
          </a:xfrm>
          <a:ln>
            <a:solidFill>
              <a:srgbClr val="F2D908"/>
            </a:solidFill>
          </a:ln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-1513706" y="253509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Avancement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95" y="2275738"/>
            <a:ext cx="4316217" cy="3723622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5218240" y="5080511"/>
            <a:ext cx="0" cy="127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4191000" y="5080511"/>
            <a:ext cx="13804" cy="127583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6878" y="3064874"/>
            <a:ext cx="107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Réel</a:t>
            </a:r>
          </a:p>
          <a:p>
            <a:r>
              <a:rPr lang="fr-FR" dirty="0" smtClean="0">
                <a:solidFill>
                  <a:srgbClr val="FAEA68"/>
                </a:solidFill>
              </a:rPr>
              <a:t>Prévision</a:t>
            </a:r>
            <a:endParaRPr lang="fr-FR" dirty="0">
              <a:solidFill>
                <a:srgbClr val="FAE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49" y="2771159"/>
            <a:ext cx="7581901" cy="1653988"/>
          </a:xfrm>
          <a:ln>
            <a:solidFill>
              <a:srgbClr val="F2D908"/>
            </a:solidFill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Invitation à la</a:t>
            </a:r>
            <a:br>
              <a:rPr lang="fr-FR" dirty="0" smtClean="0"/>
            </a:br>
            <a:r>
              <a:rPr lang="fr-FR" dirty="0" smtClean="0"/>
              <a:t>démonstration </a:t>
            </a:r>
            <a:br>
              <a:rPr lang="fr-FR" dirty="0" smtClean="0"/>
            </a:br>
            <a:r>
              <a:rPr lang="fr-FR" dirty="0" smtClean="0"/>
              <a:t>sur le système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-1513706" y="253509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3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Première partie </a:t>
            </a:r>
          </a:p>
          <a:p>
            <a:pPr lvl="2"/>
            <a:r>
              <a:rPr lang="fr-FR" dirty="0" smtClean="0"/>
              <a:t>- Présentation du projet</a:t>
            </a:r>
          </a:p>
          <a:p>
            <a:pPr lvl="2"/>
            <a:r>
              <a:rPr lang="fr-FR" dirty="0" smtClean="0"/>
              <a:t>- Organisation / Travail d’équipe</a:t>
            </a:r>
          </a:p>
          <a:p>
            <a:pPr lvl="2"/>
            <a:r>
              <a:rPr lang="fr-FR" dirty="0" smtClean="0"/>
              <a:t>- Analyse fonctionnelle</a:t>
            </a:r>
            <a:endParaRPr lang="fr-FR" dirty="0"/>
          </a:p>
          <a:p>
            <a:r>
              <a:rPr lang="fr-FR" dirty="0" smtClean="0"/>
              <a:t>Deuxième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de Test 1 + test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Module de Test 2 + test</a:t>
            </a:r>
          </a:p>
          <a:p>
            <a:r>
              <a:rPr lang="fr-FR" dirty="0" smtClean="0"/>
              <a:t>Troisième partie </a:t>
            </a:r>
            <a:endParaRPr lang="fr-FR" dirty="0"/>
          </a:p>
          <a:p>
            <a:pPr lvl="2"/>
            <a:r>
              <a:rPr lang="fr-FR" dirty="0"/>
              <a:t>- </a:t>
            </a:r>
            <a:r>
              <a:rPr lang="fr-FR" dirty="0" smtClean="0"/>
              <a:t>Avancement</a:t>
            </a:r>
          </a:p>
          <a:p>
            <a:pPr lvl="2"/>
            <a:r>
              <a:rPr lang="fr-FR" dirty="0" smtClean="0"/>
              <a:t>- Etude physique ( voir avec M. </a:t>
            </a:r>
            <a:r>
              <a:rPr lang="fr-FR" dirty="0" err="1" smtClean="0"/>
              <a:t>grout</a:t>
            </a:r>
            <a:r>
              <a:rPr lang="fr-FR" dirty="0" smtClean="0"/>
              <a:t>)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projet</a:t>
            </a:r>
          </a:p>
          <a:p>
            <a:pPr lvl="1"/>
            <a:r>
              <a:rPr lang="fr-FR" dirty="0" smtClean="0"/>
              <a:t>Expliquer Le but et le principe du projet</a:t>
            </a:r>
          </a:p>
          <a:p>
            <a:pPr lvl="2"/>
            <a:r>
              <a:rPr lang="fr-FR" dirty="0" smtClean="0"/>
              <a:t> - Comment fonctionne le projet</a:t>
            </a:r>
          </a:p>
          <a:p>
            <a:pPr lvl="2"/>
            <a:r>
              <a:rPr lang="fr-FR" dirty="0"/>
              <a:t> </a:t>
            </a:r>
            <a:r>
              <a:rPr lang="fr-FR" dirty="0" smtClean="0"/>
              <a:t>- pourquoi il est important </a:t>
            </a:r>
          </a:p>
          <a:p>
            <a:pPr lvl="1"/>
            <a:r>
              <a:rPr lang="fr-FR" dirty="0" smtClean="0"/>
              <a:t>Refaire votre </a:t>
            </a:r>
            <a:r>
              <a:rPr lang="fr-FR" dirty="0" err="1" smtClean="0"/>
              <a:t>prope</a:t>
            </a:r>
            <a:r>
              <a:rPr lang="fr-FR" dirty="0" smtClean="0"/>
              <a:t> synoptique lisible</a:t>
            </a:r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1704"/>
          <a:stretch/>
        </p:blipFill>
        <p:spPr>
          <a:xfrm>
            <a:off x="1794632" y="4045080"/>
            <a:ext cx="4555271" cy="21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2" y="1780378"/>
            <a:ext cx="7581901" cy="3953436"/>
          </a:xfrm>
        </p:spPr>
        <p:txBody>
          <a:bodyPr>
            <a:normAutofit/>
          </a:bodyPr>
          <a:lstStyle/>
          <a:p>
            <a:r>
              <a:rPr lang="fr-FR" dirty="0" smtClean="0"/>
              <a:t>Organisation du projet</a:t>
            </a:r>
          </a:p>
          <a:p>
            <a:pPr lvl="1"/>
            <a:r>
              <a:rPr lang="fr-FR" dirty="0" smtClean="0"/>
              <a:t>Git hub </a:t>
            </a:r>
          </a:p>
          <a:p>
            <a:pPr lvl="1"/>
            <a:r>
              <a:rPr lang="fr-FR" dirty="0" err="1" smtClean="0"/>
              <a:t>Repartition</a:t>
            </a:r>
            <a:r>
              <a:rPr lang="fr-FR" dirty="0" smtClean="0"/>
              <a:t> des tâches</a:t>
            </a:r>
          </a:p>
          <a:p>
            <a:pPr lvl="1"/>
            <a:endParaRPr lang="fr-FR" dirty="0" smtClean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Graphique 6"/>
          <p:cNvGraphicFramePr/>
          <p:nvPr>
            <p:extLst>
              <p:ext uri="{D42A27DB-BD31-4B8C-83A1-F6EECF244321}">
                <p14:modId xmlns:p14="http://schemas.microsoft.com/office/powerpoint/2010/main" val="2569806151"/>
              </p:ext>
            </p:extLst>
          </p:nvPr>
        </p:nvGraphicFramePr>
        <p:xfrm>
          <a:off x="2631050" y="239101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14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 général simplifié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44" y="2512838"/>
            <a:ext cx="5306853" cy="35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Diagramme de cas d’utilisation Personnel détaillé</a:t>
            </a:r>
            <a:endParaRPr lang="fr-FR" dirty="0"/>
          </a:p>
          <a:p>
            <a:pPr marL="806450" lvl="2" indent="0">
              <a:buNone/>
            </a:pPr>
            <a:endParaRPr lang="fr-FR" dirty="0"/>
          </a:p>
          <a:p>
            <a:pPr marL="806450" lvl="2" indent="0">
              <a:buNone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2601" t="30164" b="47503"/>
          <a:stretch/>
        </p:blipFill>
        <p:spPr>
          <a:xfrm>
            <a:off x="586194" y="3051068"/>
            <a:ext cx="8342631" cy="12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65" y="2527912"/>
            <a:ext cx="4724214" cy="35431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9168" y="2871593"/>
            <a:ext cx="1073832" cy="1988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953000" y="1918997"/>
            <a:ext cx="1217776" cy="95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6005118" y="690287"/>
            <a:ext cx="2705754" cy="1573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J’encadre les données que j’ai besoin ou Je détail le MCD si je suis celui qui travail sur la BDD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878" y="2907542"/>
            <a:ext cx="3557269" cy="2186775"/>
          </a:xfrm>
        </p:spPr>
        <p:txBody>
          <a:bodyPr/>
          <a:lstStyle/>
          <a:p>
            <a:r>
              <a:rPr lang="fr-FR" sz="1800" dirty="0" smtClean="0"/>
              <a:t>Diagramme </a:t>
            </a:r>
            <a:br>
              <a:rPr lang="fr-FR" sz="1800" dirty="0" smtClean="0"/>
            </a:br>
            <a:r>
              <a:rPr lang="fr-FR" sz="1800" dirty="0" smtClean="0"/>
              <a:t>de séquence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6855" t="30164" r="34134" b="47503"/>
          <a:stretch/>
        </p:blipFill>
        <p:spPr>
          <a:xfrm>
            <a:off x="151855" y="855955"/>
            <a:ext cx="2484876" cy="127012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1684194" y="1104459"/>
            <a:ext cx="1794633" cy="165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06" y="-151863"/>
            <a:ext cx="5187853" cy="71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513681"/>
          </a:xfrm>
        </p:spPr>
        <p:txBody>
          <a:bodyPr/>
          <a:lstStyle/>
          <a:p>
            <a:r>
              <a:rPr lang="fr-FR" sz="1800" dirty="0" smtClean="0"/>
              <a:t>Diagramme de séquence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6855" t="30164" r="34134" b="47503"/>
          <a:stretch/>
        </p:blipFill>
        <p:spPr>
          <a:xfrm>
            <a:off x="151855" y="855955"/>
            <a:ext cx="2484876" cy="127012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779462" y="1615271"/>
            <a:ext cx="3513852" cy="1035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3782534" y="1822357"/>
            <a:ext cx="3754924" cy="32305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 diagramme de séquence </a:t>
            </a:r>
          </a:p>
          <a:p>
            <a:pPr algn="ctr"/>
            <a:r>
              <a:rPr lang="fr-FR" dirty="0" smtClean="0"/>
              <a:t>Par Fonctionnalité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210</Words>
  <Application>Microsoft Office PowerPoint</Application>
  <PresentationFormat>Affichage à l'écran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Salle d’ions</vt:lpstr>
      <vt:lpstr>Projet Cross La Pro</vt:lpstr>
      <vt:lpstr>Sommaire</vt:lpstr>
      <vt:lpstr>Partie 1</vt:lpstr>
      <vt:lpstr>Partie 1</vt:lpstr>
      <vt:lpstr>Analyse</vt:lpstr>
      <vt:lpstr>Analyse</vt:lpstr>
      <vt:lpstr>MCD</vt:lpstr>
      <vt:lpstr>Diagramme  de séquence</vt:lpstr>
      <vt:lpstr>Diagramme de séquence</vt:lpstr>
      <vt:lpstr>Diagramme de classe</vt:lpstr>
      <vt:lpstr>Partie 2</vt:lpstr>
      <vt:lpstr>Partie 2</vt:lpstr>
      <vt:lpstr>Partie 2</vt:lpstr>
      <vt:lpstr>Partie 2</vt:lpstr>
      <vt:lpstr> Gantt</vt:lpstr>
      <vt:lpstr>Invitation à la démonstration  sur le système </vt:lpstr>
    </vt:vector>
  </TitlesOfParts>
  <Company>LNMP Langlace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Projet</dc:title>
  <dc:creator>julien Langlace</dc:creator>
  <cp:lastModifiedBy>Grégoire Colbert</cp:lastModifiedBy>
  <cp:revision>8</cp:revision>
  <dcterms:created xsi:type="dcterms:W3CDTF">2019-03-16T17:32:56Z</dcterms:created>
  <dcterms:modified xsi:type="dcterms:W3CDTF">2021-05-04T06:43:42Z</dcterms:modified>
</cp:coreProperties>
</file>