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6ADF4-6B32-4AA0-82F6-F5AC1F806832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2C29-8258-4F08-B657-BAA8025E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C2C29-8258-4F08-B657-BAA8025E3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9C52-48F3-4333-ACE0-CD005978BCA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63418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Projet « Cross La Pro »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93490" y="5246377"/>
            <a:ext cx="36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Etudiant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1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: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Grégoire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 Colbert</a:t>
            </a:r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028" name="Picture 4" descr="https://lh5.googleusercontent.com/FFu8j6VuKd17r29Q-B1zdKavOr5VyBNVh6RjI9HEFHJrdlKCEY7xxkhr8-TmYRXf9aq2RBl2j_eVABUiKaMG2MTtZZSH6UViCPxJT5o41rajmIYENag3FOgZhDzjvO5c3ipYDcMuh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0" y="1348654"/>
            <a:ext cx="6438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Sommaire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69559" y="57727"/>
            <a:ext cx="41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2389109"/>
            <a:ext cx="3452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Première partie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-----------------------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projet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Organisation/Travail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d’équipe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endParaRPr lang="fr-FR" sz="1600" dirty="0" smtClean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6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20073" y="2389109"/>
            <a:ext cx="30977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Deuxième 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partie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</a:t>
            </a:r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1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2</a:t>
            </a:r>
          </a:p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93494" y="2389109"/>
            <a:ext cx="30697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Troisième partie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Avancement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Étude physique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51698" y="57727"/>
            <a:ext cx="40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205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8" y="184580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rn sheet of paper from spiral notebook transparent png | free image by  rawpixel.com / Chayanit | Sheet of paper, Writing paper printable, Design  mockup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286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481">
            <a:off x="6887585" y="2890236"/>
            <a:ext cx="1123956" cy="1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hronomètre Vue latérale PNG transparents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28" y="3390377"/>
            <a:ext cx="697371" cy="9048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>
            <a:off x="8451698" y="3642203"/>
            <a:ext cx="1362075" cy="219075"/>
          </a:xfrm>
          <a:prstGeom prst="rightArrow">
            <a:avLst/>
          </a:prstGeom>
          <a:noFill/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4" name="Picture 16" descr="Computer PNG Images | Vector and PSD Files | Free Download on Pngtre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56" b="95556" l="10000" r="92778">
                        <a14:foregroundMark x1="65556" y1="49167" x2="65556" y2="4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7255" y="2979543"/>
            <a:ext cx="1537200" cy="15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70685" y="3926295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Passage d’un format papier à un format numérique 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  <a:noFill/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34873" y="57727"/>
            <a:ext cx="41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36801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1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90873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fonction numéro 2</a:t>
            </a:r>
          </a:p>
        </p:txBody>
      </p:sp>
      <p:pic>
        <p:nvPicPr>
          <p:cNvPr id="2050" name="Picture 2" descr="Enfants Heureux, Debout Sur Le Podium Gagnant Avec Des Coupes Et Des  Médailles, Des Athlètes Sportifs Enfants Sur Piédestal Cartoon Illustration  | Vecteur Premi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0" b="93450" l="7188" r="89776">
                        <a14:foregroundMark x1="20767" y1="69489" x2="23003" y2="69329"/>
                        <a14:foregroundMark x1="23642" y1="67572" x2="25240" y2="51118"/>
                        <a14:foregroundMark x1="27476" y1="48882" x2="27796" y2="40575"/>
                        <a14:foregroundMark x1="26518" y1="50319" x2="26518" y2="47923"/>
                        <a14:foregroundMark x1="29233" y1="51597" x2="29073" y2="48083"/>
                        <a14:foregroundMark x1="24441" y1="49681" x2="24441" y2="48562"/>
                        <a14:foregroundMark x1="17412" y1="32588" x2="17412" y2="32588"/>
                        <a14:foregroundMark x1="17572" y1="31629" x2="19489" y2="38658"/>
                        <a14:foregroundMark x1="29712" y1="40415" x2="26997" y2="34026"/>
                        <a14:foregroundMark x1="22843" y1="43131" x2="22843" y2="43131"/>
                        <a14:foregroundMark x1="19489" y1="42652" x2="19489" y2="42652"/>
                        <a14:foregroundMark x1="30351" y1="60383" x2="30351" y2="60383"/>
                        <a14:foregroundMark x1="30671" y1="57508" x2="31310" y2="69329"/>
                        <a14:foregroundMark x1="21086" y1="28594" x2="21885" y2="28435"/>
                        <a14:foregroundMark x1="48083" y1="62460" x2="48562" y2="43291"/>
                        <a14:foregroundMark x1="53514" y1="29553" x2="53994" y2="25559"/>
                        <a14:foregroundMark x1="52077" y1="45687" x2="54473" y2="59425"/>
                        <a14:foregroundMark x1="44569" y1="30192" x2="42812" y2="26518"/>
                        <a14:foregroundMark x1="53674" y1="27955" x2="54313" y2="27955"/>
                        <a14:foregroundMark x1="54633" y1="26358" x2="53834" y2="22204"/>
                        <a14:foregroundMark x1="43291" y1="26358" x2="42492" y2="23003"/>
                        <a14:foregroundMark x1="46326" y1="18211" x2="46326" y2="18211"/>
                        <a14:foregroundMark x1="46645" y1="13898" x2="46645" y2="13898"/>
                        <a14:foregroundMark x1="41853" y1="11022" x2="46965" y2="14058"/>
                        <a14:foregroundMark x1="75879" y1="51917" x2="73962" y2="72524"/>
                        <a14:foregroundMark x1="79553" y1="61502" x2="79872" y2="73003"/>
                        <a14:foregroundMark x1="83387" y1="51118" x2="83387" y2="51118"/>
                        <a14:foregroundMark x1="71406" y1="52236" x2="71406" y2="52236"/>
                        <a14:foregroundMark x1="75559" y1="40735" x2="75559" y2="40735"/>
                        <a14:foregroundMark x1="49042" y1="25399" x2="49042" y2="25399"/>
                        <a14:foregroundMark x1="47125" y1="22204" x2="47125" y2="22204"/>
                        <a14:foregroundMark x1="46645" y1="25399" x2="46645" y2="26038"/>
                        <a14:foregroundMark x1="52077" y1="28594" x2="52077" y2="28594"/>
                        <a14:foregroundMark x1="51118" y1="22524" x2="51118" y2="22524"/>
                        <a14:foregroundMark x1="30032" y1="31310" x2="32907" y2="33706"/>
                        <a14:foregroundMark x1="51757" y1="19329" x2="51757" y2="19329"/>
                        <a14:foregroundMark x1="45527" y1="23642" x2="45527" y2="23642"/>
                        <a14:foregroundMark x1="75240" y1="34824" x2="75240" y2="34824"/>
                        <a14:foregroundMark x1="49681" y1="35623" x2="49681" y2="35623"/>
                        <a14:foregroundMark x1="72684" y1="73323" x2="72684" y2="73323"/>
                        <a14:foregroundMark x1="80831" y1="73323" x2="80831" y2="73323"/>
                        <a14:foregroundMark x1="80511" y1="75080" x2="80511" y2="75080"/>
                        <a14:foregroundMark x1="80831" y1="74601" x2="80831" y2="74601"/>
                        <a14:foregroundMark x1="81310" y1="74760" x2="81629" y2="74920"/>
                        <a14:foregroundMark x1="82588" y1="74760" x2="82588" y2="74760"/>
                        <a14:foregroundMark x1="83067" y1="74920" x2="83067" y2="74920"/>
                        <a14:foregroundMark x1="83387" y1="75080" x2="83387" y2="75080"/>
                        <a14:foregroundMark x1="19649" y1="70447" x2="24601" y2="70447"/>
                        <a14:foregroundMark x1="30192" y1="70607" x2="35144" y2="70447"/>
                        <a14:foregroundMark x1="69649" y1="75080" x2="74121" y2="75080"/>
                        <a14:foregroundMark x1="79073" y1="74920" x2="80511" y2="74920"/>
                        <a14:backgroundMark x1="19649" y1="40735" x2="19649" y2="40735"/>
                        <a14:backgroundMark x1="21086" y1="41534" x2="21086" y2="41534"/>
                        <a14:backgroundMark x1="19169" y1="39617" x2="19169" y2="39617"/>
                        <a14:backgroundMark x1="19010" y1="35942" x2="19010" y2="35942"/>
                        <a14:backgroundMark x1="18850" y1="35623" x2="18850" y2="35623"/>
                        <a14:backgroundMark x1="22204" y1="29872" x2="22204" y2="29872"/>
                        <a14:backgroundMark x1="21565" y1="30351" x2="21565" y2="30351"/>
                        <a14:backgroundMark x1="12939" y1="31789" x2="12939" y2="31789"/>
                        <a14:backgroundMark x1="41374" y1="13259" x2="41374" y2="13259"/>
                        <a14:backgroundMark x1="49201" y1="10703" x2="49201" y2="10703"/>
                        <a14:backgroundMark x1="81470" y1="51597" x2="81470" y2="51597"/>
                        <a14:backgroundMark x1="52875" y1="23642" x2="53035" y2="25719"/>
                        <a14:backgroundMark x1="53035" y1="27796" x2="53195" y2="26997"/>
                        <a14:backgroundMark x1="52556" y1="22204" x2="52556" y2="22204"/>
                        <a14:backgroundMark x1="44888" y1="27157" x2="44888" y2="27157"/>
                        <a14:backgroundMark x1="51438" y1="20607" x2="51438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98" y="2121363"/>
            <a:ext cx="2917362" cy="29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225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Scan </a:t>
            </a:r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es puces </a:t>
            </a:r>
            <a:r>
              <a:rPr lang="fr-FR" sz="2400" dirty="0" err="1" smtClean="0">
                <a:solidFill>
                  <a:schemeClr val="bg1"/>
                </a:solidFill>
                <a:latin typeface="Alone On Earth" pitchFamily="50" charset="0"/>
              </a:rPr>
              <a:t>rfid</a:t>
            </a:r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 cachées dans les dossards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12207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Alone On Earth" pitchFamily="50" charset="0"/>
              </a:rPr>
              <a:t>Affichage du classement en temps réel</a:t>
            </a:r>
            <a:endParaRPr lang="fr-FR" sz="24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" y="63106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8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4396756" y="72435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Femme qui court PNG transparents - Stick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36" y="172125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99995" y="1294194"/>
            <a:ext cx="414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latin typeface="Alone On Earth" pitchFamily="50" charset="0"/>
              </a:rPr>
              <a:t>Avantages du passage au format numérique</a:t>
            </a:r>
            <a:endParaRPr lang="fr-FR" sz="20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426953" y="2437428"/>
            <a:ext cx="2841641" cy="1815543"/>
            <a:chOff x="644509" y="3219450"/>
            <a:chExt cx="2410496" cy="1605993"/>
          </a:xfrm>
        </p:grpSpPr>
        <p:pic>
          <p:nvPicPr>
            <p:cNvPr id="5122" name="Picture 2" descr="Desktop Screen Png Stock Illustrations – 1,250 Desktop Screen Png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04" b="92308" l="10000" r="90000">
                          <a14:foregroundMark x1="41000" y1="88180" x2="41750" y2="88555"/>
                          <a14:foregroundMark x1="40125" y1="88555" x2="40125" y2="88555"/>
                          <a14:backgroundMark x1="55000" y1="90619" x2="41000" y2="909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09" y="3219450"/>
              <a:ext cx="2410496" cy="160599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nfants Heureux, Debout Sur Le Podium Gagnant Avec Des Coupes Et Des  Médailles, Des Athlètes Sportifs Enfants Sur Piédestal Cartoon Illustration  | Vecteu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550" b="93450" l="7188" r="89776">
                          <a14:foregroundMark x1="20767" y1="69489" x2="23003" y2="69329"/>
                          <a14:foregroundMark x1="23642" y1="67572" x2="25240" y2="51118"/>
                          <a14:foregroundMark x1="27476" y1="48882" x2="27796" y2="40575"/>
                          <a14:foregroundMark x1="26518" y1="50319" x2="26518" y2="47923"/>
                          <a14:foregroundMark x1="29233" y1="51597" x2="29073" y2="48083"/>
                          <a14:foregroundMark x1="24441" y1="49681" x2="24441" y2="48562"/>
                          <a14:foregroundMark x1="17412" y1="32588" x2="17412" y2="32588"/>
                          <a14:foregroundMark x1="17572" y1="31629" x2="19489" y2="38658"/>
                          <a14:foregroundMark x1="29712" y1="40415" x2="26997" y2="34026"/>
                          <a14:foregroundMark x1="22843" y1="43131" x2="22843" y2="43131"/>
                          <a14:foregroundMark x1="19489" y1="42652" x2="19489" y2="42652"/>
                          <a14:foregroundMark x1="30351" y1="60383" x2="30351" y2="60383"/>
                          <a14:foregroundMark x1="30671" y1="57508" x2="31310" y2="69329"/>
                          <a14:foregroundMark x1="21086" y1="28594" x2="21885" y2="28435"/>
                          <a14:foregroundMark x1="48083" y1="62460" x2="48562" y2="43291"/>
                          <a14:foregroundMark x1="53514" y1="29553" x2="53994" y2="25559"/>
                          <a14:foregroundMark x1="52077" y1="45687" x2="54473" y2="59425"/>
                          <a14:foregroundMark x1="44569" y1="30192" x2="42812" y2="26518"/>
                          <a14:foregroundMark x1="53674" y1="27955" x2="54313" y2="27955"/>
                          <a14:foregroundMark x1="54633" y1="26358" x2="53834" y2="22204"/>
                          <a14:foregroundMark x1="43291" y1="26358" x2="42492" y2="23003"/>
                          <a14:foregroundMark x1="46326" y1="18211" x2="46326" y2="18211"/>
                          <a14:foregroundMark x1="46645" y1="13898" x2="46645" y2="13898"/>
                          <a14:foregroundMark x1="41853" y1="11022" x2="46965" y2="14058"/>
                          <a14:foregroundMark x1="75879" y1="51917" x2="73962" y2="72524"/>
                          <a14:foregroundMark x1="79553" y1="61502" x2="79872" y2="73003"/>
                          <a14:foregroundMark x1="83387" y1="51118" x2="83387" y2="51118"/>
                          <a14:foregroundMark x1="71406" y1="52236" x2="71406" y2="52236"/>
                          <a14:foregroundMark x1="75559" y1="40735" x2="75559" y2="40735"/>
                          <a14:foregroundMark x1="49042" y1="25399" x2="49042" y2="25399"/>
                          <a14:foregroundMark x1="47125" y1="22204" x2="47125" y2="22204"/>
                          <a14:foregroundMark x1="46645" y1="25399" x2="46645" y2="26038"/>
                          <a14:foregroundMark x1="52077" y1="28594" x2="52077" y2="28594"/>
                          <a14:foregroundMark x1="51118" y1="22524" x2="51118" y2="22524"/>
                          <a14:foregroundMark x1="30032" y1="31310" x2="32907" y2="33706"/>
                          <a14:foregroundMark x1="51757" y1="19329" x2="51757" y2="19329"/>
                          <a14:foregroundMark x1="45527" y1="23642" x2="45527" y2="23642"/>
                          <a14:foregroundMark x1="75240" y1="34824" x2="75240" y2="34824"/>
                          <a14:foregroundMark x1="49681" y1="35623" x2="49681" y2="35623"/>
                          <a14:foregroundMark x1="72684" y1="73323" x2="72684" y2="73323"/>
                          <a14:foregroundMark x1="80831" y1="73323" x2="80831" y2="73323"/>
                          <a14:foregroundMark x1="80511" y1="75080" x2="80511" y2="75080"/>
                          <a14:foregroundMark x1="80831" y1="74601" x2="80831" y2="74601"/>
                          <a14:foregroundMark x1="81310" y1="74760" x2="81629" y2="74920"/>
                          <a14:foregroundMark x1="82588" y1="74760" x2="82588" y2="74760"/>
                          <a14:foregroundMark x1="83067" y1="74920" x2="83067" y2="74920"/>
                          <a14:foregroundMark x1="83387" y1="75080" x2="83387" y2="75080"/>
                          <a14:foregroundMark x1="19649" y1="70447" x2="24601" y2="70447"/>
                          <a14:foregroundMark x1="30192" y1="70607" x2="35144" y2="70447"/>
                          <a14:foregroundMark x1="69649" y1="75080" x2="74121" y2="75080"/>
                          <a14:foregroundMark x1="79073" y1="74920" x2="80511" y2="74920"/>
                          <a14:backgroundMark x1="19649" y1="40735" x2="19649" y2="40735"/>
                          <a14:backgroundMark x1="21086" y1="41534" x2="21086" y2="41534"/>
                          <a14:backgroundMark x1="19169" y1="39617" x2="19169" y2="39617"/>
                          <a14:backgroundMark x1="19010" y1="35942" x2="19010" y2="35942"/>
                          <a14:backgroundMark x1="18850" y1="35623" x2="18850" y2="35623"/>
                          <a14:backgroundMark x1="22204" y1="29872" x2="22204" y2="29872"/>
                          <a14:backgroundMark x1="21565" y1="30351" x2="21565" y2="30351"/>
                          <a14:backgroundMark x1="12939" y1="31789" x2="12939" y2="31789"/>
                          <a14:backgroundMark x1="41374" y1="13259" x2="41374" y2="13259"/>
                          <a14:backgroundMark x1="49201" y1="10703" x2="49201" y2="10703"/>
                          <a14:backgroundMark x1="81470" y1="51597" x2="81470" y2="51597"/>
                          <a14:backgroundMark x1="52875" y1="23642" x2="53035" y2="25719"/>
                          <a14:backgroundMark x1="53035" y1="27796" x2="53195" y2="26997"/>
                          <a14:backgroundMark x1="52556" y1="22204" x2="52556" y2="22204"/>
                          <a14:backgroundMark x1="44888" y1="27157" x2="44888" y2="27157"/>
                          <a14:backgroundMark x1="51438" y1="20607" x2="51438" y2="2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795" y="3429000"/>
              <a:ext cx="923925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Simple Png &amp; Free Simple.png Transparent Images #63670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50" y="2437428"/>
            <a:ext cx="1448719" cy="14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26953" y="4252971"/>
            <a:ext cx="2249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Classement affiché en temps réel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64333" y="4252970"/>
            <a:ext cx="194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Simplifie l’organisation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177756" y="4252970"/>
            <a:ext cx="23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Résultats consultables n’importe où n’importe quand</a:t>
            </a:r>
          </a:p>
        </p:txBody>
      </p:sp>
      <p:pic>
        <p:nvPicPr>
          <p:cNvPr id="5128" name="Picture 8" descr="Tutorial bootstrap 3, intégrez un site responsiv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970" y1="18182" x2="41364" y2="3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1" y="2079430"/>
            <a:ext cx="4993409" cy="24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122</Words>
  <Application>Microsoft Office PowerPoint</Application>
  <PresentationFormat>Grand écran</PresentationFormat>
  <Paragraphs>42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Alone On Earth</vt:lpstr>
      <vt:lpstr>Arial</vt:lpstr>
      <vt:lpstr>Calibri</vt:lpstr>
      <vt:lpstr>Calibri Light</vt:lpstr>
      <vt:lpstr>Thème Office</vt:lpstr>
      <vt:lpstr>Projet « Cross La Pro »</vt:lpstr>
      <vt:lpstr>Sommaire</vt:lpstr>
      <vt:lpstr>Présentation du projet</vt:lpstr>
      <vt:lpstr>Présentation du projet</vt:lpstr>
      <vt:lpstr>Présentation du projet</vt:lpstr>
      <vt:lpstr>Organisation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« Cross La Pro »</dc:title>
  <dc:creator>GARNON</dc:creator>
  <cp:lastModifiedBy>Grégoire Colbert</cp:lastModifiedBy>
  <cp:revision>17</cp:revision>
  <dcterms:created xsi:type="dcterms:W3CDTF">2021-05-04T06:46:23Z</dcterms:created>
  <dcterms:modified xsi:type="dcterms:W3CDTF">2021-05-04T09:59:39Z</dcterms:modified>
</cp:coreProperties>
</file>