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D144B-261B-457C-9B6A-6B3FDDB99EFC}" v="23" dt="2023-10-20T18:04:13.472"/>
    <p1510:client id="{FD35D549-06C9-49DD-956E-9CF9B1292E10}" v="37" dt="2023-10-20T16:47:5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Dennis" userId="e3a85a737daae704" providerId="LiveId" clId="{5DAD144B-261B-457C-9B6A-6B3FDDB99EFC}"/>
    <pc:docChg chg="custSel modSld">
      <pc:chgData name="Colby Dennis" userId="e3a85a737daae704" providerId="LiveId" clId="{5DAD144B-261B-457C-9B6A-6B3FDDB99EFC}" dt="2023-10-20T19:07:04.548" v="38" actId="478"/>
      <pc:docMkLst>
        <pc:docMk/>
      </pc:docMkLst>
      <pc:sldChg chg="modSp">
        <pc:chgData name="Colby Dennis" userId="e3a85a737daae704" providerId="LiveId" clId="{5DAD144B-261B-457C-9B6A-6B3FDDB99EFC}" dt="2023-10-20T18:04:13.470" v="36" actId="20577"/>
        <pc:sldMkLst>
          <pc:docMk/>
          <pc:sldMk cId="569910762" sldId="259"/>
        </pc:sldMkLst>
        <pc:graphicFrameChg chg="mod">
          <ac:chgData name="Colby Dennis" userId="e3a85a737daae704" providerId="LiveId" clId="{5DAD144B-261B-457C-9B6A-6B3FDDB99EFC}" dt="2023-10-20T18:04:13.470" v="36" actId="20577"/>
          <ac:graphicFrameMkLst>
            <pc:docMk/>
            <pc:sldMk cId="569910762" sldId="259"/>
            <ac:graphicFrameMk id="4" creationId="{143B29DF-305C-A4C6-CE4F-998D030829D1}"/>
          </ac:graphicFrameMkLst>
        </pc:graphicFrameChg>
      </pc:sldChg>
      <pc:sldChg chg="addSp delSp mod">
        <pc:chgData name="Colby Dennis" userId="e3a85a737daae704" providerId="LiveId" clId="{5DAD144B-261B-457C-9B6A-6B3FDDB99EFC}" dt="2023-10-20T19:07:04.548" v="38" actId="478"/>
        <pc:sldMkLst>
          <pc:docMk/>
          <pc:sldMk cId="3203184998" sldId="267"/>
        </pc:sldMkLst>
        <pc:spChg chg="add del">
          <ac:chgData name="Colby Dennis" userId="e3a85a737daae704" providerId="LiveId" clId="{5DAD144B-261B-457C-9B6A-6B3FDDB99EFC}" dt="2023-10-20T19:07:04.548" v="38" actId="478"/>
          <ac:spMkLst>
            <pc:docMk/>
            <pc:sldMk cId="3203184998" sldId="267"/>
            <ac:spMk id="5" creationId="{53A5B7B0-9998-DDAF-B657-1B7A2362AB53}"/>
          </ac:spMkLst>
        </pc:spChg>
      </pc:sldChg>
      <pc:sldChg chg="addSp delSp modSp mod">
        <pc:chgData name="Colby Dennis" userId="e3a85a737daae704" providerId="LiveId" clId="{5DAD144B-261B-457C-9B6A-6B3FDDB99EFC}" dt="2023-10-20T17:57:06.590" v="14" actId="1076"/>
        <pc:sldMkLst>
          <pc:docMk/>
          <pc:sldMk cId="1910863030" sldId="270"/>
        </pc:sldMkLst>
        <pc:spChg chg="mod">
          <ac:chgData name="Colby Dennis" userId="e3a85a737daae704" providerId="LiveId" clId="{5DAD144B-261B-457C-9B6A-6B3FDDB99EFC}" dt="2023-10-20T17:56:38.903" v="9" actId="20577"/>
          <ac:spMkLst>
            <pc:docMk/>
            <pc:sldMk cId="1910863030" sldId="270"/>
            <ac:spMk id="3" creationId="{608FF68B-FF2A-3BBD-5AB9-113EB9BE1298}"/>
          </ac:spMkLst>
        </pc:spChg>
        <pc:picChg chg="del">
          <ac:chgData name="Colby Dennis" userId="e3a85a737daae704" providerId="LiveId" clId="{5DAD144B-261B-457C-9B6A-6B3FDDB99EFC}" dt="2023-10-20T17:56:54.089" v="10" actId="478"/>
          <ac:picMkLst>
            <pc:docMk/>
            <pc:sldMk cId="1910863030" sldId="270"/>
            <ac:picMk id="6" creationId="{B609A800-7C1F-5316-CFB9-672DFE810CCC}"/>
          </ac:picMkLst>
        </pc:picChg>
        <pc:picChg chg="add mod">
          <ac:chgData name="Colby Dennis" userId="e3a85a737daae704" providerId="LiveId" clId="{5DAD144B-261B-457C-9B6A-6B3FDDB99EFC}" dt="2023-10-20T17:57:06.590" v="14" actId="1076"/>
          <ac:picMkLst>
            <pc:docMk/>
            <pc:sldMk cId="1910863030" sldId="270"/>
            <ac:picMk id="7" creationId="{8B053140-FC84-81E6-B81F-B62DBD63344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F7320-3370-4F01-B567-CEF6443725E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EBE9F-10B5-455B-ADBA-BA2748A0CB72}">
      <dgm:prSet phldrT="[Text]" custT="1"/>
      <dgm:spPr/>
      <dgm:t>
        <a:bodyPr/>
        <a:lstStyle/>
        <a:p>
          <a:br>
            <a:rPr lang="en-US" sz="4400" dirty="0"/>
          </a:br>
          <a:r>
            <a:rPr lang="en-US" sz="4400" dirty="0"/>
            <a:t>Monte Carlo</a:t>
          </a:r>
        </a:p>
      </dgm:t>
    </dgm:pt>
    <dgm:pt modelId="{EB880E75-167A-433C-AEDE-3454DA2DEF45}" type="parTrans" cxnId="{51F65EA0-9391-45AB-A77F-EC83A983F26E}">
      <dgm:prSet/>
      <dgm:spPr/>
      <dgm:t>
        <a:bodyPr/>
        <a:lstStyle/>
        <a:p>
          <a:endParaRPr lang="en-US"/>
        </a:p>
      </dgm:t>
    </dgm:pt>
    <dgm:pt modelId="{B144831A-9832-4F92-8C4C-2F1519914F7D}" type="sibTrans" cxnId="{51F65EA0-9391-45AB-A77F-EC83A983F26E}">
      <dgm:prSet/>
      <dgm:spPr/>
      <dgm:t>
        <a:bodyPr/>
        <a:lstStyle/>
        <a:p>
          <a:endParaRPr lang="en-US"/>
        </a:p>
      </dgm:t>
    </dgm:pt>
    <dgm:pt modelId="{97294A41-6970-40B0-B185-4612EF3FED11}">
      <dgm:prSet phldrT="[Text]" custT="1"/>
      <dgm:spPr/>
      <dgm:t>
        <a:bodyPr/>
        <a:lstStyle/>
        <a:p>
          <a:r>
            <a:rPr lang="en-US" sz="4000" dirty="0"/>
            <a:t>Radiation Penetration</a:t>
          </a:r>
        </a:p>
      </dgm:t>
    </dgm:pt>
    <dgm:pt modelId="{2498D130-D018-40B9-9CFD-AB67910355FA}" type="parTrans" cxnId="{BFE8BC51-6B3A-4035-8357-94276F2F2DA1}">
      <dgm:prSet/>
      <dgm:spPr/>
      <dgm:t>
        <a:bodyPr/>
        <a:lstStyle/>
        <a:p>
          <a:endParaRPr lang="en-US"/>
        </a:p>
      </dgm:t>
    </dgm:pt>
    <dgm:pt modelId="{9316311F-FCAA-419F-A236-AAB16D4BA0D6}" type="sibTrans" cxnId="{BFE8BC51-6B3A-4035-8357-94276F2F2DA1}">
      <dgm:prSet/>
      <dgm:spPr/>
      <dgm:t>
        <a:bodyPr/>
        <a:lstStyle/>
        <a:p>
          <a:endParaRPr lang="en-US"/>
        </a:p>
      </dgm:t>
    </dgm:pt>
    <dgm:pt modelId="{25C6C35C-30DD-4D4D-829C-1F1A1651B9B8}">
      <dgm:prSet phldrT="[Text]" custT="1"/>
      <dgm:spPr/>
      <dgm:t>
        <a:bodyPr/>
        <a:lstStyle/>
        <a:p>
          <a:br>
            <a:rPr lang="en-US" sz="4400" dirty="0"/>
          </a:br>
          <a:r>
            <a:rPr lang="en-US" sz="4400" dirty="0"/>
            <a:t>Differential Equation Solver</a:t>
          </a:r>
        </a:p>
      </dgm:t>
    </dgm:pt>
    <dgm:pt modelId="{5DEE9357-9E05-4902-AA4C-61AABD5F6EA2}" type="parTrans" cxnId="{A3D7E1AD-36F0-4840-AD7B-C0F9D6301907}">
      <dgm:prSet/>
      <dgm:spPr/>
      <dgm:t>
        <a:bodyPr/>
        <a:lstStyle/>
        <a:p>
          <a:endParaRPr lang="en-US"/>
        </a:p>
      </dgm:t>
    </dgm:pt>
    <dgm:pt modelId="{E5DE3FF9-32DC-4427-8AB6-53F3E67BB63A}" type="sibTrans" cxnId="{A3D7E1AD-36F0-4840-AD7B-C0F9D6301907}">
      <dgm:prSet/>
      <dgm:spPr/>
      <dgm:t>
        <a:bodyPr/>
        <a:lstStyle/>
        <a:p>
          <a:endParaRPr lang="en-US"/>
        </a:p>
      </dgm:t>
    </dgm:pt>
    <dgm:pt modelId="{E97737DA-98FD-4F36-9E45-4D333A06AC76}">
      <dgm:prSet phldrT="[Text]" custT="1"/>
      <dgm:spPr/>
      <dgm:t>
        <a:bodyPr/>
        <a:lstStyle/>
        <a:p>
          <a:r>
            <a:rPr lang="en-US" sz="4000" dirty="0"/>
            <a:t>Runge-</a:t>
          </a:r>
          <a:r>
            <a:rPr lang="en-US" sz="4000" dirty="0" err="1"/>
            <a:t>Kutta</a:t>
          </a:r>
          <a:endParaRPr lang="en-US" sz="4000" dirty="0"/>
        </a:p>
      </dgm:t>
    </dgm:pt>
    <dgm:pt modelId="{7E73C50D-1C84-4597-98B9-EEB65FE9A142}" type="parTrans" cxnId="{F873A361-0D57-4E3A-89BB-C0D1DD11DA48}">
      <dgm:prSet/>
      <dgm:spPr/>
      <dgm:t>
        <a:bodyPr/>
        <a:lstStyle/>
        <a:p>
          <a:endParaRPr lang="en-US"/>
        </a:p>
      </dgm:t>
    </dgm:pt>
    <dgm:pt modelId="{6B294C02-2B16-42F1-88AF-51548C5EEE0F}" type="sibTrans" cxnId="{F873A361-0D57-4E3A-89BB-C0D1DD11DA48}">
      <dgm:prSet/>
      <dgm:spPr/>
      <dgm:t>
        <a:bodyPr/>
        <a:lstStyle/>
        <a:p>
          <a:endParaRPr lang="en-US"/>
        </a:p>
      </dgm:t>
    </dgm:pt>
    <dgm:pt modelId="{E349BBA0-976D-4510-94B1-180DF319F425}" type="pres">
      <dgm:prSet presAssocID="{82AF7320-3370-4F01-B567-CEF6443725E2}" presName="theList" presStyleCnt="0">
        <dgm:presLayoutVars>
          <dgm:dir/>
          <dgm:animLvl val="lvl"/>
          <dgm:resizeHandles val="exact"/>
        </dgm:presLayoutVars>
      </dgm:prSet>
      <dgm:spPr/>
    </dgm:pt>
    <dgm:pt modelId="{01A36D76-1CF1-4AE0-AAE5-10ACB6165A24}" type="pres">
      <dgm:prSet presAssocID="{943EBE9F-10B5-455B-ADBA-BA2748A0CB72}" presName="compNode" presStyleCnt="0"/>
      <dgm:spPr/>
    </dgm:pt>
    <dgm:pt modelId="{BF91C4F2-42D7-42FE-9EDB-85E55835D2F8}" type="pres">
      <dgm:prSet presAssocID="{943EBE9F-10B5-455B-ADBA-BA2748A0CB72}" presName="aNode" presStyleLbl="bgShp" presStyleIdx="0" presStyleCnt="2"/>
      <dgm:spPr/>
    </dgm:pt>
    <dgm:pt modelId="{58BD4A51-4904-4AE2-8BB5-215B1B7742B5}" type="pres">
      <dgm:prSet presAssocID="{943EBE9F-10B5-455B-ADBA-BA2748A0CB72}" presName="textNode" presStyleLbl="bgShp" presStyleIdx="0" presStyleCnt="2"/>
      <dgm:spPr/>
    </dgm:pt>
    <dgm:pt modelId="{49BCFDAB-D36B-4FDF-8273-51A8FA0155A6}" type="pres">
      <dgm:prSet presAssocID="{943EBE9F-10B5-455B-ADBA-BA2748A0CB72}" presName="compChildNode" presStyleCnt="0"/>
      <dgm:spPr/>
    </dgm:pt>
    <dgm:pt modelId="{C4655CBC-A71C-4901-9062-56A180EE66D1}" type="pres">
      <dgm:prSet presAssocID="{943EBE9F-10B5-455B-ADBA-BA2748A0CB72}" presName="theInnerList" presStyleCnt="0"/>
      <dgm:spPr/>
    </dgm:pt>
    <dgm:pt modelId="{BFDE8D5E-51A1-4F7C-AD59-01E93C7E12C2}" type="pres">
      <dgm:prSet presAssocID="{97294A41-6970-40B0-B185-4612EF3FED11}" presName="childNode" presStyleLbl="node1" presStyleIdx="0" presStyleCnt="2" custScaleY="58721">
        <dgm:presLayoutVars>
          <dgm:bulletEnabled val="1"/>
        </dgm:presLayoutVars>
      </dgm:prSet>
      <dgm:spPr/>
    </dgm:pt>
    <dgm:pt modelId="{B5238192-F91D-46A4-9683-35C0817BC03B}" type="pres">
      <dgm:prSet presAssocID="{943EBE9F-10B5-455B-ADBA-BA2748A0CB72}" presName="aSpace" presStyleCnt="0"/>
      <dgm:spPr/>
    </dgm:pt>
    <dgm:pt modelId="{32B816DE-C114-4629-A530-89955013D090}" type="pres">
      <dgm:prSet presAssocID="{25C6C35C-30DD-4D4D-829C-1F1A1651B9B8}" presName="compNode" presStyleCnt="0"/>
      <dgm:spPr/>
    </dgm:pt>
    <dgm:pt modelId="{AF0C3FD4-45AF-4ACB-87D8-CD7A0454D132}" type="pres">
      <dgm:prSet presAssocID="{25C6C35C-30DD-4D4D-829C-1F1A1651B9B8}" presName="aNode" presStyleLbl="bgShp" presStyleIdx="1" presStyleCnt="2"/>
      <dgm:spPr/>
    </dgm:pt>
    <dgm:pt modelId="{10C36298-8885-457E-9F62-65D096A159DC}" type="pres">
      <dgm:prSet presAssocID="{25C6C35C-30DD-4D4D-829C-1F1A1651B9B8}" presName="textNode" presStyleLbl="bgShp" presStyleIdx="1" presStyleCnt="2"/>
      <dgm:spPr/>
    </dgm:pt>
    <dgm:pt modelId="{EDA66D79-2FD0-4912-9767-328370E16B11}" type="pres">
      <dgm:prSet presAssocID="{25C6C35C-30DD-4D4D-829C-1F1A1651B9B8}" presName="compChildNode" presStyleCnt="0"/>
      <dgm:spPr/>
    </dgm:pt>
    <dgm:pt modelId="{C4614156-EBB1-4070-AE78-8CB60BD252C2}" type="pres">
      <dgm:prSet presAssocID="{25C6C35C-30DD-4D4D-829C-1F1A1651B9B8}" presName="theInnerList" presStyleCnt="0"/>
      <dgm:spPr/>
    </dgm:pt>
    <dgm:pt modelId="{CEB28C8C-B89D-474F-9191-8A332BB3E206}" type="pres">
      <dgm:prSet presAssocID="{E97737DA-98FD-4F36-9E45-4D333A06AC76}" presName="childNode" presStyleLbl="node1" presStyleIdx="1" presStyleCnt="2" custScaleY="56822">
        <dgm:presLayoutVars>
          <dgm:bulletEnabled val="1"/>
        </dgm:presLayoutVars>
      </dgm:prSet>
      <dgm:spPr/>
    </dgm:pt>
  </dgm:ptLst>
  <dgm:cxnLst>
    <dgm:cxn modelId="{92521F27-0DFD-4384-AB4A-B8F73B37FB5E}" type="presOf" srcId="{82AF7320-3370-4F01-B567-CEF6443725E2}" destId="{E349BBA0-976D-4510-94B1-180DF319F425}" srcOrd="0" destOrd="0" presId="urn:microsoft.com/office/officeart/2005/8/layout/lProcess2"/>
    <dgm:cxn modelId="{F873A361-0D57-4E3A-89BB-C0D1DD11DA48}" srcId="{25C6C35C-30DD-4D4D-829C-1F1A1651B9B8}" destId="{E97737DA-98FD-4F36-9E45-4D333A06AC76}" srcOrd="0" destOrd="0" parTransId="{7E73C50D-1C84-4597-98B9-EEB65FE9A142}" sibTransId="{6B294C02-2B16-42F1-88AF-51548C5EEE0F}"/>
    <dgm:cxn modelId="{268A2A67-BD1C-4FE6-B1F1-2F3FF3E3F437}" type="presOf" srcId="{25C6C35C-30DD-4D4D-829C-1F1A1651B9B8}" destId="{AF0C3FD4-45AF-4ACB-87D8-CD7A0454D132}" srcOrd="0" destOrd="0" presId="urn:microsoft.com/office/officeart/2005/8/layout/lProcess2"/>
    <dgm:cxn modelId="{13F95A47-D8E9-4CA2-B7DE-1F15E7E47733}" type="presOf" srcId="{E97737DA-98FD-4F36-9E45-4D333A06AC76}" destId="{CEB28C8C-B89D-474F-9191-8A332BB3E206}" srcOrd="0" destOrd="0" presId="urn:microsoft.com/office/officeart/2005/8/layout/lProcess2"/>
    <dgm:cxn modelId="{BFE8BC51-6B3A-4035-8357-94276F2F2DA1}" srcId="{943EBE9F-10B5-455B-ADBA-BA2748A0CB72}" destId="{97294A41-6970-40B0-B185-4612EF3FED11}" srcOrd="0" destOrd="0" parTransId="{2498D130-D018-40B9-9CFD-AB67910355FA}" sibTransId="{9316311F-FCAA-419F-A236-AAB16D4BA0D6}"/>
    <dgm:cxn modelId="{13441087-6FA7-46D8-95A1-32BE7F53227A}" type="presOf" srcId="{97294A41-6970-40B0-B185-4612EF3FED11}" destId="{BFDE8D5E-51A1-4F7C-AD59-01E93C7E12C2}" srcOrd="0" destOrd="0" presId="urn:microsoft.com/office/officeart/2005/8/layout/lProcess2"/>
    <dgm:cxn modelId="{10155698-7E1F-4DC1-9563-E7F93E5858F9}" type="presOf" srcId="{943EBE9F-10B5-455B-ADBA-BA2748A0CB72}" destId="{58BD4A51-4904-4AE2-8BB5-215B1B7742B5}" srcOrd="1" destOrd="0" presId="urn:microsoft.com/office/officeart/2005/8/layout/lProcess2"/>
    <dgm:cxn modelId="{51F65EA0-9391-45AB-A77F-EC83A983F26E}" srcId="{82AF7320-3370-4F01-B567-CEF6443725E2}" destId="{943EBE9F-10B5-455B-ADBA-BA2748A0CB72}" srcOrd="0" destOrd="0" parTransId="{EB880E75-167A-433C-AEDE-3454DA2DEF45}" sibTransId="{B144831A-9832-4F92-8C4C-2F1519914F7D}"/>
    <dgm:cxn modelId="{A3D7E1AD-36F0-4840-AD7B-C0F9D6301907}" srcId="{82AF7320-3370-4F01-B567-CEF6443725E2}" destId="{25C6C35C-30DD-4D4D-829C-1F1A1651B9B8}" srcOrd="1" destOrd="0" parTransId="{5DEE9357-9E05-4902-AA4C-61AABD5F6EA2}" sibTransId="{E5DE3FF9-32DC-4427-8AB6-53F3E67BB63A}"/>
    <dgm:cxn modelId="{BE1902B1-EEEB-4DD6-87A6-77A9E3775954}" type="presOf" srcId="{25C6C35C-30DD-4D4D-829C-1F1A1651B9B8}" destId="{10C36298-8885-457E-9F62-65D096A159DC}" srcOrd="1" destOrd="0" presId="urn:microsoft.com/office/officeart/2005/8/layout/lProcess2"/>
    <dgm:cxn modelId="{E30C5BFF-4C8A-4FC2-A872-6F831F90CF01}" type="presOf" srcId="{943EBE9F-10B5-455B-ADBA-BA2748A0CB72}" destId="{BF91C4F2-42D7-42FE-9EDB-85E55835D2F8}" srcOrd="0" destOrd="0" presId="urn:microsoft.com/office/officeart/2005/8/layout/lProcess2"/>
    <dgm:cxn modelId="{FA7248D0-64D0-4AB1-BE8B-A6FE2052028C}" type="presParOf" srcId="{E349BBA0-976D-4510-94B1-180DF319F425}" destId="{01A36D76-1CF1-4AE0-AAE5-10ACB6165A24}" srcOrd="0" destOrd="0" presId="urn:microsoft.com/office/officeart/2005/8/layout/lProcess2"/>
    <dgm:cxn modelId="{3CD979D4-A775-4D84-A8B9-DBF57591BE70}" type="presParOf" srcId="{01A36D76-1CF1-4AE0-AAE5-10ACB6165A24}" destId="{BF91C4F2-42D7-42FE-9EDB-85E55835D2F8}" srcOrd="0" destOrd="0" presId="urn:microsoft.com/office/officeart/2005/8/layout/lProcess2"/>
    <dgm:cxn modelId="{98224ED7-D3E4-4504-ABAF-13CB55D81EC7}" type="presParOf" srcId="{01A36D76-1CF1-4AE0-AAE5-10ACB6165A24}" destId="{58BD4A51-4904-4AE2-8BB5-215B1B7742B5}" srcOrd="1" destOrd="0" presId="urn:microsoft.com/office/officeart/2005/8/layout/lProcess2"/>
    <dgm:cxn modelId="{F7A5A581-3852-4541-A7F2-E22331943FBB}" type="presParOf" srcId="{01A36D76-1CF1-4AE0-AAE5-10ACB6165A24}" destId="{49BCFDAB-D36B-4FDF-8273-51A8FA0155A6}" srcOrd="2" destOrd="0" presId="urn:microsoft.com/office/officeart/2005/8/layout/lProcess2"/>
    <dgm:cxn modelId="{7CBF1FD4-6BDE-4DF1-A224-D0834B5060F8}" type="presParOf" srcId="{49BCFDAB-D36B-4FDF-8273-51A8FA0155A6}" destId="{C4655CBC-A71C-4901-9062-56A180EE66D1}" srcOrd="0" destOrd="0" presId="urn:microsoft.com/office/officeart/2005/8/layout/lProcess2"/>
    <dgm:cxn modelId="{F1A9CDD1-1EEC-41B6-B967-DA044B6008FF}" type="presParOf" srcId="{C4655CBC-A71C-4901-9062-56A180EE66D1}" destId="{BFDE8D5E-51A1-4F7C-AD59-01E93C7E12C2}" srcOrd="0" destOrd="0" presId="urn:microsoft.com/office/officeart/2005/8/layout/lProcess2"/>
    <dgm:cxn modelId="{FBE5AE24-9031-4A38-8E25-BAC8B6C0AA6A}" type="presParOf" srcId="{E349BBA0-976D-4510-94B1-180DF319F425}" destId="{B5238192-F91D-46A4-9683-35C0817BC03B}" srcOrd="1" destOrd="0" presId="urn:microsoft.com/office/officeart/2005/8/layout/lProcess2"/>
    <dgm:cxn modelId="{CB9BC84F-06E4-4834-AB0E-D164A6B8BD23}" type="presParOf" srcId="{E349BBA0-976D-4510-94B1-180DF319F425}" destId="{32B816DE-C114-4629-A530-89955013D090}" srcOrd="2" destOrd="0" presId="urn:microsoft.com/office/officeart/2005/8/layout/lProcess2"/>
    <dgm:cxn modelId="{C26B0CF2-858A-49A7-8784-8EBB2B81C8BE}" type="presParOf" srcId="{32B816DE-C114-4629-A530-89955013D090}" destId="{AF0C3FD4-45AF-4ACB-87D8-CD7A0454D132}" srcOrd="0" destOrd="0" presId="urn:microsoft.com/office/officeart/2005/8/layout/lProcess2"/>
    <dgm:cxn modelId="{5D300296-4F61-41FC-86C5-E18DE2431177}" type="presParOf" srcId="{32B816DE-C114-4629-A530-89955013D090}" destId="{10C36298-8885-457E-9F62-65D096A159DC}" srcOrd="1" destOrd="0" presId="urn:microsoft.com/office/officeart/2005/8/layout/lProcess2"/>
    <dgm:cxn modelId="{940AD5DB-AC40-4A82-9D50-325AA61DAB0B}" type="presParOf" srcId="{32B816DE-C114-4629-A530-89955013D090}" destId="{EDA66D79-2FD0-4912-9767-328370E16B11}" srcOrd="2" destOrd="0" presId="urn:microsoft.com/office/officeart/2005/8/layout/lProcess2"/>
    <dgm:cxn modelId="{E23BE363-F18F-45AD-868A-064CF9C3EB78}" type="presParOf" srcId="{EDA66D79-2FD0-4912-9767-328370E16B11}" destId="{C4614156-EBB1-4070-AE78-8CB60BD252C2}" srcOrd="0" destOrd="0" presId="urn:microsoft.com/office/officeart/2005/8/layout/lProcess2"/>
    <dgm:cxn modelId="{2FE5C873-CA88-429A-A524-910B9D330349}" type="presParOf" srcId="{C4614156-EBB1-4070-AE78-8CB60BD252C2}" destId="{CEB28C8C-B89D-474F-9191-8A332BB3E20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D12EE-6C61-42F2-82AB-B1D932C59A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BC977-182F-4D83-AE25-BF44B3370B79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B1515116-AF8E-4A7A-8832-93B33DEFBE84}" type="parTrans" cxnId="{CE754B2E-AE4E-49D3-B7E3-E295448A90BF}">
      <dgm:prSet/>
      <dgm:spPr/>
      <dgm:t>
        <a:bodyPr/>
        <a:lstStyle/>
        <a:p>
          <a:endParaRPr lang="en-US"/>
        </a:p>
      </dgm:t>
    </dgm:pt>
    <dgm:pt modelId="{0C6CE907-C329-4B2A-BA06-39F4A0238AC9}" type="sibTrans" cxnId="{CE754B2E-AE4E-49D3-B7E3-E295448A90BF}">
      <dgm:prSet/>
      <dgm:spPr/>
      <dgm:t>
        <a:bodyPr/>
        <a:lstStyle/>
        <a:p>
          <a:endParaRPr lang="en-US"/>
        </a:p>
      </dgm:t>
    </dgm:pt>
    <dgm:pt modelId="{3543483F-15D9-464D-A2A6-88AE40805DD4}">
      <dgm:prSet phldrT="[Text]"/>
      <dgm:spPr/>
      <dgm:t>
        <a:bodyPr/>
        <a:lstStyle/>
        <a:p>
          <a:r>
            <a:rPr lang="en-US" dirty="0"/>
            <a:t>Download the </a:t>
          </a:r>
          <a:r>
            <a:rPr lang="en-US" b="1" dirty="0"/>
            <a:t>Python</a:t>
          </a:r>
          <a:r>
            <a:rPr lang="en-US" b="0" dirty="0"/>
            <a:t> extension in the VS Code browser.</a:t>
          </a:r>
          <a:endParaRPr lang="en-US" dirty="0"/>
        </a:p>
      </dgm:t>
    </dgm:pt>
    <dgm:pt modelId="{FD5E91B0-8ABF-4A7E-B0E0-29C053E2405B}" type="parTrans" cxnId="{F2628800-6101-4357-9B3A-DCCE177C24ED}">
      <dgm:prSet/>
      <dgm:spPr/>
      <dgm:t>
        <a:bodyPr/>
        <a:lstStyle/>
        <a:p>
          <a:endParaRPr lang="en-US"/>
        </a:p>
      </dgm:t>
    </dgm:pt>
    <dgm:pt modelId="{A60E757D-C050-4E75-9E42-C0F38D4AABDF}" type="sibTrans" cxnId="{F2628800-6101-4357-9B3A-DCCE177C24ED}">
      <dgm:prSet/>
      <dgm:spPr/>
      <dgm:t>
        <a:bodyPr/>
        <a:lstStyle/>
        <a:p>
          <a:endParaRPr lang="en-US"/>
        </a:p>
      </dgm:t>
    </dgm:pt>
    <dgm:pt modelId="{A822F659-3CB0-445E-AEF5-1F974B32D8F7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8989AD47-532C-44EF-B7C5-0305B8B0AB93}" type="parTrans" cxnId="{C91EF2BD-3471-42AF-8AF4-CEFBB105C39F}">
      <dgm:prSet/>
      <dgm:spPr/>
      <dgm:t>
        <a:bodyPr/>
        <a:lstStyle/>
        <a:p>
          <a:endParaRPr lang="en-US"/>
        </a:p>
      </dgm:t>
    </dgm:pt>
    <dgm:pt modelId="{ABBB8DA4-EA29-4A74-9726-7EC3A41641E7}" type="sibTrans" cxnId="{C91EF2BD-3471-42AF-8AF4-CEFBB105C39F}">
      <dgm:prSet/>
      <dgm:spPr/>
      <dgm:t>
        <a:bodyPr/>
        <a:lstStyle/>
        <a:p>
          <a:endParaRPr lang="en-US"/>
        </a:p>
      </dgm:t>
    </dgm:pt>
    <dgm:pt modelId="{6613BA33-1F05-406D-9163-F181E4C9090D}">
      <dgm:prSet phldrT="[Text]"/>
      <dgm:spPr/>
      <dgm:t>
        <a:bodyPr/>
        <a:lstStyle/>
        <a:p>
          <a:r>
            <a:rPr lang="en-US" dirty="0"/>
            <a:t>https://www.freecodecamp.org/news/how-to-install-c-and-cpp-compiler-on-windows/</a:t>
          </a:r>
        </a:p>
      </dgm:t>
    </dgm:pt>
    <dgm:pt modelId="{63E563C4-5D85-4D8D-B16D-1B96268D85FB}" type="parTrans" cxnId="{93CB4140-4D51-4E4C-B123-358143C291A6}">
      <dgm:prSet/>
      <dgm:spPr/>
    </dgm:pt>
    <dgm:pt modelId="{0B297500-3A5B-4C1E-A67B-2F1AAD75DD02}" type="sibTrans" cxnId="{93CB4140-4D51-4E4C-B123-358143C291A6}">
      <dgm:prSet/>
      <dgm:spPr/>
    </dgm:pt>
    <dgm:pt modelId="{B0BF85D7-6EE0-4374-90EA-3A6DAD8791E8}">
      <dgm:prSet phldrT="[Text]"/>
      <dgm:spPr/>
      <dgm:t>
        <a:bodyPr/>
        <a:lstStyle/>
        <a:p>
          <a:r>
            <a:rPr lang="en-US" dirty="0"/>
            <a:t>Fortran</a:t>
          </a:r>
        </a:p>
      </dgm:t>
    </dgm:pt>
    <dgm:pt modelId="{5A38E594-F47A-4DEA-98F6-3CC17D2CB660}" type="parTrans" cxnId="{15D7F0AD-879A-4A40-A8C7-4D4B68C2FF7C}">
      <dgm:prSet/>
      <dgm:spPr/>
    </dgm:pt>
    <dgm:pt modelId="{777253D9-BA61-445C-AAF7-0E8AED2C2E70}" type="sibTrans" cxnId="{15D7F0AD-879A-4A40-A8C7-4D4B68C2FF7C}">
      <dgm:prSet/>
      <dgm:spPr/>
    </dgm:pt>
    <dgm:pt modelId="{42D3B941-7805-4DBD-8BA5-C744DFDF1A67}">
      <dgm:prSet phldrT="[Text]"/>
      <dgm:spPr/>
      <dgm:t>
        <a:bodyPr/>
        <a:lstStyle/>
        <a:p>
          <a:r>
            <a:rPr lang="en-US" dirty="0"/>
            <a:t>https://fortran-lang.org/learn/os_setup/install_gfortran/</a:t>
          </a:r>
        </a:p>
      </dgm:t>
    </dgm:pt>
    <dgm:pt modelId="{569082D2-F416-46F0-AA34-CDABA4E9615B}" type="parTrans" cxnId="{031E2624-8120-4530-827C-C0AAA420716F}">
      <dgm:prSet/>
      <dgm:spPr/>
    </dgm:pt>
    <dgm:pt modelId="{0FF83250-B6AA-40BE-97C0-9D16667D699C}" type="sibTrans" cxnId="{031E2624-8120-4530-827C-C0AAA420716F}">
      <dgm:prSet/>
      <dgm:spPr/>
    </dgm:pt>
    <dgm:pt modelId="{C29602F8-2DD6-48ED-B831-B07C49866FEF}" type="pres">
      <dgm:prSet presAssocID="{4F7D12EE-6C61-42F2-82AB-B1D932C59ADD}" presName="linear" presStyleCnt="0">
        <dgm:presLayoutVars>
          <dgm:animLvl val="lvl"/>
          <dgm:resizeHandles val="exact"/>
        </dgm:presLayoutVars>
      </dgm:prSet>
      <dgm:spPr/>
    </dgm:pt>
    <dgm:pt modelId="{9DD518BC-8D07-4A6C-ADB5-C3F1E841D81D}" type="pres">
      <dgm:prSet presAssocID="{C64BC977-182F-4D83-AE25-BF44B3370B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2C133E-578D-49CE-810B-5494DC97041F}" type="pres">
      <dgm:prSet presAssocID="{C64BC977-182F-4D83-AE25-BF44B3370B79}" presName="childText" presStyleLbl="revTx" presStyleIdx="0" presStyleCnt="3">
        <dgm:presLayoutVars>
          <dgm:bulletEnabled val="1"/>
        </dgm:presLayoutVars>
      </dgm:prSet>
      <dgm:spPr/>
    </dgm:pt>
    <dgm:pt modelId="{CE2EBFA5-23B1-4617-AD98-9E0835096CCA}" type="pres">
      <dgm:prSet presAssocID="{A822F659-3CB0-445E-AEF5-1F974B32D8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2DE7B2-9420-4A01-8081-70D997895A60}" type="pres">
      <dgm:prSet presAssocID="{A822F659-3CB0-445E-AEF5-1F974B32D8F7}" presName="childText" presStyleLbl="revTx" presStyleIdx="1" presStyleCnt="3">
        <dgm:presLayoutVars>
          <dgm:bulletEnabled val="1"/>
        </dgm:presLayoutVars>
      </dgm:prSet>
      <dgm:spPr/>
    </dgm:pt>
    <dgm:pt modelId="{4B737DFF-6B07-49AD-B2D4-B64F0337EB8E}" type="pres">
      <dgm:prSet presAssocID="{B0BF85D7-6EE0-4374-90EA-3A6DAD8791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3125C8-8256-4FEC-A610-2CE4860A81B0}" type="pres">
      <dgm:prSet presAssocID="{B0BF85D7-6EE0-4374-90EA-3A6DAD8791E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2628800-6101-4357-9B3A-DCCE177C24ED}" srcId="{C64BC977-182F-4D83-AE25-BF44B3370B79}" destId="{3543483F-15D9-464D-A2A6-88AE40805DD4}" srcOrd="0" destOrd="0" parTransId="{FD5E91B0-8ABF-4A7E-B0E0-29C053E2405B}" sibTransId="{A60E757D-C050-4E75-9E42-C0F38D4AABDF}"/>
    <dgm:cxn modelId="{7CE1420B-D7E4-4D1B-8882-BC0E8BA7F430}" type="presOf" srcId="{6613BA33-1F05-406D-9163-F181E4C9090D}" destId="{322DE7B2-9420-4A01-8081-70D997895A60}" srcOrd="0" destOrd="0" presId="urn:microsoft.com/office/officeart/2005/8/layout/vList2"/>
    <dgm:cxn modelId="{E2EC4210-A84F-4106-A5F5-54BEC90E2198}" type="presOf" srcId="{A822F659-3CB0-445E-AEF5-1F974B32D8F7}" destId="{CE2EBFA5-23B1-4617-AD98-9E0835096CCA}" srcOrd="0" destOrd="0" presId="urn:microsoft.com/office/officeart/2005/8/layout/vList2"/>
    <dgm:cxn modelId="{1B707F1B-1949-410B-A684-ACFC6F9294C1}" type="presOf" srcId="{C64BC977-182F-4D83-AE25-BF44B3370B79}" destId="{9DD518BC-8D07-4A6C-ADB5-C3F1E841D81D}" srcOrd="0" destOrd="0" presId="urn:microsoft.com/office/officeart/2005/8/layout/vList2"/>
    <dgm:cxn modelId="{031E2624-8120-4530-827C-C0AAA420716F}" srcId="{B0BF85D7-6EE0-4374-90EA-3A6DAD8791E8}" destId="{42D3B941-7805-4DBD-8BA5-C744DFDF1A67}" srcOrd="0" destOrd="0" parTransId="{569082D2-F416-46F0-AA34-CDABA4E9615B}" sibTransId="{0FF83250-B6AA-40BE-97C0-9D16667D699C}"/>
    <dgm:cxn modelId="{CE754B2E-AE4E-49D3-B7E3-E295448A90BF}" srcId="{4F7D12EE-6C61-42F2-82AB-B1D932C59ADD}" destId="{C64BC977-182F-4D83-AE25-BF44B3370B79}" srcOrd="0" destOrd="0" parTransId="{B1515116-AF8E-4A7A-8832-93B33DEFBE84}" sibTransId="{0C6CE907-C329-4B2A-BA06-39F4A0238AC9}"/>
    <dgm:cxn modelId="{93CB4140-4D51-4E4C-B123-358143C291A6}" srcId="{A822F659-3CB0-445E-AEF5-1F974B32D8F7}" destId="{6613BA33-1F05-406D-9163-F181E4C9090D}" srcOrd="0" destOrd="0" parTransId="{63E563C4-5D85-4D8D-B16D-1B96268D85FB}" sibTransId="{0B297500-3A5B-4C1E-A67B-2F1AAD75DD02}"/>
    <dgm:cxn modelId="{6F9BA284-52D7-4DF9-9787-D4F49986A7B6}" type="presOf" srcId="{B0BF85D7-6EE0-4374-90EA-3A6DAD8791E8}" destId="{4B737DFF-6B07-49AD-B2D4-B64F0337EB8E}" srcOrd="0" destOrd="0" presId="urn:microsoft.com/office/officeart/2005/8/layout/vList2"/>
    <dgm:cxn modelId="{AED9B7A2-E2B1-42F6-9DE1-65828DAD8E9F}" type="presOf" srcId="{42D3B941-7805-4DBD-8BA5-C744DFDF1A67}" destId="{133125C8-8256-4FEC-A610-2CE4860A81B0}" srcOrd="0" destOrd="0" presId="urn:microsoft.com/office/officeart/2005/8/layout/vList2"/>
    <dgm:cxn modelId="{15D7F0AD-879A-4A40-A8C7-4D4B68C2FF7C}" srcId="{4F7D12EE-6C61-42F2-82AB-B1D932C59ADD}" destId="{B0BF85D7-6EE0-4374-90EA-3A6DAD8791E8}" srcOrd="2" destOrd="0" parTransId="{5A38E594-F47A-4DEA-98F6-3CC17D2CB660}" sibTransId="{777253D9-BA61-445C-AAF7-0E8AED2C2E70}"/>
    <dgm:cxn modelId="{6C82E0B7-01E6-402E-91A5-EECA320DD8B6}" type="presOf" srcId="{3543483F-15D9-464D-A2A6-88AE40805DD4}" destId="{092C133E-578D-49CE-810B-5494DC97041F}" srcOrd="0" destOrd="0" presId="urn:microsoft.com/office/officeart/2005/8/layout/vList2"/>
    <dgm:cxn modelId="{C91EF2BD-3471-42AF-8AF4-CEFBB105C39F}" srcId="{4F7D12EE-6C61-42F2-82AB-B1D932C59ADD}" destId="{A822F659-3CB0-445E-AEF5-1F974B32D8F7}" srcOrd="1" destOrd="0" parTransId="{8989AD47-532C-44EF-B7C5-0305B8B0AB93}" sibTransId="{ABBB8DA4-EA29-4A74-9726-7EC3A41641E7}"/>
    <dgm:cxn modelId="{F1A682DF-F157-4B3F-8D5A-BD5BC00D542C}" type="presOf" srcId="{4F7D12EE-6C61-42F2-82AB-B1D932C59ADD}" destId="{C29602F8-2DD6-48ED-B831-B07C49866FEF}" srcOrd="0" destOrd="0" presId="urn:microsoft.com/office/officeart/2005/8/layout/vList2"/>
    <dgm:cxn modelId="{BF76367C-4CAB-4229-A6E6-F7CFE35FE1C9}" type="presParOf" srcId="{C29602F8-2DD6-48ED-B831-B07C49866FEF}" destId="{9DD518BC-8D07-4A6C-ADB5-C3F1E841D81D}" srcOrd="0" destOrd="0" presId="urn:microsoft.com/office/officeart/2005/8/layout/vList2"/>
    <dgm:cxn modelId="{5BF5F759-33ED-4E93-9F8A-3535D60FCF6C}" type="presParOf" srcId="{C29602F8-2DD6-48ED-B831-B07C49866FEF}" destId="{092C133E-578D-49CE-810B-5494DC97041F}" srcOrd="1" destOrd="0" presId="urn:microsoft.com/office/officeart/2005/8/layout/vList2"/>
    <dgm:cxn modelId="{BFC79320-DB01-41F0-BBC2-B829153C35C4}" type="presParOf" srcId="{C29602F8-2DD6-48ED-B831-B07C49866FEF}" destId="{CE2EBFA5-23B1-4617-AD98-9E0835096CCA}" srcOrd="2" destOrd="0" presId="urn:microsoft.com/office/officeart/2005/8/layout/vList2"/>
    <dgm:cxn modelId="{16B2E0AB-608C-474C-BDD0-4DF8CA5AF2DD}" type="presParOf" srcId="{C29602F8-2DD6-48ED-B831-B07C49866FEF}" destId="{322DE7B2-9420-4A01-8081-70D997895A60}" srcOrd="3" destOrd="0" presId="urn:microsoft.com/office/officeart/2005/8/layout/vList2"/>
    <dgm:cxn modelId="{97897E65-B378-4436-AFA4-C4F68165DFB9}" type="presParOf" srcId="{C29602F8-2DD6-48ED-B831-B07C49866FEF}" destId="{4B737DFF-6B07-49AD-B2D4-B64F0337EB8E}" srcOrd="4" destOrd="0" presId="urn:microsoft.com/office/officeart/2005/8/layout/vList2"/>
    <dgm:cxn modelId="{3AD6C421-EB13-4AAE-A3E4-636F2137AC7F}" type="presParOf" srcId="{C29602F8-2DD6-48ED-B831-B07C49866FEF}" destId="{133125C8-8256-4FEC-A610-2CE4860A81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101A2-B271-4DB8-9CDA-801F88DAC6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6FE7A-7B7C-49BD-9EFD-5547E0665058}">
      <dgm:prSet phldrT="[Text]"/>
      <dgm:spPr/>
      <dgm:t>
        <a:bodyPr/>
        <a:lstStyle/>
        <a:p>
          <a:r>
            <a:rPr lang="en-US" dirty="0"/>
            <a:t>Check that your environment works</a:t>
          </a:r>
        </a:p>
      </dgm:t>
    </dgm:pt>
    <dgm:pt modelId="{ED54FCD4-7E93-499E-A232-3086C7A5669E}" type="parTrans" cxnId="{58EC85C2-D439-4D89-8467-8ACF0A15840B}">
      <dgm:prSet/>
      <dgm:spPr/>
      <dgm:t>
        <a:bodyPr/>
        <a:lstStyle/>
        <a:p>
          <a:endParaRPr lang="en-US"/>
        </a:p>
      </dgm:t>
    </dgm:pt>
    <dgm:pt modelId="{51F636A7-71EA-4684-BA4B-2E6985C5C98A}" type="sibTrans" cxnId="{58EC85C2-D439-4D89-8467-8ACF0A15840B}">
      <dgm:prSet/>
      <dgm:spPr/>
      <dgm:t>
        <a:bodyPr/>
        <a:lstStyle/>
        <a:p>
          <a:endParaRPr lang="en-US"/>
        </a:p>
      </dgm:t>
    </dgm:pt>
    <dgm:pt modelId="{595C2323-F8B3-48AC-BEB9-9CDB1B3C0E61}">
      <dgm:prSet phldrT="[Text]"/>
      <dgm:spPr/>
      <dgm:t>
        <a:bodyPr/>
        <a:lstStyle/>
        <a:p>
          <a:r>
            <a:rPr lang="en-US" dirty="0"/>
            <a:t>Go to the next slide that has a copy of the process for the code you chose</a:t>
          </a:r>
        </a:p>
      </dgm:t>
    </dgm:pt>
    <dgm:pt modelId="{BFE6DF47-63A3-4F85-8EFF-7FD20066C14F}" type="parTrans" cxnId="{326655A1-073C-4971-9069-5863645DF704}">
      <dgm:prSet/>
      <dgm:spPr/>
      <dgm:t>
        <a:bodyPr/>
        <a:lstStyle/>
        <a:p>
          <a:endParaRPr lang="en-US"/>
        </a:p>
      </dgm:t>
    </dgm:pt>
    <dgm:pt modelId="{1BD09F8C-320A-4BCE-ADF0-A93222A7ACBE}" type="sibTrans" cxnId="{326655A1-073C-4971-9069-5863645DF704}">
      <dgm:prSet/>
      <dgm:spPr/>
      <dgm:t>
        <a:bodyPr/>
        <a:lstStyle/>
        <a:p>
          <a:endParaRPr lang="en-US"/>
        </a:p>
      </dgm:t>
    </dgm:pt>
    <dgm:pt modelId="{D90C407E-7841-4846-A84C-D7AD269D6922}" type="pres">
      <dgm:prSet presAssocID="{4D1101A2-B271-4DB8-9CDA-801F88DAC6B2}" presName="outerComposite" presStyleCnt="0">
        <dgm:presLayoutVars>
          <dgm:chMax val="5"/>
          <dgm:dir/>
          <dgm:resizeHandles val="exact"/>
        </dgm:presLayoutVars>
      </dgm:prSet>
      <dgm:spPr/>
    </dgm:pt>
    <dgm:pt modelId="{AF411845-E3D5-481F-8916-E3C5A7F15FCE}" type="pres">
      <dgm:prSet presAssocID="{4D1101A2-B271-4DB8-9CDA-801F88DAC6B2}" presName="dummyMaxCanvas" presStyleCnt="0">
        <dgm:presLayoutVars/>
      </dgm:prSet>
      <dgm:spPr/>
    </dgm:pt>
    <dgm:pt modelId="{3F87C47F-AB67-41C6-B61D-C94FE72EC521}" type="pres">
      <dgm:prSet presAssocID="{4D1101A2-B271-4DB8-9CDA-801F88DAC6B2}" presName="TwoNodes_1" presStyleLbl="node1" presStyleIdx="0" presStyleCnt="2">
        <dgm:presLayoutVars>
          <dgm:bulletEnabled val="1"/>
        </dgm:presLayoutVars>
      </dgm:prSet>
      <dgm:spPr/>
    </dgm:pt>
    <dgm:pt modelId="{BA6FCB77-A942-4315-91AC-37E531ED289A}" type="pres">
      <dgm:prSet presAssocID="{4D1101A2-B271-4DB8-9CDA-801F88DAC6B2}" presName="TwoNodes_2" presStyleLbl="node1" presStyleIdx="1" presStyleCnt="2">
        <dgm:presLayoutVars>
          <dgm:bulletEnabled val="1"/>
        </dgm:presLayoutVars>
      </dgm:prSet>
      <dgm:spPr/>
    </dgm:pt>
    <dgm:pt modelId="{5BE82C96-8F8C-4571-A8F4-BF4D3DC1A4C8}" type="pres">
      <dgm:prSet presAssocID="{4D1101A2-B271-4DB8-9CDA-801F88DAC6B2}" presName="TwoConn_1-2" presStyleLbl="fgAccFollowNode1" presStyleIdx="0" presStyleCnt="1">
        <dgm:presLayoutVars>
          <dgm:bulletEnabled val="1"/>
        </dgm:presLayoutVars>
      </dgm:prSet>
      <dgm:spPr/>
    </dgm:pt>
    <dgm:pt modelId="{F93AFA9A-4137-4982-A7F7-0048C754D395}" type="pres">
      <dgm:prSet presAssocID="{4D1101A2-B271-4DB8-9CDA-801F88DAC6B2}" presName="TwoNodes_1_text" presStyleLbl="node1" presStyleIdx="1" presStyleCnt="2">
        <dgm:presLayoutVars>
          <dgm:bulletEnabled val="1"/>
        </dgm:presLayoutVars>
      </dgm:prSet>
      <dgm:spPr/>
    </dgm:pt>
    <dgm:pt modelId="{63380535-9674-4154-A9DE-AA999077E28E}" type="pres">
      <dgm:prSet presAssocID="{4D1101A2-B271-4DB8-9CDA-801F88DAC6B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70DFD17-62D9-4463-BAFE-1097296E18EB}" type="presOf" srcId="{4D1101A2-B271-4DB8-9CDA-801F88DAC6B2}" destId="{D90C407E-7841-4846-A84C-D7AD269D6922}" srcOrd="0" destOrd="0" presId="urn:microsoft.com/office/officeart/2005/8/layout/vProcess5"/>
    <dgm:cxn modelId="{B791DA4C-6ADD-496E-A0D7-3B5C1EA810FB}" type="presOf" srcId="{C6A6FE7A-7B7C-49BD-9EFD-5547E0665058}" destId="{F93AFA9A-4137-4982-A7F7-0048C754D395}" srcOrd="1" destOrd="0" presId="urn:microsoft.com/office/officeart/2005/8/layout/vProcess5"/>
    <dgm:cxn modelId="{CB5CA57F-11FC-46DC-ADEC-EA9AB2BF6602}" type="presOf" srcId="{595C2323-F8B3-48AC-BEB9-9CDB1B3C0E61}" destId="{63380535-9674-4154-A9DE-AA999077E28E}" srcOrd="1" destOrd="0" presId="urn:microsoft.com/office/officeart/2005/8/layout/vProcess5"/>
    <dgm:cxn modelId="{741C8493-2734-4510-8130-CF2DF2E33E52}" type="presOf" srcId="{51F636A7-71EA-4684-BA4B-2E6985C5C98A}" destId="{5BE82C96-8F8C-4571-A8F4-BF4D3DC1A4C8}" srcOrd="0" destOrd="0" presId="urn:microsoft.com/office/officeart/2005/8/layout/vProcess5"/>
    <dgm:cxn modelId="{326655A1-073C-4971-9069-5863645DF704}" srcId="{4D1101A2-B271-4DB8-9CDA-801F88DAC6B2}" destId="{595C2323-F8B3-48AC-BEB9-9CDB1B3C0E61}" srcOrd="1" destOrd="0" parTransId="{BFE6DF47-63A3-4F85-8EFF-7FD20066C14F}" sibTransId="{1BD09F8C-320A-4BCE-ADF0-A93222A7ACBE}"/>
    <dgm:cxn modelId="{31D91EA8-A438-491C-BAD8-B1B0110CBC8C}" type="presOf" srcId="{C6A6FE7A-7B7C-49BD-9EFD-5547E0665058}" destId="{3F87C47F-AB67-41C6-B61D-C94FE72EC521}" srcOrd="0" destOrd="0" presId="urn:microsoft.com/office/officeart/2005/8/layout/vProcess5"/>
    <dgm:cxn modelId="{58EC85C2-D439-4D89-8467-8ACF0A15840B}" srcId="{4D1101A2-B271-4DB8-9CDA-801F88DAC6B2}" destId="{C6A6FE7A-7B7C-49BD-9EFD-5547E0665058}" srcOrd="0" destOrd="0" parTransId="{ED54FCD4-7E93-499E-A232-3086C7A5669E}" sibTransId="{51F636A7-71EA-4684-BA4B-2E6985C5C98A}"/>
    <dgm:cxn modelId="{4075BDF2-C15A-4D03-86E7-C50EBE6DEE66}" type="presOf" srcId="{595C2323-F8B3-48AC-BEB9-9CDB1B3C0E61}" destId="{BA6FCB77-A942-4315-91AC-37E531ED289A}" srcOrd="0" destOrd="0" presId="urn:microsoft.com/office/officeart/2005/8/layout/vProcess5"/>
    <dgm:cxn modelId="{2EBAB802-40D6-425C-A316-12F54117B315}" type="presParOf" srcId="{D90C407E-7841-4846-A84C-D7AD269D6922}" destId="{AF411845-E3D5-481F-8916-E3C5A7F15FCE}" srcOrd="0" destOrd="0" presId="urn:microsoft.com/office/officeart/2005/8/layout/vProcess5"/>
    <dgm:cxn modelId="{5785031C-18F8-4D3F-A5F3-915C4A7BC30E}" type="presParOf" srcId="{D90C407E-7841-4846-A84C-D7AD269D6922}" destId="{3F87C47F-AB67-41C6-B61D-C94FE72EC521}" srcOrd="1" destOrd="0" presId="urn:microsoft.com/office/officeart/2005/8/layout/vProcess5"/>
    <dgm:cxn modelId="{0794F6D2-139E-49EB-B928-1E7C7557BA17}" type="presParOf" srcId="{D90C407E-7841-4846-A84C-D7AD269D6922}" destId="{BA6FCB77-A942-4315-91AC-37E531ED289A}" srcOrd="2" destOrd="0" presId="urn:microsoft.com/office/officeart/2005/8/layout/vProcess5"/>
    <dgm:cxn modelId="{1B737D43-8C0B-45D2-BB5F-51BCF5B8F7B8}" type="presParOf" srcId="{D90C407E-7841-4846-A84C-D7AD269D6922}" destId="{5BE82C96-8F8C-4571-A8F4-BF4D3DC1A4C8}" srcOrd="3" destOrd="0" presId="urn:microsoft.com/office/officeart/2005/8/layout/vProcess5"/>
    <dgm:cxn modelId="{25217E60-5A6C-497A-AB34-F8459B096191}" type="presParOf" srcId="{D90C407E-7841-4846-A84C-D7AD269D6922}" destId="{F93AFA9A-4137-4982-A7F7-0048C754D395}" srcOrd="4" destOrd="0" presId="urn:microsoft.com/office/officeart/2005/8/layout/vProcess5"/>
    <dgm:cxn modelId="{6D1588B3-B18F-46AF-B5F9-7F39F12E9F65}" type="presParOf" srcId="{D90C407E-7841-4846-A84C-D7AD269D6922}" destId="{63380535-9674-4154-A9DE-AA999077E28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B9461A-D356-4BCA-A29A-90D89D985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56995-0293-47C1-9BF7-AEFA3AEB794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121DA10-4A7A-4912-880B-019EC3331D84}" type="parTrans" cxnId="{2A01A8E1-53EA-4508-A065-45D695AF50F6}">
      <dgm:prSet/>
      <dgm:spPr/>
      <dgm:t>
        <a:bodyPr/>
        <a:lstStyle/>
        <a:p>
          <a:endParaRPr lang="en-US"/>
        </a:p>
      </dgm:t>
    </dgm:pt>
    <dgm:pt modelId="{A5DC1CA3-AABF-488E-B027-E9B1BCF45DD5}" type="sibTrans" cxnId="{2A01A8E1-53EA-4508-A065-45D695AF50F6}">
      <dgm:prSet/>
      <dgm:spPr/>
      <dgm:t>
        <a:bodyPr/>
        <a:lstStyle/>
        <a:p>
          <a:endParaRPr lang="en-US"/>
        </a:p>
      </dgm:t>
    </dgm:pt>
    <dgm:pt modelId="{C83E81ED-B841-470F-AACC-F1E9CAB5D8F0}">
      <dgm:prSet phldrT="[Text]"/>
      <dgm:spPr/>
      <dgm:t>
        <a:bodyPr/>
        <a:lstStyle/>
        <a:p>
          <a:r>
            <a:rPr lang="en-US" dirty="0"/>
            <a:t>Create a file called hello.py</a:t>
          </a:r>
        </a:p>
      </dgm:t>
    </dgm:pt>
    <dgm:pt modelId="{87E1C7AE-6075-4466-B15B-42B58828D94F}" type="parTrans" cxnId="{A7106E98-6BC4-4D9D-8E43-21C0690259B7}">
      <dgm:prSet/>
      <dgm:spPr/>
      <dgm:t>
        <a:bodyPr/>
        <a:lstStyle/>
        <a:p>
          <a:endParaRPr lang="en-US"/>
        </a:p>
      </dgm:t>
    </dgm:pt>
    <dgm:pt modelId="{F9FD858F-8D3F-488C-8348-C880D01FF421}" type="sibTrans" cxnId="{A7106E98-6BC4-4D9D-8E43-21C0690259B7}">
      <dgm:prSet/>
      <dgm:spPr/>
      <dgm:t>
        <a:bodyPr/>
        <a:lstStyle/>
        <a:p>
          <a:endParaRPr lang="en-US"/>
        </a:p>
      </dgm:t>
    </dgm:pt>
    <dgm:pt modelId="{ACE39DF1-F042-4418-BF4E-840520593817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677C529-073D-4A27-AB01-FCF9E37DFE79}" type="parTrans" cxnId="{332F80B2-8AC0-4B32-8E5C-8069431EA3A9}">
      <dgm:prSet/>
      <dgm:spPr/>
      <dgm:t>
        <a:bodyPr/>
        <a:lstStyle/>
        <a:p>
          <a:endParaRPr lang="en-US"/>
        </a:p>
      </dgm:t>
    </dgm:pt>
    <dgm:pt modelId="{60D925F7-D663-4A06-B1F8-624D05A48BCE}" type="sibTrans" cxnId="{332F80B2-8AC0-4B32-8E5C-8069431EA3A9}">
      <dgm:prSet/>
      <dgm:spPr/>
      <dgm:t>
        <a:bodyPr/>
        <a:lstStyle/>
        <a:p>
          <a:endParaRPr lang="en-US"/>
        </a:p>
      </dgm:t>
    </dgm:pt>
    <dgm:pt modelId="{D0FE9338-AC5D-4628-944C-9142541740A0}">
      <dgm:prSet phldrT="[Text]"/>
      <dgm:spPr/>
      <dgm:t>
        <a:bodyPr/>
        <a:lstStyle/>
        <a:p>
          <a:r>
            <a:rPr lang="en-US" dirty="0"/>
            <a:t>print(“Hello World”)</a:t>
          </a:r>
        </a:p>
      </dgm:t>
    </dgm:pt>
    <dgm:pt modelId="{A4A5A7CE-7D6E-46A9-981F-39FD05DD20E9}" type="parTrans" cxnId="{1D8F11C1-BB78-45A2-96A2-A895E2A8B878}">
      <dgm:prSet/>
      <dgm:spPr/>
      <dgm:t>
        <a:bodyPr/>
        <a:lstStyle/>
        <a:p>
          <a:endParaRPr lang="en-US"/>
        </a:p>
      </dgm:t>
    </dgm:pt>
    <dgm:pt modelId="{6D4BE4BD-C355-45E9-A664-4875C673F33A}" type="sibTrans" cxnId="{1D8F11C1-BB78-45A2-96A2-A895E2A8B878}">
      <dgm:prSet/>
      <dgm:spPr/>
      <dgm:t>
        <a:bodyPr/>
        <a:lstStyle/>
        <a:p>
          <a:endParaRPr lang="en-US"/>
        </a:p>
      </dgm:t>
    </dgm:pt>
    <dgm:pt modelId="{CFCA70D1-AE04-4EAF-8CA8-E955CF6EB2F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7C06B9F-1054-4907-828F-C6CD93F4B712}" type="parTrans" cxnId="{9F9D2428-982D-4B01-AB01-FD5B44E530D9}">
      <dgm:prSet/>
      <dgm:spPr/>
      <dgm:t>
        <a:bodyPr/>
        <a:lstStyle/>
        <a:p>
          <a:endParaRPr lang="en-US"/>
        </a:p>
      </dgm:t>
    </dgm:pt>
    <dgm:pt modelId="{462C0B3F-881D-4145-A544-020159DCD9F8}" type="sibTrans" cxnId="{9F9D2428-982D-4B01-AB01-FD5B44E530D9}">
      <dgm:prSet/>
      <dgm:spPr/>
      <dgm:t>
        <a:bodyPr/>
        <a:lstStyle/>
        <a:p>
          <a:endParaRPr lang="en-US"/>
        </a:p>
      </dgm:t>
    </dgm:pt>
    <dgm:pt modelId="{0CBDD366-4C54-43E8-BDDF-99C84665E902}">
      <dgm:prSet phldrT="[Text]"/>
      <dgm:spPr/>
      <dgm:t>
        <a:bodyPr/>
        <a:lstStyle/>
        <a:p>
          <a:r>
            <a:rPr lang="en-US" dirty="0"/>
            <a:t>Click the run button that came with the python extension.</a:t>
          </a:r>
        </a:p>
      </dgm:t>
    </dgm:pt>
    <dgm:pt modelId="{B073C30C-DA6D-4AAE-BDC7-069E18C0A9B3}" type="parTrans" cxnId="{721EC62D-EDD8-4756-8CA0-2D9DF46E8751}">
      <dgm:prSet/>
      <dgm:spPr/>
      <dgm:t>
        <a:bodyPr/>
        <a:lstStyle/>
        <a:p>
          <a:endParaRPr lang="en-US"/>
        </a:p>
      </dgm:t>
    </dgm:pt>
    <dgm:pt modelId="{085791B2-4399-40BA-9DC4-4F56A96F3A48}" type="sibTrans" cxnId="{721EC62D-EDD8-4756-8CA0-2D9DF46E8751}">
      <dgm:prSet/>
      <dgm:spPr/>
      <dgm:t>
        <a:bodyPr/>
        <a:lstStyle/>
        <a:p>
          <a:endParaRPr lang="en-US"/>
        </a:p>
      </dgm:t>
    </dgm:pt>
    <dgm:pt modelId="{56EA6754-7F52-4271-A5A3-435234FDD23E}" type="pres">
      <dgm:prSet presAssocID="{9AB9461A-D356-4BCA-A29A-90D89D98597A}" presName="Name0" presStyleCnt="0">
        <dgm:presLayoutVars>
          <dgm:dir/>
          <dgm:animLvl val="lvl"/>
          <dgm:resizeHandles val="exact"/>
        </dgm:presLayoutVars>
      </dgm:prSet>
      <dgm:spPr/>
    </dgm:pt>
    <dgm:pt modelId="{B6E582A9-9FB9-4031-8A93-F9AFDF463A17}" type="pres">
      <dgm:prSet presAssocID="{7B956995-0293-47C1-9BF7-AEFA3AEB7946}" presName="linNode" presStyleCnt="0"/>
      <dgm:spPr/>
    </dgm:pt>
    <dgm:pt modelId="{8DEF98C0-D9B4-43FA-8653-724ED10D67F8}" type="pres">
      <dgm:prSet presAssocID="{7B956995-0293-47C1-9BF7-AEFA3AEB794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18A039-0EB7-440C-B1D3-FC1AB938FBF7}" type="pres">
      <dgm:prSet presAssocID="{7B956995-0293-47C1-9BF7-AEFA3AEB7946}" presName="descendantText" presStyleLbl="alignAccFollowNode1" presStyleIdx="0" presStyleCnt="3">
        <dgm:presLayoutVars>
          <dgm:bulletEnabled val="1"/>
        </dgm:presLayoutVars>
      </dgm:prSet>
      <dgm:spPr/>
    </dgm:pt>
    <dgm:pt modelId="{A647D069-6FC6-431E-99F6-BB2CAFA7C7B6}" type="pres">
      <dgm:prSet presAssocID="{A5DC1CA3-AABF-488E-B027-E9B1BCF45DD5}" presName="sp" presStyleCnt="0"/>
      <dgm:spPr/>
    </dgm:pt>
    <dgm:pt modelId="{C52C401F-E84F-414D-9DD1-051FE750A77B}" type="pres">
      <dgm:prSet presAssocID="{ACE39DF1-F042-4418-BF4E-840520593817}" presName="linNode" presStyleCnt="0"/>
      <dgm:spPr/>
    </dgm:pt>
    <dgm:pt modelId="{D0ABDB32-C93C-4F9E-A996-392EF1F83F44}" type="pres">
      <dgm:prSet presAssocID="{ACE39DF1-F042-4418-BF4E-84052059381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A1D3F7A-6BFD-4F9E-814A-0242C4C02464}" type="pres">
      <dgm:prSet presAssocID="{ACE39DF1-F042-4418-BF4E-840520593817}" presName="descendantText" presStyleLbl="alignAccFollowNode1" presStyleIdx="1" presStyleCnt="3">
        <dgm:presLayoutVars>
          <dgm:bulletEnabled val="1"/>
        </dgm:presLayoutVars>
      </dgm:prSet>
      <dgm:spPr/>
    </dgm:pt>
    <dgm:pt modelId="{5D108619-FBA5-4E43-A812-439445C09A3A}" type="pres">
      <dgm:prSet presAssocID="{60D925F7-D663-4A06-B1F8-624D05A48BCE}" presName="sp" presStyleCnt="0"/>
      <dgm:spPr/>
    </dgm:pt>
    <dgm:pt modelId="{0F25E754-91FE-42A1-92E3-D219EC2D725A}" type="pres">
      <dgm:prSet presAssocID="{CFCA70D1-AE04-4EAF-8CA8-E955CF6EB2FC}" presName="linNode" presStyleCnt="0"/>
      <dgm:spPr/>
    </dgm:pt>
    <dgm:pt modelId="{6DF9CD33-EA71-48E8-B65F-8B7D38D5714E}" type="pres">
      <dgm:prSet presAssocID="{CFCA70D1-AE04-4EAF-8CA8-E955CF6EB2F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4E812FB-D49A-4FD1-838A-BB70ABE6938F}" type="pres">
      <dgm:prSet presAssocID="{CFCA70D1-AE04-4EAF-8CA8-E955CF6EB2F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69B4A01-FC29-422E-ABE3-3A2F120E468F}" type="presOf" srcId="{7B956995-0293-47C1-9BF7-AEFA3AEB7946}" destId="{8DEF98C0-D9B4-43FA-8653-724ED10D67F8}" srcOrd="0" destOrd="0" presId="urn:microsoft.com/office/officeart/2005/8/layout/vList5"/>
    <dgm:cxn modelId="{9F9D2428-982D-4B01-AB01-FD5B44E530D9}" srcId="{9AB9461A-D356-4BCA-A29A-90D89D98597A}" destId="{CFCA70D1-AE04-4EAF-8CA8-E955CF6EB2FC}" srcOrd="2" destOrd="0" parTransId="{57C06B9F-1054-4907-828F-C6CD93F4B712}" sibTransId="{462C0B3F-881D-4145-A544-020159DCD9F8}"/>
    <dgm:cxn modelId="{1FAB282C-9FB4-45E5-8846-53E09B40C67B}" type="presOf" srcId="{CFCA70D1-AE04-4EAF-8CA8-E955CF6EB2FC}" destId="{6DF9CD33-EA71-48E8-B65F-8B7D38D5714E}" srcOrd="0" destOrd="0" presId="urn:microsoft.com/office/officeart/2005/8/layout/vList5"/>
    <dgm:cxn modelId="{721EC62D-EDD8-4756-8CA0-2D9DF46E8751}" srcId="{CFCA70D1-AE04-4EAF-8CA8-E955CF6EB2FC}" destId="{0CBDD366-4C54-43E8-BDDF-99C84665E902}" srcOrd="0" destOrd="0" parTransId="{B073C30C-DA6D-4AAE-BDC7-069E18C0A9B3}" sibTransId="{085791B2-4399-40BA-9DC4-4F56A96F3A48}"/>
    <dgm:cxn modelId="{34B5FA4C-3E29-4565-975F-DAE791951A1B}" type="presOf" srcId="{C83E81ED-B841-470F-AACC-F1E9CAB5D8F0}" destId="{8F18A039-0EB7-440C-B1D3-FC1AB938FBF7}" srcOrd="0" destOrd="0" presId="urn:microsoft.com/office/officeart/2005/8/layout/vList5"/>
    <dgm:cxn modelId="{1B92F570-72E1-48D1-B636-FAD32618912B}" type="presOf" srcId="{ACE39DF1-F042-4418-BF4E-840520593817}" destId="{D0ABDB32-C93C-4F9E-A996-392EF1F83F44}" srcOrd="0" destOrd="0" presId="urn:microsoft.com/office/officeart/2005/8/layout/vList5"/>
    <dgm:cxn modelId="{9F643F75-FB46-4FF8-9D68-6609650701ED}" type="presOf" srcId="{D0FE9338-AC5D-4628-944C-9142541740A0}" destId="{2A1D3F7A-6BFD-4F9E-814A-0242C4C02464}" srcOrd="0" destOrd="0" presId="urn:microsoft.com/office/officeart/2005/8/layout/vList5"/>
    <dgm:cxn modelId="{A7106E98-6BC4-4D9D-8E43-21C0690259B7}" srcId="{7B956995-0293-47C1-9BF7-AEFA3AEB7946}" destId="{C83E81ED-B841-470F-AACC-F1E9CAB5D8F0}" srcOrd="0" destOrd="0" parTransId="{87E1C7AE-6075-4466-B15B-42B58828D94F}" sibTransId="{F9FD858F-8D3F-488C-8348-C880D01FF421}"/>
    <dgm:cxn modelId="{332F80B2-8AC0-4B32-8E5C-8069431EA3A9}" srcId="{9AB9461A-D356-4BCA-A29A-90D89D98597A}" destId="{ACE39DF1-F042-4418-BF4E-840520593817}" srcOrd="1" destOrd="0" parTransId="{1677C529-073D-4A27-AB01-FCF9E37DFE79}" sibTransId="{60D925F7-D663-4A06-B1F8-624D05A48BCE}"/>
    <dgm:cxn modelId="{1D8F11C1-BB78-45A2-96A2-A895E2A8B878}" srcId="{ACE39DF1-F042-4418-BF4E-840520593817}" destId="{D0FE9338-AC5D-4628-944C-9142541740A0}" srcOrd="0" destOrd="0" parTransId="{A4A5A7CE-7D6E-46A9-981F-39FD05DD20E9}" sibTransId="{6D4BE4BD-C355-45E9-A664-4875C673F33A}"/>
    <dgm:cxn modelId="{2A01A8E1-53EA-4508-A065-45D695AF50F6}" srcId="{9AB9461A-D356-4BCA-A29A-90D89D98597A}" destId="{7B956995-0293-47C1-9BF7-AEFA3AEB7946}" srcOrd="0" destOrd="0" parTransId="{A121DA10-4A7A-4912-880B-019EC3331D84}" sibTransId="{A5DC1CA3-AABF-488E-B027-E9B1BCF45DD5}"/>
    <dgm:cxn modelId="{80F716F9-9F72-4FAE-A3A5-CC0287032951}" type="presOf" srcId="{9AB9461A-D356-4BCA-A29A-90D89D98597A}" destId="{56EA6754-7F52-4271-A5A3-435234FDD23E}" srcOrd="0" destOrd="0" presId="urn:microsoft.com/office/officeart/2005/8/layout/vList5"/>
    <dgm:cxn modelId="{7F1BDEFB-D3DD-4955-861A-199D4088B18C}" type="presOf" srcId="{0CBDD366-4C54-43E8-BDDF-99C84665E902}" destId="{D4E812FB-D49A-4FD1-838A-BB70ABE6938F}" srcOrd="0" destOrd="0" presId="urn:microsoft.com/office/officeart/2005/8/layout/vList5"/>
    <dgm:cxn modelId="{DE451C95-ECFC-4488-8DAD-6243858B2AF9}" type="presParOf" srcId="{56EA6754-7F52-4271-A5A3-435234FDD23E}" destId="{B6E582A9-9FB9-4031-8A93-F9AFDF463A17}" srcOrd="0" destOrd="0" presId="urn:microsoft.com/office/officeart/2005/8/layout/vList5"/>
    <dgm:cxn modelId="{5BCDC518-AB26-4A80-8F63-9714AA2E1A91}" type="presParOf" srcId="{B6E582A9-9FB9-4031-8A93-F9AFDF463A17}" destId="{8DEF98C0-D9B4-43FA-8653-724ED10D67F8}" srcOrd="0" destOrd="0" presId="urn:microsoft.com/office/officeart/2005/8/layout/vList5"/>
    <dgm:cxn modelId="{7EF56D09-2F26-4FC3-80A4-0D96FEE2BC2F}" type="presParOf" srcId="{B6E582A9-9FB9-4031-8A93-F9AFDF463A17}" destId="{8F18A039-0EB7-440C-B1D3-FC1AB938FBF7}" srcOrd="1" destOrd="0" presId="urn:microsoft.com/office/officeart/2005/8/layout/vList5"/>
    <dgm:cxn modelId="{CC2699BF-9B0D-457C-9F99-7CE6744EFE2A}" type="presParOf" srcId="{56EA6754-7F52-4271-A5A3-435234FDD23E}" destId="{A647D069-6FC6-431E-99F6-BB2CAFA7C7B6}" srcOrd="1" destOrd="0" presId="urn:microsoft.com/office/officeart/2005/8/layout/vList5"/>
    <dgm:cxn modelId="{1B98262C-A39E-4D1D-9E47-A5CC079D987D}" type="presParOf" srcId="{56EA6754-7F52-4271-A5A3-435234FDD23E}" destId="{C52C401F-E84F-414D-9DD1-051FE750A77B}" srcOrd="2" destOrd="0" presId="urn:microsoft.com/office/officeart/2005/8/layout/vList5"/>
    <dgm:cxn modelId="{FCF5CAA9-E066-4126-9637-5D49F9D010E4}" type="presParOf" srcId="{C52C401F-E84F-414D-9DD1-051FE750A77B}" destId="{D0ABDB32-C93C-4F9E-A996-392EF1F83F44}" srcOrd="0" destOrd="0" presId="urn:microsoft.com/office/officeart/2005/8/layout/vList5"/>
    <dgm:cxn modelId="{E69B3CE9-B0C4-480D-9787-29010B1232DA}" type="presParOf" srcId="{C52C401F-E84F-414D-9DD1-051FE750A77B}" destId="{2A1D3F7A-6BFD-4F9E-814A-0242C4C02464}" srcOrd="1" destOrd="0" presId="urn:microsoft.com/office/officeart/2005/8/layout/vList5"/>
    <dgm:cxn modelId="{134A6B54-276E-40FD-9ED9-7B3D0C61FEBC}" type="presParOf" srcId="{56EA6754-7F52-4271-A5A3-435234FDD23E}" destId="{5D108619-FBA5-4E43-A812-439445C09A3A}" srcOrd="3" destOrd="0" presId="urn:microsoft.com/office/officeart/2005/8/layout/vList5"/>
    <dgm:cxn modelId="{885CFBDF-4C45-4619-8D0F-5A24C5A62FA8}" type="presParOf" srcId="{56EA6754-7F52-4271-A5A3-435234FDD23E}" destId="{0F25E754-91FE-42A1-92E3-D219EC2D725A}" srcOrd="4" destOrd="0" presId="urn:microsoft.com/office/officeart/2005/8/layout/vList5"/>
    <dgm:cxn modelId="{D781DB4E-D724-49FC-A820-6458BB173BFC}" type="presParOf" srcId="{0F25E754-91FE-42A1-92E3-D219EC2D725A}" destId="{6DF9CD33-EA71-48E8-B65F-8B7D38D5714E}" srcOrd="0" destOrd="0" presId="urn:microsoft.com/office/officeart/2005/8/layout/vList5"/>
    <dgm:cxn modelId="{28984865-4689-4D2C-B9D7-987B79F847EB}" type="presParOf" srcId="{0F25E754-91FE-42A1-92E3-D219EC2D725A}" destId="{D4E812FB-D49A-4FD1-838A-BB70ABE693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A6915-14BB-442B-8656-8383DD6C52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F2FD6-14EB-4BA5-9AA7-5F6F053872E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5E7BBF1-C8D4-43D4-B1BB-697A3B515459}" type="parTrans" cxnId="{B546E619-154B-4579-8633-AAE8CD313549}">
      <dgm:prSet/>
      <dgm:spPr/>
      <dgm:t>
        <a:bodyPr/>
        <a:lstStyle/>
        <a:p>
          <a:endParaRPr lang="en-US"/>
        </a:p>
      </dgm:t>
    </dgm:pt>
    <dgm:pt modelId="{1457F036-CB99-4A6B-B493-84D81EDB7EC1}" type="sibTrans" cxnId="{B546E619-154B-4579-8633-AAE8CD313549}">
      <dgm:prSet/>
      <dgm:spPr/>
      <dgm:t>
        <a:bodyPr/>
        <a:lstStyle/>
        <a:p>
          <a:endParaRPr lang="en-US"/>
        </a:p>
      </dgm:t>
    </dgm:pt>
    <dgm:pt modelId="{9F372A8D-80CD-4ED0-8B46-DB1F89FC1998}">
      <dgm:prSet phldrT="[Text]"/>
      <dgm:spPr/>
      <dgm:t>
        <a:bodyPr/>
        <a:lstStyle/>
        <a:p>
          <a:r>
            <a:rPr lang="en-US" dirty="0"/>
            <a:t>Create a file called hello.cpp</a:t>
          </a:r>
        </a:p>
      </dgm:t>
    </dgm:pt>
    <dgm:pt modelId="{0BF31993-8891-4B45-80AC-C05C7E998EEE}" type="parTrans" cxnId="{DE9BA43F-78C6-40DD-A8BD-209BF53F6C2D}">
      <dgm:prSet/>
      <dgm:spPr/>
      <dgm:t>
        <a:bodyPr/>
        <a:lstStyle/>
        <a:p>
          <a:endParaRPr lang="en-US"/>
        </a:p>
      </dgm:t>
    </dgm:pt>
    <dgm:pt modelId="{ACAE7810-BCB2-4208-B402-25E1665FCD0E}" type="sibTrans" cxnId="{DE9BA43F-78C6-40DD-A8BD-209BF53F6C2D}">
      <dgm:prSet/>
      <dgm:spPr/>
      <dgm:t>
        <a:bodyPr/>
        <a:lstStyle/>
        <a:p>
          <a:endParaRPr lang="en-US"/>
        </a:p>
      </dgm:t>
    </dgm:pt>
    <dgm:pt modelId="{F4A6E052-ABD7-4B0B-8DAE-CCE8D67B770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508F9A1-47D0-40F7-AE40-7D653DF5ACDF}" type="parTrans" cxnId="{06604A9A-109A-4F02-9858-5ECA43C7937B}">
      <dgm:prSet/>
      <dgm:spPr/>
      <dgm:t>
        <a:bodyPr/>
        <a:lstStyle/>
        <a:p>
          <a:endParaRPr lang="en-US"/>
        </a:p>
      </dgm:t>
    </dgm:pt>
    <dgm:pt modelId="{F68798D0-3582-4310-B052-0583110CCF8E}" type="sibTrans" cxnId="{06604A9A-109A-4F02-9858-5ECA43C7937B}">
      <dgm:prSet/>
      <dgm:spPr/>
      <dgm:t>
        <a:bodyPr/>
        <a:lstStyle/>
        <a:p>
          <a:endParaRPr lang="en-US"/>
        </a:p>
      </dgm:t>
    </dgm:pt>
    <dgm:pt modelId="{FF16B80C-D7BD-4263-BA88-48D3ED1A0278}">
      <dgm:prSet phldrT="[Text]"/>
      <dgm:spPr/>
      <dgm:t>
        <a:bodyPr/>
        <a:lstStyle/>
        <a:p>
          <a:r>
            <a:rPr lang="en-US" dirty="0"/>
            <a:t>Include the iostream</a:t>
          </a:r>
        </a:p>
      </dgm:t>
    </dgm:pt>
    <dgm:pt modelId="{C03A45EF-E119-4717-9631-5F36C6A4116E}" type="parTrans" cxnId="{5BF02947-D3D1-4050-BAFA-C87D28799919}">
      <dgm:prSet/>
      <dgm:spPr/>
      <dgm:t>
        <a:bodyPr/>
        <a:lstStyle/>
        <a:p>
          <a:endParaRPr lang="en-US"/>
        </a:p>
      </dgm:t>
    </dgm:pt>
    <dgm:pt modelId="{B0540D8A-D44E-4E38-935E-30E9E27A8372}" type="sibTrans" cxnId="{5BF02947-D3D1-4050-BAFA-C87D28799919}">
      <dgm:prSet/>
      <dgm:spPr/>
      <dgm:t>
        <a:bodyPr/>
        <a:lstStyle/>
        <a:p>
          <a:endParaRPr lang="en-US"/>
        </a:p>
      </dgm:t>
    </dgm:pt>
    <dgm:pt modelId="{D9FC3F50-2629-44EF-A4A6-01C6BE96D7BB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EC9B2FD-A085-4F5D-86EB-4CECFAB821DF}" type="parTrans" cxnId="{048E9815-A803-4876-B17A-B4693FAACD22}">
      <dgm:prSet/>
      <dgm:spPr/>
      <dgm:t>
        <a:bodyPr/>
        <a:lstStyle/>
        <a:p>
          <a:endParaRPr lang="en-US"/>
        </a:p>
      </dgm:t>
    </dgm:pt>
    <dgm:pt modelId="{65062CFF-653B-4E91-BAD3-F3D0E5EEF06C}" type="sibTrans" cxnId="{048E9815-A803-4876-B17A-B4693FAACD22}">
      <dgm:prSet/>
      <dgm:spPr/>
      <dgm:t>
        <a:bodyPr/>
        <a:lstStyle/>
        <a:p>
          <a:endParaRPr lang="en-US"/>
        </a:p>
      </dgm:t>
    </dgm:pt>
    <dgm:pt modelId="{A87476E7-4759-4E4D-AF22-0EDBB0DFAA10}">
      <dgm:prSet phldrT="[Text]"/>
      <dgm:spPr/>
      <dgm:t>
        <a:bodyPr/>
        <a:lstStyle/>
        <a:p>
          <a:r>
            <a:rPr lang="en-US" dirty="0"/>
            <a:t>Print in the main loop.</a:t>
          </a:r>
        </a:p>
      </dgm:t>
    </dgm:pt>
    <dgm:pt modelId="{38B356C9-C300-4A1C-B1BF-65389F79DFAC}" type="parTrans" cxnId="{2C9BE876-5477-4907-BE90-782885F1CCEE}">
      <dgm:prSet/>
      <dgm:spPr/>
      <dgm:t>
        <a:bodyPr/>
        <a:lstStyle/>
        <a:p>
          <a:endParaRPr lang="en-US"/>
        </a:p>
      </dgm:t>
    </dgm:pt>
    <dgm:pt modelId="{EFE34C95-D86D-4E1D-B3F7-6D5347A932A2}" type="sibTrans" cxnId="{2C9BE876-5477-4907-BE90-782885F1CCEE}">
      <dgm:prSet/>
      <dgm:spPr/>
      <dgm:t>
        <a:bodyPr/>
        <a:lstStyle/>
        <a:p>
          <a:endParaRPr lang="en-US"/>
        </a:p>
      </dgm:t>
    </dgm:pt>
    <dgm:pt modelId="{048A030D-F870-4E46-B5AE-B4E9E502FC3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E86B6-802B-48F0-83D4-31FAAF3DFCDF}" type="parTrans" cxnId="{E3C7E9AB-600E-454C-AFAC-6A39149D057E}">
      <dgm:prSet/>
      <dgm:spPr/>
      <dgm:t>
        <a:bodyPr/>
        <a:lstStyle/>
        <a:p>
          <a:endParaRPr lang="en-US"/>
        </a:p>
      </dgm:t>
    </dgm:pt>
    <dgm:pt modelId="{C8B3636C-9E2F-40E5-91F8-D05C62462FBD}" type="sibTrans" cxnId="{E3C7E9AB-600E-454C-AFAC-6A39149D057E}">
      <dgm:prSet/>
      <dgm:spPr/>
      <dgm:t>
        <a:bodyPr/>
        <a:lstStyle/>
        <a:p>
          <a:endParaRPr lang="en-US"/>
        </a:p>
      </dgm:t>
    </dgm:pt>
    <dgm:pt modelId="{AB2D8041-9E5A-4B40-9CEE-C22AA2B1E404}">
      <dgm:prSet phldrT="[Text]"/>
      <dgm:spPr/>
      <dgm:t>
        <a:bodyPr/>
        <a:lstStyle/>
        <a:p>
          <a:r>
            <a:rPr lang="en-US" dirty="0"/>
            <a:t>Compile using </a:t>
          </a:r>
          <a:br>
            <a:rPr lang="en-US" dirty="0"/>
          </a:br>
          <a:r>
            <a:rPr lang="en-US" dirty="0"/>
            <a:t>g++ -o hello hello.cpp</a:t>
          </a:r>
        </a:p>
      </dgm:t>
    </dgm:pt>
    <dgm:pt modelId="{673EAE73-1257-46AF-AFF1-8570490AE16C}" type="parTrans" cxnId="{A583D13A-05B2-4A63-B01C-90F6350CBD15}">
      <dgm:prSet/>
      <dgm:spPr/>
      <dgm:t>
        <a:bodyPr/>
        <a:lstStyle/>
        <a:p>
          <a:endParaRPr lang="en-US"/>
        </a:p>
      </dgm:t>
    </dgm:pt>
    <dgm:pt modelId="{49646107-B6A0-4100-BF2E-5299A001D442}" type="sibTrans" cxnId="{A583D13A-05B2-4A63-B01C-90F6350CBD15}">
      <dgm:prSet/>
      <dgm:spPr/>
      <dgm:t>
        <a:bodyPr/>
        <a:lstStyle/>
        <a:p>
          <a:endParaRPr lang="en-US"/>
        </a:p>
      </dgm:t>
    </dgm:pt>
    <dgm:pt modelId="{78DE28C0-6644-43F9-A52E-86C9A17A7443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C7C7133-9CA9-453A-B5C5-3DA3FF9F1F8A}" type="parTrans" cxnId="{49C8F3DC-6672-422D-AAE9-D9D823D644BF}">
      <dgm:prSet/>
      <dgm:spPr/>
      <dgm:t>
        <a:bodyPr/>
        <a:lstStyle/>
        <a:p>
          <a:endParaRPr lang="en-US"/>
        </a:p>
      </dgm:t>
    </dgm:pt>
    <dgm:pt modelId="{514A30C2-8F4C-4BC4-AE85-373ACFFD0F6D}" type="sibTrans" cxnId="{49C8F3DC-6672-422D-AAE9-D9D823D644BF}">
      <dgm:prSet/>
      <dgm:spPr/>
      <dgm:t>
        <a:bodyPr/>
        <a:lstStyle/>
        <a:p>
          <a:endParaRPr lang="en-US"/>
        </a:p>
      </dgm:t>
    </dgm:pt>
    <dgm:pt modelId="{6C05FCCD-2F35-430B-9268-A1E492F5D12B}">
      <dgm:prSet phldrT="[Text]"/>
      <dgm:spPr/>
      <dgm:t>
        <a:bodyPr/>
        <a:lstStyle/>
        <a:p>
          <a:r>
            <a:rPr lang="en-US" dirty="0"/>
            <a:t>Run using ./hello</a:t>
          </a:r>
        </a:p>
      </dgm:t>
    </dgm:pt>
    <dgm:pt modelId="{B3A271BC-678C-4F25-9809-381C575593BC}" type="parTrans" cxnId="{F22653AF-E65C-4C4D-B904-97A56D9C20AF}">
      <dgm:prSet/>
      <dgm:spPr/>
      <dgm:t>
        <a:bodyPr/>
        <a:lstStyle/>
        <a:p>
          <a:endParaRPr lang="en-US"/>
        </a:p>
      </dgm:t>
    </dgm:pt>
    <dgm:pt modelId="{210E4E94-D34E-49F5-9C85-40E625061B10}" type="sibTrans" cxnId="{F22653AF-E65C-4C4D-B904-97A56D9C20AF}">
      <dgm:prSet/>
      <dgm:spPr/>
      <dgm:t>
        <a:bodyPr/>
        <a:lstStyle/>
        <a:p>
          <a:endParaRPr lang="en-US"/>
        </a:p>
      </dgm:t>
    </dgm:pt>
    <dgm:pt modelId="{1FB55D58-7140-493A-9E73-9348DDCDC4EF}" type="pres">
      <dgm:prSet presAssocID="{62AA6915-14BB-442B-8656-8383DD6C5255}" presName="Name0" presStyleCnt="0">
        <dgm:presLayoutVars>
          <dgm:dir/>
          <dgm:animLvl val="lvl"/>
          <dgm:resizeHandles val="exact"/>
        </dgm:presLayoutVars>
      </dgm:prSet>
      <dgm:spPr/>
    </dgm:pt>
    <dgm:pt modelId="{212719F1-4B8A-4979-91A6-6985C326DBAD}" type="pres">
      <dgm:prSet presAssocID="{88CF2FD6-14EB-4BA5-9AA7-5F6F053872E3}" presName="linNode" presStyleCnt="0"/>
      <dgm:spPr/>
    </dgm:pt>
    <dgm:pt modelId="{F48BBCB2-043C-4F9F-A5BF-D2DFA1BD09DA}" type="pres">
      <dgm:prSet presAssocID="{88CF2FD6-14EB-4BA5-9AA7-5F6F053872E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1A14A99-DA14-4F8A-9AF3-2CDE70E7483F}" type="pres">
      <dgm:prSet presAssocID="{88CF2FD6-14EB-4BA5-9AA7-5F6F053872E3}" presName="descendantText" presStyleLbl="alignAccFollowNode1" presStyleIdx="0" presStyleCnt="5">
        <dgm:presLayoutVars>
          <dgm:bulletEnabled val="1"/>
        </dgm:presLayoutVars>
      </dgm:prSet>
      <dgm:spPr/>
    </dgm:pt>
    <dgm:pt modelId="{E3E9DB9B-A2E1-4D23-8273-A466ADC41EA2}" type="pres">
      <dgm:prSet presAssocID="{1457F036-CB99-4A6B-B493-84D81EDB7EC1}" presName="sp" presStyleCnt="0"/>
      <dgm:spPr/>
    </dgm:pt>
    <dgm:pt modelId="{B0A1E6B5-4023-4D1A-9FC4-8D28710ED5ED}" type="pres">
      <dgm:prSet presAssocID="{F4A6E052-ABD7-4B0B-8DAE-CCE8D67B7706}" presName="linNode" presStyleCnt="0"/>
      <dgm:spPr/>
    </dgm:pt>
    <dgm:pt modelId="{5E6F26E5-A744-43AD-973C-8F5A9261C8F1}" type="pres">
      <dgm:prSet presAssocID="{F4A6E052-ABD7-4B0B-8DAE-CCE8D67B77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708A61-3596-4DDE-86C0-F070E89AE7C3}" type="pres">
      <dgm:prSet presAssocID="{F4A6E052-ABD7-4B0B-8DAE-CCE8D67B7706}" presName="descendantText" presStyleLbl="alignAccFollowNode1" presStyleIdx="1" presStyleCnt="5">
        <dgm:presLayoutVars>
          <dgm:bulletEnabled val="1"/>
        </dgm:presLayoutVars>
      </dgm:prSet>
      <dgm:spPr/>
    </dgm:pt>
    <dgm:pt modelId="{9A408A86-DF2E-4D4F-9376-5B6D6C3EB75A}" type="pres">
      <dgm:prSet presAssocID="{F68798D0-3582-4310-B052-0583110CCF8E}" presName="sp" presStyleCnt="0"/>
      <dgm:spPr/>
    </dgm:pt>
    <dgm:pt modelId="{CABA36E2-E5F0-4420-BDF6-151EDF6E2866}" type="pres">
      <dgm:prSet presAssocID="{D9FC3F50-2629-44EF-A4A6-01C6BE96D7BB}" presName="linNode" presStyleCnt="0"/>
      <dgm:spPr/>
    </dgm:pt>
    <dgm:pt modelId="{DC324F02-0291-453E-BEFF-B8C1753245CB}" type="pres">
      <dgm:prSet presAssocID="{D9FC3F50-2629-44EF-A4A6-01C6BE96D7B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19D2E07-20AC-4AA7-839C-6CFD48088812}" type="pres">
      <dgm:prSet presAssocID="{D9FC3F50-2629-44EF-A4A6-01C6BE96D7BB}" presName="descendantText" presStyleLbl="alignAccFollowNode1" presStyleIdx="2" presStyleCnt="5">
        <dgm:presLayoutVars>
          <dgm:bulletEnabled val="1"/>
        </dgm:presLayoutVars>
      </dgm:prSet>
      <dgm:spPr/>
    </dgm:pt>
    <dgm:pt modelId="{169C31A5-626C-42B3-82E5-3752E228C3A8}" type="pres">
      <dgm:prSet presAssocID="{65062CFF-653B-4E91-BAD3-F3D0E5EEF06C}" presName="sp" presStyleCnt="0"/>
      <dgm:spPr/>
    </dgm:pt>
    <dgm:pt modelId="{208A81D2-0CBC-4CFB-9551-C4D6DD19BE10}" type="pres">
      <dgm:prSet presAssocID="{048A030D-F870-4E46-B5AE-B4E9E502FC34}" presName="linNode" presStyleCnt="0"/>
      <dgm:spPr/>
    </dgm:pt>
    <dgm:pt modelId="{ACF43ADA-D79E-44EF-AA51-DB014CD0153F}" type="pres">
      <dgm:prSet presAssocID="{048A030D-F870-4E46-B5AE-B4E9E502FC3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1F21CB7-EB24-4CBD-87CE-5CA3A2B456E0}" type="pres">
      <dgm:prSet presAssocID="{048A030D-F870-4E46-B5AE-B4E9E502FC34}" presName="descendantText" presStyleLbl="alignAccFollowNode1" presStyleIdx="3" presStyleCnt="5">
        <dgm:presLayoutVars>
          <dgm:bulletEnabled val="1"/>
        </dgm:presLayoutVars>
      </dgm:prSet>
      <dgm:spPr/>
    </dgm:pt>
    <dgm:pt modelId="{C22E267F-BF5F-42B9-BAED-4F0F8D4712C1}" type="pres">
      <dgm:prSet presAssocID="{C8B3636C-9E2F-40E5-91F8-D05C62462FBD}" presName="sp" presStyleCnt="0"/>
      <dgm:spPr/>
    </dgm:pt>
    <dgm:pt modelId="{B7C72827-7EE8-45A0-9CBA-6B2CDFF7FD1B}" type="pres">
      <dgm:prSet presAssocID="{78DE28C0-6644-43F9-A52E-86C9A17A7443}" presName="linNode" presStyleCnt="0"/>
      <dgm:spPr/>
    </dgm:pt>
    <dgm:pt modelId="{7FFCCA5D-3586-4DC8-B546-1F5373D69DF3}" type="pres">
      <dgm:prSet presAssocID="{78DE28C0-6644-43F9-A52E-86C9A17A744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F7B48A8-4826-46BE-84B9-4E9C9204DE4F}" type="pres">
      <dgm:prSet presAssocID="{78DE28C0-6644-43F9-A52E-86C9A17A744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7CDCF12-0D5C-413D-839A-0E42EF6D17A3}" type="presOf" srcId="{AB2D8041-9E5A-4B40-9CEE-C22AA2B1E404}" destId="{51F21CB7-EB24-4CBD-87CE-5CA3A2B456E0}" srcOrd="0" destOrd="0" presId="urn:microsoft.com/office/officeart/2005/8/layout/vList5"/>
    <dgm:cxn modelId="{3F32F313-EA43-4207-9805-732489D6A095}" type="presOf" srcId="{78DE28C0-6644-43F9-A52E-86C9A17A7443}" destId="{7FFCCA5D-3586-4DC8-B546-1F5373D69DF3}" srcOrd="0" destOrd="0" presId="urn:microsoft.com/office/officeart/2005/8/layout/vList5"/>
    <dgm:cxn modelId="{048E9815-A803-4876-B17A-B4693FAACD22}" srcId="{62AA6915-14BB-442B-8656-8383DD6C5255}" destId="{D9FC3F50-2629-44EF-A4A6-01C6BE96D7BB}" srcOrd="2" destOrd="0" parTransId="{1EC9B2FD-A085-4F5D-86EB-4CECFAB821DF}" sibTransId="{65062CFF-653B-4E91-BAD3-F3D0E5EEF06C}"/>
    <dgm:cxn modelId="{B546E619-154B-4579-8633-AAE8CD313549}" srcId="{62AA6915-14BB-442B-8656-8383DD6C5255}" destId="{88CF2FD6-14EB-4BA5-9AA7-5F6F053872E3}" srcOrd="0" destOrd="0" parTransId="{E5E7BBF1-C8D4-43D4-B1BB-697A3B515459}" sibTransId="{1457F036-CB99-4A6B-B493-84D81EDB7EC1}"/>
    <dgm:cxn modelId="{A583D13A-05B2-4A63-B01C-90F6350CBD15}" srcId="{048A030D-F870-4E46-B5AE-B4E9E502FC34}" destId="{AB2D8041-9E5A-4B40-9CEE-C22AA2B1E404}" srcOrd="0" destOrd="0" parTransId="{673EAE73-1257-46AF-AFF1-8570490AE16C}" sibTransId="{49646107-B6A0-4100-BF2E-5299A001D442}"/>
    <dgm:cxn modelId="{DE9BA43F-78C6-40DD-A8BD-209BF53F6C2D}" srcId="{88CF2FD6-14EB-4BA5-9AA7-5F6F053872E3}" destId="{9F372A8D-80CD-4ED0-8B46-DB1F89FC1998}" srcOrd="0" destOrd="0" parTransId="{0BF31993-8891-4B45-80AC-C05C7E998EEE}" sibTransId="{ACAE7810-BCB2-4208-B402-25E1665FCD0E}"/>
    <dgm:cxn modelId="{5BF02947-D3D1-4050-BAFA-C87D28799919}" srcId="{F4A6E052-ABD7-4B0B-8DAE-CCE8D67B7706}" destId="{FF16B80C-D7BD-4263-BA88-48D3ED1A0278}" srcOrd="0" destOrd="0" parTransId="{C03A45EF-E119-4717-9631-5F36C6A4116E}" sibTransId="{B0540D8A-D44E-4E38-935E-30E9E27A8372}"/>
    <dgm:cxn modelId="{A6AF6070-F3D1-46F4-94EA-F80C5F2688D2}" type="presOf" srcId="{048A030D-F870-4E46-B5AE-B4E9E502FC34}" destId="{ACF43ADA-D79E-44EF-AA51-DB014CD0153F}" srcOrd="0" destOrd="0" presId="urn:microsoft.com/office/officeart/2005/8/layout/vList5"/>
    <dgm:cxn modelId="{2C9BE876-5477-4907-BE90-782885F1CCEE}" srcId="{D9FC3F50-2629-44EF-A4A6-01C6BE96D7BB}" destId="{A87476E7-4759-4E4D-AF22-0EDBB0DFAA10}" srcOrd="0" destOrd="0" parTransId="{38B356C9-C300-4A1C-B1BF-65389F79DFAC}" sibTransId="{EFE34C95-D86D-4E1D-B3F7-6D5347A932A2}"/>
    <dgm:cxn modelId="{D9DE6D7A-3CE6-4D8E-9DCC-31C391A2C12C}" type="presOf" srcId="{D9FC3F50-2629-44EF-A4A6-01C6BE96D7BB}" destId="{DC324F02-0291-453E-BEFF-B8C1753245CB}" srcOrd="0" destOrd="0" presId="urn:microsoft.com/office/officeart/2005/8/layout/vList5"/>
    <dgm:cxn modelId="{E270EA82-2690-40A5-92C4-1A88610FC0AE}" type="presOf" srcId="{9F372A8D-80CD-4ED0-8B46-DB1F89FC1998}" destId="{C1A14A99-DA14-4F8A-9AF3-2CDE70E7483F}" srcOrd="0" destOrd="0" presId="urn:microsoft.com/office/officeart/2005/8/layout/vList5"/>
    <dgm:cxn modelId="{ABA35E91-FA0B-45E4-B66F-C26278CAFE55}" type="presOf" srcId="{FF16B80C-D7BD-4263-BA88-48D3ED1A0278}" destId="{32708A61-3596-4DDE-86C0-F070E89AE7C3}" srcOrd="0" destOrd="0" presId="urn:microsoft.com/office/officeart/2005/8/layout/vList5"/>
    <dgm:cxn modelId="{A2F56D98-BDCB-40C6-91BD-41F19DF8153C}" type="presOf" srcId="{62AA6915-14BB-442B-8656-8383DD6C5255}" destId="{1FB55D58-7140-493A-9E73-9348DDCDC4EF}" srcOrd="0" destOrd="0" presId="urn:microsoft.com/office/officeart/2005/8/layout/vList5"/>
    <dgm:cxn modelId="{06604A9A-109A-4F02-9858-5ECA43C7937B}" srcId="{62AA6915-14BB-442B-8656-8383DD6C5255}" destId="{F4A6E052-ABD7-4B0B-8DAE-CCE8D67B7706}" srcOrd="1" destOrd="0" parTransId="{D508F9A1-47D0-40F7-AE40-7D653DF5ACDF}" sibTransId="{F68798D0-3582-4310-B052-0583110CCF8E}"/>
    <dgm:cxn modelId="{B705B59F-5C5A-4FBE-ACBB-79C9151A516B}" type="presOf" srcId="{88CF2FD6-14EB-4BA5-9AA7-5F6F053872E3}" destId="{F48BBCB2-043C-4F9F-A5BF-D2DFA1BD09DA}" srcOrd="0" destOrd="0" presId="urn:microsoft.com/office/officeart/2005/8/layout/vList5"/>
    <dgm:cxn modelId="{62A2D2A1-E334-4E1D-A93F-E0638AAC98EF}" type="presOf" srcId="{6C05FCCD-2F35-430B-9268-A1E492F5D12B}" destId="{9F7B48A8-4826-46BE-84B9-4E9C9204DE4F}" srcOrd="0" destOrd="0" presId="urn:microsoft.com/office/officeart/2005/8/layout/vList5"/>
    <dgm:cxn modelId="{E3C7E9AB-600E-454C-AFAC-6A39149D057E}" srcId="{62AA6915-14BB-442B-8656-8383DD6C5255}" destId="{048A030D-F870-4E46-B5AE-B4E9E502FC34}" srcOrd="3" destOrd="0" parTransId="{DB4E86B6-802B-48F0-83D4-31FAAF3DFCDF}" sibTransId="{C8B3636C-9E2F-40E5-91F8-D05C62462FBD}"/>
    <dgm:cxn modelId="{2F2A08AC-333B-4578-94AE-BD7917361A46}" type="presOf" srcId="{A87476E7-4759-4E4D-AF22-0EDBB0DFAA10}" destId="{419D2E07-20AC-4AA7-839C-6CFD48088812}" srcOrd="0" destOrd="0" presId="urn:microsoft.com/office/officeart/2005/8/layout/vList5"/>
    <dgm:cxn modelId="{F22653AF-E65C-4C4D-B904-97A56D9C20AF}" srcId="{78DE28C0-6644-43F9-A52E-86C9A17A7443}" destId="{6C05FCCD-2F35-430B-9268-A1E492F5D12B}" srcOrd="0" destOrd="0" parTransId="{B3A271BC-678C-4F25-9809-381C575593BC}" sibTransId="{210E4E94-D34E-49F5-9C85-40E625061B10}"/>
    <dgm:cxn modelId="{2E3A03B8-D8DC-4467-AE30-B63797E50CFE}" type="presOf" srcId="{F4A6E052-ABD7-4B0B-8DAE-CCE8D67B7706}" destId="{5E6F26E5-A744-43AD-973C-8F5A9261C8F1}" srcOrd="0" destOrd="0" presId="urn:microsoft.com/office/officeart/2005/8/layout/vList5"/>
    <dgm:cxn modelId="{49C8F3DC-6672-422D-AAE9-D9D823D644BF}" srcId="{62AA6915-14BB-442B-8656-8383DD6C5255}" destId="{78DE28C0-6644-43F9-A52E-86C9A17A7443}" srcOrd="4" destOrd="0" parTransId="{DC7C7133-9CA9-453A-B5C5-3DA3FF9F1F8A}" sibTransId="{514A30C2-8F4C-4BC4-AE85-373ACFFD0F6D}"/>
    <dgm:cxn modelId="{03D4BDC2-250F-4330-B148-8FCC5EEB6D31}" type="presParOf" srcId="{1FB55D58-7140-493A-9E73-9348DDCDC4EF}" destId="{212719F1-4B8A-4979-91A6-6985C326DBAD}" srcOrd="0" destOrd="0" presId="urn:microsoft.com/office/officeart/2005/8/layout/vList5"/>
    <dgm:cxn modelId="{F81DEB38-A336-4ADD-90F4-016F36DCDFF0}" type="presParOf" srcId="{212719F1-4B8A-4979-91A6-6985C326DBAD}" destId="{F48BBCB2-043C-4F9F-A5BF-D2DFA1BD09DA}" srcOrd="0" destOrd="0" presId="urn:microsoft.com/office/officeart/2005/8/layout/vList5"/>
    <dgm:cxn modelId="{110E940C-2F3D-4A76-ADDB-353C34E88F1B}" type="presParOf" srcId="{212719F1-4B8A-4979-91A6-6985C326DBAD}" destId="{C1A14A99-DA14-4F8A-9AF3-2CDE70E7483F}" srcOrd="1" destOrd="0" presId="urn:microsoft.com/office/officeart/2005/8/layout/vList5"/>
    <dgm:cxn modelId="{C55D85BA-E6FA-477C-8989-2257606CD12A}" type="presParOf" srcId="{1FB55D58-7140-493A-9E73-9348DDCDC4EF}" destId="{E3E9DB9B-A2E1-4D23-8273-A466ADC41EA2}" srcOrd="1" destOrd="0" presId="urn:microsoft.com/office/officeart/2005/8/layout/vList5"/>
    <dgm:cxn modelId="{71977445-7013-43E4-BE73-18B714870DA9}" type="presParOf" srcId="{1FB55D58-7140-493A-9E73-9348DDCDC4EF}" destId="{B0A1E6B5-4023-4D1A-9FC4-8D28710ED5ED}" srcOrd="2" destOrd="0" presId="urn:microsoft.com/office/officeart/2005/8/layout/vList5"/>
    <dgm:cxn modelId="{4DB8658D-A467-4B25-BA4A-F15400DEBA92}" type="presParOf" srcId="{B0A1E6B5-4023-4D1A-9FC4-8D28710ED5ED}" destId="{5E6F26E5-A744-43AD-973C-8F5A9261C8F1}" srcOrd="0" destOrd="0" presId="urn:microsoft.com/office/officeart/2005/8/layout/vList5"/>
    <dgm:cxn modelId="{C0F11C6E-DAF8-4ACF-A8FB-2062248CC538}" type="presParOf" srcId="{B0A1E6B5-4023-4D1A-9FC4-8D28710ED5ED}" destId="{32708A61-3596-4DDE-86C0-F070E89AE7C3}" srcOrd="1" destOrd="0" presId="urn:microsoft.com/office/officeart/2005/8/layout/vList5"/>
    <dgm:cxn modelId="{8CA7E0FB-F88B-4809-843D-5CE25EFA2DCD}" type="presParOf" srcId="{1FB55D58-7140-493A-9E73-9348DDCDC4EF}" destId="{9A408A86-DF2E-4D4F-9376-5B6D6C3EB75A}" srcOrd="3" destOrd="0" presId="urn:microsoft.com/office/officeart/2005/8/layout/vList5"/>
    <dgm:cxn modelId="{35509D92-B31B-45A1-8585-84C90A723652}" type="presParOf" srcId="{1FB55D58-7140-493A-9E73-9348DDCDC4EF}" destId="{CABA36E2-E5F0-4420-BDF6-151EDF6E2866}" srcOrd="4" destOrd="0" presId="urn:microsoft.com/office/officeart/2005/8/layout/vList5"/>
    <dgm:cxn modelId="{B1BFC1D1-FD77-4A0C-B7E5-B559F13B0B6C}" type="presParOf" srcId="{CABA36E2-E5F0-4420-BDF6-151EDF6E2866}" destId="{DC324F02-0291-453E-BEFF-B8C1753245CB}" srcOrd="0" destOrd="0" presId="urn:microsoft.com/office/officeart/2005/8/layout/vList5"/>
    <dgm:cxn modelId="{26FA2ABE-7382-460C-A84B-92D9A068C3FA}" type="presParOf" srcId="{CABA36E2-E5F0-4420-BDF6-151EDF6E2866}" destId="{419D2E07-20AC-4AA7-839C-6CFD48088812}" srcOrd="1" destOrd="0" presId="urn:microsoft.com/office/officeart/2005/8/layout/vList5"/>
    <dgm:cxn modelId="{36BD7997-7023-4863-9B7C-72DC62954C42}" type="presParOf" srcId="{1FB55D58-7140-493A-9E73-9348DDCDC4EF}" destId="{169C31A5-626C-42B3-82E5-3752E228C3A8}" srcOrd="5" destOrd="0" presId="urn:microsoft.com/office/officeart/2005/8/layout/vList5"/>
    <dgm:cxn modelId="{CC6163EA-DC3A-4EA2-B67D-10454206F9FC}" type="presParOf" srcId="{1FB55D58-7140-493A-9E73-9348DDCDC4EF}" destId="{208A81D2-0CBC-4CFB-9551-C4D6DD19BE10}" srcOrd="6" destOrd="0" presId="urn:microsoft.com/office/officeart/2005/8/layout/vList5"/>
    <dgm:cxn modelId="{CEFFEA77-BC90-4D73-843C-8C8A14ECE1F6}" type="presParOf" srcId="{208A81D2-0CBC-4CFB-9551-C4D6DD19BE10}" destId="{ACF43ADA-D79E-44EF-AA51-DB014CD0153F}" srcOrd="0" destOrd="0" presId="urn:microsoft.com/office/officeart/2005/8/layout/vList5"/>
    <dgm:cxn modelId="{3C38E0E2-4D2F-452E-A8F2-AC7A69A5968B}" type="presParOf" srcId="{208A81D2-0CBC-4CFB-9551-C4D6DD19BE10}" destId="{51F21CB7-EB24-4CBD-87CE-5CA3A2B456E0}" srcOrd="1" destOrd="0" presId="urn:microsoft.com/office/officeart/2005/8/layout/vList5"/>
    <dgm:cxn modelId="{4979C52B-2313-4AB5-9BCE-16E24F3112F6}" type="presParOf" srcId="{1FB55D58-7140-493A-9E73-9348DDCDC4EF}" destId="{C22E267F-BF5F-42B9-BAED-4F0F8D4712C1}" srcOrd="7" destOrd="0" presId="urn:microsoft.com/office/officeart/2005/8/layout/vList5"/>
    <dgm:cxn modelId="{9BCE07D0-3CD6-4928-99C9-53CF1C691C86}" type="presParOf" srcId="{1FB55D58-7140-493A-9E73-9348DDCDC4EF}" destId="{B7C72827-7EE8-45A0-9CBA-6B2CDFF7FD1B}" srcOrd="8" destOrd="0" presId="urn:microsoft.com/office/officeart/2005/8/layout/vList5"/>
    <dgm:cxn modelId="{F29EB108-0EF4-4FDA-92F9-7840CD59597F}" type="presParOf" srcId="{B7C72827-7EE8-45A0-9CBA-6B2CDFF7FD1B}" destId="{7FFCCA5D-3586-4DC8-B546-1F5373D69DF3}" srcOrd="0" destOrd="0" presId="urn:microsoft.com/office/officeart/2005/8/layout/vList5"/>
    <dgm:cxn modelId="{0BF0036F-E6FC-48C0-995E-202A9ADC5EF9}" type="presParOf" srcId="{B7C72827-7EE8-45A0-9CBA-6B2CDFF7FD1B}" destId="{9F7B48A8-4826-46BE-84B9-4E9C9204DE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F0407C-2A36-47C4-969C-4C892A075C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B2FC6-DA0F-4017-853B-4DB7D33070DE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D34729F-2664-4613-A6B1-A346FA33DAD0}" type="parTrans" cxnId="{63A7A972-EA01-4B10-8187-1C10B8EF7D5F}">
      <dgm:prSet/>
      <dgm:spPr/>
      <dgm:t>
        <a:bodyPr/>
        <a:lstStyle/>
        <a:p>
          <a:endParaRPr lang="en-US"/>
        </a:p>
      </dgm:t>
    </dgm:pt>
    <dgm:pt modelId="{B7B9ED98-F1CC-44AB-82FD-D910DA06FDD6}" type="sibTrans" cxnId="{63A7A972-EA01-4B10-8187-1C10B8EF7D5F}">
      <dgm:prSet/>
      <dgm:spPr/>
      <dgm:t>
        <a:bodyPr/>
        <a:lstStyle/>
        <a:p>
          <a:endParaRPr lang="en-US"/>
        </a:p>
      </dgm:t>
    </dgm:pt>
    <dgm:pt modelId="{C95BE664-00A4-4C3D-AD84-EE5E6B316CA5}">
      <dgm:prSet phldrT="[Text]"/>
      <dgm:spPr/>
      <dgm:t>
        <a:bodyPr/>
        <a:lstStyle/>
        <a:p>
          <a:r>
            <a:rPr lang="en-US" dirty="0"/>
            <a:t>Create a file called hello.f90</a:t>
          </a:r>
        </a:p>
      </dgm:t>
    </dgm:pt>
    <dgm:pt modelId="{61C0EDA8-292A-4B84-8419-C7E596DE76BB}" type="parTrans" cxnId="{3EF754C7-0B88-43FF-930C-036A65FB1370}">
      <dgm:prSet/>
      <dgm:spPr/>
      <dgm:t>
        <a:bodyPr/>
        <a:lstStyle/>
        <a:p>
          <a:endParaRPr lang="en-US"/>
        </a:p>
      </dgm:t>
    </dgm:pt>
    <dgm:pt modelId="{62DD08F6-3065-48F5-8F12-EA6B783BB190}" type="sibTrans" cxnId="{3EF754C7-0B88-43FF-930C-036A65FB1370}">
      <dgm:prSet/>
      <dgm:spPr/>
      <dgm:t>
        <a:bodyPr/>
        <a:lstStyle/>
        <a:p>
          <a:endParaRPr lang="en-US"/>
        </a:p>
      </dgm:t>
    </dgm:pt>
    <dgm:pt modelId="{FA0507E6-9A2C-48B5-944A-9FBB1D403A67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5D19E7D-8D7B-4B08-964F-EBFD9BB1D244}" type="parTrans" cxnId="{A9F035D4-D226-4FDE-B667-0ED776C2CF60}">
      <dgm:prSet/>
      <dgm:spPr/>
      <dgm:t>
        <a:bodyPr/>
        <a:lstStyle/>
        <a:p>
          <a:endParaRPr lang="en-US"/>
        </a:p>
      </dgm:t>
    </dgm:pt>
    <dgm:pt modelId="{E6CF40C9-A780-48FC-A126-B509F988A6E2}" type="sibTrans" cxnId="{A9F035D4-D226-4FDE-B667-0ED776C2CF60}">
      <dgm:prSet/>
      <dgm:spPr/>
      <dgm:t>
        <a:bodyPr/>
        <a:lstStyle/>
        <a:p>
          <a:endParaRPr lang="en-US"/>
        </a:p>
      </dgm:t>
    </dgm:pt>
    <dgm:pt modelId="{9DE5257D-1A2E-4BB9-84AD-A15A4FDD8F3C}">
      <dgm:prSet phldrT="[Text]"/>
      <dgm:spPr/>
      <dgm:t>
        <a:bodyPr/>
        <a:lstStyle/>
        <a:p>
          <a:r>
            <a:rPr lang="en-US" dirty="0"/>
            <a:t>Add the program wrapper and implicit none</a:t>
          </a:r>
        </a:p>
      </dgm:t>
    </dgm:pt>
    <dgm:pt modelId="{54E0C7C5-4A5D-4984-A5EA-4C5EE467707E}" type="parTrans" cxnId="{E0D335CE-23E5-479C-92A4-4FCB3D32D65A}">
      <dgm:prSet/>
      <dgm:spPr/>
      <dgm:t>
        <a:bodyPr/>
        <a:lstStyle/>
        <a:p>
          <a:endParaRPr lang="en-US"/>
        </a:p>
      </dgm:t>
    </dgm:pt>
    <dgm:pt modelId="{45DEDB50-DA0D-43CD-87A7-1432976E7774}" type="sibTrans" cxnId="{E0D335CE-23E5-479C-92A4-4FCB3D32D65A}">
      <dgm:prSet/>
      <dgm:spPr/>
      <dgm:t>
        <a:bodyPr/>
        <a:lstStyle/>
        <a:p>
          <a:endParaRPr lang="en-US"/>
        </a:p>
      </dgm:t>
    </dgm:pt>
    <dgm:pt modelId="{B1885519-D537-4BA2-8159-D48779366F0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E667F58-8CDE-4618-AE86-C9E54EB303D8}" type="parTrans" cxnId="{A507BB59-07DF-45A1-AB36-17B1C73C8FFC}">
      <dgm:prSet/>
      <dgm:spPr/>
      <dgm:t>
        <a:bodyPr/>
        <a:lstStyle/>
        <a:p>
          <a:endParaRPr lang="en-US"/>
        </a:p>
      </dgm:t>
    </dgm:pt>
    <dgm:pt modelId="{18B79893-5781-4B1C-A7A2-33976AC662DE}" type="sibTrans" cxnId="{A507BB59-07DF-45A1-AB36-17B1C73C8FFC}">
      <dgm:prSet/>
      <dgm:spPr/>
      <dgm:t>
        <a:bodyPr/>
        <a:lstStyle/>
        <a:p>
          <a:endParaRPr lang="en-US"/>
        </a:p>
      </dgm:t>
    </dgm:pt>
    <dgm:pt modelId="{8ED1A553-E13F-4F75-8B78-2AEE44A719A3}">
      <dgm:prSet phldrT="[Text]"/>
      <dgm:spPr/>
      <dgm:t>
        <a:bodyPr/>
        <a:lstStyle/>
        <a:p>
          <a:r>
            <a:rPr lang="en-US" dirty="0"/>
            <a:t>print*, “Hello World”</a:t>
          </a:r>
        </a:p>
      </dgm:t>
    </dgm:pt>
    <dgm:pt modelId="{57F22A85-2C62-4C52-90E3-5EE7D3AB743D}" type="parTrans" cxnId="{AB22275F-AEE3-45F1-B992-2B7004705EFF}">
      <dgm:prSet/>
      <dgm:spPr/>
      <dgm:t>
        <a:bodyPr/>
        <a:lstStyle/>
        <a:p>
          <a:endParaRPr lang="en-US"/>
        </a:p>
      </dgm:t>
    </dgm:pt>
    <dgm:pt modelId="{5B7B07BA-206F-4991-9513-23AA859228E7}" type="sibTrans" cxnId="{AB22275F-AEE3-45F1-B992-2B7004705EFF}">
      <dgm:prSet/>
      <dgm:spPr/>
      <dgm:t>
        <a:bodyPr/>
        <a:lstStyle/>
        <a:p>
          <a:endParaRPr lang="en-US"/>
        </a:p>
      </dgm:t>
    </dgm:pt>
    <dgm:pt modelId="{597D020C-6ABA-4394-9FB5-1D97ECCF0A3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7134E517-35AC-49EA-B6D7-71CBF5AD29B2}" type="parTrans" cxnId="{D2E9F548-1056-4D82-88AD-2D16FD2E7E10}">
      <dgm:prSet/>
      <dgm:spPr/>
      <dgm:t>
        <a:bodyPr/>
        <a:lstStyle/>
        <a:p>
          <a:endParaRPr lang="en-US"/>
        </a:p>
      </dgm:t>
    </dgm:pt>
    <dgm:pt modelId="{7CE6BB30-E558-4A47-B09F-4CF92EDA090D}" type="sibTrans" cxnId="{D2E9F548-1056-4D82-88AD-2D16FD2E7E10}">
      <dgm:prSet/>
      <dgm:spPr/>
      <dgm:t>
        <a:bodyPr/>
        <a:lstStyle/>
        <a:p>
          <a:endParaRPr lang="en-US"/>
        </a:p>
      </dgm:t>
    </dgm:pt>
    <dgm:pt modelId="{A5AB1693-1C4F-44EE-A40C-A65D0DE36773}">
      <dgm:prSet phldrT="[Text]"/>
      <dgm:spPr/>
      <dgm:t>
        <a:bodyPr/>
        <a:lstStyle/>
        <a:p>
          <a:r>
            <a:rPr lang="en-US" dirty="0"/>
            <a:t>Compile with </a:t>
          </a:r>
          <a:br>
            <a:rPr lang="en-US" dirty="0"/>
          </a:br>
          <a:r>
            <a:rPr lang="en-US" dirty="0" err="1"/>
            <a:t>gfortran</a:t>
          </a:r>
          <a:r>
            <a:rPr lang="en-US" dirty="0"/>
            <a:t> –o hello hello.f90</a:t>
          </a:r>
        </a:p>
      </dgm:t>
    </dgm:pt>
    <dgm:pt modelId="{C22C6DD0-DC9D-4CFA-A846-9706714F2607}" type="parTrans" cxnId="{CCBC4F18-E41F-4294-B33E-809D3534CFF3}">
      <dgm:prSet/>
      <dgm:spPr/>
      <dgm:t>
        <a:bodyPr/>
        <a:lstStyle/>
        <a:p>
          <a:endParaRPr lang="en-US"/>
        </a:p>
      </dgm:t>
    </dgm:pt>
    <dgm:pt modelId="{508ED2DF-A59C-4EFF-81F2-D76453ACAFA4}" type="sibTrans" cxnId="{CCBC4F18-E41F-4294-B33E-809D3534CFF3}">
      <dgm:prSet/>
      <dgm:spPr/>
      <dgm:t>
        <a:bodyPr/>
        <a:lstStyle/>
        <a:p>
          <a:endParaRPr lang="en-US"/>
        </a:p>
      </dgm:t>
    </dgm:pt>
    <dgm:pt modelId="{30205A11-C12A-4C85-86CC-A390BC478A3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CB46D26-0B00-4D74-B06C-705C52F7234A}" type="parTrans" cxnId="{2C826E82-A8D4-40B7-8B49-2415C42B9BCC}">
      <dgm:prSet/>
      <dgm:spPr/>
      <dgm:t>
        <a:bodyPr/>
        <a:lstStyle/>
        <a:p>
          <a:endParaRPr lang="en-US"/>
        </a:p>
      </dgm:t>
    </dgm:pt>
    <dgm:pt modelId="{34A45BC6-6B56-4E19-887A-44CAB3CCA53F}" type="sibTrans" cxnId="{2C826E82-A8D4-40B7-8B49-2415C42B9BCC}">
      <dgm:prSet/>
      <dgm:spPr/>
      <dgm:t>
        <a:bodyPr/>
        <a:lstStyle/>
        <a:p>
          <a:endParaRPr lang="en-US"/>
        </a:p>
      </dgm:t>
    </dgm:pt>
    <dgm:pt modelId="{5ABE6506-6E6E-47A3-B029-B9A664585460}">
      <dgm:prSet phldrT="[Text]"/>
      <dgm:spPr/>
      <dgm:t>
        <a:bodyPr/>
        <a:lstStyle/>
        <a:p>
          <a:r>
            <a:rPr lang="en-US" dirty="0"/>
            <a:t>Run with ./hello</a:t>
          </a:r>
        </a:p>
      </dgm:t>
    </dgm:pt>
    <dgm:pt modelId="{FE6A0105-724B-4E08-AA25-2C249D851196}" type="parTrans" cxnId="{F467205E-A337-47EC-AF6D-2AEC05E91EC1}">
      <dgm:prSet/>
      <dgm:spPr/>
      <dgm:t>
        <a:bodyPr/>
        <a:lstStyle/>
        <a:p>
          <a:endParaRPr lang="en-US"/>
        </a:p>
      </dgm:t>
    </dgm:pt>
    <dgm:pt modelId="{4465AB9E-3403-40C5-BFEB-4EACF425D8B0}" type="sibTrans" cxnId="{F467205E-A337-47EC-AF6D-2AEC05E91EC1}">
      <dgm:prSet/>
      <dgm:spPr/>
      <dgm:t>
        <a:bodyPr/>
        <a:lstStyle/>
        <a:p>
          <a:endParaRPr lang="en-US"/>
        </a:p>
      </dgm:t>
    </dgm:pt>
    <dgm:pt modelId="{35EB18B9-9C61-48F2-8333-F8F37F6C00F4}" type="pres">
      <dgm:prSet presAssocID="{5FF0407C-2A36-47C4-969C-4C892A075C5F}" presName="Name0" presStyleCnt="0">
        <dgm:presLayoutVars>
          <dgm:dir/>
          <dgm:animLvl val="lvl"/>
          <dgm:resizeHandles val="exact"/>
        </dgm:presLayoutVars>
      </dgm:prSet>
      <dgm:spPr/>
    </dgm:pt>
    <dgm:pt modelId="{56A62B0A-5300-43E2-AB65-4C3694D5CCFB}" type="pres">
      <dgm:prSet presAssocID="{A15B2FC6-DA0F-4017-853B-4DB7D33070DE}" presName="linNode" presStyleCnt="0"/>
      <dgm:spPr/>
    </dgm:pt>
    <dgm:pt modelId="{EEDFF2AD-C04B-4112-AA98-0357AC3CDE9E}" type="pres">
      <dgm:prSet presAssocID="{A15B2FC6-DA0F-4017-853B-4DB7D33070D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1A99C05-D4C8-45F5-9BD7-A76D43D6C7BA}" type="pres">
      <dgm:prSet presAssocID="{A15B2FC6-DA0F-4017-853B-4DB7D33070DE}" presName="descendantText" presStyleLbl="alignAccFollowNode1" presStyleIdx="0" presStyleCnt="5">
        <dgm:presLayoutVars>
          <dgm:bulletEnabled val="1"/>
        </dgm:presLayoutVars>
      </dgm:prSet>
      <dgm:spPr/>
    </dgm:pt>
    <dgm:pt modelId="{07DEE8DB-3696-4B24-BECC-0F2BFF60AEBB}" type="pres">
      <dgm:prSet presAssocID="{B7B9ED98-F1CC-44AB-82FD-D910DA06FDD6}" presName="sp" presStyleCnt="0"/>
      <dgm:spPr/>
    </dgm:pt>
    <dgm:pt modelId="{C16DC55E-20AF-436B-9540-E221DDFDC65D}" type="pres">
      <dgm:prSet presAssocID="{FA0507E6-9A2C-48B5-944A-9FBB1D403A67}" presName="linNode" presStyleCnt="0"/>
      <dgm:spPr/>
    </dgm:pt>
    <dgm:pt modelId="{1ABA777A-0B84-4F8E-A722-DE1D44457DFC}" type="pres">
      <dgm:prSet presAssocID="{FA0507E6-9A2C-48B5-944A-9FBB1D403A6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F8A9CFA-CD3A-4766-B5D4-CE0B88CC7594}" type="pres">
      <dgm:prSet presAssocID="{FA0507E6-9A2C-48B5-944A-9FBB1D403A67}" presName="descendantText" presStyleLbl="alignAccFollowNode1" presStyleIdx="1" presStyleCnt="5">
        <dgm:presLayoutVars>
          <dgm:bulletEnabled val="1"/>
        </dgm:presLayoutVars>
      </dgm:prSet>
      <dgm:spPr/>
    </dgm:pt>
    <dgm:pt modelId="{E0009AE8-3E2F-42E9-B989-37A4553B784A}" type="pres">
      <dgm:prSet presAssocID="{E6CF40C9-A780-48FC-A126-B509F988A6E2}" presName="sp" presStyleCnt="0"/>
      <dgm:spPr/>
    </dgm:pt>
    <dgm:pt modelId="{D0B834E2-3367-4859-B12B-AD2D3C3ABD71}" type="pres">
      <dgm:prSet presAssocID="{B1885519-D537-4BA2-8159-D48779366F0E}" presName="linNode" presStyleCnt="0"/>
      <dgm:spPr/>
    </dgm:pt>
    <dgm:pt modelId="{C05556A3-EB25-404B-94DE-03E12184DA35}" type="pres">
      <dgm:prSet presAssocID="{B1885519-D537-4BA2-8159-D48779366F0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22F1D9C-F122-4350-AAA2-66D3F5397AB6}" type="pres">
      <dgm:prSet presAssocID="{B1885519-D537-4BA2-8159-D48779366F0E}" presName="descendantText" presStyleLbl="alignAccFollowNode1" presStyleIdx="2" presStyleCnt="5">
        <dgm:presLayoutVars>
          <dgm:bulletEnabled val="1"/>
        </dgm:presLayoutVars>
      </dgm:prSet>
      <dgm:spPr/>
    </dgm:pt>
    <dgm:pt modelId="{627258FC-A39D-4746-8505-94DF50BB9938}" type="pres">
      <dgm:prSet presAssocID="{18B79893-5781-4B1C-A7A2-33976AC662DE}" presName="sp" presStyleCnt="0"/>
      <dgm:spPr/>
    </dgm:pt>
    <dgm:pt modelId="{12996CC1-272A-4A3E-9446-CFF8B053DC15}" type="pres">
      <dgm:prSet presAssocID="{597D020C-6ABA-4394-9FB5-1D97ECCF0A31}" presName="linNode" presStyleCnt="0"/>
      <dgm:spPr/>
    </dgm:pt>
    <dgm:pt modelId="{F87D9D80-789E-43B8-AF56-E022DCBE0AC8}" type="pres">
      <dgm:prSet presAssocID="{597D020C-6ABA-4394-9FB5-1D97ECCF0A3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9CA8D80-3A38-488B-BC9A-30B3FE739BF4}" type="pres">
      <dgm:prSet presAssocID="{597D020C-6ABA-4394-9FB5-1D97ECCF0A31}" presName="descendantText" presStyleLbl="alignAccFollowNode1" presStyleIdx="3" presStyleCnt="5">
        <dgm:presLayoutVars>
          <dgm:bulletEnabled val="1"/>
        </dgm:presLayoutVars>
      </dgm:prSet>
      <dgm:spPr/>
    </dgm:pt>
    <dgm:pt modelId="{E5559084-F003-4CB3-B95F-E9167134F8AA}" type="pres">
      <dgm:prSet presAssocID="{7CE6BB30-E558-4A47-B09F-4CF92EDA090D}" presName="sp" presStyleCnt="0"/>
      <dgm:spPr/>
    </dgm:pt>
    <dgm:pt modelId="{252EBA2C-18A4-4C7C-A540-AF6D096EE17F}" type="pres">
      <dgm:prSet presAssocID="{30205A11-C12A-4C85-86CC-A390BC478A3D}" presName="linNode" presStyleCnt="0"/>
      <dgm:spPr/>
    </dgm:pt>
    <dgm:pt modelId="{323AA7A2-6709-47EF-AE4F-0980DD8ED40B}" type="pres">
      <dgm:prSet presAssocID="{30205A11-C12A-4C85-86CC-A390BC478A3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0ECC6C-0EC3-4EFD-8777-E92CFF1E2A0E}" type="pres">
      <dgm:prSet presAssocID="{30205A11-C12A-4C85-86CC-A390BC478A3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B1CAC14-140E-41F0-A398-BAFBB3CB1F60}" type="presOf" srcId="{30205A11-C12A-4C85-86CC-A390BC478A3D}" destId="{323AA7A2-6709-47EF-AE4F-0980DD8ED40B}" srcOrd="0" destOrd="0" presId="urn:microsoft.com/office/officeart/2005/8/layout/vList5"/>
    <dgm:cxn modelId="{CCBC4F18-E41F-4294-B33E-809D3534CFF3}" srcId="{597D020C-6ABA-4394-9FB5-1D97ECCF0A31}" destId="{A5AB1693-1C4F-44EE-A40C-A65D0DE36773}" srcOrd="0" destOrd="0" parTransId="{C22C6DD0-DC9D-4CFA-A846-9706714F2607}" sibTransId="{508ED2DF-A59C-4EFF-81F2-D76453ACAFA4}"/>
    <dgm:cxn modelId="{E48ED821-98F7-4051-BFCE-3EAD0A390A82}" type="presOf" srcId="{597D020C-6ABA-4394-9FB5-1D97ECCF0A31}" destId="{F87D9D80-789E-43B8-AF56-E022DCBE0AC8}" srcOrd="0" destOrd="0" presId="urn:microsoft.com/office/officeart/2005/8/layout/vList5"/>
    <dgm:cxn modelId="{4217273B-79C3-482A-914E-6F68B39E078F}" type="presOf" srcId="{9DE5257D-1A2E-4BB9-84AD-A15A4FDD8F3C}" destId="{3F8A9CFA-CD3A-4766-B5D4-CE0B88CC7594}" srcOrd="0" destOrd="0" presId="urn:microsoft.com/office/officeart/2005/8/layout/vList5"/>
    <dgm:cxn modelId="{167BF73F-3B40-4F94-954E-BFD88D17002B}" type="presOf" srcId="{A5AB1693-1C4F-44EE-A40C-A65D0DE36773}" destId="{39CA8D80-3A38-488B-BC9A-30B3FE739BF4}" srcOrd="0" destOrd="0" presId="urn:microsoft.com/office/officeart/2005/8/layout/vList5"/>
    <dgm:cxn modelId="{429BCD5C-1EF6-493B-9B7E-EBFB6B701A95}" type="presOf" srcId="{C95BE664-00A4-4C3D-AD84-EE5E6B316CA5}" destId="{E1A99C05-D4C8-45F5-9BD7-A76D43D6C7BA}" srcOrd="0" destOrd="0" presId="urn:microsoft.com/office/officeart/2005/8/layout/vList5"/>
    <dgm:cxn modelId="{F467205E-A337-47EC-AF6D-2AEC05E91EC1}" srcId="{30205A11-C12A-4C85-86CC-A390BC478A3D}" destId="{5ABE6506-6E6E-47A3-B029-B9A664585460}" srcOrd="0" destOrd="0" parTransId="{FE6A0105-724B-4E08-AA25-2C249D851196}" sibTransId="{4465AB9E-3403-40C5-BFEB-4EACF425D8B0}"/>
    <dgm:cxn modelId="{AB22275F-AEE3-45F1-B992-2B7004705EFF}" srcId="{B1885519-D537-4BA2-8159-D48779366F0E}" destId="{8ED1A553-E13F-4F75-8B78-2AEE44A719A3}" srcOrd="0" destOrd="0" parTransId="{57F22A85-2C62-4C52-90E3-5EE7D3AB743D}" sibTransId="{5B7B07BA-206F-4991-9513-23AA859228E7}"/>
    <dgm:cxn modelId="{D2E9F548-1056-4D82-88AD-2D16FD2E7E10}" srcId="{5FF0407C-2A36-47C4-969C-4C892A075C5F}" destId="{597D020C-6ABA-4394-9FB5-1D97ECCF0A31}" srcOrd="3" destOrd="0" parTransId="{7134E517-35AC-49EA-B6D7-71CBF5AD29B2}" sibTransId="{7CE6BB30-E558-4A47-B09F-4CF92EDA090D}"/>
    <dgm:cxn modelId="{63A7A972-EA01-4B10-8187-1C10B8EF7D5F}" srcId="{5FF0407C-2A36-47C4-969C-4C892A075C5F}" destId="{A15B2FC6-DA0F-4017-853B-4DB7D33070DE}" srcOrd="0" destOrd="0" parTransId="{9D34729F-2664-4613-A6B1-A346FA33DAD0}" sibTransId="{B7B9ED98-F1CC-44AB-82FD-D910DA06FDD6}"/>
    <dgm:cxn modelId="{A507BB59-07DF-45A1-AB36-17B1C73C8FFC}" srcId="{5FF0407C-2A36-47C4-969C-4C892A075C5F}" destId="{B1885519-D537-4BA2-8159-D48779366F0E}" srcOrd="2" destOrd="0" parTransId="{1E667F58-8CDE-4618-AE86-C9E54EB303D8}" sibTransId="{18B79893-5781-4B1C-A7A2-33976AC662DE}"/>
    <dgm:cxn modelId="{2C826E82-A8D4-40B7-8B49-2415C42B9BCC}" srcId="{5FF0407C-2A36-47C4-969C-4C892A075C5F}" destId="{30205A11-C12A-4C85-86CC-A390BC478A3D}" srcOrd="4" destOrd="0" parTransId="{DCB46D26-0B00-4D74-B06C-705C52F7234A}" sibTransId="{34A45BC6-6B56-4E19-887A-44CAB3CCA53F}"/>
    <dgm:cxn modelId="{3C73BA86-8C26-4282-BE15-D07BA260AF0F}" type="presOf" srcId="{A15B2FC6-DA0F-4017-853B-4DB7D33070DE}" destId="{EEDFF2AD-C04B-4112-AA98-0357AC3CDE9E}" srcOrd="0" destOrd="0" presId="urn:microsoft.com/office/officeart/2005/8/layout/vList5"/>
    <dgm:cxn modelId="{2E583288-380D-466D-A419-A0A30D56A156}" type="presOf" srcId="{FA0507E6-9A2C-48B5-944A-9FBB1D403A67}" destId="{1ABA777A-0B84-4F8E-A722-DE1D44457DFC}" srcOrd="0" destOrd="0" presId="urn:microsoft.com/office/officeart/2005/8/layout/vList5"/>
    <dgm:cxn modelId="{6F0917AB-DD9A-4DAE-B014-54C0801ADC4A}" type="presOf" srcId="{5FF0407C-2A36-47C4-969C-4C892A075C5F}" destId="{35EB18B9-9C61-48F2-8333-F8F37F6C00F4}" srcOrd="0" destOrd="0" presId="urn:microsoft.com/office/officeart/2005/8/layout/vList5"/>
    <dgm:cxn modelId="{E2F590B2-BCAB-47C9-91A2-04B869E3FE73}" type="presOf" srcId="{B1885519-D537-4BA2-8159-D48779366F0E}" destId="{C05556A3-EB25-404B-94DE-03E12184DA35}" srcOrd="0" destOrd="0" presId="urn:microsoft.com/office/officeart/2005/8/layout/vList5"/>
    <dgm:cxn modelId="{09CA76B7-7959-499A-876E-3AB19BB9928E}" type="presOf" srcId="{5ABE6506-6E6E-47A3-B029-B9A664585460}" destId="{AC0ECC6C-0EC3-4EFD-8777-E92CFF1E2A0E}" srcOrd="0" destOrd="0" presId="urn:microsoft.com/office/officeart/2005/8/layout/vList5"/>
    <dgm:cxn modelId="{89CA18B9-8014-40A0-A180-044276691D53}" type="presOf" srcId="{8ED1A553-E13F-4F75-8B78-2AEE44A719A3}" destId="{522F1D9C-F122-4350-AAA2-66D3F5397AB6}" srcOrd="0" destOrd="0" presId="urn:microsoft.com/office/officeart/2005/8/layout/vList5"/>
    <dgm:cxn modelId="{3EF754C7-0B88-43FF-930C-036A65FB1370}" srcId="{A15B2FC6-DA0F-4017-853B-4DB7D33070DE}" destId="{C95BE664-00A4-4C3D-AD84-EE5E6B316CA5}" srcOrd="0" destOrd="0" parTransId="{61C0EDA8-292A-4B84-8419-C7E596DE76BB}" sibTransId="{62DD08F6-3065-48F5-8F12-EA6B783BB190}"/>
    <dgm:cxn modelId="{E0D335CE-23E5-479C-92A4-4FCB3D32D65A}" srcId="{FA0507E6-9A2C-48B5-944A-9FBB1D403A67}" destId="{9DE5257D-1A2E-4BB9-84AD-A15A4FDD8F3C}" srcOrd="0" destOrd="0" parTransId="{54E0C7C5-4A5D-4984-A5EA-4C5EE467707E}" sibTransId="{45DEDB50-DA0D-43CD-87A7-1432976E7774}"/>
    <dgm:cxn modelId="{A9F035D4-D226-4FDE-B667-0ED776C2CF60}" srcId="{5FF0407C-2A36-47C4-969C-4C892A075C5F}" destId="{FA0507E6-9A2C-48B5-944A-9FBB1D403A67}" srcOrd="1" destOrd="0" parTransId="{85D19E7D-8D7B-4B08-964F-EBFD9BB1D244}" sibTransId="{E6CF40C9-A780-48FC-A126-B509F988A6E2}"/>
    <dgm:cxn modelId="{9DCF18F0-5498-4D24-82E1-9BEC9CED6A88}" type="presParOf" srcId="{35EB18B9-9C61-48F2-8333-F8F37F6C00F4}" destId="{56A62B0A-5300-43E2-AB65-4C3694D5CCFB}" srcOrd="0" destOrd="0" presId="urn:microsoft.com/office/officeart/2005/8/layout/vList5"/>
    <dgm:cxn modelId="{7E98030C-C5D0-4034-81A3-6CC08E7D65C8}" type="presParOf" srcId="{56A62B0A-5300-43E2-AB65-4C3694D5CCFB}" destId="{EEDFF2AD-C04B-4112-AA98-0357AC3CDE9E}" srcOrd="0" destOrd="0" presId="urn:microsoft.com/office/officeart/2005/8/layout/vList5"/>
    <dgm:cxn modelId="{AA4D8F1E-5913-451A-88C6-9D1AE745B4E5}" type="presParOf" srcId="{56A62B0A-5300-43E2-AB65-4C3694D5CCFB}" destId="{E1A99C05-D4C8-45F5-9BD7-A76D43D6C7BA}" srcOrd="1" destOrd="0" presId="urn:microsoft.com/office/officeart/2005/8/layout/vList5"/>
    <dgm:cxn modelId="{2BEC907F-2C3D-4536-BB48-0A6E8F292EBB}" type="presParOf" srcId="{35EB18B9-9C61-48F2-8333-F8F37F6C00F4}" destId="{07DEE8DB-3696-4B24-BECC-0F2BFF60AEBB}" srcOrd="1" destOrd="0" presId="urn:microsoft.com/office/officeart/2005/8/layout/vList5"/>
    <dgm:cxn modelId="{E8A3AF10-8648-4D5D-9785-719DFE9054DE}" type="presParOf" srcId="{35EB18B9-9C61-48F2-8333-F8F37F6C00F4}" destId="{C16DC55E-20AF-436B-9540-E221DDFDC65D}" srcOrd="2" destOrd="0" presId="urn:microsoft.com/office/officeart/2005/8/layout/vList5"/>
    <dgm:cxn modelId="{3ADF10D7-E242-4721-AAB3-6980B6213033}" type="presParOf" srcId="{C16DC55E-20AF-436B-9540-E221DDFDC65D}" destId="{1ABA777A-0B84-4F8E-A722-DE1D44457DFC}" srcOrd="0" destOrd="0" presId="urn:microsoft.com/office/officeart/2005/8/layout/vList5"/>
    <dgm:cxn modelId="{542E29B4-B677-4DD2-915F-BE8F5F94A38A}" type="presParOf" srcId="{C16DC55E-20AF-436B-9540-E221DDFDC65D}" destId="{3F8A9CFA-CD3A-4766-B5D4-CE0B88CC7594}" srcOrd="1" destOrd="0" presId="urn:microsoft.com/office/officeart/2005/8/layout/vList5"/>
    <dgm:cxn modelId="{69D678C6-AB2B-4FFD-AC87-8F796FC7E2B1}" type="presParOf" srcId="{35EB18B9-9C61-48F2-8333-F8F37F6C00F4}" destId="{E0009AE8-3E2F-42E9-B989-37A4553B784A}" srcOrd="3" destOrd="0" presId="urn:microsoft.com/office/officeart/2005/8/layout/vList5"/>
    <dgm:cxn modelId="{418647EE-563B-4E16-ADB6-119066C8734C}" type="presParOf" srcId="{35EB18B9-9C61-48F2-8333-F8F37F6C00F4}" destId="{D0B834E2-3367-4859-B12B-AD2D3C3ABD71}" srcOrd="4" destOrd="0" presId="urn:microsoft.com/office/officeart/2005/8/layout/vList5"/>
    <dgm:cxn modelId="{176F142A-1E0B-4DDE-B664-88EB102C53E2}" type="presParOf" srcId="{D0B834E2-3367-4859-B12B-AD2D3C3ABD71}" destId="{C05556A3-EB25-404B-94DE-03E12184DA35}" srcOrd="0" destOrd="0" presId="urn:microsoft.com/office/officeart/2005/8/layout/vList5"/>
    <dgm:cxn modelId="{98A27AD7-4D63-4730-8932-D75CD478DA9A}" type="presParOf" srcId="{D0B834E2-3367-4859-B12B-AD2D3C3ABD71}" destId="{522F1D9C-F122-4350-AAA2-66D3F5397AB6}" srcOrd="1" destOrd="0" presId="urn:microsoft.com/office/officeart/2005/8/layout/vList5"/>
    <dgm:cxn modelId="{23235C28-8E1E-4871-8126-AAD5F8D89FB8}" type="presParOf" srcId="{35EB18B9-9C61-48F2-8333-F8F37F6C00F4}" destId="{627258FC-A39D-4746-8505-94DF50BB9938}" srcOrd="5" destOrd="0" presId="urn:microsoft.com/office/officeart/2005/8/layout/vList5"/>
    <dgm:cxn modelId="{8C276422-5932-440F-B88F-CC707A74A1C1}" type="presParOf" srcId="{35EB18B9-9C61-48F2-8333-F8F37F6C00F4}" destId="{12996CC1-272A-4A3E-9446-CFF8B053DC15}" srcOrd="6" destOrd="0" presId="urn:microsoft.com/office/officeart/2005/8/layout/vList5"/>
    <dgm:cxn modelId="{DA270106-3B4E-4A13-823A-AEE61830B841}" type="presParOf" srcId="{12996CC1-272A-4A3E-9446-CFF8B053DC15}" destId="{F87D9D80-789E-43B8-AF56-E022DCBE0AC8}" srcOrd="0" destOrd="0" presId="urn:microsoft.com/office/officeart/2005/8/layout/vList5"/>
    <dgm:cxn modelId="{218EDE66-B0F4-44E0-AF83-569EED281559}" type="presParOf" srcId="{12996CC1-272A-4A3E-9446-CFF8B053DC15}" destId="{39CA8D80-3A38-488B-BC9A-30B3FE739BF4}" srcOrd="1" destOrd="0" presId="urn:microsoft.com/office/officeart/2005/8/layout/vList5"/>
    <dgm:cxn modelId="{5970B7FB-3552-4C65-9616-B571BD05F29E}" type="presParOf" srcId="{35EB18B9-9C61-48F2-8333-F8F37F6C00F4}" destId="{E5559084-F003-4CB3-B95F-E9167134F8AA}" srcOrd="7" destOrd="0" presId="urn:microsoft.com/office/officeart/2005/8/layout/vList5"/>
    <dgm:cxn modelId="{AEF80567-E3C6-4BFF-BA50-BEC277BD463D}" type="presParOf" srcId="{35EB18B9-9C61-48F2-8333-F8F37F6C00F4}" destId="{252EBA2C-18A4-4C7C-A540-AF6D096EE17F}" srcOrd="8" destOrd="0" presId="urn:microsoft.com/office/officeart/2005/8/layout/vList5"/>
    <dgm:cxn modelId="{52F42947-161C-418F-A54A-F5D714CBDE84}" type="presParOf" srcId="{252EBA2C-18A4-4C7C-A540-AF6D096EE17F}" destId="{323AA7A2-6709-47EF-AE4F-0980DD8ED40B}" srcOrd="0" destOrd="0" presId="urn:microsoft.com/office/officeart/2005/8/layout/vList5"/>
    <dgm:cxn modelId="{29D2EF15-81FF-4E9B-99B7-E93D8106C102}" type="presParOf" srcId="{252EBA2C-18A4-4C7C-A540-AF6D096EE17F}" destId="{AC0ECC6C-0EC3-4EFD-8777-E92CFF1E2A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3D5BD2-E915-42E8-B6E7-92DDCEE887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EBCBC6-98FE-4FD1-999B-9C136366FAE3}">
      <dgm:prSet phldrT="[Text]"/>
      <dgm:spPr/>
      <dgm:t>
        <a:bodyPr/>
        <a:lstStyle/>
        <a:p>
          <a:r>
            <a:rPr lang="en-US" dirty="0"/>
            <a:t>A particle is incident on a material of thickness L.</a:t>
          </a:r>
        </a:p>
      </dgm:t>
    </dgm:pt>
    <dgm:pt modelId="{689708D0-B856-4349-9432-681F560DFED6}" type="parTrans" cxnId="{4515610D-FE4B-42A8-8984-D4726CAC1020}">
      <dgm:prSet/>
      <dgm:spPr/>
      <dgm:t>
        <a:bodyPr/>
        <a:lstStyle/>
        <a:p>
          <a:endParaRPr lang="en-US"/>
        </a:p>
      </dgm:t>
    </dgm:pt>
    <dgm:pt modelId="{3F32052C-5418-416C-9002-759140F9AD57}" type="sibTrans" cxnId="{4515610D-FE4B-42A8-8984-D4726CAC1020}">
      <dgm:prSet/>
      <dgm:spPr/>
      <dgm:t>
        <a:bodyPr/>
        <a:lstStyle/>
        <a:p>
          <a:endParaRPr lang="en-US"/>
        </a:p>
      </dgm:t>
    </dgm:pt>
    <dgm:pt modelId="{AAD29B81-38C6-4A9E-97AF-2627A57F60B1}">
      <dgm:prSet phldrT="[Text]"/>
      <dgm:spPr/>
      <dgm:t>
        <a:bodyPr/>
        <a:lstStyle/>
        <a:p>
          <a:r>
            <a:rPr lang="en-US" dirty="0"/>
            <a:t>Upon hitting the material, the particle has equal probability to bounce in any direction (2-d for this case).</a:t>
          </a:r>
        </a:p>
      </dgm:t>
    </dgm:pt>
    <dgm:pt modelId="{01A6D14E-3EF4-4B4D-84A2-AB6F19CE756B}" type="parTrans" cxnId="{5555EFFF-3B7A-421B-BEA6-1C8485EA8DA4}">
      <dgm:prSet/>
      <dgm:spPr/>
      <dgm:t>
        <a:bodyPr/>
        <a:lstStyle/>
        <a:p>
          <a:endParaRPr lang="en-US"/>
        </a:p>
      </dgm:t>
    </dgm:pt>
    <dgm:pt modelId="{AECABCC8-4C45-4D3D-8991-3E42477C5298}" type="sibTrans" cxnId="{5555EFFF-3B7A-421B-BEA6-1C8485EA8DA4}">
      <dgm:prSet/>
      <dgm:spPr/>
      <dgm:t>
        <a:bodyPr/>
        <a:lstStyle/>
        <a:p>
          <a:endParaRPr lang="en-US"/>
        </a:p>
      </dgm:t>
    </dgm:pt>
    <dgm:pt modelId="{A9CC094F-1103-46D1-B0FF-1096ECB9F9C9}">
      <dgm:prSet phldrT="[Text]"/>
      <dgm:spPr/>
      <dgm:t>
        <a:bodyPr/>
        <a:lstStyle/>
        <a:p>
          <a:r>
            <a:rPr lang="en-US" dirty="0"/>
            <a:t>It will then travel a distance d before bouncing in another random direction.</a:t>
          </a:r>
        </a:p>
      </dgm:t>
    </dgm:pt>
    <dgm:pt modelId="{34DB8BAC-1BD7-48BB-A777-C60AAE9E4EE3}" type="parTrans" cxnId="{2F5F1206-1E15-4A7B-86FE-3D10852198E8}">
      <dgm:prSet/>
      <dgm:spPr/>
      <dgm:t>
        <a:bodyPr/>
        <a:lstStyle/>
        <a:p>
          <a:endParaRPr lang="en-US"/>
        </a:p>
      </dgm:t>
    </dgm:pt>
    <dgm:pt modelId="{376EBDD1-8F09-4D36-AEC7-9B2C48DB3772}" type="sibTrans" cxnId="{2F5F1206-1E15-4A7B-86FE-3D10852198E8}">
      <dgm:prSet/>
      <dgm:spPr/>
      <dgm:t>
        <a:bodyPr/>
        <a:lstStyle/>
        <a:p>
          <a:endParaRPr lang="en-US"/>
        </a:p>
      </dgm:t>
    </dgm:pt>
    <dgm:pt modelId="{C420C98F-C5CA-4341-84FF-40BB5877A60D}">
      <dgm:prSet phldrT="[Text]"/>
      <dgm:spPr/>
      <dgm:t>
        <a:bodyPr/>
        <a:lstStyle/>
        <a:p>
          <a:r>
            <a:rPr lang="en-US" dirty="0"/>
            <a:t>The particle can only do N bounces before it loses all of its energy.</a:t>
          </a:r>
        </a:p>
      </dgm:t>
    </dgm:pt>
    <dgm:pt modelId="{A579C763-A98A-4C70-8AB0-EAFC1A3DC81E}" type="parTrans" cxnId="{528554B5-A7D9-4B1B-AA48-4CAFAC8DFB41}">
      <dgm:prSet/>
      <dgm:spPr/>
      <dgm:t>
        <a:bodyPr/>
        <a:lstStyle/>
        <a:p>
          <a:endParaRPr lang="en-US"/>
        </a:p>
      </dgm:t>
    </dgm:pt>
    <dgm:pt modelId="{C7243755-AAC2-4BF3-B185-DA7FCB470740}" type="sibTrans" cxnId="{528554B5-A7D9-4B1B-AA48-4CAFAC8DFB41}">
      <dgm:prSet/>
      <dgm:spPr/>
      <dgm:t>
        <a:bodyPr/>
        <a:lstStyle/>
        <a:p>
          <a:endParaRPr lang="en-US"/>
        </a:p>
      </dgm:t>
    </dgm:pt>
    <dgm:pt modelId="{0A9A0A70-8FC5-45FE-A1F1-4DF1C298CAB6}">
      <dgm:prSet phldrT="[Text]"/>
      <dgm:spPr/>
      <dgm:t>
        <a:bodyPr/>
        <a:lstStyle/>
        <a:p>
          <a:r>
            <a:rPr lang="en-US" dirty="0"/>
            <a:t>Determine the percentage of incident particles that makes it through the material.</a:t>
          </a:r>
        </a:p>
      </dgm:t>
    </dgm:pt>
    <dgm:pt modelId="{763A4791-F9B3-462E-923F-916A33E132D7}" type="parTrans" cxnId="{A9AB7B0B-8E24-43DE-8EBA-BD32A44E0BEC}">
      <dgm:prSet/>
      <dgm:spPr/>
      <dgm:t>
        <a:bodyPr/>
        <a:lstStyle/>
        <a:p>
          <a:endParaRPr lang="en-US"/>
        </a:p>
      </dgm:t>
    </dgm:pt>
    <dgm:pt modelId="{36AA8EC3-0A26-42E3-B6C5-C87576D522D6}" type="sibTrans" cxnId="{A9AB7B0B-8E24-43DE-8EBA-BD32A44E0BEC}">
      <dgm:prSet/>
      <dgm:spPr/>
      <dgm:t>
        <a:bodyPr/>
        <a:lstStyle/>
        <a:p>
          <a:endParaRPr lang="en-US"/>
        </a:p>
      </dgm:t>
    </dgm:pt>
    <dgm:pt modelId="{1772CA4D-EDAF-4A9B-9E99-975AEDCABD4A}" type="pres">
      <dgm:prSet presAssocID="{153D5BD2-E915-42E8-B6E7-92DDCEE8870E}" presName="outerComposite" presStyleCnt="0">
        <dgm:presLayoutVars>
          <dgm:chMax val="5"/>
          <dgm:dir/>
          <dgm:resizeHandles val="exact"/>
        </dgm:presLayoutVars>
      </dgm:prSet>
      <dgm:spPr/>
    </dgm:pt>
    <dgm:pt modelId="{90F7E964-BA83-48D5-A29E-2810C9900C74}" type="pres">
      <dgm:prSet presAssocID="{153D5BD2-E915-42E8-B6E7-92DDCEE8870E}" presName="dummyMaxCanvas" presStyleCnt="0">
        <dgm:presLayoutVars/>
      </dgm:prSet>
      <dgm:spPr/>
    </dgm:pt>
    <dgm:pt modelId="{16CEF30E-A380-4776-85D6-67D38D7A269E}" type="pres">
      <dgm:prSet presAssocID="{153D5BD2-E915-42E8-B6E7-92DDCEE8870E}" presName="FiveNodes_1" presStyleLbl="node1" presStyleIdx="0" presStyleCnt="5">
        <dgm:presLayoutVars>
          <dgm:bulletEnabled val="1"/>
        </dgm:presLayoutVars>
      </dgm:prSet>
      <dgm:spPr/>
    </dgm:pt>
    <dgm:pt modelId="{583E523D-F7D8-4D7B-A857-C913F11DD23F}" type="pres">
      <dgm:prSet presAssocID="{153D5BD2-E915-42E8-B6E7-92DDCEE8870E}" presName="FiveNodes_2" presStyleLbl="node1" presStyleIdx="1" presStyleCnt="5">
        <dgm:presLayoutVars>
          <dgm:bulletEnabled val="1"/>
        </dgm:presLayoutVars>
      </dgm:prSet>
      <dgm:spPr/>
    </dgm:pt>
    <dgm:pt modelId="{CCB30ABF-6B7C-4B15-A679-88762D6B767C}" type="pres">
      <dgm:prSet presAssocID="{153D5BD2-E915-42E8-B6E7-92DDCEE8870E}" presName="FiveNodes_3" presStyleLbl="node1" presStyleIdx="2" presStyleCnt="5">
        <dgm:presLayoutVars>
          <dgm:bulletEnabled val="1"/>
        </dgm:presLayoutVars>
      </dgm:prSet>
      <dgm:spPr/>
    </dgm:pt>
    <dgm:pt modelId="{F32B6FF7-5AB1-4F7E-B550-86F3AED96D81}" type="pres">
      <dgm:prSet presAssocID="{153D5BD2-E915-42E8-B6E7-92DDCEE8870E}" presName="FiveNodes_4" presStyleLbl="node1" presStyleIdx="3" presStyleCnt="5">
        <dgm:presLayoutVars>
          <dgm:bulletEnabled val="1"/>
        </dgm:presLayoutVars>
      </dgm:prSet>
      <dgm:spPr/>
    </dgm:pt>
    <dgm:pt modelId="{EACF34EF-3608-4E57-9AA7-96376FC8ABE9}" type="pres">
      <dgm:prSet presAssocID="{153D5BD2-E915-42E8-B6E7-92DDCEE8870E}" presName="FiveNodes_5" presStyleLbl="node1" presStyleIdx="4" presStyleCnt="5">
        <dgm:presLayoutVars>
          <dgm:bulletEnabled val="1"/>
        </dgm:presLayoutVars>
      </dgm:prSet>
      <dgm:spPr/>
    </dgm:pt>
    <dgm:pt modelId="{9F25D4C8-F8A5-413E-9E39-E3D76DE2E993}" type="pres">
      <dgm:prSet presAssocID="{153D5BD2-E915-42E8-B6E7-92DDCEE8870E}" presName="FiveConn_1-2" presStyleLbl="fgAccFollowNode1" presStyleIdx="0" presStyleCnt="4">
        <dgm:presLayoutVars>
          <dgm:bulletEnabled val="1"/>
        </dgm:presLayoutVars>
      </dgm:prSet>
      <dgm:spPr/>
    </dgm:pt>
    <dgm:pt modelId="{69617B80-5F3D-4FD2-ABB3-5DC75D771E43}" type="pres">
      <dgm:prSet presAssocID="{153D5BD2-E915-42E8-B6E7-92DDCEE8870E}" presName="FiveConn_2-3" presStyleLbl="fgAccFollowNode1" presStyleIdx="1" presStyleCnt="4">
        <dgm:presLayoutVars>
          <dgm:bulletEnabled val="1"/>
        </dgm:presLayoutVars>
      </dgm:prSet>
      <dgm:spPr/>
    </dgm:pt>
    <dgm:pt modelId="{EAAC61E2-DFAE-4AD7-9AE1-FBAC15C5CCE3}" type="pres">
      <dgm:prSet presAssocID="{153D5BD2-E915-42E8-B6E7-92DDCEE8870E}" presName="FiveConn_3-4" presStyleLbl="fgAccFollowNode1" presStyleIdx="2" presStyleCnt="4">
        <dgm:presLayoutVars>
          <dgm:bulletEnabled val="1"/>
        </dgm:presLayoutVars>
      </dgm:prSet>
      <dgm:spPr/>
    </dgm:pt>
    <dgm:pt modelId="{A7429730-66A4-45F5-AF38-884CA163CF53}" type="pres">
      <dgm:prSet presAssocID="{153D5BD2-E915-42E8-B6E7-92DDCEE8870E}" presName="FiveConn_4-5" presStyleLbl="fgAccFollowNode1" presStyleIdx="3" presStyleCnt="4">
        <dgm:presLayoutVars>
          <dgm:bulletEnabled val="1"/>
        </dgm:presLayoutVars>
      </dgm:prSet>
      <dgm:spPr/>
    </dgm:pt>
    <dgm:pt modelId="{2F16C932-8A0C-46FF-9C69-B84BD6867817}" type="pres">
      <dgm:prSet presAssocID="{153D5BD2-E915-42E8-B6E7-92DDCEE8870E}" presName="FiveNodes_1_text" presStyleLbl="node1" presStyleIdx="4" presStyleCnt="5">
        <dgm:presLayoutVars>
          <dgm:bulletEnabled val="1"/>
        </dgm:presLayoutVars>
      </dgm:prSet>
      <dgm:spPr/>
    </dgm:pt>
    <dgm:pt modelId="{3849F32D-E070-4396-9C62-4047F48D1000}" type="pres">
      <dgm:prSet presAssocID="{153D5BD2-E915-42E8-B6E7-92DDCEE8870E}" presName="FiveNodes_2_text" presStyleLbl="node1" presStyleIdx="4" presStyleCnt="5">
        <dgm:presLayoutVars>
          <dgm:bulletEnabled val="1"/>
        </dgm:presLayoutVars>
      </dgm:prSet>
      <dgm:spPr/>
    </dgm:pt>
    <dgm:pt modelId="{0D546671-1877-4E54-8CAC-BE2EE6AF0681}" type="pres">
      <dgm:prSet presAssocID="{153D5BD2-E915-42E8-B6E7-92DDCEE8870E}" presName="FiveNodes_3_text" presStyleLbl="node1" presStyleIdx="4" presStyleCnt="5">
        <dgm:presLayoutVars>
          <dgm:bulletEnabled val="1"/>
        </dgm:presLayoutVars>
      </dgm:prSet>
      <dgm:spPr/>
    </dgm:pt>
    <dgm:pt modelId="{759BAEDA-50D9-41F8-9E2F-1E44013063D8}" type="pres">
      <dgm:prSet presAssocID="{153D5BD2-E915-42E8-B6E7-92DDCEE8870E}" presName="FiveNodes_4_text" presStyleLbl="node1" presStyleIdx="4" presStyleCnt="5">
        <dgm:presLayoutVars>
          <dgm:bulletEnabled val="1"/>
        </dgm:presLayoutVars>
      </dgm:prSet>
      <dgm:spPr/>
    </dgm:pt>
    <dgm:pt modelId="{DEEC1165-A692-4239-97A2-3DAF5175BAB5}" type="pres">
      <dgm:prSet presAssocID="{153D5BD2-E915-42E8-B6E7-92DDCEE8870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F5F1206-1E15-4A7B-86FE-3D10852198E8}" srcId="{153D5BD2-E915-42E8-B6E7-92DDCEE8870E}" destId="{A9CC094F-1103-46D1-B0FF-1096ECB9F9C9}" srcOrd="2" destOrd="0" parTransId="{34DB8BAC-1BD7-48BB-A777-C60AAE9E4EE3}" sibTransId="{376EBDD1-8F09-4D36-AEC7-9B2C48DB3772}"/>
    <dgm:cxn modelId="{A9AB7B0B-8E24-43DE-8EBA-BD32A44E0BEC}" srcId="{153D5BD2-E915-42E8-B6E7-92DDCEE8870E}" destId="{0A9A0A70-8FC5-45FE-A1F1-4DF1C298CAB6}" srcOrd="4" destOrd="0" parTransId="{763A4791-F9B3-462E-923F-916A33E132D7}" sibTransId="{36AA8EC3-0A26-42E3-B6C5-C87576D522D6}"/>
    <dgm:cxn modelId="{4515610D-FE4B-42A8-8984-D4726CAC1020}" srcId="{153D5BD2-E915-42E8-B6E7-92DDCEE8870E}" destId="{0BEBCBC6-98FE-4FD1-999B-9C136366FAE3}" srcOrd="0" destOrd="0" parTransId="{689708D0-B856-4349-9432-681F560DFED6}" sibTransId="{3F32052C-5418-416C-9002-759140F9AD57}"/>
    <dgm:cxn modelId="{B4914A21-BD74-41EF-BD60-D3BF2574BC0A}" type="presOf" srcId="{153D5BD2-E915-42E8-B6E7-92DDCEE8870E}" destId="{1772CA4D-EDAF-4A9B-9E99-975AEDCABD4A}" srcOrd="0" destOrd="0" presId="urn:microsoft.com/office/officeart/2005/8/layout/vProcess5"/>
    <dgm:cxn modelId="{8718DC31-309E-4F64-A15E-3600F21A2334}" type="presOf" srcId="{C7243755-AAC2-4BF3-B185-DA7FCB470740}" destId="{A7429730-66A4-45F5-AF38-884CA163CF53}" srcOrd="0" destOrd="0" presId="urn:microsoft.com/office/officeart/2005/8/layout/vProcess5"/>
    <dgm:cxn modelId="{AB09BC32-68BF-4B7A-85DB-508D53F3384B}" type="presOf" srcId="{AAD29B81-38C6-4A9E-97AF-2627A57F60B1}" destId="{3849F32D-E070-4396-9C62-4047F48D1000}" srcOrd="1" destOrd="0" presId="urn:microsoft.com/office/officeart/2005/8/layout/vProcess5"/>
    <dgm:cxn modelId="{26432739-C153-47E9-8E3F-D5A0B4A2FD47}" type="presOf" srcId="{376EBDD1-8F09-4D36-AEC7-9B2C48DB3772}" destId="{EAAC61E2-DFAE-4AD7-9AE1-FBAC15C5CCE3}" srcOrd="0" destOrd="0" presId="urn:microsoft.com/office/officeart/2005/8/layout/vProcess5"/>
    <dgm:cxn modelId="{DDB70564-2B00-4481-8B30-C67EFFC8ECC1}" type="presOf" srcId="{AAD29B81-38C6-4A9E-97AF-2627A57F60B1}" destId="{583E523D-F7D8-4D7B-A857-C913F11DD23F}" srcOrd="0" destOrd="0" presId="urn:microsoft.com/office/officeart/2005/8/layout/vProcess5"/>
    <dgm:cxn modelId="{63DD1051-9431-4DED-BB9E-F9407812CA26}" type="presOf" srcId="{AECABCC8-4C45-4D3D-8991-3E42477C5298}" destId="{69617B80-5F3D-4FD2-ABB3-5DC75D771E43}" srcOrd="0" destOrd="0" presId="urn:microsoft.com/office/officeart/2005/8/layout/vProcess5"/>
    <dgm:cxn modelId="{35666D59-CEC7-4310-8FA9-6679D1AE26F6}" type="presOf" srcId="{C420C98F-C5CA-4341-84FF-40BB5877A60D}" destId="{759BAEDA-50D9-41F8-9E2F-1E44013063D8}" srcOrd="1" destOrd="0" presId="urn:microsoft.com/office/officeart/2005/8/layout/vProcess5"/>
    <dgm:cxn modelId="{CE1D407B-5573-4E7C-AD63-F9B12A6E8E57}" type="presOf" srcId="{3F32052C-5418-416C-9002-759140F9AD57}" destId="{9F25D4C8-F8A5-413E-9E39-E3D76DE2E993}" srcOrd="0" destOrd="0" presId="urn:microsoft.com/office/officeart/2005/8/layout/vProcess5"/>
    <dgm:cxn modelId="{743A1E81-79E6-48E3-B3D0-4CAA38C7CC1F}" type="presOf" srcId="{0A9A0A70-8FC5-45FE-A1F1-4DF1C298CAB6}" destId="{EACF34EF-3608-4E57-9AA7-96376FC8ABE9}" srcOrd="0" destOrd="0" presId="urn:microsoft.com/office/officeart/2005/8/layout/vProcess5"/>
    <dgm:cxn modelId="{B7146A8F-6480-4A14-8D33-94DB8D9FA6CE}" type="presOf" srcId="{A9CC094F-1103-46D1-B0FF-1096ECB9F9C9}" destId="{CCB30ABF-6B7C-4B15-A679-88762D6B767C}" srcOrd="0" destOrd="0" presId="urn:microsoft.com/office/officeart/2005/8/layout/vProcess5"/>
    <dgm:cxn modelId="{09208197-D7B0-4595-A1A9-46D257B2792C}" type="presOf" srcId="{0BEBCBC6-98FE-4FD1-999B-9C136366FAE3}" destId="{16CEF30E-A380-4776-85D6-67D38D7A269E}" srcOrd="0" destOrd="0" presId="urn:microsoft.com/office/officeart/2005/8/layout/vProcess5"/>
    <dgm:cxn modelId="{1F22EEB4-C891-4466-94B3-A010A33B6C69}" type="presOf" srcId="{C420C98F-C5CA-4341-84FF-40BB5877A60D}" destId="{F32B6FF7-5AB1-4F7E-B550-86F3AED96D81}" srcOrd="0" destOrd="0" presId="urn:microsoft.com/office/officeart/2005/8/layout/vProcess5"/>
    <dgm:cxn modelId="{528554B5-A7D9-4B1B-AA48-4CAFAC8DFB41}" srcId="{153D5BD2-E915-42E8-B6E7-92DDCEE8870E}" destId="{C420C98F-C5CA-4341-84FF-40BB5877A60D}" srcOrd="3" destOrd="0" parTransId="{A579C763-A98A-4C70-8AB0-EAFC1A3DC81E}" sibTransId="{C7243755-AAC2-4BF3-B185-DA7FCB470740}"/>
    <dgm:cxn modelId="{A7071BBA-D9A4-4F8C-8D39-921363C4FA96}" type="presOf" srcId="{A9CC094F-1103-46D1-B0FF-1096ECB9F9C9}" destId="{0D546671-1877-4E54-8CAC-BE2EE6AF0681}" srcOrd="1" destOrd="0" presId="urn:microsoft.com/office/officeart/2005/8/layout/vProcess5"/>
    <dgm:cxn modelId="{B1F0F7C7-356B-406F-83BE-7CFE67918361}" type="presOf" srcId="{0A9A0A70-8FC5-45FE-A1F1-4DF1C298CAB6}" destId="{DEEC1165-A692-4239-97A2-3DAF5175BAB5}" srcOrd="1" destOrd="0" presId="urn:microsoft.com/office/officeart/2005/8/layout/vProcess5"/>
    <dgm:cxn modelId="{41AE49CC-F98E-4912-92F2-9D1AF7AA1280}" type="presOf" srcId="{0BEBCBC6-98FE-4FD1-999B-9C136366FAE3}" destId="{2F16C932-8A0C-46FF-9C69-B84BD6867817}" srcOrd="1" destOrd="0" presId="urn:microsoft.com/office/officeart/2005/8/layout/vProcess5"/>
    <dgm:cxn modelId="{5555EFFF-3B7A-421B-BEA6-1C8485EA8DA4}" srcId="{153D5BD2-E915-42E8-B6E7-92DDCEE8870E}" destId="{AAD29B81-38C6-4A9E-97AF-2627A57F60B1}" srcOrd="1" destOrd="0" parTransId="{01A6D14E-3EF4-4B4D-84A2-AB6F19CE756B}" sibTransId="{AECABCC8-4C45-4D3D-8991-3E42477C5298}"/>
    <dgm:cxn modelId="{DD27FBD4-83A5-456F-A7C6-3F3B1F949453}" type="presParOf" srcId="{1772CA4D-EDAF-4A9B-9E99-975AEDCABD4A}" destId="{90F7E964-BA83-48D5-A29E-2810C9900C74}" srcOrd="0" destOrd="0" presId="urn:microsoft.com/office/officeart/2005/8/layout/vProcess5"/>
    <dgm:cxn modelId="{444D98D1-3963-4233-9544-1F1878647282}" type="presParOf" srcId="{1772CA4D-EDAF-4A9B-9E99-975AEDCABD4A}" destId="{16CEF30E-A380-4776-85D6-67D38D7A269E}" srcOrd="1" destOrd="0" presId="urn:microsoft.com/office/officeart/2005/8/layout/vProcess5"/>
    <dgm:cxn modelId="{70F3C1A5-6B36-4EAD-AE35-147821300472}" type="presParOf" srcId="{1772CA4D-EDAF-4A9B-9E99-975AEDCABD4A}" destId="{583E523D-F7D8-4D7B-A857-C913F11DD23F}" srcOrd="2" destOrd="0" presId="urn:microsoft.com/office/officeart/2005/8/layout/vProcess5"/>
    <dgm:cxn modelId="{68FB20D2-9F87-4385-8020-4576DF4445AB}" type="presParOf" srcId="{1772CA4D-EDAF-4A9B-9E99-975AEDCABD4A}" destId="{CCB30ABF-6B7C-4B15-A679-88762D6B767C}" srcOrd="3" destOrd="0" presId="urn:microsoft.com/office/officeart/2005/8/layout/vProcess5"/>
    <dgm:cxn modelId="{438E6A71-9851-4838-9467-7DBE801657B0}" type="presParOf" srcId="{1772CA4D-EDAF-4A9B-9E99-975AEDCABD4A}" destId="{F32B6FF7-5AB1-4F7E-B550-86F3AED96D81}" srcOrd="4" destOrd="0" presId="urn:microsoft.com/office/officeart/2005/8/layout/vProcess5"/>
    <dgm:cxn modelId="{FA8A1301-3AD9-4AB1-B694-D9E67E646211}" type="presParOf" srcId="{1772CA4D-EDAF-4A9B-9E99-975AEDCABD4A}" destId="{EACF34EF-3608-4E57-9AA7-96376FC8ABE9}" srcOrd="5" destOrd="0" presId="urn:microsoft.com/office/officeart/2005/8/layout/vProcess5"/>
    <dgm:cxn modelId="{2A5FA3DB-15E6-4375-89B6-0E0965B1F6AF}" type="presParOf" srcId="{1772CA4D-EDAF-4A9B-9E99-975AEDCABD4A}" destId="{9F25D4C8-F8A5-413E-9E39-E3D76DE2E993}" srcOrd="6" destOrd="0" presId="urn:microsoft.com/office/officeart/2005/8/layout/vProcess5"/>
    <dgm:cxn modelId="{595231FF-8378-4CDF-83E2-F56A5002E9F9}" type="presParOf" srcId="{1772CA4D-EDAF-4A9B-9E99-975AEDCABD4A}" destId="{69617B80-5F3D-4FD2-ABB3-5DC75D771E43}" srcOrd="7" destOrd="0" presId="urn:microsoft.com/office/officeart/2005/8/layout/vProcess5"/>
    <dgm:cxn modelId="{491CF5CE-D026-4BDD-9481-EAA9AF3A17BF}" type="presParOf" srcId="{1772CA4D-EDAF-4A9B-9E99-975AEDCABD4A}" destId="{EAAC61E2-DFAE-4AD7-9AE1-FBAC15C5CCE3}" srcOrd="8" destOrd="0" presId="urn:microsoft.com/office/officeart/2005/8/layout/vProcess5"/>
    <dgm:cxn modelId="{7FEB5DA8-E7A4-4B9E-AEC3-094F5E813437}" type="presParOf" srcId="{1772CA4D-EDAF-4A9B-9E99-975AEDCABD4A}" destId="{A7429730-66A4-45F5-AF38-884CA163CF53}" srcOrd="9" destOrd="0" presId="urn:microsoft.com/office/officeart/2005/8/layout/vProcess5"/>
    <dgm:cxn modelId="{DE289AF9-1412-4C55-8DCE-6EA758EDC7BA}" type="presParOf" srcId="{1772CA4D-EDAF-4A9B-9E99-975AEDCABD4A}" destId="{2F16C932-8A0C-46FF-9C69-B84BD6867817}" srcOrd="10" destOrd="0" presId="urn:microsoft.com/office/officeart/2005/8/layout/vProcess5"/>
    <dgm:cxn modelId="{8925C457-5E96-436C-8740-B2F256E869C1}" type="presParOf" srcId="{1772CA4D-EDAF-4A9B-9E99-975AEDCABD4A}" destId="{3849F32D-E070-4396-9C62-4047F48D1000}" srcOrd="11" destOrd="0" presId="urn:microsoft.com/office/officeart/2005/8/layout/vProcess5"/>
    <dgm:cxn modelId="{1BADCE7F-513F-4B61-8325-73FD6A199DA9}" type="presParOf" srcId="{1772CA4D-EDAF-4A9B-9E99-975AEDCABD4A}" destId="{0D546671-1877-4E54-8CAC-BE2EE6AF0681}" srcOrd="12" destOrd="0" presId="urn:microsoft.com/office/officeart/2005/8/layout/vProcess5"/>
    <dgm:cxn modelId="{F8FDAEC1-E827-4840-AFDB-DCBB29A0A7B9}" type="presParOf" srcId="{1772CA4D-EDAF-4A9B-9E99-975AEDCABD4A}" destId="{759BAEDA-50D9-41F8-9E2F-1E44013063D8}" srcOrd="13" destOrd="0" presId="urn:microsoft.com/office/officeart/2005/8/layout/vProcess5"/>
    <dgm:cxn modelId="{41F6DFB5-63DE-4777-84FD-2A4D29C0FDED}" type="presParOf" srcId="{1772CA4D-EDAF-4A9B-9E99-975AEDCABD4A}" destId="{DEEC1165-A692-4239-97A2-3DAF5175BAB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C4F2-42D7-42FE-9EDB-85E55835D2F8}">
      <dsp:nvSpPr>
        <dsp:cNvPr id="0" name=""/>
        <dsp:cNvSpPr/>
      </dsp:nvSpPr>
      <dsp:spPr>
        <a:xfrm>
          <a:off x="5184" y="0"/>
          <a:ext cx="4987020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400" kern="1200" dirty="0"/>
          </a:br>
          <a:r>
            <a:rPr lang="en-US" sz="4400" kern="1200" dirty="0"/>
            <a:t>Monte Carlo</a:t>
          </a:r>
        </a:p>
      </dsp:txBody>
      <dsp:txXfrm>
        <a:off x="5184" y="0"/>
        <a:ext cx="4987020" cy="1234440"/>
      </dsp:txXfrm>
    </dsp:sp>
    <dsp:sp modelId="{BFDE8D5E-51A1-4F7C-AD59-01E93C7E12C2}">
      <dsp:nvSpPr>
        <dsp:cNvPr id="0" name=""/>
        <dsp:cNvSpPr/>
      </dsp:nvSpPr>
      <dsp:spPr>
        <a:xfrm>
          <a:off x="503886" y="1786468"/>
          <a:ext cx="3989616" cy="1570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Radiation Penetration</a:t>
          </a:r>
        </a:p>
      </dsp:txBody>
      <dsp:txXfrm>
        <a:off x="549886" y="1832468"/>
        <a:ext cx="3897616" cy="1478563"/>
      </dsp:txXfrm>
    </dsp:sp>
    <dsp:sp modelId="{AF0C3FD4-45AF-4ACB-87D8-CD7A0454D132}">
      <dsp:nvSpPr>
        <dsp:cNvPr id="0" name=""/>
        <dsp:cNvSpPr/>
      </dsp:nvSpPr>
      <dsp:spPr>
        <a:xfrm>
          <a:off x="5366231" y="0"/>
          <a:ext cx="4987020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400" kern="1200" dirty="0"/>
          </a:br>
          <a:r>
            <a:rPr lang="en-US" sz="4400" kern="1200" dirty="0"/>
            <a:t>Differential Equation Solver</a:t>
          </a:r>
        </a:p>
      </dsp:txBody>
      <dsp:txXfrm>
        <a:off x="5366231" y="0"/>
        <a:ext cx="4987020" cy="1234440"/>
      </dsp:txXfrm>
    </dsp:sp>
    <dsp:sp modelId="{CEB28C8C-B89D-474F-9191-8A332BB3E206}">
      <dsp:nvSpPr>
        <dsp:cNvPr id="0" name=""/>
        <dsp:cNvSpPr/>
      </dsp:nvSpPr>
      <dsp:spPr>
        <a:xfrm>
          <a:off x="5864933" y="1811863"/>
          <a:ext cx="3989616" cy="1519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Runge-</a:t>
          </a:r>
          <a:r>
            <a:rPr lang="en-US" sz="4000" kern="1200" dirty="0" err="1"/>
            <a:t>Kutta</a:t>
          </a:r>
          <a:endParaRPr lang="en-US" sz="4000" kern="1200" dirty="0"/>
        </a:p>
      </dsp:txBody>
      <dsp:txXfrm>
        <a:off x="5909446" y="1856376"/>
        <a:ext cx="3900590" cy="1430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518BC-8D07-4A6C-ADB5-C3F1E841D81D}">
      <dsp:nvSpPr>
        <dsp:cNvPr id="0" name=""/>
        <dsp:cNvSpPr/>
      </dsp:nvSpPr>
      <dsp:spPr>
        <a:xfrm>
          <a:off x="0" y="51738"/>
          <a:ext cx="10358437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Python</a:t>
          </a:r>
        </a:p>
      </dsp:txBody>
      <dsp:txXfrm>
        <a:off x="36296" y="88034"/>
        <a:ext cx="10285845" cy="670943"/>
      </dsp:txXfrm>
    </dsp:sp>
    <dsp:sp modelId="{092C133E-578D-49CE-810B-5494DC97041F}">
      <dsp:nvSpPr>
        <dsp:cNvPr id="0" name=""/>
        <dsp:cNvSpPr/>
      </dsp:nvSpPr>
      <dsp:spPr>
        <a:xfrm>
          <a:off x="0" y="795273"/>
          <a:ext cx="10358437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8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Download the </a:t>
          </a:r>
          <a:r>
            <a:rPr lang="en-US" sz="2400" b="1" kern="1200" dirty="0"/>
            <a:t>Python</a:t>
          </a:r>
          <a:r>
            <a:rPr lang="en-US" sz="2400" b="0" kern="1200" dirty="0"/>
            <a:t> extension in the VS Code browser.</a:t>
          </a:r>
          <a:endParaRPr lang="en-US" sz="2400" kern="1200" dirty="0"/>
        </a:p>
      </dsp:txBody>
      <dsp:txXfrm>
        <a:off x="0" y="795273"/>
        <a:ext cx="10358437" cy="513360"/>
      </dsp:txXfrm>
    </dsp:sp>
    <dsp:sp modelId="{CE2EBFA5-23B1-4617-AD98-9E0835096CCA}">
      <dsp:nvSpPr>
        <dsp:cNvPr id="0" name=""/>
        <dsp:cNvSpPr/>
      </dsp:nvSpPr>
      <dsp:spPr>
        <a:xfrm>
          <a:off x="0" y="1308633"/>
          <a:ext cx="10358437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C++</a:t>
          </a:r>
        </a:p>
      </dsp:txBody>
      <dsp:txXfrm>
        <a:off x="36296" y="1344929"/>
        <a:ext cx="10285845" cy="670943"/>
      </dsp:txXfrm>
    </dsp:sp>
    <dsp:sp modelId="{322DE7B2-9420-4A01-8081-70D997895A60}">
      <dsp:nvSpPr>
        <dsp:cNvPr id="0" name=""/>
        <dsp:cNvSpPr/>
      </dsp:nvSpPr>
      <dsp:spPr>
        <a:xfrm>
          <a:off x="0" y="2052168"/>
          <a:ext cx="10358437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8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https://www.freecodecamp.org/news/how-to-install-c-and-cpp-compiler-on-windows/</a:t>
          </a:r>
        </a:p>
      </dsp:txBody>
      <dsp:txXfrm>
        <a:off x="0" y="2052168"/>
        <a:ext cx="10358437" cy="753997"/>
      </dsp:txXfrm>
    </dsp:sp>
    <dsp:sp modelId="{4B737DFF-6B07-49AD-B2D4-B64F0337EB8E}">
      <dsp:nvSpPr>
        <dsp:cNvPr id="0" name=""/>
        <dsp:cNvSpPr/>
      </dsp:nvSpPr>
      <dsp:spPr>
        <a:xfrm>
          <a:off x="0" y="2806166"/>
          <a:ext cx="10358437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Fortran</a:t>
          </a:r>
        </a:p>
      </dsp:txBody>
      <dsp:txXfrm>
        <a:off x="36296" y="2842462"/>
        <a:ext cx="10285845" cy="670943"/>
      </dsp:txXfrm>
    </dsp:sp>
    <dsp:sp modelId="{133125C8-8256-4FEC-A610-2CE4860A81B0}">
      <dsp:nvSpPr>
        <dsp:cNvPr id="0" name=""/>
        <dsp:cNvSpPr/>
      </dsp:nvSpPr>
      <dsp:spPr>
        <a:xfrm>
          <a:off x="0" y="3549701"/>
          <a:ext cx="10358437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8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https://fortran-lang.org/learn/os_setup/install_gfortran/</a:t>
          </a:r>
        </a:p>
      </dsp:txBody>
      <dsp:txXfrm>
        <a:off x="0" y="3549701"/>
        <a:ext cx="10358437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7C47F-AB67-41C6-B61D-C94FE72EC521}">
      <dsp:nvSpPr>
        <dsp:cNvPr id="0" name=""/>
        <dsp:cNvSpPr/>
      </dsp:nvSpPr>
      <dsp:spPr>
        <a:xfrm>
          <a:off x="0" y="0"/>
          <a:ext cx="8804671" cy="185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Check that your environment works</a:t>
          </a:r>
        </a:p>
      </dsp:txBody>
      <dsp:txXfrm>
        <a:off x="54233" y="54233"/>
        <a:ext cx="6890836" cy="1743194"/>
      </dsp:txXfrm>
    </dsp:sp>
    <dsp:sp modelId="{BA6FCB77-A942-4315-91AC-37E531ED289A}">
      <dsp:nvSpPr>
        <dsp:cNvPr id="0" name=""/>
        <dsp:cNvSpPr/>
      </dsp:nvSpPr>
      <dsp:spPr>
        <a:xfrm>
          <a:off x="1553765" y="2263140"/>
          <a:ext cx="8804671" cy="185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 to the next slide that has a copy of the process for the code you chose</a:t>
          </a:r>
        </a:p>
      </dsp:txBody>
      <dsp:txXfrm>
        <a:off x="1607998" y="2317373"/>
        <a:ext cx="5938860" cy="1743194"/>
      </dsp:txXfrm>
    </dsp:sp>
    <dsp:sp modelId="{5BE82C96-8F8C-4571-A8F4-BF4D3DC1A4C8}">
      <dsp:nvSpPr>
        <dsp:cNvPr id="0" name=""/>
        <dsp:cNvSpPr/>
      </dsp:nvSpPr>
      <dsp:spPr>
        <a:xfrm>
          <a:off x="7601092" y="1455610"/>
          <a:ext cx="1203579" cy="1203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71897" y="1455610"/>
        <a:ext cx="661969" cy="905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A039-0EB7-440C-B1D3-FC1AB938FBF7}">
      <dsp:nvSpPr>
        <dsp:cNvPr id="0" name=""/>
        <dsp:cNvSpPr/>
      </dsp:nvSpPr>
      <dsp:spPr>
        <a:xfrm rot="5400000">
          <a:off x="2861238" y="-926710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a file called hello.py</a:t>
          </a:r>
        </a:p>
      </dsp:txBody>
      <dsp:txXfrm rot="-5400000">
        <a:off x="1798511" y="188343"/>
        <a:ext cx="3145026" cy="967245"/>
      </dsp:txXfrm>
    </dsp:sp>
    <dsp:sp modelId="{8DEF98C0-D9B4-43FA-8653-724ED10D67F8}">
      <dsp:nvSpPr>
        <dsp:cNvPr id="0" name=""/>
        <dsp:cNvSpPr/>
      </dsp:nvSpPr>
      <dsp:spPr>
        <a:xfrm>
          <a:off x="0" y="2030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65407" y="67437"/>
        <a:ext cx="1667696" cy="1209057"/>
      </dsp:txXfrm>
    </dsp:sp>
    <dsp:sp modelId="{2A1D3F7A-6BFD-4F9E-814A-0242C4C02464}">
      <dsp:nvSpPr>
        <dsp:cNvPr id="0" name=""/>
        <dsp:cNvSpPr/>
      </dsp:nvSpPr>
      <dsp:spPr>
        <a:xfrm rot="5400000">
          <a:off x="2861238" y="480155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print(“Hello World”)</a:t>
          </a:r>
        </a:p>
      </dsp:txBody>
      <dsp:txXfrm rot="-5400000">
        <a:off x="1798511" y="1595208"/>
        <a:ext cx="3145026" cy="967245"/>
      </dsp:txXfrm>
    </dsp:sp>
    <dsp:sp modelId="{D0ABDB32-C93C-4F9E-A996-392EF1F83F44}">
      <dsp:nvSpPr>
        <dsp:cNvPr id="0" name=""/>
        <dsp:cNvSpPr/>
      </dsp:nvSpPr>
      <dsp:spPr>
        <a:xfrm>
          <a:off x="0" y="1408895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65407" y="1474302"/>
        <a:ext cx="1667696" cy="1209057"/>
      </dsp:txXfrm>
    </dsp:sp>
    <dsp:sp modelId="{D4E812FB-D49A-4FD1-838A-BB70ABE6938F}">
      <dsp:nvSpPr>
        <dsp:cNvPr id="0" name=""/>
        <dsp:cNvSpPr/>
      </dsp:nvSpPr>
      <dsp:spPr>
        <a:xfrm rot="5400000">
          <a:off x="2861238" y="1887020"/>
          <a:ext cx="1071897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Click the run button that came with the python extension.</a:t>
          </a:r>
        </a:p>
      </dsp:txBody>
      <dsp:txXfrm rot="-5400000">
        <a:off x="1798511" y="3002073"/>
        <a:ext cx="3145026" cy="967245"/>
      </dsp:txXfrm>
    </dsp:sp>
    <dsp:sp modelId="{6DF9CD33-EA71-48E8-B65F-8B7D38D5714E}">
      <dsp:nvSpPr>
        <dsp:cNvPr id="0" name=""/>
        <dsp:cNvSpPr/>
      </dsp:nvSpPr>
      <dsp:spPr>
        <a:xfrm>
          <a:off x="0" y="2815761"/>
          <a:ext cx="1798510" cy="133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</a:t>
          </a:r>
        </a:p>
      </dsp:txBody>
      <dsp:txXfrm>
        <a:off x="65407" y="2881168"/>
        <a:ext cx="1667696" cy="1209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14A99-DA14-4F8A-9AF3-2CDE70E7483F}">
      <dsp:nvSpPr>
        <dsp:cNvPr id="0" name=""/>
        <dsp:cNvSpPr/>
      </dsp:nvSpPr>
      <dsp:spPr>
        <a:xfrm rot="5400000">
          <a:off x="3077647" y="-119742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file called hello.cpp</a:t>
          </a:r>
        </a:p>
      </dsp:txBody>
      <dsp:txXfrm rot="-5400000">
        <a:off x="1798511" y="112908"/>
        <a:ext cx="3166155" cy="576684"/>
      </dsp:txXfrm>
    </dsp:sp>
    <dsp:sp modelId="{F48BBCB2-043C-4F9F-A5BF-D2DFA1BD09DA}">
      <dsp:nvSpPr>
        <dsp:cNvPr id="0" name=""/>
        <dsp:cNvSpPr/>
      </dsp:nvSpPr>
      <dsp:spPr>
        <a:xfrm>
          <a:off x="0" y="182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38996" y="40823"/>
        <a:ext cx="1720518" cy="720855"/>
      </dsp:txXfrm>
    </dsp:sp>
    <dsp:sp modelId="{32708A61-3596-4DDE-86C0-F070E89AE7C3}">
      <dsp:nvSpPr>
        <dsp:cNvPr id="0" name=""/>
        <dsp:cNvSpPr/>
      </dsp:nvSpPr>
      <dsp:spPr>
        <a:xfrm rot="5400000">
          <a:off x="3077647" y="-358634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Include the iostream</a:t>
          </a:r>
        </a:p>
      </dsp:txBody>
      <dsp:txXfrm rot="-5400000">
        <a:off x="1798511" y="951699"/>
        <a:ext cx="3166155" cy="576684"/>
      </dsp:txXfrm>
    </dsp:sp>
    <dsp:sp modelId="{5E6F26E5-A744-43AD-973C-8F5A9261C8F1}">
      <dsp:nvSpPr>
        <dsp:cNvPr id="0" name=""/>
        <dsp:cNvSpPr/>
      </dsp:nvSpPr>
      <dsp:spPr>
        <a:xfrm>
          <a:off x="0" y="84061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38996" y="879613"/>
        <a:ext cx="1720518" cy="720855"/>
      </dsp:txXfrm>
    </dsp:sp>
    <dsp:sp modelId="{419D2E07-20AC-4AA7-839C-6CFD48088812}">
      <dsp:nvSpPr>
        <dsp:cNvPr id="0" name=""/>
        <dsp:cNvSpPr/>
      </dsp:nvSpPr>
      <dsp:spPr>
        <a:xfrm rot="5400000">
          <a:off x="3077647" y="48015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 in the main loop.</a:t>
          </a:r>
        </a:p>
      </dsp:txBody>
      <dsp:txXfrm rot="-5400000">
        <a:off x="1798511" y="1790489"/>
        <a:ext cx="3166155" cy="576684"/>
      </dsp:txXfrm>
    </dsp:sp>
    <dsp:sp modelId="{DC324F02-0291-453E-BEFF-B8C1753245CB}">
      <dsp:nvSpPr>
        <dsp:cNvPr id="0" name=""/>
        <dsp:cNvSpPr/>
      </dsp:nvSpPr>
      <dsp:spPr>
        <a:xfrm>
          <a:off x="0" y="167940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38996" y="1718403"/>
        <a:ext cx="1720518" cy="720855"/>
      </dsp:txXfrm>
    </dsp:sp>
    <dsp:sp modelId="{51F21CB7-EB24-4CBD-87CE-5CA3A2B456E0}">
      <dsp:nvSpPr>
        <dsp:cNvPr id="0" name=""/>
        <dsp:cNvSpPr/>
      </dsp:nvSpPr>
      <dsp:spPr>
        <a:xfrm rot="5400000">
          <a:off x="3077647" y="131894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Compile using </a:t>
          </a:r>
          <a:br>
            <a:rPr lang="en-US" sz="1800" kern="1200" dirty="0"/>
          </a:br>
          <a:r>
            <a:rPr lang="en-US" sz="1800" kern="1200" dirty="0"/>
            <a:t>g++ -o hello hello.cpp</a:t>
          </a:r>
        </a:p>
      </dsp:txBody>
      <dsp:txXfrm rot="-5400000">
        <a:off x="1798511" y="2629279"/>
        <a:ext cx="3166155" cy="576684"/>
      </dsp:txXfrm>
    </dsp:sp>
    <dsp:sp modelId="{ACF43ADA-D79E-44EF-AA51-DB014CD0153F}">
      <dsp:nvSpPr>
        <dsp:cNvPr id="0" name=""/>
        <dsp:cNvSpPr/>
      </dsp:nvSpPr>
      <dsp:spPr>
        <a:xfrm>
          <a:off x="0" y="251819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</a:t>
          </a:r>
        </a:p>
      </dsp:txBody>
      <dsp:txXfrm>
        <a:off x="38996" y="2557193"/>
        <a:ext cx="1720518" cy="720855"/>
      </dsp:txXfrm>
    </dsp:sp>
    <dsp:sp modelId="{9F7B48A8-4826-46BE-84B9-4E9C9204DE4F}">
      <dsp:nvSpPr>
        <dsp:cNvPr id="0" name=""/>
        <dsp:cNvSpPr/>
      </dsp:nvSpPr>
      <dsp:spPr>
        <a:xfrm rot="5400000">
          <a:off x="3077647" y="215773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using ./hello</a:t>
          </a:r>
        </a:p>
      </dsp:txBody>
      <dsp:txXfrm rot="-5400000">
        <a:off x="1798511" y="3468069"/>
        <a:ext cx="3166155" cy="576684"/>
      </dsp:txXfrm>
    </dsp:sp>
    <dsp:sp modelId="{7FFCCA5D-3586-4DC8-B546-1F5373D69DF3}">
      <dsp:nvSpPr>
        <dsp:cNvPr id="0" name=""/>
        <dsp:cNvSpPr/>
      </dsp:nvSpPr>
      <dsp:spPr>
        <a:xfrm>
          <a:off x="0" y="3356988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</a:t>
          </a:r>
        </a:p>
      </dsp:txBody>
      <dsp:txXfrm>
        <a:off x="38996" y="3395984"/>
        <a:ext cx="1720518" cy="720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99C05-D4C8-45F5-9BD7-A76D43D6C7BA}">
      <dsp:nvSpPr>
        <dsp:cNvPr id="0" name=""/>
        <dsp:cNvSpPr/>
      </dsp:nvSpPr>
      <dsp:spPr>
        <a:xfrm rot="5400000">
          <a:off x="3077647" y="-119742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file called hello.f90</a:t>
          </a:r>
        </a:p>
      </dsp:txBody>
      <dsp:txXfrm rot="-5400000">
        <a:off x="1798511" y="112908"/>
        <a:ext cx="3166155" cy="576684"/>
      </dsp:txXfrm>
    </dsp:sp>
    <dsp:sp modelId="{EEDFF2AD-C04B-4112-AA98-0357AC3CDE9E}">
      <dsp:nvSpPr>
        <dsp:cNvPr id="0" name=""/>
        <dsp:cNvSpPr/>
      </dsp:nvSpPr>
      <dsp:spPr>
        <a:xfrm>
          <a:off x="0" y="182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38996" y="40823"/>
        <a:ext cx="1720518" cy="720855"/>
      </dsp:txXfrm>
    </dsp:sp>
    <dsp:sp modelId="{3F8A9CFA-CD3A-4766-B5D4-CE0B88CC7594}">
      <dsp:nvSpPr>
        <dsp:cNvPr id="0" name=""/>
        <dsp:cNvSpPr/>
      </dsp:nvSpPr>
      <dsp:spPr>
        <a:xfrm rot="5400000">
          <a:off x="3077647" y="-358634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the program wrapper and implicit none</a:t>
          </a:r>
        </a:p>
      </dsp:txBody>
      <dsp:txXfrm rot="-5400000">
        <a:off x="1798511" y="951699"/>
        <a:ext cx="3166155" cy="576684"/>
      </dsp:txXfrm>
    </dsp:sp>
    <dsp:sp modelId="{1ABA777A-0B84-4F8E-A722-DE1D44457DFC}">
      <dsp:nvSpPr>
        <dsp:cNvPr id="0" name=""/>
        <dsp:cNvSpPr/>
      </dsp:nvSpPr>
      <dsp:spPr>
        <a:xfrm>
          <a:off x="0" y="84061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38996" y="879613"/>
        <a:ext cx="1720518" cy="720855"/>
      </dsp:txXfrm>
    </dsp:sp>
    <dsp:sp modelId="{522F1D9C-F122-4350-AAA2-66D3F5397AB6}">
      <dsp:nvSpPr>
        <dsp:cNvPr id="0" name=""/>
        <dsp:cNvSpPr/>
      </dsp:nvSpPr>
      <dsp:spPr>
        <a:xfrm rot="5400000">
          <a:off x="3077647" y="48015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print*, “Hello World”</a:t>
          </a:r>
        </a:p>
      </dsp:txBody>
      <dsp:txXfrm rot="-5400000">
        <a:off x="1798511" y="1790489"/>
        <a:ext cx="3166155" cy="576684"/>
      </dsp:txXfrm>
    </dsp:sp>
    <dsp:sp modelId="{C05556A3-EB25-404B-94DE-03E12184DA35}">
      <dsp:nvSpPr>
        <dsp:cNvPr id="0" name=""/>
        <dsp:cNvSpPr/>
      </dsp:nvSpPr>
      <dsp:spPr>
        <a:xfrm>
          <a:off x="0" y="167940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38996" y="1718403"/>
        <a:ext cx="1720518" cy="720855"/>
      </dsp:txXfrm>
    </dsp:sp>
    <dsp:sp modelId="{39CA8D80-3A38-488B-BC9A-30B3FE739BF4}">
      <dsp:nvSpPr>
        <dsp:cNvPr id="0" name=""/>
        <dsp:cNvSpPr/>
      </dsp:nvSpPr>
      <dsp:spPr>
        <a:xfrm rot="5400000">
          <a:off x="3077647" y="131894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Compile with </a:t>
          </a:r>
          <a:br>
            <a:rPr lang="en-US" sz="1800" kern="1200" dirty="0"/>
          </a:br>
          <a:r>
            <a:rPr lang="en-US" sz="1800" kern="1200" dirty="0" err="1"/>
            <a:t>gfortran</a:t>
          </a:r>
          <a:r>
            <a:rPr lang="en-US" sz="1800" kern="1200" dirty="0"/>
            <a:t> –o hello hello.f90</a:t>
          </a:r>
        </a:p>
      </dsp:txBody>
      <dsp:txXfrm rot="-5400000">
        <a:off x="1798511" y="2629279"/>
        <a:ext cx="3166155" cy="576684"/>
      </dsp:txXfrm>
    </dsp:sp>
    <dsp:sp modelId="{F87D9D80-789E-43B8-AF56-E022DCBE0AC8}">
      <dsp:nvSpPr>
        <dsp:cNvPr id="0" name=""/>
        <dsp:cNvSpPr/>
      </dsp:nvSpPr>
      <dsp:spPr>
        <a:xfrm>
          <a:off x="0" y="2518197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</a:t>
          </a:r>
        </a:p>
      </dsp:txBody>
      <dsp:txXfrm>
        <a:off x="38996" y="2557193"/>
        <a:ext cx="1720518" cy="720855"/>
      </dsp:txXfrm>
    </dsp:sp>
    <dsp:sp modelId="{AC0ECC6C-0EC3-4EFD-8777-E92CFF1E2A0E}">
      <dsp:nvSpPr>
        <dsp:cNvPr id="0" name=""/>
        <dsp:cNvSpPr/>
      </dsp:nvSpPr>
      <dsp:spPr>
        <a:xfrm rot="5400000">
          <a:off x="3077647" y="2157735"/>
          <a:ext cx="639078" cy="3197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with ./hello</a:t>
          </a:r>
        </a:p>
      </dsp:txBody>
      <dsp:txXfrm rot="-5400000">
        <a:off x="1798511" y="3468069"/>
        <a:ext cx="3166155" cy="576684"/>
      </dsp:txXfrm>
    </dsp:sp>
    <dsp:sp modelId="{323AA7A2-6709-47EF-AE4F-0980DD8ED40B}">
      <dsp:nvSpPr>
        <dsp:cNvPr id="0" name=""/>
        <dsp:cNvSpPr/>
      </dsp:nvSpPr>
      <dsp:spPr>
        <a:xfrm>
          <a:off x="0" y="3356988"/>
          <a:ext cx="1798510" cy="798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</a:t>
          </a:r>
        </a:p>
      </dsp:txBody>
      <dsp:txXfrm>
        <a:off x="38996" y="3395984"/>
        <a:ext cx="1720518" cy="7208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EF30E-A380-4776-85D6-67D38D7A269E}">
      <dsp:nvSpPr>
        <dsp:cNvPr id="0" name=""/>
        <dsp:cNvSpPr/>
      </dsp:nvSpPr>
      <dsp:spPr>
        <a:xfrm>
          <a:off x="0" y="0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particle is incident on a material of thickness L.</a:t>
          </a:r>
        </a:p>
      </dsp:txBody>
      <dsp:txXfrm>
        <a:off x="21693" y="21693"/>
        <a:ext cx="7090105" cy="697278"/>
      </dsp:txXfrm>
    </dsp:sp>
    <dsp:sp modelId="{583E523D-F7D8-4D7B-A857-C913F11DD23F}">
      <dsp:nvSpPr>
        <dsp:cNvPr id="0" name=""/>
        <dsp:cNvSpPr/>
      </dsp:nvSpPr>
      <dsp:spPr>
        <a:xfrm>
          <a:off x="595610" y="843534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Upon hitting the material, the particle has equal probability to bounce in any direction (2-d for this case).</a:t>
          </a:r>
        </a:p>
      </dsp:txBody>
      <dsp:txXfrm>
        <a:off x="617303" y="865227"/>
        <a:ext cx="6855568" cy="697277"/>
      </dsp:txXfrm>
    </dsp:sp>
    <dsp:sp modelId="{CCB30ABF-6B7C-4B15-A679-88762D6B767C}">
      <dsp:nvSpPr>
        <dsp:cNvPr id="0" name=""/>
        <dsp:cNvSpPr/>
      </dsp:nvSpPr>
      <dsp:spPr>
        <a:xfrm>
          <a:off x="1191220" y="1687068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will then travel a distance d before bouncing in another random direction.</a:t>
          </a:r>
        </a:p>
      </dsp:txBody>
      <dsp:txXfrm>
        <a:off x="1212913" y="1708761"/>
        <a:ext cx="6855568" cy="697277"/>
      </dsp:txXfrm>
    </dsp:sp>
    <dsp:sp modelId="{F32B6FF7-5AB1-4F7E-B550-86F3AED96D81}">
      <dsp:nvSpPr>
        <dsp:cNvPr id="0" name=""/>
        <dsp:cNvSpPr/>
      </dsp:nvSpPr>
      <dsp:spPr>
        <a:xfrm>
          <a:off x="1786830" y="2530602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particle can only do N bounces before it loses all of its energy.</a:t>
          </a:r>
        </a:p>
      </dsp:txBody>
      <dsp:txXfrm>
        <a:off x="1808523" y="2552295"/>
        <a:ext cx="6855568" cy="697278"/>
      </dsp:txXfrm>
    </dsp:sp>
    <dsp:sp modelId="{EACF34EF-3608-4E57-9AA7-96376FC8ABE9}">
      <dsp:nvSpPr>
        <dsp:cNvPr id="0" name=""/>
        <dsp:cNvSpPr/>
      </dsp:nvSpPr>
      <dsp:spPr>
        <a:xfrm>
          <a:off x="2382440" y="3374136"/>
          <a:ext cx="7975996" cy="740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the percentage of incident particles that makes it through the material.</a:t>
          </a:r>
        </a:p>
      </dsp:txBody>
      <dsp:txXfrm>
        <a:off x="2404133" y="3395829"/>
        <a:ext cx="6855568" cy="697277"/>
      </dsp:txXfrm>
    </dsp:sp>
    <dsp:sp modelId="{9F25D4C8-F8A5-413E-9E39-E3D76DE2E993}">
      <dsp:nvSpPr>
        <dsp:cNvPr id="0" name=""/>
        <dsp:cNvSpPr/>
      </dsp:nvSpPr>
      <dsp:spPr>
        <a:xfrm>
          <a:off x="7494564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02886" y="541096"/>
        <a:ext cx="264787" cy="362277"/>
      </dsp:txXfrm>
    </dsp:sp>
    <dsp:sp modelId="{69617B80-5F3D-4FD2-ABB3-5DC75D771E43}">
      <dsp:nvSpPr>
        <dsp:cNvPr id="0" name=""/>
        <dsp:cNvSpPr/>
      </dsp:nvSpPr>
      <dsp:spPr>
        <a:xfrm>
          <a:off x="8090175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98497" y="1384630"/>
        <a:ext cx="264787" cy="362277"/>
      </dsp:txXfrm>
    </dsp:sp>
    <dsp:sp modelId="{EAAC61E2-DFAE-4AD7-9AE1-FBAC15C5CCE3}">
      <dsp:nvSpPr>
        <dsp:cNvPr id="0" name=""/>
        <dsp:cNvSpPr/>
      </dsp:nvSpPr>
      <dsp:spPr>
        <a:xfrm>
          <a:off x="8685785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94107" y="2215819"/>
        <a:ext cx="264787" cy="362277"/>
      </dsp:txXfrm>
    </dsp:sp>
    <dsp:sp modelId="{A7429730-66A4-45F5-AF38-884CA163CF53}">
      <dsp:nvSpPr>
        <dsp:cNvPr id="0" name=""/>
        <dsp:cNvSpPr/>
      </dsp:nvSpPr>
      <dsp:spPr>
        <a:xfrm>
          <a:off x="9281395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89717" y="3067583"/>
        <a:ext cx="264787" cy="36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5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0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8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3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A063FAB-DDB5-DC49-27D2-99F9EA7A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40029-EDB3-8A09-0815-F78271ED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Coding in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AF6AC-7043-D378-FFE9-08CDB1F7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Some essential examples</a:t>
            </a:r>
          </a:p>
        </p:txBody>
      </p:sp>
    </p:spTree>
    <p:extLst>
      <p:ext uri="{BB962C8B-B14F-4D97-AF65-F5344CB8AC3E}">
        <p14:creationId xmlns:p14="http://schemas.microsoft.com/office/powerpoint/2010/main" val="34016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0126-E520-B7AC-4BA5-8671BE61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c++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280453-EE2E-AF25-5315-4D65C3BFBF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8992052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9A0BD-A9C9-F4B6-336D-3C99A6D7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94438" y="2020299"/>
            <a:ext cx="5027612" cy="4155664"/>
          </a:xfrm>
        </p:spPr>
      </p:pic>
    </p:spTree>
    <p:extLst>
      <p:ext uri="{BB962C8B-B14F-4D97-AF65-F5344CB8AC3E}">
        <p14:creationId xmlns:p14="http://schemas.microsoft.com/office/powerpoint/2010/main" val="388983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6B97-F04F-2D53-4861-7D073CA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Fortran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7E01A-F95D-9D8E-66A1-6E60227E5B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5433618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A31223-8BD0-FC31-44E2-407942556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94438" y="2029028"/>
            <a:ext cx="5027612" cy="4138206"/>
          </a:xfrm>
        </p:spPr>
      </p:pic>
    </p:spTree>
    <p:extLst>
      <p:ext uri="{BB962C8B-B14F-4D97-AF65-F5344CB8AC3E}">
        <p14:creationId xmlns:p14="http://schemas.microsoft.com/office/powerpoint/2010/main" val="300674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F99C-F367-1696-41FE-925CF880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20EDA-F06B-2A38-5D81-9DBC8A898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28774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6681-FA70-FCA5-7B39-9F95DEE7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FF02-534F-4A01-CA3F-EADEC4FE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particle x position at zero.</a:t>
            </a:r>
          </a:p>
          <a:p>
            <a:r>
              <a:rPr lang="en-US" dirty="0"/>
              <a:t>Create a loop that breaks on three conditions:</a:t>
            </a:r>
          </a:p>
          <a:p>
            <a:pPr lvl="1"/>
            <a:r>
              <a:rPr lang="en-US" dirty="0"/>
              <a:t>Condition 1: The particles exits the material from the entrance side.</a:t>
            </a:r>
          </a:p>
          <a:p>
            <a:pPr lvl="1"/>
            <a:r>
              <a:rPr lang="en-US" dirty="0"/>
              <a:t>Condition 2: The particle completes the maximum number of steps.</a:t>
            </a:r>
          </a:p>
          <a:p>
            <a:pPr lvl="1"/>
            <a:r>
              <a:rPr lang="en-US" dirty="0"/>
              <a:t>Condition 3: The particle travels all through the material.</a:t>
            </a:r>
          </a:p>
          <a:p>
            <a:r>
              <a:rPr lang="en-US" dirty="0"/>
              <a:t>Generate a random angle between 0 and 2 pi.</a:t>
            </a:r>
          </a:p>
          <a:p>
            <a:r>
              <a:rPr lang="en-US" dirty="0"/>
              <a:t>Travel the particle the associated horizontal distance and update the particles position.</a:t>
            </a:r>
          </a:p>
          <a:p>
            <a:r>
              <a:rPr lang="en-US" dirty="0"/>
              <a:t>Repeat the above process for a large number of particles.</a:t>
            </a:r>
          </a:p>
          <a:p>
            <a:r>
              <a:rPr lang="en-US" dirty="0"/>
              <a:t>Record the percentage of particles that escape the material vs the total particles.</a:t>
            </a:r>
          </a:p>
        </p:txBody>
      </p:sp>
    </p:spTree>
    <p:extLst>
      <p:ext uri="{BB962C8B-B14F-4D97-AF65-F5344CB8AC3E}">
        <p14:creationId xmlns:p14="http://schemas.microsoft.com/office/powerpoint/2010/main" val="32031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2DD-995D-CFEE-6195-440BBC62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4557-05DA-B6B4-4B71-4B948B7D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95E-4FE9-A03E-91F7-2C5B2E4F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F68B-FF2A-3BBD-5AB9-113EB9BE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5088466"/>
            <a:ext cx="10357666" cy="1045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https://bit.ly/ttu_grades_github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B1D2EB2-BF61-50CA-1664-6FA86502C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qr code with a letter b&#10;&#10;Description automatically generated">
            <a:extLst>
              <a:ext uri="{FF2B5EF4-FFF2-40B4-BE49-F238E27FC236}">
                <a16:creationId xmlns:a16="http://schemas.microsoft.com/office/drawing/2014/main" id="{8B053140-FC84-81E6-B81F-B62DBD63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94" y="162046"/>
            <a:ext cx="5054426" cy="50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0B58-588E-766E-B122-4522064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72D085-E5F3-98D3-3CBB-75AD67A16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058700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01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B1B-D852-D15C-DB7B-848DD8D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758B1839-AE36-BE0E-35A5-713B9F24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9985" y="1818064"/>
            <a:ext cx="8947230" cy="4473616"/>
          </a:xfrm>
        </p:spPr>
      </p:pic>
    </p:spTree>
    <p:extLst>
      <p:ext uri="{BB962C8B-B14F-4D97-AF65-F5344CB8AC3E}">
        <p14:creationId xmlns:p14="http://schemas.microsoft.com/office/powerpoint/2010/main" val="29317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1BEE-A0FC-2A5B-2D47-15AEEF3D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3B29DF-305C-A4C6-CE4F-998D03082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298644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91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D979-F6F3-90DD-3DF9-BBB6CC72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F63C6-017C-5A5E-275A-3EF44717B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51" y="2019300"/>
            <a:ext cx="9611210" cy="41148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551EC5-0097-BF2B-D48B-D3B2D976D3EC}"/>
              </a:ext>
            </a:extLst>
          </p:cNvPr>
          <p:cNvCxnSpPr>
            <a:cxnSpLocks/>
          </p:cNvCxnSpPr>
          <p:nvPr/>
        </p:nvCxnSpPr>
        <p:spPr>
          <a:xfrm flipH="1" flipV="1">
            <a:off x="2966224" y="2977376"/>
            <a:ext cx="2018371" cy="858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6799-7028-4BB9-90D5-A61734D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and Fortran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22992-2A71-C774-BE20-340BC8B5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61" y="2726433"/>
            <a:ext cx="5959883" cy="2817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9960B-B90B-4D6A-D260-F6EC9FFD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77" y="365125"/>
            <a:ext cx="2706706" cy="2817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D349A-5B79-76E5-D53B-C7133F7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77" y="3422781"/>
            <a:ext cx="2706706" cy="29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5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667-C46A-FCCF-B5FB-398B0C02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2D16F1-8EAA-6084-C9A2-3DAFBF828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211645"/>
              </p:ext>
            </p:extLst>
          </p:nvPr>
        </p:nvGraphicFramePr>
        <p:xfrm>
          <a:off x="808038" y="2019300"/>
          <a:ext cx="1035843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5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2A2-0E7C-A0FA-9325-F53975A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python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2BED34-6DD6-D34D-B5CA-791095BB68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557681"/>
              </p:ext>
            </p:extLst>
          </p:nvPr>
        </p:nvGraphicFramePr>
        <p:xfrm>
          <a:off x="812800" y="2019300"/>
          <a:ext cx="4995863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71FE6E-9C1F-AA1E-F493-D80942D92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25454" y="2019300"/>
            <a:ext cx="4965580" cy="4157663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82A5A-DF51-0413-8D2C-C0C2A098F590}"/>
              </a:ext>
            </a:extLst>
          </p:cNvPr>
          <p:cNvCxnSpPr/>
          <p:nvPr/>
        </p:nvCxnSpPr>
        <p:spPr>
          <a:xfrm flipV="1">
            <a:off x="10593659" y="2509024"/>
            <a:ext cx="144965" cy="490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421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402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 Next LT Pro Light</vt:lpstr>
      <vt:lpstr>VeniceBeachVTI</vt:lpstr>
      <vt:lpstr>Coding in Physics</vt:lpstr>
      <vt:lpstr>Link to files</vt:lpstr>
      <vt:lpstr>Overview</vt:lpstr>
      <vt:lpstr>Setting Up your environment</vt:lpstr>
      <vt:lpstr>Setting up your environment</vt:lpstr>
      <vt:lpstr>Python</vt:lpstr>
      <vt:lpstr>C++ and Fortran</vt:lpstr>
      <vt:lpstr>Hello world</vt:lpstr>
      <vt:lpstr>Hello world python</vt:lpstr>
      <vt:lpstr>Hello World c++</vt:lpstr>
      <vt:lpstr>Hello World Fortran</vt:lpstr>
      <vt:lpstr>Monte Carlo</vt:lpstr>
      <vt:lpstr>Pseudocode</vt:lpstr>
      <vt:lpstr>Differential equation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in Physics</dc:title>
  <dc:creator>Colby Dennis</dc:creator>
  <cp:lastModifiedBy>Colby Dennis</cp:lastModifiedBy>
  <cp:revision>2</cp:revision>
  <dcterms:created xsi:type="dcterms:W3CDTF">2023-10-17T17:59:27Z</dcterms:created>
  <dcterms:modified xsi:type="dcterms:W3CDTF">2023-10-20T19:07:13Z</dcterms:modified>
</cp:coreProperties>
</file>