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36576000" cx="2743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20" orient="horz"/>
        <p:guide pos="86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129de5992_2_75:notes"/>
          <p:cNvSpPr/>
          <p:nvPr>
            <p:ph idx="2" type="sldImg"/>
          </p:nvPr>
        </p:nvSpPr>
        <p:spPr>
          <a:xfrm>
            <a:off x="2151074" y="686346"/>
            <a:ext cx="2556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d129de5992_2_75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8" name="Google Shape;128;gd129de5992_2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00" spcFirstLastPara="1" rIns="91300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35125" y="5294756"/>
            <a:ext cx="25561800" cy="14596200"/>
          </a:xfrm>
          <a:prstGeom prst="rect">
            <a:avLst/>
          </a:prstGeom>
        </p:spPr>
        <p:txBody>
          <a:bodyPr anchorCtr="0" anchor="b" bIns="399550" lIns="399550" spcFirstLastPara="1" rIns="399550" wrap="square" tIns="3995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35100" y="20153778"/>
            <a:ext cx="25561800" cy="5636400"/>
          </a:xfrm>
          <a:prstGeom prst="rect">
            <a:avLst/>
          </a:prstGeom>
        </p:spPr>
        <p:txBody>
          <a:bodyPr anchorCtr="0" anchor="t" bIns="399550" lIns="399550" spcFirstLastPara="1" rIns="399550" wrap="square" tIns="3995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935100" y="7865778"/>
            <a:ext cx="25561800" cy="13962600"/>
          </a:xfrm>
          <a:prstGeom prst="rect">
            <a:avLst/>
          </a:prstGeom>
        </p:spPr>
        <p:txBody>
          <a:bodyPr anchorCtr="0" anchor="b" bIns="399550" lIns="399550" spcFirstLastPara="1" rIns="399550" wrap="square" tIns="3995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400"/>
              <a:buNone/>
              <a:defRPr sz="5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400"/>
              <a:buNone/>
              <a:defRPr sz="5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400"/>
              <a:buNone/>
              <a:defRPr sz="5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400"/>
              <a:buNone/>
              <a:defRPr sz="5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400"/>
              <a:buNone/>
              <a:defRPr sz="5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400"/>
              <a:buNone/>
              <a:defRPr sz="5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400"/>
              <a:buNone/>
              <a:defRPr sz="5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400"/>
              <a:buNone/>
              <a:defRPr sz="5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400"/>
              <a:buNone/>
              <a:defRPr sz="52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935100" y="22415822"/>
            <a:ext cx="25561800" cy="9250200"/>
          </a:xfrm>
          <a:prstGeom prst="rect">
            <a:avLst/>
          </a:prstGeom>
        </p:spPr>
        <p:txBody>
          <a:bodyPr anchorCtr="0" anchor="t" bIns="399550" lIns="399550" spcFirstLastPara="1" rIns="399550" wrap="square" tIns="399550">
            <a:normAutofit/>
          </a:bodyPr>
          <a:lstStyle>
            <a:lvl1pPr indent="-730250" lvl="0" marL="457200" algn="ctr">
              <a:spcBef>
                <a:spcPts val="0"/>
              </a:spcBef>
              <a:spcAft>
                <a:spcPts val="0"/>
              </a:spcAft>
              <a:buSzPts val="7900"/>
              <a:buChar char="●"/>
              <a:defRPr/>
            </a:lvl1pPr>
            <a:lvl2pPr indent="-615950" lvl="1" marL="914400" algn="ctr">
              <a:spcBef>
                <a:spcPts val="0"/>
              </a:spcBef>
              <a:spcAft>
                <a:spcPts val="0"/>
              </a:spcAft>
              <a:buSzPts val="6100"/>
              <a:buChar char="○"/>
              <a:defRPr/>
            </a:lvl2pPr>
            <a:lvl3pPr indent="-615950" lvl="2" marL="1371600" algn="ctr">
              <a:spcBef>
                <a:spcPts val="0"/>
              </a:spcBef>
              <a:spcAft>
                <a:spcPts val="0"/>
              </a:spcAft>
              <a:buSzPts val="6100"/>
              <a:buChar char="■"/>
              <a:defRPr/>
            </a:lvl3pPr>
            <a:lvl4pPr indent="-615950" lvl="3" marL="1828800" algn="ctr">
              <a:spcBef>
                <a:spcPts val="0"/>
              </a:spcBef>
              <a:spcAft>
                <a:spcPts val="0"/>
              </a:spcAft>
              <a:buSzPts val="6100"/>
              <a:buChar char="●"/>
              <a:defRPr/>
            </a:lvl4pPr>
            <a:lvl5pPr indent="-615950" lvl="4" marL="2286000" algn="ctr">
              <a:spcBef>
                <a:spcPts val="0"/>
              </a:spcBef>
              <a:spcAft>
                <a:spcPts val="0"/>
              </a:spcAft>
              <a:buSzPts val="6100"/>
              <a:buChar char="○"/>
              <a:defRPr/>
            </a:lvl5pPr>
            <a:lvl6pPr indent="-615950" lvl="5" marL="2743200" algn="ctr">
              <a:spcBef>
                <a:spcPts val="0"/>
              </a:spcBef>
              <a:spcAft>
                <a:spcPts val="0"/>
              </a:spcAft>
              <a:buSzPts val="6100"/>
              <a:buChar char="■"/>
              <a:defRPr/>
            </a:lvl6pPr>
            <a:lvl7pPr indent="-615950" lvl="6" marL="3200400" algn="ctr">
              <a:spcBef>
                <a:spcPts val="0"/>
              </a:spcBef>
              <a:spcAft>
                <a:spcPts val="0"/>
              </a:spcAft>
              <a:buSzPts val="6100"/>
              <a:buChar char="●"/>
              <a:defRPr/>
            </a:lvl7pPr>
            <a:lvl8pPr indent="-615950" lvl="7" marL="3657600" algn="ctr">
              <a:spcBef>
                <a:spcPts val="0"/>
              </a:spcBef>
              <a:spcAft>
                <a:spcPts val="0"/>
              </a:spcAft>
              <a:buSzPts val="6100"/>
              <a:buChar char="○"/>
              <a:defRPr/>
            </a:lvl8pPr>
            <a:lvl9pPr indent="-615950" lvl="8" marL="4114800" algn="ctr">
              <a:spcBef>
                <a:spcPts val="0"/>
              </a:spcBef>
              <a:spcAft>
                <a:spcPts val="0"/>
              </a:spcAft>
              <a:buSzPts val="61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2057400" y="11362270"/>
            <a:ext cx="23317200" cy="78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4800" y="20726400"/>
            <a:ext cx="19202400" cy="9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215025" lIns="430150" spcFirstLastPara="1" rIns="430150" wrap="square" tIns="215025">
            <a:normAutofit/>
          </a:bodyPr>
          <a:lstStyle>
            <a:lvl1pPr lvl="0" algn="ctr">
              <a:spcBef>
                <a:spcPts val="3100"/>
              </a:spcBef>
              <a:spcAft>
                <a:spcPts val="0"/>
              </a:spcAft>
              <a:buClr>
                <a:srgbClr val="888888"/>
              </a:buClr>
              <a:buSzPts val="149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600"/>
              </a:spcBef>
              <a:spcAft>
                <a:spcPts val="0"/>
              </a:spcAft>
              <a:buClr>
                <a:srgbClr val="888888"/>
              </a:buClr>
              <a:buSzPts val="1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7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7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7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7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7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7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1371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9372600" y="33900538"/>
            <a:ext cx="8686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19659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371600" y="8534403"/>
            <a:ext cx="24688800" cy="24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15025" lIns="430150" spcFirstLastPara="1" rIns="430150" wrap="square" tIns="215025">
            <a:normAutofit/>
          </a:bodyPr>
          <a:lstStyle>
            <a:lvl1pPr indent="-3683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/>
            </a:lvl2pPr>
            <a:lvl3pPr indent="-3683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indent="-3683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/>
            </a:lvl4pPr>
            <a:lvl5pPr indent="-3683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1371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9372600" y="33900538"/>
            <a:ext cx="8686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19659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2166939" y="23503469"/>
            <a:ext cx="23317200" cy="7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15025" lIns="430150" spcFirstLastPara="1" rIns="430150" wrap="square" tIns="2150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00"/>
              <a:buFont typeface="Calibri"/>
              <a:buNone/>
              <a:defRPr b="1" sz="18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2166939" y="15502472"/>
            <a:ext cx="233172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215025" lIns="430150" spcFirstLastPara="1" rIns="430150" wrap="square" tIns="215025">
            <a:normAutofit/>
          </a:bodyPr>
          <a:lstStyle>
            <a:lvl1pPr indent="-228600" lvl="0" marL="457200" algn="l">
              <a:spcBef>
                <a:spcPts val="17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700"/>
              </a:spcBef>
              <a:spcAft>
                <a:spcPts val="0"/>
              </a:spcAft>
              <a:buClr>
                <a:srgbClr val="888888"/>
              </a:buClr>
              <a:buSzPts val="8300"/>
              <a:buNone/>
              <a:defRPr sz="83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7400"/>
              <a:buNone/>
              <a:defRPr sz="74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1371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9372600" y="33900538"/>
            <a:ext cx="8686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19659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1371600" y="8534403"/>
            <a:ext cx="12115800" cy="24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15025" lIns="430150" spcFirstLastPara="1" rIns="430150" wrap="square" tIns="215025">
            <a:normAutofit/>
          </a:bodyPr>
          <a:lstStyle>
            <a:lvl1pPr indent="-1060450" lvl="0" marL="457200" algn="l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100"/>
              <a:buChar char="•"/>
              <a:defRPr sz="13100"/>
            </a:lvl1pPr>
            <a:lvl2pPr indent="-952500" lvl="1" marL="9144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400"/>
              <a:buChar char="–"/>
              <a:defRPr sz="11400"/>
            </a:lvl2pPr>
            <a:lvl3pPr indent="-838200" lvl="2" marL="13716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indent="-755650" lvl="3" marL="18288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300"/>
              <a:buChar char="–"/>
              <a:defRPr sz="8300"/>
            </a:lvl4pPr>
            <a:lvl5pPr indent="-755650" lvl="4" marL="22860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300"/>
              <a:buChar char="»"/>
              <a:defRPr sz="8300"/>
            </a:lvl5pPr>
            <a:lvl6pPr indent="-755650" lvl="5" marL="27432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6pPr>
            <a:lvl7pPr indent="-755650" lvl="6" marL="32004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7pPr>
            <a:lvl8pPr indent="-755650" lvl="7" marL="36576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8pPr>
            <a:lvl9pPr indent="-755650" lvl="8" marL="41148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13944600" y="8534403"/>
            <a:ext cx="12115800" cy="24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15025" lIns="430150" spcFirstLastPara="1" rIns="430150" wrap="square" tIns="215025">
            <a:normAutofit/>
          </a:bodyPr>
          <a:lstStyle>
            <a:lvl1pPr indent="-1060450" lvl="0" marL="457200" algn="l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100"/>
              <a:buChar char="•"/>
              <a:defRPr sz="13100"/>
            </a:lvl1pPr>
            <a:lvl2pPr indent="-952500" lvl="1" marL="9144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400"/>
              <a:buChar char="–"/>
              <a:defRPr sz="11400"/>
            </a:lvl2pPr>
            <a:lvl3pPr indent="-838200" lvl="2" marL="13716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indent="-755650" lvl="3" marL="18288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300"/>
              <a:buChar char="–"/>
              <a:defRPr sz="8300"/>
            </a:lvl4pPr>
            <a:lvl5pPr indent="-755650" lvl="4" marL="22860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300"/>
              <a:buChar char="»"/>
              <a:defRPr sz="8300"/>
            </a:lvl5pPr>
            <a:lvl6pPr indent="-755650" lvl="5" marL="27432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6pPr>
            <a:lvl7pPr indent="-755650" lvl="6" marL="32004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7pPr>
            <a:lvl8pPr indent="-755650" lvl="7" marL="36576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8pPr>
            <a:lvl9pPr indent="-755650" lvl="8" marL="41148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1371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9372600" y="33900538"/>
            <a:ext cx="8686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19659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1371600" y="8187269"/>
            <a:ext cx="12120600" cy="34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215025" lIns="430150" spcFirstLastPara="1" rIns="430150" wrap="square" tIns="215025">
            <a:normAutofit/>
          </a:bodyPr>
          <a:lstStyle>
            <a:lvl1pPr indent="-228600" lvl="0" marL="4572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400"/>
              <a:buNone/>
              <a:defRPr b="1" sz="11400"/>
            </a:lvl1pPr>
            <a:lvl2pPr indent="-228600" lvl="1" marL="9144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b="1" sz="8300"/>
            </a:lvl3pPr>
            <a:lvl4pPr indent="-228600" lvl="3" marL="18288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4pPr>
            <a:lvl5pPr indent="-228600" lvl="4" marL="22860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5pPr>
            <a:lvl6pPr indent="-228600" lvl="5" marL="27432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6pPr>
            <a:lvl7pPr indent="-228600" lvl="6" marL="32004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7pPr>
            <a:lvl8pPr indent="-228600" lvl="7" marL="36576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8pPr>
            <a:lvl9pPr indent="-228600" lvl="8" marL="41148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1371600" y="11599333"/>
            <a:ext cx="12120600" cy="21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15025" lIns="430150" spcFirstLastPara="1" rIns="430150" wrap="square" tIns="215025">
            <a:normAutofit/>
          </a:bodyPr>
          <a:lstStyle>
            <a:lvl1pPr indent="-952500" lvl="0" marL="4572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400"/>
              <a:buChar char="•"/>
              <a:defRPr sz="11400"/>
            </a:lvl1pPr>
            <a:lvl2pPr indent="-838200" lvl="1" marL="9144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indent="-755650" lvl="2" marL="13716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3pPr>
            <a:lvl4pPr indent="-698500" lvl="3" marL="18288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Char char="–"/>
              <a:defRPr sz="7400"/>
            </a:lvl4pPr>
            <a:lvl5pPr indent="-698500" lvl="4" marL="22860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Char char="»"/>
              <a:defRPr sz="7400"/>
            </a:lvl5pPr>
            <a:lvl6pPr indent="-698500" lvl="5" marL="27432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6pPr>
            <a:lvl7pPr indent="-698500" lvl="6" marL="32004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7pPr>
            <a:lvl8pPr indent="-698500" lvl="7" marL="36576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8pPr>
            <a:lvl9pPr indent="-698500" lvl="8" marL="41148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13935077" y="8187269"/>
            <a:ext cx="12125400" cy="34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215025" lIns="430150" spcFirstLastPara="1" rIns="430150" wrap="square" tIns="215025">
            <a:normAutofit/>
          </a:bodyPr>
          <a:lstStyle>
            <a:lvl1pPr indent="-228600" lvl="0" marL="4572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400"/>
              <a:buNone/>
              <a:defRPr b="1" sz="11400"/>
            </a:lvl1pPr>
            <a:lvl2pPr indent="-228600" lvl="1" marL="9144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b="1" sz="8300"/>
            </a:lvl3pPr>
            <a:lvl4pPr indent="-228600" lvl="3" marL="18288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4pPr>
            <a:lvl5pPr indent="-228600" lvl="4" marL="22860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5pPr>
            <a:lvl6pPr indent="-228600" lvl="5" marL="27432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6pPr>
            <a:lvl7pPr indent="-228600" lvl="6" marL="32004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7pPr>
            <a:lvl8pPr indent="-228600" lvl="7" marL="36576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8pPr>
            <a:lvl9pPr indent="-228600" lvl="8" marL="41148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13935077" y="11599333"/>
            <a:ext cx="12125400" cy="21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15025" lIns="430150" spcFirstLastPara="1" rIns="430150" wrap="square" tIns="215025">
            <a:normAutofit/>
          </a:bodyPr>
          <a:lstStyle>
            <a:lvl1pPr indent="-952500" lvl="0" marL="4572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400"/>
              <a:buChar char="•"/>
              <a:defRPr sz="11400"/>
            </a:lvl1pPr>
            <a:lvl2pPr indent="-838200" lvl="1" marL="9144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indent="-755650" lvl="2" marL="13716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3pPr>
            <a:lvl4pPr indent="-698500" lvl="3" marL="18288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Char char="–"/>
              <a:defRPr sz="7400"/>
            </a:lvl4pPr>
            <a:lvl5pPr indent="-698500" lvl="4" marL="22860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Char char="»"/>
              <a:defRPr sz="7400"/>
            </a:lvl5pPr>
            <a:lvl6pPr indent="-698500" lvl="5" marL="27432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6pPr>
            <a:lvl7pPr indent="-698500" lvl="6" marL="32004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7pPr>
            <a:lvl8pPr indent="-698500" lvl="7" marL="36576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8pPr>
            <a:lvl9pPr indent="-698500" lvl="8" marL="41148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1371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9372600" y="33900538"/>
            <a:ext cx="8686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19659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1371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9372600" y="33900538"/>
            <a:ext cx="8686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19659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1371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9372600" y="33900538"/>
            <a:ext cx="8686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19659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1371602" y="1456267"/>
            <a:ext cx="9024900" cy="61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215025" lIns="430150" spcFirstLastPara="1" rIns="430150" wrap="square" tIns="2150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b="1" sz="9600"/>
            </a:lvl1pPr>
            <a:lvl2pPr lvl="1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0725150" y="1456269"/>
            <a:ext cx="15335400" cy="31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15025" lIns="430150" spcFirstLastPara="1" rIns="430150" wrap="square" tIns="215025">
            <a:normAutofit/>
          </a:bodyPr>
          <a:lstStyle>
            <a:lvl1pPr indent="-1174750" lvl="0" marL="457200" algn="l"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4900"/>
              <a:buChar char="•"/>
              <a:defRPr sz="14900"/>
            </a:lvl1pPr>
            <a:lvl2pPr indent="-1060450" lvl="1" marL="914400" algn="l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100"/>
              <a:buChar char="–"/>
              <a:defRPr sz="13100"/>
            </a:lvl2pPr>
            <a:lvl3pPr indent="-952500" lvl="2" marL="1371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400"/>
              <a:buChar char="•"/>
              <a:defRPr sz="11400"/>
            </a:lvl3pPr>
            <a:lvl4pPr indent="-838200" lvl="3" marL="18288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4pPr>
            <a:lvl5pPr indent="-838200" lvl="4" marL="22860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Char char="»"/>
              <a:defRPr sz="9600"/>
            </a:lvl5pPr>
            <a:lvl6pPr indent="-838200" lvl="5" marL="27432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indent="-838200" lvl="6" marL="32004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indent="-838200" lvl="7" marL="36576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indent="-838200" lvl="8" marL="41148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1371602" y="7653869"/>
            <a:ext cx="9024900" cy="25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15025" lIns="430150" spcFirstLastPara="1" rIns="430150" wrap="square" tIns="215025">
            <a:normAutofit/>
          </a:bodyPr>
          <a:lstStyle>
            <a:lvl1pPr indent="-228600" lvl="0" marL="4572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/>
            </a:lvl1pPr>
            <a:lvl2pPr indent="-228600" lvl="1" marL="9144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/>
            </a:lvl2pPr>
            <a:lvl3pPr indent="-228600" lvl="2" marL="1371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indent="-228600" lvl="3" marL="1828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4pPr>
            <a:lvl5pPr indent="-228600" lvl="4" marL="22860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5pPr>
            <a:lvl6pPr indent="-228600" lvl="5" marL="2743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6pPr>
            <a:lvl7pPr indent="-228600" lvl="6" marL="3200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7pPr>
            <a:lvl8pPr indent="-228600" lvl="7" marL="3657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8pPr>
            <a:lvl9pPr indent="-228600" lvl="8" marL="4114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1371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9372600" y="33900538"/>
            <a:ext cx="8686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19659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35100" y="15294933"/>
            <a:ext cx="25561800" cy="59862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5376864" y="25603200"/>
            <a:ext cx="164592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215025" lIns="430150" spcFirstLastPara="1" rIns="430150" wrap="square" tIns="2150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b="1" sz="9600"/>
            </a:lvl1pPr>
            <a:lvl2pPr lvl="1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5376864" y="3268133"/>
            <a:ext cx="16459200" cy="21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15025" lIns="430150" spcFirstLastPara="1" rIns="430150" wrap="square" tIns="215025">
            <a:noAutofit/>
          </a:bodyPr>
          <a:lstStyle>
            <a:lvl1pPr lvl="0" marR="0" rtl="0" algn="l"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Arial"/>
              <a:buNone/>
              <a:defRPr b="0" i="0" sz="1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5376864" y="28625803"/>
            <a:ext cx="16459200" cy="4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15025" lIns="430150" spcFirstLastPara="1" rIns="430150" wrap="square" tIns="215025">
            <a:normAutofit/>
          </a:bodyPr>
          <a:lstStyle>
            <a:lvl1pPr indent="-228600" lvl="0" marL="4572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/>
            </a:lvl1pPr>
            <a:lvl2pPr indent="-228600" lvl="1" marL="9144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/>
            </a:lvl2pPr>
            <a:lvl3pPr indent="-228600" lvl="2" marL="1371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indent="-228600" lvl="3" marL="1828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4pPr>
            <a:lvl5pPr indent="-228600" lvl="4" marL="22860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5pPr>
            <a:lvl6pPr indent="-228600" lvl="5" marL="2743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6pPr>
            <a:lvl7pPr indent="-228600" lvl="6" marL="3200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7pPr>
            <a:lvl8pPr indent="-228600" lvl="7" marL="3657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8pPr>
            <a:lvl9pPr indent="-228600" lvl="8" marL="4114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1371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9372600" y="33900538"/>
            <a:ext cx="8686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19659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646700" y="8259303"/>
            <a:ext cx="24138600" cy="24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15025" lIns="430150" spcFirstLastPara="1" rIns="430150" wrap="square" tIns="215025">
            <a:normAutofit/>
          </a:bodyPr>
          <a:lstStyle>
            <a:lvl1pPr indent="-3683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/>
            </a:lvl2pPr>
            <a:lvl3pPr indent="-3683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indent="-3683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/>
            </a:lvl4pPr>
            <a:lvl5pPr indent="-3683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1371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9372600" y="33900538"/>
            <a:ext cx="8686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19659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7370250" y="13982689"/>
            <a:ext cx="312081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-5202750" y="8039089"/>
            <a:ext cx="31208100" cy="180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15025" lIns="430150" spcFirstLastPara="1" rIns="430150" wrap="square" tIns="215025">
            <a:normAutofit/>
          </a:bodyPr>
          <a:lstStyle>
            <a:lvl1pPr indent="-3683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/>
            </a:lvl2pPr>
            <a:lvl3pPr indent="-3683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indent="-3683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/>
            </a:lvl4pPr>
            <a:lvl5pPr indent="-3683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1371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9372600" y="33900538"/>
            <a:ext cx="8686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19659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935100" y="3164622"/>
            <a:ext cx="25561800" cy="4072500"/>
          </a:xfrm>
          <a:prstGeom prst="rect">
            <a:avLst/>
          </a:prstGeom>
        </p:spPr>
        <p:txBody>
          <a:bodyPr anchorCtr="0" anchor="t" bIns="399550" lIns="399550" spcFirstLastPara="1" rIns="399550" wrap="square" tIns="399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35100" y="8195378"/>
            <a:ext cx="25561800" cy="24294300"/>
          </a:xfrm>
          <a:prstGeom prst="rect">
            <a:avLst/>
          </a:prstGeom>
        </p:spPr>
        <p:txBody>
          <a:bodyPr anchorCtr="0" anchor="t" bIns="399550" lIns="399550" spcFirstLastPara="1" rIns="399550" wrap="square" tIns="399550">
            <a:normAutofit/>
          </a:bodyPr>
          <a:lstStyle>
            <a:lvl1pPr indent="-730250" lvl="0" marL="457200">
              <a:spcBef>
                <a:spcPts val="0"/>
              </a:spcBef>
              <a:spcAft>
                <a:spcPts val="0"/>
              </a:spcAft>
              <a:buSzPts val="7900"/>
              <a:buChar char="●"/>
              <a:defRPr/>
            </a:lvl1pPr>
            <a:lvl2pPr indent="-615950" lvl="1" marL="914400">
              <a:spcBef>
                <a:spcPts val="0"/>
              </a:spcBef>
              <a:spcAft>
                <a:spcPts val="0"/>
              </a:spcAft>
              <a:buSzPts val="6100"/>
              <a:buChar char="○"/>
              <a:defRPr/>
            </a:lvl2pPr>
            <a:lvl3pPr indent="-615950" lvl="2" marL="1371600">
              <a:spcBef>
                <a:spcPts val="0"/>
              </a:spcBef>
              <a:spcAft>
                <a:spcPts val="0"/>
              </a:spcAft>
              <a:buSzPts val="6100"/>
              <a:buChar char="■"/>
              <a:defRPr/>
            </a:lvl3pPr>
            <a:lvl4pPr indent="-615950" lvl="3" marL="1828800">
              <a:spcBef>
                <a:spcPts val="0"/>
              </a:spcBef>
              <a:spcAft>
                <a:spcPts val="0"/>
              </a:spcAft>
              <a:buSzPts val="6100"/>
              <a:buChar char="●"/>
              <a:defRPr/>
            </a:lvl4pPr>
            <a:lvl5pPr indent="-615950" lvl="4" marL="2286000">
              <a:spcBef>
                <a:spcPts val="0"/>
              </a:spcBef>
              <a:spcAft>
                <a:spcPts val="0"/>
              </a:spcAft>
              <a:buSzPts val="6100"/>
              <a:buChar char="○"/>
              <a:defRPr/>
            </a:lvl5pPr>
            <a:lvl6pPr indent="-615950" lvl="5" marL="2743200">
              <a:spcBef>
                <a:spcPts val="0"/>
              </a:spcBef>
              <a:spcAft>
                <a:spcPts val="0"/>
              </a:spcAft>
              <a:buSzPts val="6100"/>
              <a:buChar char="■"/>
              <a:defRPr/>
            </a:lvl6pPr>
            <a:lvl7pPr indent="-615950" lvl="6" marL="3200400">
              <a:spcBef>
                <a:spcPts val="0"/>
              </a:spcBef>
              <a:spcAft>
                <a:spcPts val="0"/>
              </a:spcAft>
              <a:buSzPts val="6100"/>
              <a:buChar char="●"/>
              <a:defRPr/>
            </a:lvl7pPr>
            <a:lvl8pPr indent="-615950" lvl="7" marL="3657600">
              <a:spcBef>
                <a:spcPts val="0"/>
              </a:spcBef>
              <a:spcAft>
                <a:spcPts val="0"/>
              </a:spcAft>
              <a:buSzPts val="6100"/>
              <a:buChar char="○"/>
              <a:defRPr/>
            </a:lvl8pPr>
            <a:lvl9pPr indent="-615950" lvl="8" marL="4114800">
              <a:spcBef>
                <a:spcPts val="0"/>
              </a:spcBef>
              <a:spcAft>
                <a:spcPts val="0"/>
              </a:spcAft>
              <a:buSzPts val="61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35100" y="3164622"/>
            <a:ext cx="25561800" cy="4072500"/>
          </a:xfrm>
          <a:prstGeom prst="rect">
            <a:avLst/>
          </a:prstGeom>
        </p:spPr>
        <p:txBody>
          <a:bodyPr anchorCtr="0" anchor="t" bIns="399550" lIns="399550" spcFirstLastPara="1" rIns="399550" wrap="square" tIns="399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35100" y="8195378"/>
            <a:ext cx="11999700" cy="24294300"/>
          </a:xfrm>
          <a:prstGeom prst="rect">
            <a:avLst/>
          </a:prstGeom>
        </p:spPr>
        <p:txBody>
          <a:bodyPr anchorCtr="0" anchor="t" bIns="399550" lIns="399550" spcFirstLastPara="1" rIns="399550" wrap="square" tIns="399550">
            <a:normAutofit/>
          </a:bodyPr>
          <a:lstStyle>
            <a:lvl1pPr indent="-615950" lvl="0" marL="457200"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1pPr>
            <a:lvl2pPr indent="-558800" lvl="1" marL="91440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indent="-558800" lvl="2" marL="137160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indent="-558800" lvl="3" marL="18288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indent="-558800" lvl="4" marL="228600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indent="-558800" lvl="5" marL="274320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indent="-558800" lvl="6" marL="32004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indent="-558800" lvl="7" marL="365760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indent="-558800" lvl="8" marL="411480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4497200" y="8195378"/>
            <a:ext cx="11999700" cy="24294300"/>
          </a:xfrm>
          <a:prstGeom prst="rect">
            <a:avLst/>
          </a:prstGeom>
        </p:spPr>
        <p:txBody>
          <a:bodyPr anchorCtr="0" anchor="t" bIns="399550" lIns="399550" spcFirstLastPara="1" rIns="399550" wrap="square" tIns="399550">
            <a:normAutofit/>
          </a:bodyPr>
          <a:lstStyle>
            <a:lvl1pPr indent="-615950" lvl="0" marL="457200"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1pPr>
            <a:lvl2pPr indent="-558800" lvl="1" marL="91440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indent="-558800" lvl="2" marL="137160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indent="-558800" lvl="3" marL="18288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indent="-558800" lvl="4" marL="228600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indent="-558800" lvl="5" marL="274320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indent="-558800" lvl="6" marL="32004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indent="-558800" lvl="7" marL="365760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indent="-558800" lvl="8" marL="411480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35100" y="3164622"/>
            <a:ext cx="25561800" cy="4072500"/>
          </a:xfrm>
          <a:prstGeom prst="rect">
            <a:avLst/>
          </a:prstGeom>
        </p:spPr>
        <p:txBody>
          <a:bodyPr anchorCtr="0" anchor="t" bIns="399550" lIns="399550" spcFirstLastPara="1" rIns="399550" wrap="square" tIns="399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935100" y="3950933"/>
            <a:ext cx="8424000" cy="5373900"/>
          </a:xfrm>
          <a:prstGeom prst="rect">
            <a:avLst/>
          </a:prstGeom>
        </p:spPr>
        <p:txBody>
          <a:bodyPr anchorCtr="0" anchor="b" bIns="399550" lIns="399550" spcFirstLastPara="1" rIns="399550" wrap="square" tIns="399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935100" y="9881600"/>
            <a:ext cx="8424000" cy="22609200"/>
          </a:xfrm>
          <a:prstGeom prst="rect">
            <a:avLst/>
          </a:prstGeom>
        </p:spPr>
        <p:txBody>
          <a:bodyPr anchorCtr="0" anchor="t" bIns="399550" lIns="399550" spcFirstLastPara="1" rIns="399550" wrap="square" tIns="399550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indent="-558800" lvl="1" marL="91440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indent="-558800" lvl="2" marL="137160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indent="-558800" lvl="3" marL="18288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indent="-558800" lvl="4" marL="228600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indent="-558800" lvl="5" marL="274320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indent="-558800" lvl="6" marL="32004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indent="-558800" lvl="7" marL="365760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indent="-558800" lvl="8" marL="411480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470750" y="3201067"/>
            <a:ext cx="19103400" cy="290901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1pPr>
            <a:lvl2pPr lvl="1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2pPr>
            <a:lvl3pPr lvl="2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3pPr>
            <a:lvl4pPr lvl="3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4pPr>
            <a:lvl5pPr lvl="4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5pPr>
            <a:lvl6pPr lvl="5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6pPr>
            <a:lvl7pPr lvl="6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7pPr>
            <a:lvl8pPr lvl="7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8pPr>
            <a:lvl9pPr lvl="8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3716000" y="-889"/>
            <a:ext cx="13716000" cy="36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99550" lIns="399550" spcFirstLastPara="1" rIns="399550" wrap="square" tIns="39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96500" y="8769244"/>
            <a:ext cx="12135600" cy="10540800"/>
          </a:xfrm>
          <a:prstGeom prst="rect">
            <a:avLst/>
          </a:prstGeom>
        </p:spPr>
        <p:txBody>
          <a:bodyPr anchorCtr="0" anchor="b" bIns="399550" lIns="399550" spcFirstLastPara="1" rIns="399550" wrap="square" tIns="3995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96500" y="19932978"/>
            <a:ext cx="12135600" cy="8782800"/>
          </a:xfrm>
          <a:prstGeom prst="rect">
            <a:avLst/>
          </a:prstGeom>
        </p:spPr>
        <p:txBody>
          <a:bodyPr anchorCtr="0" anchor="t" bIns="399550" lIns="399550" spcFirstLastPara="1" rIns="399550" wrap="square" tIns="3995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4818500" y="5148978"/>
            <a:ext cx="11511000" cy="262764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rmAutofit/>
          </a:bodyPr>
          <a:lstStyle>
            <a:lvl1pPr indent="-730250" lvl="0" marL="457200">
              <a:spcBef>
                <a:spcPts val="0"/>
              </a:spcBef>
              <a:spcAft>
                <a:spcPts val="0"/>
              </a:spcAft>
              <a:buSzPts val="7900"/>
              <a:buChar char="●"/>
              <a:defRPr/>
            </a:lvl1pPr>
            <a:lvl2pPr indent="-615950" lvl="1" marL="914400">
              <a:spcBef>
                <a:spcPts val="0"/>
              </a:spcBef>
              <a:spcAft>
                <a:spcPts val="0"/>
              </a:spcAft>
              <a:buSzPts val="6100"/>
              <a:buChar char="○"/>
              <a:defRPr/>
            </a:lvl2pPr>
            <a:lvl3pPr indent="-615950" lvl="2" marL="1371600">
              <a:spcBef>
                <a:spcPts val="0"/>
              </a:spcBef>
              <a:spcAft>
                <a:spcPts val="0"/>
              </a:spcAft>
              <a:buSzPts val="6100"/>
              <a:buChar char="■"/>
              <a:defRPr/>
            </a:lvl3pPr>
            <a:lvl4pPr indent="-615950" lvl="3" marL="1828800">
              <a:spcBef>
                <a:spcPts val="0"/>
              </a:spcBef>
              <a:spcAft>
                <a:spcPts val="0"/>
              </a:spcAft>
              <a:buSzPts val="6100"/>
              <a:buChar char="●"/>
              <a:defRPr/>
            </a:lvl4pPr>
            <a:lvl5pPr indent="-615950" lvl="4" marL="2286000">
              <a:spcBef>
                <a:spcPts val="0"/>
              </a:spcBef>
              <a:spcAft>
                <a:spcPts val="0"/>
              </a:spcAft>
              <a:buSzPts val="6100"/>
              <a:buChar char="○"/>
              <a:defRPr/>
            </a:lvl5pPr>
            <a:lvl6pPr indent="-615950" lvl="5" marL="2743200">
              <a:spcBef>
                <a:spcPts val="0"/>
              </a:spcBef>
              <a:spcAft>
                <a:spcPts val="0"/>
              </a:spcAft>
              <a:buSzPts val="6100"/>
              <a:buChar char="■"/>
              <a:defRPr/>
            </a:lvl6pPr>
            <a:lvl7pPr indent="-615950" lvl="6" marL="3200400">
              <a:spcBef>
                <a:spcPts val="0"/>
              </a:spcBef>
              <a:spcAft>
                <a:spcPts val="0"/>
              </a:spcAft>
              <a:buSzPts val="6100"/>
              <a:buChar char="●"/>
              <a:defRPr/>
            </a:lvl7pPr>
            <a:lvl8pPr indent="-615950" lvl="7" marL="3657600">
              <a:spcBef>
                <a:spcPts val="0"/>
              </a:spcBef>
              <a:spcAft>
                <a:spcPts val="0"/>
              </a:spcAft>
              <a:buSzPts val="6100"/>
              <a:buChar char="○"/>
              <a:defRPr/>
            </a:lvl8pPr>
            <a:lvl9pPr indent="-615950" lvl="8" marL="4114800">
              <a:spcBef>
                <a:spcPts val="0"/>
              </a:spcBef>
              <a:spcAft>
                <a:spcPts val="0"/>
              </a:spcAft>
              <a:buSzPts val="61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935100" y="30084089"/>
            <a:ext cx="17996400" cy="43029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5100" y="3164622"/>
            <a:ext cx="25561800" cy="4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50" lIns="399550" spcFirstLastPara="1" rIns="399550" wrap="square" tIns="399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0"/>
              <a:buNone/>
              <a:defRPr sz="1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0"/>
              <a:buNone/>
              <a:defRPr sz="1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0"/>
              <a:buNone/>
              <a:defRPr sz="1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0"/>
              <a:buNone/>
              <a:defRPr sz="1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0"/>
              <a:buNone/>
              <a:defRPr sz="1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0"/>
              <a:buNone/>
              <a:defRPr sz="1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0"/>
              <a:buNone/>
              <a:defRPr sz="1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0"/>
              <a:buNone/>
              <a:defRPr sz="1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0"/>
              <a:buNone/>
              <a:defRPr sz="1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5100" y="8195378"/>
            <a:ext cx="25561800" cy="24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50" lIns="399550" spcFirstLastPara="1" rIns="399550" wrap="square" tIns="399550">
            <a:normAutofit/>
          </a:bodyPr>
          <a:lstStyle>
            <a:lvl1pPr indent="-730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00"/>
              <a:buChar char="●"/>
              <a:defRPr sz="7900">
                <a:solidFill>
                  <a:schemeClr val="dk2"/>
                </a:solidFill>
              </a:defRPr>
            </a:lvl1pPr>
            <a:lvl2pPr indent="-6159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Char char="○"/>
              <a:defRPr sz="6100">
                <a:solidFill>
                  <a:schemeClr val="dk2"/>
                </a:solidFill>
              </a:defRPr>
            </a:lvl2pPr>
            <a:lvl3pPr indent="-6159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Char char="■"/>
              <a:defRPr sz="6100">
                <a:solidFill>
                  <a:schemeClr val="dk2"/>
                </a:solidFill>
              </a:defRPr>
            </a:lvl3pPr>
            <a:lvl4pPr indent="-6159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Char char="●"/>
              <a:defRPr sz="6100">
                <a:solidFill>
                  <a:schemeClr val="dk2"/>
                </a:solidFill>
              </a:defRPr>
            </a:lvl4pPr>
            <a:lvl5pPr indent="-6159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Char char="○"/>
              <a:defRPr sz="6100">
                <a:solidFill>
                  <a:schemeClr val="dk2"/>
                </a:solidFill>
              </a:defRPr>
            </a:lvl5pPr>
            <a:lvl6pPr indent="-6159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Char char="■"/>
              <a:defRPr sz="6100">
                <a:solidFill>
                  <a:schemeClr val="dk2"/>
                </a:solidFill>
              </a:defRPr>
            </a:lvl6pPr>
            <a:lvl7pPr indent="-6159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Char char="●"/>
              <a:defRPr sz="6100">
                <a:solidFill>
                  <a:schemeClr val="dk2"/>
                </a:solidFill>
              </a:defRPr>
            </a:lvl7pPr>
            <a:lvl8pPr indent="-6159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Char char="○"/>
              <a:defRPr sz="6100">
                <a:solidFill>
                  <a:schemeClr val="dk2"/>
                </a:solidFill>
              </a:defRPr>
            </a:lvl8pPr>
            <a:lvl9pPr indent="-6159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Char char="■"/>
              <a:defRPr sz="6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50" lIns="399550" spcFirstLastPara="1" rIns="399550" wrap="square" tIns="399550">
            <a:normAutofit/>
          </a:bodyPr>
          <a:lstStyle>
            <a:lvl1pPr lvl="0" algn="r">
              <a:buNone/>
              <a:defRPr sz="4400">
                <a:solidFill>
                  <a:schemeClr val="dk2"/>
                </a:solidFill>
              </a:defRPr>
            </a:lvl1pPr>
            <a:lvl2pPr lvl="1" algn="r">
              <a:buNone/>
              <a:defRPr sz="4400">
                <a:solidFill>
                  <a:schemeClr val="dk2"/>
                </a:solidFill>
              </a:defRPr>
            </a:lvl2pPr>
            <a:lvl3pPr lvl="2" algn="r">
              <a:buNone/>
              <a:defRPr sz="4400">
                <a:solidFill>
                  <a:schemeClr val="dk2"/>
                </a:solidFill>
              </a:defRPr>
            </a:lvl3pPr>
            <a:lvl4pPr lvl="3" algn="r">
              <a:buNone/>
              <a:defRPr sz="4400">
                <a:solidFill>
                  <a:schemeClr val="dk2"/>
                </a:solidFill>
              </a:defRPr>
            </a:lvl4pPr>
            <a:lvl5pPr lvl="4" algn="r">
              <a:buNone/>
              <a:defRPr sz="4400">
                <a:solidFill>
                  <a:schemeClr val="dk2"/>
                </a:solidFill>
              </a:defRPr>
            </a:lvl5pPr>
            <a:lvl6pPr lvl="5" algn="r">
              <a:buNone/>
              <a:defRPr sz="4400">
                <a:solidFill>
                  <a:schemeClr val="dk2"/>
                </a:solidFill>
              </a:defRPr>
            </a:lvl6pPr>
            <a:lvl7pPr lvl="6" algn="r">
              <a:buNone/>
              <a:defRPr sz="4400">
                <a:solidFill>
                  <a:schemeClr val="dk2"/>
                </a:solidFill>
              </a:defRPr>
            </a:lvl7pPr>
            <a:lvl8pPr lvl="7" algn="r">
              <a:buNone/>
              <a:defRPr sz="4400">
                <a:solidFill>
                  <a:schemeClr val="dk2"/>
                </a:solidFill>
              </a:defRPr>
            </a:lvl8pPr>
            <a:lvl9pPr lvl="8" algn="r">
              <a:buNone/>
              <a:defRPr sz="4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0"/>
              <a:buFont typeface="Calibri"/>
              <a:buNone/>
              <a:defRPr b="0" i="0" sz="20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7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17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17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17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17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17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17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1700"/>
              <a:buNone/>
              <a:defRPr sz="22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371600" y="8534403"/>
            <a:ext cx="24688800" cy="24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15025" lIns="430150" spcFirstLastPara="1" rIns="430150" wrap="square" tIns="215025">
            <a:normAutofit/>
          </a:bodyPr>
          <a:lstStyle>
            <a:lvl1pPr indent="-1174750" lvl="0" marL="457200" marR="0" rtl="0" algn="l"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Char char="•"/>
              <a:defRPr b="0" i="0" sz="1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0450" lvl="1" marL="914400" marR="0" rtl="0" algn="l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2500" lvl="2" marL="137160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Arial"/>
              <a:buChar char="•"/>
              <a:defRPr b="0" i="0" sz="1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38200" lvl="3" marL="18288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38200" lvl="4" marL="22860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8200" lvl="5" marL="27432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38200" lvl="6" marL="32004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0" lvl="7" marL="36576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38200" lvl="8" marL="41148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1371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8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8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8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8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8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8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8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8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9372600" y="33900538"/>
            <a:ext cx="8686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8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8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8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8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8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8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8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8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9659600" y="33900538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5025" lIns="430150" spcFirstLastPara="1" rIns="430150" wrap="square" tIns="215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3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image" Target="../media/image11.png"/><Relationship Id="rId17" Type="http://schemas.openxmlformats.org/officeDocument/2006/relationships/image" Target="../media/image3.png"/><Relationship Id="rId16" Type="http://schemas.openxmlformats.org/officeDocument/2006/relationships/image" Target="../media/image9.png"/><Relationship Id="rId5" Type="http://schemas.openxmlformats.org/officeDocument/2006/relationships/image" Target="../media/image6.png"/><Relationship Id="rId19" Type="http://schemas.openxmlformats.org/officeDocument/2006/relationships/hyperlink" Target="https://www.postgresql.org/" TargetMode="External"/><Relationship Id="rId6" Type="http://schemas.openxmlformats.org/officeDocument/2006/relationships/image" Target="../media/image8.png"/><Relationship Id="rId18" Type="http://schemas.openxmlformats.org/officeDocument/2006/relationships/hyperlink" Target="https://www.postgresql.org/" TargetMode="External"/><Relationship Id="rId7" Type="http://schemas.openxmlformats.org/officeDocument/2006/relationships/hyperlink" Target="https://github.com/ColbyMainard/DevHub" TargetMode="External"/><Relationship Id="rId8" Type="http://schemas.openxmlformats.org/officeDocument/2006/relationships/hyperlink" Target="https://agile-springs-16363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26593800" y="0"/>
            <a:ext cx="914400" cy="36576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53750" lIns="107500" spcFirstLastPara="1" rIns="107500" wrap="square" tIns="215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t/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1" y="0"/>
            <a:ext cx="914400" cy="36576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53750" lIns="107500" spcFirstLastPara="1" rIns="107500" wrap="square" tIns="215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t/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39300" y="-91250"/>
            <a:ext cx="27353400" cy="40074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322650" lIns="107500" spcFirstLastPara="1" rIns="107500" wrap="square" tIns="322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chemeClr val="lt1"/>
                </a:solidFill>
              </a:rPr>
              <a:t>DevHub</a:t>
            </a:r>
            <a:r>
              <a:rPr b="1" i="0" lang="e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Owner: Colby Mainard        Scrum Master: Jingdi Zhang</a:t>
            </a:r>
            <a:endParaRPr sz="3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Member: Fatma Elsheimy, Peiwen Wang, Hayoung Jeon, Raghu Veerappa</a:t>
            </a:r>
            <a:endParaRPr b="0" baseline="30000" i="0" sz="3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b="1" i="0" sz="3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t/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0" y="12155"/>
            <a:ext cx="2109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1300" lIns="122700" spcFirstLastPara="1" rIns="122700" wrap="square" tIns="61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1498488" y="17907613"/>
            <a:ext cx="23556900" cy="80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61300" lIns="122700" spcFirstLastPara="1" rIns="122700" wrap="square" tIns="61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</a:rPr>
              <a:t>UML Diagram</a:t>
            </a:r>
            <a:endParaRPr sz="1700"/>
          </a:p>
        </p:txBody>
      </p:sp>
      <p:pic>
        <p:nvPicPr>
          <p:cNvPr descr="CSEN-logo-maroon.jpg" id="135" name="Google Shape;1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0" y="838200"/>
            <a:ext cx="5413375" cy="101430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/>
          <p:nvPr/>
        </p:nvSpPr>
        <p:spPr>
          <a:xfrm>
            <a:off x="1" y="35844481"/>
            <a:ext cx="27433200" cy="7314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53750" lIns="107500" spcFirstLastPara="1" rIns="107500" wrap="square" tIns="215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t/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984159" y="4224528"/>
            <a:ext cx="10058400" cy="80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61300" lIns="122700" spcFirstLastPara="1" rIns="122700" wrap="square" tIns="61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endParaRPr sz="1700"/>
          </a:p>
        </p:txBody>
      </p:sp>
      <p:sp>
        <p:nvSpPr>
          <p:cNvPr id="138" name="Google Shape;138;p25"/>
          <p:cNvSpPr txBox="1"/>
          <p:nvPr/>
        </p:nvSpPr>
        <p:spPr>
          <a:xfrm>
            <a:off x="1034149" y="5358790"/>
            <a:ext cx="9958500" cy="4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54950" lIns="109925" spcFirstLastPara="1" rIns="109925" wrap="square" tIns="54950">
            <a:spAutoFit/>
          </a:bodyPr>
          <a:lstStyle/>
          <a:p>
            <a:pPr indent="0" lvl="0" marL="0" marR="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200"/>
              <a:t>DevHub is a web application that would allow developers of all levels to showcase completed projects, reach out for community support, and ask for feedback from the community. </a:t>
            </a:r>
            <a:endParaRPr sz="2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200"/>
              <a:t>This web application facilitates these goals in several ways.  First, by allowing anyone to create an account and post, this would allow users with a valid email address to create an account and include various socials to connect with the programming community. </a:t>
            </a:r>
            <a:endParaRPr sz="2200"/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Second, by allowing users to create posts centered around their projects, it would allow users to display the current status of their project, do a quick demo, and seek help from other developers. Hence, the website acts like a small community that brings like-minded people together.</a:t>
            </a:r>
            <a:endParaRPr sz="2200"/>
          </a:p>
        </p:txBody>
      </p:sp>
      <p:sp>
        <p:nvSpPr>
          <p:cNvPr id="139" name="Google Shape;139;p25"/>
          <p:cNvSpPr/>
          <p:nvPr/>
        </p:nvSpPr>
        <p:spPr>
          <a:xfrm>
            <a:off x="953806" y="9710928"/>
            <a:ext cx="10058400" cy="80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61300" lIns="122700" spcFirstLastPara="1" rIns="122700" wrap="square" tIns="61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</a:rPr>
              <a:t>Tech Stack</a:t>
            </a:r>
            <a:endParaRPr sz="1700"/>
          </a:p>
        </p:txBody>
      </p:sp>
      <p:sp>
        <p:nvSpPr>
          <p:cNvPr id="140" name="Google Shape;140;p25"/>
          <p:cNvSpPr/>
          <p:nvPr/>
        </p:nvSpPr>
        <p:spPr>
          <a:xfrm>
            <a:off x="12184532" y="4224528"/>
            <a:ext cx="14264700" cy="80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61300" lIns="122700" spcFirstLastPara="1" rIns="122700" wrap="square" tIns="61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</a:rPr>
              <a:t>User Stories </a:t>
            </a:r>
            <a:endParaRPr sz="1700"/>
          </a:p>
        </p:txBody>
      </p:sp>
      <p:sp>
        <p:nvSpPr>
          <p:cNvPr id="141" name="Google Shape;141;p25"/>
          <p:cNvSpPr/>
          <p:nvPr/>
        </p:nvSpPr>
        <p:spPr>
          <a:xfrm>
            <a:off x="13006501" y="9555050"/>
            <a:ext cx="12985500" cy="80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61300" lIns="122700" spcFirstLastPara="1" rIns="122700" wrap="square" tIns="61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</a:rPr>
              <a:t>Cumulative</a:t>
            </a:r>
            <a:r>
              <a:rPr b="1" lang="en" sz="4400">
                <a:solidFill>
                  <a:schemeClr val="lt1"/>
                </a:solidFill>
              </a:rPr>
              <a:t> Flow Graph</a:t>
            </a:r>
            <a:endParaRPr sz="1700"/>
          </a:p>
        </p:txBody>
      </p:sp>
      <p:sp>
        <p:nvSpPr>
          <p:cNvPr id="142" name="Google Shape;142;p25"/>
          <p:cNvSpPr txBox="1"/>
          <p:nvPr/>
        </p:nvSpPr>
        <p:spPr>
          <a:xfrm>
            <a:off x="12244203" y="3916309"/>
            <a:ext cx="140595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4950" lIns="109925" spcFirstLastPara="1" rIns="109925" wrap="square" tIns="54950">
            <a:spAutoFit/>
          </a:bodyPr>
          <a:lstStyle/>
          <a:p>
            <a:pPr indent="0" lvl="0" marL="1993900" marR="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18769500" y="30704750"/>
            <a:ext cx="7534200" cy="80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61300" lIns="122700" spcFirstLastPara="1" rIns="122700" wrap="square" tIns="61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</a:rPr>
              <a:t>Feedback from Customer</a:t>
            </a:r>
            <a:r>
              <a:rPr b="1" lang="en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1034150" y="28544250"/>
            <a:ext cx="16200600" cy="81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61300" lIns="122700" spcFirstLastPara="1" rIns="122700" wrap="square" tIns="61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</a:rPr>
              <a:t>Testing</a:t>
            </a:r>
            <a:r>
              <a:rPr b="1" lang="en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Results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18945300" y="33391025"/>
            <a:ext cx="7534200" cy="80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61300" lIns="122700" spcFirstLastPara="1" rIns="122700" wrap="square" tIns="61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TC 2014" id="146" name="Google Shape;14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550" y="1202478"/>
            <a:ext cx="522387" cy="50631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/>
          <p:nvPr/>
        </p:nvSpPr>
        <p:spPr>
          <a:xfrm>
            <a:off x="18639675" y="28500950"/>
            <a:ext cx="7867500" cy="804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61300" lIns="122700" spcFirstLastPara="1" rIns="122700" wrap="square" tIns="61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</a:rPr>
              <a:t>Challenges</a:t>
            </a:r>
            <a:endParaRPr sz="1700"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5">
            <a:alphaModFix/>
          </a:blip>
          <a:srcRect b="5775" l="3316" r="0" t="4409"/>
          <a:stretch/>
        </p:blipFill>
        <p:spPr>
          <a:xfrm>
            <a:off x="1337850" y="11203090"/>
            <a:ext cx="9351100" cy="53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25251" y="10748574"/>
            <a:ext cx="10746775" cy="665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19170600" y="34461975"/>
            <a:ext cx="70836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202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Repo Link: </a:t>
            </a:r>
            <a:r>
              <a:rPr lang="en" sz="2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https://github.com/ColbyMainard/DevHub</a:t>
            </a:r>
            <a:endParaRPr sz="2200">
              <a:solidFill>
                <a:srgbClr val="02020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202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Heroku Link: </a:t>
            </a:r>
            <a:r>
              <a:rPr lang="en" sz="2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https://agile-springs-16363.herokuapp.com/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13463700" y="5324025"/>
            <a:ext cx="11608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Several user stories were implemented throughout the semester. The most significant ones are listed below: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Login and Authentication (1’)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Create and edit  user profile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(2’)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Create and edit post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(2’)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Upvote post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(1’)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Search by topic/user/keywords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(2’)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Markup support for posts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(1’)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Promote to moderator and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user (2’)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points of user stories implemented: 18 ’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424000" y="19380675"/>
            <a:ext cx="12144801" cy="83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93925" y="19380675"/>
            <a:ext cx="10524075" cy="88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/>
          <p:nvPr/>
        </p:nvSpPr>
        <p:spPr>
          <a:xfrm>
            <a:off x="1623800" y="19430888"/>
            <a:ext cx="4473300" cy="73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61300" lIns="122700" spcFirstLastPara="1" rIns="122700" wrap="square" tIns="61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</a:rPr>
              <a:t>Controller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13283627" y="19471125"/>
            <a:ext cx="4473300" cy="80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61300" lIns="122700" spcFirstLastPara="1" rIns="122700" wrap="square" tIns="61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</a:rPr>
              <a:t>Model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19191825" y="31717425"/>
            <a:ext cx="67632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54950" lIns="109925" spcFirstLastPara="1" rIns="109925" wrap="square" tIns="54950">
            <a:spAutoFit/>
          </a:bodyPr>
          <a:lstStyle/>
          <a:p>
            <a:pPr indent="-368300" lvl="0" marL="457200" rtl="0" algn="l">
              <a:spcBef>
                <a:spcPts val="9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Was overall happy with the end results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Did not get all requested features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CSS / Views may require small changes to meet all themes</a:t>
            </a:r>
            <a:endParaRPr sz="2200"/>
          </a:p>
        </p:txBody>
      </p:sp>
      <p:sp>
        <p:nvSpPr>
          <p:cNvPr id="157" name="Google Shape;157;p25"/>
          <p:cNvSpPr txBox="1"/>
          <p:nvPr/>
        </p:nvSpPr>
        <p:spPr>
          <a:xfrm>
            <a:off x="5781025" y="14130625"/>
            <a:ext cx="1976100" cy="1396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   Ruby on              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     </a:t>
            </a:r>
            <a:r>
              <a:rPr b="1" lang="en" sz="2300">
                <a:solidFill>
                  <a:schemeClr val="dk1"/>
                </a:solidFill>
              </a:rPr>
              <a:t>Rails</a:t>
            </a:r>
            <a:endParaRPr b="1" sz="2000"/>
          </a:p>
        </p:txBody>
      </p:sp>
      <p:sp>
        <p:nvSpPr>
          <p:cNvPr id="158" name="Google Shape;158;p25"/>
          <p:cNvSpPr txBox="1"/>
          <p:nvPr/>
        </p:nvSpPr>
        <p:spPr>
          <a:xfrm>
            <a:off x="7900925" y="14113975"/>
            <a:ext cx="2023200" cy="1396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    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   </a:t>
            </a:r>
            <a:r>
              <a:rPr b="1" lang="en" sz="2300"/>
              <a:t>SQLite3</a:t>
            </a:r>
            <a:endParaRPr b="1" sz="2300"/>
          </a:p>
        </p:txBody>
      </p:sp>
      <p:sp>
        <p:nvSpPr>
          <p:cNvPr id="159" name="Google Shape;159;p25"/>
          <p:cNvSpPr txBox="1"/>
          <p:nvPr/>
        </p:nvSpPr>
        <p:spPr>
          <a:xfrm>
            <a:off x="3661125" y="14130625"/>
            <a:ext cx="1976100" cy="1379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    </a:t>
            </a:r>
            <a:r>
              <a:rPr b="1" lang="en" sz="2500"/>
              <a:t> </a:t>
            </a:r>
            <a:r>
              <a:rPr b="1" lang="en" sz="2300"/>
              <a:t>HTML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       CSS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  JavaScript</a:t>
            </a:r>
            <a:endParaRPr b="1" sz="2300"/>
          </a:p>
        </p:txBody>
      </p:sp>
      <p:sp>
        <p:nvSpPr>
          <p:cNvPr id="160" name="Google Shape;160;p25"/>
          <p:cNvSpPr/>
          <p:nvPr/>
        </p:nvSpPr>
        <p:spPr>
          <a:xfrm flipH="1">
            <a:off x="1337925" y="30603350"/>
            <a:ext cx="4299300" cy="581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DC3D6"/>
              </a:gs>
              <a:gs pos="100000">
                <a:srgbClr val="398397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61300" lIns="122700" spcFirstLastPara="1" rIns="122700" wrap="square" tIns="61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BDD =&gt; cucumber </a:t>
            </a:r>
            <a:endParaRPr b="1"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/>
          <p:nvPr/>
        </p:nvSpPr>
        <p:spPr>
          <a:xfrm flipH="1">
            <a:off x="1337925" y="33769250"/>
            <a:ext cx="4299300" cy="581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DC3D6"/>
              </a:gs>
              <a:gs pos="100000">
                <a:srgbClr val="398397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61300" lIns="122700" spcFirstLastPara="1" rIns="122700" wrap="square" tIns="61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T</a:t>
            </a:r>
            <a:r>
              <a:rPr b="1" lang="en" sz="2500">
                <a:solidFill>
                  <a:schemeClr val="lt1"/>
                </a:solidFill>
              </a:rPr>
              <a:t>DD =&gt; Rspec </a:t>
            </a:r>
            <a:endParaRPr b="1"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/>
          <p:nvPr/>
        </p:nvSpPr>
        <p:spPr>
          <a:xfrm flipH="1">
            <a:off x="12615138" y="30284913"/>
            <a:ext cx="4299300" cy="581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DC3D6"/>
              </a:gs>
              <a:gs pos="100000">
                <a:srgbClr val="398397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61300" lIns="122700" spcFirstLastPara="1" rIns="122700" wrap="square" tIns="61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Coverage</a:t>
            </a:r>
            <a:r>
              <a:rPr b="1" lang="en" sz="2500">
                <a:solidFill>
                  <a:schemeClr val="lt1"/>
                </a:solidFill>
              </a:rPr>
              <a:t> =&gt; SimpleCov </a:t>
            </a:r>
            <a:endParaRPr b="1"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11">
            <a:alphaModFix/>
          </a:blip>
          <a:srcRect b="0" l="0" r="32800" t="0"/>
          <a:stretch/>
        </p:blipFill>
        <p:spPr>
          <a:xfrm>
            <a:off x="1034150" y="31397900"/>
            <a:ext cx="5062950" cy="15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12">
            <a:alphaModFix/>
          </a:blip>
          <a:srcRect b="0" l="0" r="40546" t="0"/>
          <a:stretch/>
        </p:blipFill>
        <p:spPr>
          <a:xfrm>
            <a:off x="7192150" y="30244700"/>
            <a:ext cx="4898076" cy="427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13">
            <a:alphaModFix/>
          </a:blip>
          <a:srcRect b="0" l="0" r="37083" t="0"/>
          <a:stretch/>
        </p:blipFill>
        <p:spPr>
          <a:xfrm>
            <a:off x="12244188" y="31654363"/>
            <a:ext cx="4619600" cy="274120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pic>
      <p:pic>
        <p:nvPicPr>
          <p:cNvPr id="166" name="Google Shape;166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9913000" y="5889925"/>
            <a:ext cx="4142379" cy="274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19155000" y="29528000"/>
            <a:ext cx="7213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Ran out of time to finish all the requested features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Routing issues;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Deploy issue: database change; strange merge conflicts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1264600" y="25819800"/>
            <a:ext cx="3805270" cy="13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1151550" y="24238650"/>
            <a:ext cx="3037775" cy="13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1283625" y="27361691"/>
            <a:ext cx="2924150" cy="91681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20297275" y="24089688"/>
            <a:ext cx="1155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Calibri"/>
                <a:ea typeface="Calibri"/>
                <a:cs typeface="Calibri"/>
                <a:sym typeface="Calibri"/>
              </a:rPr>
              <a:t>Post</a:t>
            </a:r>
            <a:endParaRPr b="1"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0333375" y="25526038"/>
            <a:ext cx="1155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Calibri"/>
                <a:ea typeface="Calibri"/>
                <a:cs typeface="Calibri"/>
                <a:sym typeface="Calibri"/>
              </a:rPr>
              <a:t>User</a:t>
            </a:r>
            <a:endParaRPr b="1"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20373475" y="27211363"/>
            <a:ext cx="1155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Calibri"/>
                <a:ea typeface="Calibri"/>
                <a:cs typeface="Calibri"/>
                <a:sym typeface="Calibri"/>
              </a:rPr>
              <a:t>Vote</a:t>
            </a:r>
            <a:endParaRPr b="1"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1623800" y="15679225"/>
            <a:ext cx="8943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20202"/>
                </a:solidFill>
                <a:highlight>
                  <a:srgbClr val="FFFFFF"/>
                </a:highlight>
              </a:rPr>
              <a:t>Deploy our Rails app on Heroku, change the database from sqlite to </a:t>
            </a:r>
            <a:r>
              <a:rPr b="1" lang="en" sz="2400">
                <a:solidFill>
                  <a:srgbClr val="020202"/>
                </a:solidFill>
                <a:highlight>
                  <a:srgbClr val="FFFFFF"/>
                </a:highlight>
                <a:uFill>
                  <a:noFill/>
                </a:u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Postgr</a:t>
            </a:r>
            <a:r>
              <a:rPr b="1" lang="en" sz="2400">
                <a:solidFill>
                  <a:srgbClr val="020202"/>
                </a:solidFill>
                <a:highlight>
                  <a:srgbClr val="FFFFFF"/>
                </a:highlight>
                <a:uFill>
                  <a:noFill/>
                </a:u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SQ</a:t>
            </a:r>
            <a:r>
              <a:rPr b="1" lang="en" sz="2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</a:t>
            </a:r>
            <a:endParaRPr b="1" sz="2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24223575" y="25787675"/>
            <a:ext cx="1102800" cy="91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