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D2E5F6"/>
          </a:solidFill>
        </a:fill>
      </a:tcStyle>
    </a:wholeTbl>
    <a:band2H>
      <a:tcTxStyle/>
      <a:tcStyle>
        <a:tcBdr/>
        <a:fill>
          <a:solidFill>
            <a:srgbClr val="EAF3FB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F4E6CE"/>
          </a:solidFill>
        </a:fill>
      </a:tcStyle>
    </a:wholeTbl>
    <a:band2H>
      <a:tcTxStyle/>
      <a:tcStyle>
        <a:tcBdr/>
        <a:fill>
          <a:solidFill>
            <a:srgbClr val="F9F3E8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DDD6E9"/>
          </a:solidFill>
        </a:fill>
      </a:tcStyle>
    </a:wholeTbl>
    <a:band2H>
      <a:tcTxStyle/>
      <a:tcStyle>
        <a:tcBdr/>
        <a:fill>
          <a:solidFill>
            <a:srgbClr val="EFEBF4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888888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88888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8888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888888">
              <a:alpha val="20000"/>
            </a:srgbClr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508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254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0" Type="http://schemas.openxmlformats.org/officeDocument/2006/relationships/slide" Target="slides/slide4.xml"/><Relationship Id="rId8" Type="http://schemas.openxmlformats.org/officeDocument/2006/relationships/slide" Target="slides/slide2.xml"/><Relationship Id="rId4" Type="http://schemas.openxmlformats.org/officeDocument/2006/relationships/viewProps" Target="viewProps.xml"/><Relationship Id="rId11" Type="http://schemas.openxmlformats.org/officeDocument/2006/relationships/slide" Target="slides/slide5.xml"/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7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'1.0' encoding='UTF-8' standalone='yes'?>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halk_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chalk_lin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900" y="1321245"/>
            <a:ext cx="7835900" cy="7934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scrapbook_cover_title_h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270000" y="2959100"/>
            <a:ext cx="10464800" cy="22860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Texte du titre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1270000" y="5283200"/>
            <a:ext cx="104648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55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>
            <a:spLocks noGrp="1"/>
          </p:cNvSpPr>
          <p:nvPr>
            <p:ph type="pic" idx="13"/>
          </p:nvPr>
        </p:nvSpPr>
        <p:spPr>
          <a:xfrm rot="1">
            <a:off x="1041400" y="914400"/>
            <a:ext cx="6502401" cy="7861301"/>
          </a:xfrm>
          <a:prstGeom prst="rect">
            <a:avLst/>
          </a:prstGeom>
          <a:effectLst>
            <a:outerShdw blurRad="63500" dist="50800" dir="5400000" rotWithShape="0">
              <a:srgbClr val="292929">
                <a:alpha val="465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quarter" idx="14"/>
          </p:nvPr>
        </p:nvSpPr>
        <p:spPr>
          <a:xfrm rot="180000">
            <a:off x="7029728" y="4460354"/>
            <a:ext cx="4959171" cy="4013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sz="quarter" idx="15"/>
          </p:nvPr>
        </p:nvSpPr>
        <p:spPr>
          <a:xfrm>
            <a:off x="6819900" y="939800"/>
            <a:ext cx="4889500" cy="367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73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67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21428" r="64507" b="16069"/>
          <a:stretch>
            <a:fillRect/>
          </a:stretch>
        </p:blipFill>
        <p:spPr>
          <a:xfrm>
            <a:off x="444500" y="1854199"/>
            <a:ext cx="12115800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9642" r="61904" b="17856"/>
          <a:stretch>
            <a:fillRect/>
          </a:stretch>
        </p:blipFill>
        <p:spPr>
          <a:xfrm>
            <a:off x="0" y="8940799"/>
            <a:ext cx="13004800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9642" r="71428" b="17856"/>
          <a:stretch>
            <a:fillRect/>
          </a:stretch>
        </p:blipFill>
        <p:spPr>
          <a:xfrm rot="5400000">
            <a:off x="-4260850" y="4654548"/>
            <a:ext cx="9753601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6071" r="78794" b="21427"/>
          <a:stretch>
            <a:fillRect/>
          </a:stretch>
        </p:blipFill>
        <p:spPr>
          <a:xfrm rot="5400000">
            <a:off x="8769349" y="5238748"/>
            <a:ext cx="7239003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tri-line.png"/>
          <p:cNvPicPr>
            <a:picLocks noChangeAspect="1"/>
          </p:cNvPicPr>
          <p:nvPr/>
        </p:nvPicPr>
        <p:blipFill>
          <a:blip r:embed="rId3">
            <a:extLst/>
          </a:blip>
          <a:srcRect l="70681" t="18886"/>
          <a:stretch>
            <a:fillRect/>
          </a:stretch>
        </p:blipFill>
        <p:spPr>
          <a:xfrm rot="16199995">
            <a:off x="-2691092" y="5364436"/>
            <a:ext cx="7048504" cy="409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ri-line.png"/>
          <p:cNvPicPr>
            <a:picLocks noChangeAspect="1"/>
          </p:cNvPicPr>
          <p:nvPr/>
        </p:nvPicPr>
        <p:blipFill>
          <a:blip r:embed="rId3">
            <a:extLst/>
          </a:blip>
          <a:srcRect l="9861" t="22490" r="62206"/>
          <a:stretch>
            <a:fillRect/>
          </a:stretch>
        </p:blipFill>
        <p:spPr>
          <a:xfrm rot="5399996">
            <a:off x="8842378" y="5419726"/>
            <a:ext cx="6654804" cy="387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tri-line.png"/>
          <p:cNvPicPr>
            <a:picLocks noChangeAspect="1"/>
          </p:cNvPicPr>
          <p:nvPr/>
        </p:nvPicPr>
        <p:blipFill>
          <a:blip r:embed="rId3">
            <a:extLst/>
          </a:blip>
          <a:srcRect t="18678" r="51892"/>
          <a:stretch>
            <a:fillRect/>
          </a:stretch>
        </p:blipFill>
        <p:spPr>
          <a:xfrm rot="10799995">
            <a:off x="882648" y="8775709"/>
            <a:ext cx="11461752" cy="40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tri-line.png"/>
          <p:cNvPicPr>
            <a:picLocks noChangeAspect="1"/>
          </p:cNvPicPr>
          <p:nvPr/>
        </p:nvPicPr>
        <p:blipFill>
          <a:blip r:embed="rId3">
            <a:extLst/>
          </a:blip>
          <a:srcRect t="17783" r="51945" b="18"/>
          <a:stretch>
            <a:fillRect/>
          </a:stretch>
        </p:blipFill>
        <p:spPr>
          <a:xfrm rot="21599996">
            <a:off x="838199" y="2057392"/>
            <a:ext cx="11449054" cy="410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scrapbook_title_h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Texte du titre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270000" y="29718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5"/>
              </a:buBlip>
            </a:lvl1pPr>
            <a:lvl2pPr>
              <a:buBlip>
                <a:blip r:embed="rId5"/>
              </a:buBlip>
            </a:lvl2pPr>
            <a:lvl3pPr>
              <a:buBlip>
                <a:blip r:embed="rId5"/>
              </a:buBlip>
            </a:lvl3pPr>
            <a:lvl4pPr>
              <a:buBlip>
                <a:blip r:embed="rId5"/>
              </a:buBlip>
            </a:lvl4pPr>
            <a:lvl5pPr>
              <a:buBlip>
                <a:blip r:embed="rId5"/>
              </a:buBlip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halk_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chalk_lin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900" y="1321245"/>
            <a:ext cx="7835900" cy="7934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scrapbook_cover_title_h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270000" y="3733800"/>
            <a:ext cx="10464800" cy="2286000"/>
          </a:xfrm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70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1270000" y="4559298"/>
            <a:ext cx="10464800" cy="12703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/>
            </a:lvl1pPr>
            <a:lvl2pPr algn="ctr">
              <a:spcBef>
                <a:spcPts val="0"/>
              </a:spcBef>
              <a:buBlip>
                <a:blip r:embed="rId6"/>
              </a:buBlip>
              <a:defRPr i="1"/>
            </a:lvl2pPr>
            <a:lvl3pPr algn="ctr">
              <a:spcBef>
                <a:spcPts val="0"/>
              </a:spcBef>
              <a:buBlip>
                <a:blip r:embed="rId6"/>
              </a:buBlip>
              <a:defRPr i="1"/>
            </a:lvl3pPr>
            <a:lvl4pPr algn="ctr">
              <a:spcBef>
                <a:spcPts val="0"/>
              </a:spcBef>
              <a:buBlip>
                <a:blip r:embed="rId6"/>
              </a:buBlip>
              <a:defRPr i="1"/>
            </a:lvl4pPr>
            <a:lvl5pPr algn="ctr">
              <a:spcBef>
                <a:spcPts val="0"/>
              </a:spcBef>
              <a:buBlip>
                <a:blip r:embed="rId6"/>
              </a:buBlip>
              <a:defRPr i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44500"/>
          </a:xfrm>
          <a:prstGeom prst="rect">
            <a:avLst/>
          </a:prstGeom>
        </p:spPr>
        <p:txBody>
          <a:bodyPr anchor="t"/>
          <a:lstStyle/>
          <a:p>
            <a:pPr marL="310895" indent="-310895" defTabSz="397256">
              <a:spcBef>
                <a:spcPts val="2700"/>
              </a:spcBef>
              <a:buBlip>
                <a:blip r:embed="rId6"/>
              </a:buBlip>
              <a:defRPr sz="2448"/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21428" r="64507" b="16069"/>
          <a:stretch>
            <a:fillRect/>
          </a:stretch>
        </p:blipFill>
        <p:spPr>
          <a:xfrm>
            <a:off x="444500" y="1854199"/>
            <a:ext cx="12115800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9642" r="61904" b="17856"/>
          <a:stretch>
            <a:fillRect/>
          </a:stretch>
        </p:blipFill>
        <p:spPr>
          <a:xfrm>
            <a:off x="0" y="8940799"/>
            <a:ext cx="13004800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9642" r="71428" b="17856"/>
          <a:stretch>
            <a:fillRect/>
          </a:stretch>
        </p:blipFill>
        <p:spPr>
          <a:xfrm rot="5400000">
            <a:off x="-4260850" y="4654548"/>
            <a:ext cx="9753601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6071" r="78794" b="21427"/>
          <a:stretch>
            <a:fillRect/>
          </a:stretch>
        </p:blipFill>
        <p:spPr>
          <a:xfrm rot="5400000">
            <a:off x="8769349" y="5238748"/>
            <a:ext cx="7239003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tri-line.png"/>
          <p:cNvPicPr>
            <a:picLocks noChangeAspect="1"/>
          </p:cNvPicPr>
          <p:nvPr/>
        </p:nvPicPr>
        <p:blipFill>
          <a:blip r:embed="rId3">
            <a:extLst/>
          </a:blip>
          <a:srcRect l="70681" t="18886"/>
          <a:stretch>
            <a:fillRect/>
          </a:stretch>
        </p:blipFill>
        <p:spPr>
          <a:xfrm rot="16199995">
            <a:off x="-2691092" y="5364436"/>
            <a:ext cx="7048504" cy="409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tri-line.png"/>
          <p:cNvPicPr>
            <a:picLocks noChangeAspect="1"/>
          </p:cNvPicPr>
          <p:nvPr/>
        </p:nvPicPr>
        <p:blipFill>
          <a:blip r:embed="rId3">
            <a:extLst/>
          </a:blip>
          <a:srcRect l="9861" t="22490" r="62206"/>
          <a:stretch>
            <a:fillRect/>
          </a:stretch>
        </p:blipFill>
        <p:spPr>
          <a:xfrm rot="5399996">
            <a:off x="8842378" y="5419726"/>
            <a:ext cx="6654804" cy="387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tri-line.png"/>
          <p:cNvPicPr>
            <a:picLocks noChangeAspect="1"/>
          </p:cNvPicPr>
          <p:nvPr/>
        </p:nvPicPr>
        <p:blipFill>
          <a:blip r:embed="rId3">
            <a:extLst/>
          </a:blip>
          <a:srcRect t="18678" r="51892"/>
          <a:stretch>
            <a:fillRect/>
          </a:stretch>
        </p:blipFill>
        <p:spPr>
          <a:xfrm rot="10799995">
            <a:off x="882648" y="8775709"/>
            <a:ext cx="11461752" cy="40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tri-line.png"/>
          <p:cNvPicPr>
            <a:picLocks noChangeAspect="1"/>
          </p:cNvPicPr>
          <p:nvPr/>
        </p:nvPicPr>
        <p:blipFill>
          <a:blip r:embed="rId3">
            <a:extLst/>
          </a:blip>
          <a:srcRect t="17783" r="51945" b="18"/>
          <a:stretch>
            <a:fillRect/>
          </a:stretch>
        </p:blipFill>
        <p:spPr>
          <a:xfrm rot="21599996">
            <a:off x="838199" y="2057392"/>
            <a:ext cx="11449054" cy="410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scrapbook_title_h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Texte du titre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04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>
            <a:spLocks noGrp="1"/>
          </p:cNvSpPr>
          <p:nvPr>
            <p:ph type="pic" idx="13"/>
          </p:nvPr>
        </p:nvSpPr>
        <p:spPr>
          <a:xfrm>
            <a:off x="1272292" y="946150"/>
            <a:ext cx="10464803" cy="5067300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blurRad="38100" dist="50800" dir="5400000" rotWithShape="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1270000" y="6223000"/>
            <a:ext cx="10464800" cy="14859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Texte du titre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1270000" y="7696200"/>
            <a:ext cx="10464800" cy="1206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22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>
            <a:spLocks noGrp="1"/>
          </p:cNvSpPr>
          <p:nvPr>
            <p:ph type="pic" sz="half" idx="13"/>
          </p:nvPr>
        </p:nvSpPr>
        <p:spPr>
          <a:xfrm>
            <a:off x="6565900" y="1358900"/>
            <a:ext cx="5185077" cy="6908800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blurRad="38100" dist="50800" dir="5400000" rotWithShape="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1079500" y="1358900"/>
            <a:ext cx="5054600" cy="37592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Texte du titre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1079500" y="5207000"/>
            <a:ext cx="5054600" cy="314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lus-line.png"/>
          <p:cNvPicPr>
            <a:picLocks noChangeAspect="1"/>
          </p:cNvPicPr>
          <p:nvPr/>
        </p:nvPicPr>
        <p:blipFill>
          <a:blip r:embed="rId2">
            <a:extLst/>
          </a:blip>
          <a:srcRect l="2812" t="20000" r="57187" b="20000"/>
          <a:stretch>
            <a:fillRect/>
          </a:stretch>
        </p:blipFill>
        <p:spPr>
          <a:xfrm rot="5400000">
            <a:off x="-4305300" y="4724400"/>
            <a:ext cx="9753601" cy="304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lus-line.png"/>
          <p:cNvPicPr>
            <a:picLocks noChangeAspect="1"/>
          </p:cNvPicPr>
          <p:nvPr/>
        </p:nvPicPr>
        <p:blipFill>
          <a:blip r:embed="rId2">
            <a:extLst/>
          </a:blip>
          <a:srcRect l="10000" t="20000" r="61874" b="20000"/>
          <a:stretch>
            <a:fillRect/>
          </a:stretch>
        </p:blipFill>
        <p:spPr>
          <a:xfrm rot="5400000">
            <a:off x="8902700" y="5524498"/>
            <a:ext cx="6858001" cy="304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lus-line.png"/>
          <p:cNvPicPr>
            <a:picLocks noChangeAspect="1"/>
          </p:cNvPicPr>
          <p:nvPr/>
        </p:nvPicPr>
        <p:blipFill>
          <a:blip r:embed="rId2">
            <a:extLst/>
          </a:blip>
          <a:srcRect l="19114" t="12500" r="27552" b="27500"/>
          <a:stretch>
            <a:fillRect/>
          </a:stretch>
        </p:blipFill>
        <p:spPr>
          <a:xfrm rot="10800000">
            <a:off x="-2" y="9016999"/>
            <a:ext cx="13004803" cy="304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lus-line.png"/>
          <p:cNvPicPr>
            <a:picLocks noChangeAspect="1"/>
          </p:cNvPicPr>
          <p:nvPr/>
        </p:nvPicPr>
        <p:blipFill>
          <a:blip r:embed="rId2">
            <a:extLst/>
          </a:blip>
          <a:srcRect t="18751" r="51796" b="21247"/>
          <a:stretch>
            <a:fillRect/>
          </a:stretch>
        </p:blipFill>
        <p:spPr>
          <a:xfrm rot="10800002">
            <a:off x="704848" y="1974844"/>
            <a:ext cx="11753852" cy="304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apbook_title_h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>
            <a:spLocks noGrp="1"/>
          </p:cNvSpPr>
          <p:nvPr>
            <p:ph type="pic" sz="half" idx="13"/>
          </p:nvPr>
        </p:nvSpPr>
        <p:spPr>
          <a:xfrm rot="21360000">
            <a:off x="7449145" y="2547298"/>
            <a:ext cx="4737181" cy="6311902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blurRad="38100" dist="50800" dir="5400000" rotWithShape="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Texte du titre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sz="half" idx="1"/>
          </p:nvPr>
        </p:nvSpPr>
        <p:spPr>
          <a:xfrm>
            <a:off x="1270000" y="2971800"/>
            <a:ext cx="4953000" cy="5842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000"/>
              </a:spcBef>
              <a:buBlip>
                <a:blip r:embed="rId4"/>
              </a:buBlip>
              <a:defRPr sz="2800"/>
            </a:lvl1pPr>
            <a:lvl2pPr marL="736600" indent="-368300">
              <a:spcBef>
                <a:spcPts val="3000"/>
              </a:spcBef>
              <a:buBlip>
                <a:blip r:embed="rId4"/>
              </a:buBlip>
              <a:defRPr sz="2800"/>
            </a:lvl2pPr>
            <a:lvl3pPr marL="1104900" indent="-368300">
              <a:spcBef>
                <a:spcPts val="3000"/>
              </a:spcBef>
              <a:buBlip>
                <a:blip r:embed="rId4"/>
              </a:buBlip>
              <a:defRPr sz="2800"/>
            </a:lvl3pPr>
            <a:lvl4pPr marL="1473200" indent="-368300">
              <a:spcBef>
                <a:spcPts val="3000"/>
              </a:spcBef>
              <a:buBlip>
                <a:blip r:embed="rId4"/>
              </a:buBlip>
              <a:defRPr sz="2800"/>
            </a:lvl4pPr>
            <a:lvl5pPr marL="1841500" indent="-368300">
              <a:spcBef>
                <a:spcPts val="3000"/>
              </a:spcBef>
              <a:buBlip>
                <a:blip r:embed="rId4"/>
              </a:buBlip>
              <a:defRPr sz="2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9.xml"/><Relationship Id="rId2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14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8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7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6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15" Type="http://schemas.openxmlformats.org/officeDocument/2006/relationships/image" Target="../media/image3.png"/><Relationship Id="rId13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ines-line-1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wave-line.png"/>
          <p:cNvPicPr>
            <a:picLocks noChangeAspect="1"/>
          </p:cNvPicPr>
          <p:nvPr/>
        </p:nvPicPr>
        <p:blipFill>
          <a:blip r:embed="rId15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4" name="wave-line.png"/>
          <p:cNvPicPr>
            <a:picLocks noChangeAspect="1"/>
          </p:cNvPicPr>
          <p:nvPr/>
        </p:nvPicPr>
        <p:blipFill>
          <a:blip r:embed="rId15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ots-line-cropped.png"/>
          <p:cNvPicPr>
            <a:picLocks noChangeAspect="1"/>
          </p:cNvPicPr>
          <p:nvPr/>
        </p:nvPicPr>
        <p:blipFill>
          <a:blip r:embed="rId16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ots-line-cropped.png"/>
          <p:cNvPicPr>
            <a:picLocks noChangeAspect="1"/>
          </p:cNvPicPr>
          <p:nvPr/>
        </p:nvPicPr>
        <p:blipFill>
          <a:blip r:embed="rId16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ots-line-cropped.png"/>
          <p:cNvPicPr>
            <a:picLocks noChangeAspect="1"/>
          </p:cNvPicPr>
          <p:nvPr/>
        </p:nvPicPr>
        <p:blipFill>
          <a:blip r:embed="rId16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dots-line-cropped.png"/>
          <p:cNvPicPr>
            <a:picLocks noChangeAspect="1"/>
          </p:cNvPicPr>
          <p:nvPr/>
        </p:nvPicPr>
        <p:blipFill>
          <a:blip r:embed="rId16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ines-vert-line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70000" y="1511300"/>
            <a:ext cx="10464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8"/>
              </a:buBlip>
            </a:lvl1pPr>
            <a:lvl2pPr>
              <a:buBlip>
                <a:blip r:embed="rId18"/>
              </a:buBlip>
            </a:lvl2pPr>
            <a:lvl3pPr>
              <a:buBlip>
                <a:blip r:embed="rId18"/>
              </a:buBlip>
            </a:lvl3pPr>
            <a:lvl4pPr>
              <a:buBlip>
                <a:blip r:embed="rId18"/>
              </a:buBlip>
            </a:lvl4pPr>
            <a:lvl5pPr>
              <a:buBlip>
                <a:blip r:embed="rId18"/>
              </a:buBlip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6279642" y="9296400"/>
            <a:ext cx="432817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200">
                <a:solidFill>
                  <a:srgbClr val="006288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1pPr>
      <a:lvl2pPr marL="9144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2pPr>
      <a:lvl3pPr marL="13716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3pPr>
      <a:lvl4pPr marL="18288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4pPr>
      <a:lvl5pPr marL="22860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5pPr>
      <a:lvl6pPr marL="27432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6pPr>
      <a:lvl7pPr marL="32004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7pPr>
      <a:lvl8pPr marL="36576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8pPr>
      <a:lvl9pPr marL="41148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r>
              <a:t>departement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normal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7315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my paragraph with one message and less than 140 characters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bullet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first bullet point</a:t>
            </a:r>
          </a:p>
          <a:p>
            <a:pPr/>
            <a:r>
              <a:t>second bullet point</a:t>
            </a:r>
          </a:p>
          <a:p>
            <a:pPr lvl="1"/>
            <a:r>
              <a:t>third bullet point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text and 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3657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jolie image</a:t>
            </a:r>
          </a:p>
        </p:txBody>
      </p:sp>
      <p:pic>
        <p:nvPicPr>
          <p:cNvPr id="4" name="Picture 3" descr="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743200"/>
            <a:ext cx="339505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aft">
  <a:themeElements>
    <a:clrScheme name="Cra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8888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aft">
  <a:themeElements>
    <a:clrScheme name="Cra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8888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Georgia</vt:lpstr>
      <vt:lpstr>Helvetica Neue</vt:lpstr>
      <vt:lpstr>Marker Felt</vt:lpstr>
      <vt:lpstr>Craft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Guillaume DESFORGES</cp:lastModifiedBy>
  <cp:revision>1</cp:revision>
  <dcterms:modified xsi:type="dcterms:W3CDTF">2017-03-03T14:47:36Z</dcterms:modified>
</cp:coreProperties>
</file>