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20"/>
  </p:normalViewPr>
  <p:slideViewPr>
    <p:cSldViewPr snapToGrid="0" snapToObjects="1">
      <p:cViewPr>
        <p:scale>
          <a:sx n="192" d="100"/>
          <a:sy n="192" d="100"/>
        </p:scale>
        <p:origin x="6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09BA-5170-BF46-9074-A2EDAA022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32775-17E5-E244-9DDC-1DF519C4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EFA7-02B4-F44E-8B00-65E41FED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B4BF-6196-9944-8B04-A9F4A907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F2CA-7705-674E-89E8-77A4C043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88B2-C7B3-F449-ADFA-B4856EA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23393-CD1B-8948-B992-FDF18271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2D5E-7F74-BA45-AE9F-A83C5DCD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409C-9327-C24C-91C0-2B7DBD65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0289-1D62-914B-B3CE-CD27B6DD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B3928-BA9B-DD46-9122-E5508B86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EC80-22C9-5A42-8278-19AE46E2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318B-DAE2-E74E-AA31-8277D418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C798-7FCC-9F40-BDE8-B374F6F7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ED67-E3C8-E545-8BFF-2B804C1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8C91-6C38-6241-AA5D-0EE6D778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D14F-DA0E-4346-8933-2F43C68E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BDE3-CF94-8B41-99B9-09AB49A7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C59B-DFA5-814B-9C0D-917F2826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116D-C80D-0643-BE7F-0987C5BD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F4E8-ECB9-DC4F-9D6E-204DAAEB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8C96-0739-9048-84B6-DAD38525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D13C-9B58-EA4B-B8A3-FF76655F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1F69-4A3D-F343-8F30-2242C2BF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73C6-1EEC-DB46-B206-B53CDE2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325A-233D-B84B-8DFE-16DF3597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016C-B458-B04E-A091-6B84C7652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99D0A-BC19-404E-BD85-011B301E2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3F2A5-A5C7-1244-B597-D5CB1B20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D7D6F-E8E5-0947-A5FE-A511607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03D1C-FD7A-CE49-8F59-6414CA2A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9AEF-5161-D140-9A58-F4D24F97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96DA2-3AA2-1E44-BD36-CC7EE65B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5ADBA-FBA1-D14E-9D25-37724729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C97A1-E608-9548-AEE1-AE9236E31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34FAE-156E-CB44-A8BE-0416F733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7EF2C-C271-2244-8A2A-B983BA86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6263E-1616-2944-8602-A9BA9B8E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0EE41-BBC7-2347-B122-3246AA5A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BC0C-9714-4842-B6D8-1744BF12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F3725-091B-0849-85C9-5EA490E9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374DB-1D09-9F45-9556-691871D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8D1BE-0E06-0344-8F7C-928F9367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8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56BC3-375B-1D45-91E7-F8351EED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0D5EB-02B4-6B45-96D5-87A6294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1E40-C195-F147-A621-A15B1566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D189-395C-0248-A02E-FD756699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8519-DF5C-D94D-B486-1F98EA06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160B8-200D-EF42-9218-413D7EDC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D3979-89AD-DA4D-B019-B2174F95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5145-3782-A745-9AC5-1D6B735B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6DE1-72EB-C247-8C7A-2C66F20A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1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2E6F-2F04-6E46-852B-F479DBEA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95AFB-D3DC-9A43-B023-E38F440DE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1910A-63FD-944A-BC51-0A566E1B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68BFD-77AA-034B-B9A5-F5C115B2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D5F83-52BC-0749-8E5E-3558D4AC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98EA-BD1E-EF4C-9173-AC2043A8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E73BD-1457-AB41-BCE5-DA1290B0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364C1-5C0D-C645-8A85-6CA53F76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0FA4-001D-8845-9DC6-19C9A4CC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D280-4B34-0248-88EF-1FFAD648C82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802CD-266F-EB45-BC15-B2F9B85FB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3DAC-CD1A-DF43-ABB1-95A2E092F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DF74-F7A7-954A-8BAE-C84A794E5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Retention Analysis</a:t>
            </a:r>
          </a:p>
        </p:txBody>
      </p:sp>
    </p:spTree>
    <p:extLst>
      <p:ext uri="{BB962C8B-B14F-4D97-AF65-F5344CB8AC3E}">
        <p14:creationId xmlns:p14="http://schemas.microsoft.com/office/powerpoint/2010/main" val="108258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3DA9-7D93-AA49-853D-B85422C8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08"/>
            <a:ext cx="10515600" cy="1325563"/>
          </a:xfrm>
        </p:spPr>
        <p:txBody>
          <a:bodyPr/>
          <a:lstStyle/>
          <a:p>
            <a:pPr algn="ctr"/>
            <a:r>
              <a:rPr lang="en-US" sz="4000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A3B8-1F74-A747-8662-0F701967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5225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416"/>
            <a:ext cx="10515600" cy="1202173"/>
          </a:xfrm>
        </p:spPr>
        <p:txBody>
          <a:bodyPr/>
          <a:lstStyle/>
          <a:p>
            <a:pPr algn="ctr"/>
            <a:r>
              <a:rPr lang="en-US" sz="4000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6E6C-4B73-DB45-8851-0C2E3721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we can predict if a customer will return within 1 year of their first visit</a:t>
            </a:r>
          </a:p>
          <a:p>
            <a:r>
              <a:rPr lang="en-US" dirty="0"/>
              <a:t>Criteria</a:t>
            </a:r>
          </a:p>
          <a:p>
            <a:pPr lvl="1"/>
            <a:r>
              <a:rPr lang="en-US" dirty="0"/>
              <a:t>Customer has had to spend at least $100</a:t>
            </a:r>
          </a:p>
          <a:p>
            <a:pPr lvl="1"/>
            <a:r>
              <a:rPr lang="en-US" dirty="0"/>
              <a:t>Product group excludes surgeries</a:t>
            </a:r>
          </a:p>
        </p:txBody>
      </p:sp>
    </p:spTree>
    <p:extLst>
      <p:ext uri="{BB962C8B-B14F-4D97-AF65-F5344CB8AC3E}">
        <p14:creationId xmlns:p14="http://schemas.microsoft.com/office/powerpoint/2010/main" val="245946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6E6C-4B73-DB45-8851-0C2E3721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29" y="1142197"/>
            <a:ext cx="3405427" cy="4924686"/>
          </a:xfrm>
        </p:spPr>
        <p:txBody>
          <a:bodyPr/>
          <a:lstStyle/>
          <a:p>
            <a:endParaRPr lang="en-US" sz="2000" dirty="0"/>
          </a:p>
          <a:p>
            <a:r>
              <a:rPr lang="en-US" sz="1800" dirty="0"/>
              <a:t>Unique Animal IDs      65</a:t>
            </a:r>
          </a:p>
          <a:p>
            <a:pPr lvl="1"/>
            <a:r>
              <a:rPr lang="en-US" sz="1400" dirty="0"/>
              <a:t>Returned 	           15</a:t>
            </a:r>
          </a:p>
          <a:p>
            <a:pPr lvl="1"/>
            <a:r>
              <a:rPr lang="en-US" sz="1400" dirty="0"/>
              <a:t>Did Not Return             49</a:t>
            </a:r>
          </a:p>
          <a:p>
            <a:pPr lvl="1"/>
            <a:r>
              <a:rPr lang="en-US" sz="1400" dirty="0"/>
              <a:t>Ratio  	           23%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1800" dirty="0"/>
              <a:t>Unique Animal IDs      555</a:t>
            </a:r>
          </a:p>
          <a:p>
            <a:pPr lvl="1"/>
            <a:r>
              <a:rPr lang="en-US" sz="1400" dirty="0"/>
              <a:t>Returned 	           44</a:t>
            </a:r>
          </a:p>
          <a:p>
            <a:pPr lvl="1"/>
            <a:r>
              <a:rPr lang="en-US" sz="1400" dirty="0"/>
              <a:t>Did Not Return            511</a:t>
            </a:r>
          </a:p>
          <a:p>
            <a:pPr lvl="1"/>
            <a:r>
              <a:rPr lang="en-US" sz="1400" dirty="0"/>
              <a:t>Ratio 	           8%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A200B4-DEC9-4B4F-8BDA-7215A1A433DD}"/>
              </a:ext>
            </a:extLst>
          </p:cNvPr>
          <p:cNvSpPr txBox="1">
            <a:spLocks/>
          </p:cNvSpPr>
          <p:nvPr/>
        </p:nvSpPr>
        <p:spPr>
          <a:xfrm rot="16200000">
            <a:off x="-813309" y="1796224"/>
            <a:ext cx="2512339" cy="58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1 Year Filter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D95CE7-9336-7B46-B35B-EDCB9D8E0738}"/>
              </a:ext>
            </a:extLst>
          </p:cNvPr>
          <p:cNvSpPr txBox="1">
            <a:spLocks/>
          </p:cNvSpPr>
          <p:nvPr/>
        </p:nvSpPr>
        <p:spPr>
          <a:xfrm rot="16200000">
            <a:off x="-813309" y="4716909"/>
            <a:ext cx="2512339" cy="58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6 Month Filter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DB9347-550B-B844-86E8-9ED5DBDF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287" y="1150488"/>
            <a:ext cx="3405426" cy="2622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1B2D7B-04DE-6648-8AFB-39C32251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287" y="3929191"/>
            <a:ext cx="3405426" cy="2662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BFFE18-7F89-8E44-9330-53021D928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235" y="1150488"/>
            <a:ext cx="3361288" cy="2632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E19B3C-98F9-CB44-B4DF-908237B6B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235" y="3929191"/>
            <a:ext cx="3361288" cy="23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15D1208-E36F-3140-BF9E-C4C692B3D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4980"/>
              </p:ext>
            </p:extLst>
          </p:nvPr>
        </p:nvGraphicFramePr>
        <p:xfrm>
          <a:off x="7653401" y="1703294"/>
          <a:ext cx="2680572" cy="406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286">
                  <a:extLst>
                    <a:ext uri="{9D8B030D-6E8A-4147-A177-3AD203B41FA5}">
                      <a16:colId xmlns:a16="http://schemas.microsoft.com/office/drawing/2014/main" val="3939295516"/>
                    </a:ext>
                  </a:extLst>
                </a:gridCol>
                <a:gridCol w="1340286">
                  <a:extLst>
                    <a:ext uri="{9D8B030D-6E8A-4147-A177-3AD203B41FA5}">
                      <a16:colId xmlns:a16="http://schemas.microsoft.com/office/drawing/2014/main" val="2748442085"/>
                    </a:ext>
                  </a:extLst>
                </a:gridCol>
              </a:tblGrid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Max #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81261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7959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96085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79750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4286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54875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4015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90322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95883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20448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89471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6694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6880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44937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4492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C982C27-8EA8-3649-A254-0D1FFFCB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29" y="1929816"/>
            <a:ext cx="5215671" cy="36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3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BA207-8B43-1947-9D06-59144C70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816"/>
            <a:ext cx="12192000" cy="52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F04824-C138-E34C-816B-2753599F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14932"/>
              </p:ext>
            </p:extLst>
          </p:nvPr>
        </p:nvGraphicFramePr>
        <p:xfrm>
          <a:off x="153096" y="1834482"/>
          <a:ext cx="26903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156">
                  <a:extLst>
                    <a:ext uri="{9D8B030D-6E8A-4147-A177-3AD203B41FA5}">
                      <a16:colId xmlns:a16="http://schemas.microsoft.com/office/drawing/2014/main" val="406117222"/>
                    </a:ext>
                  </a:extLst>
                </a:gridCol>
                <a:gridCol w="1345156">
                  <a:extLst>
                    <a:ext uri="{9D8B030D-6E8A-4147-A177-3AD203B41FA5}">
                      <a16:colId xmlns:a16="http://schemas.microsoft.com/office/drawing/2014/main" val="109462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Than One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ID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3660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719FBC7-9830-3A46-BCE9-B7DD0E75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1092201"/>
            <a:ext cx="7124700" cy="56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8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F04824-C138-E34C-816B-2753599F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74958"/>
              </p:ext>
            </p:extLst>
          </p:nvPr>
        </p:nvGraphicFramePr>
        <p:xfrm>
          <a:off x="153096" y="1834482"/>
          <a:ext cx="26903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156">
                  <a:extLst>
                    <a:ext uri="{9D8B030D-6E8A-4147-A177-3AD203B41FA5}">
                      <a16:colId xmlns:a16="http://schemas.microsoft.com/office/drawing/2014/main" val="406117222"/>
                    </a:ext>
                  </a:extLst>
                </a:gridCol>
                <a:gridCol w="1345156">
                  <a:extLst>
                    <a:ext uri="{9D8B030D-6E8A-4147-A177-3AD203B41FA5}">
                      <a16:colId xmlns:a16="http://schemas.microsoft.com/office/drawing/2014/main" val="109462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Than One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ID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366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22D4346-1349-8C41-9E8D-C0308EEF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947657"/>
            <a:ext cx="7442200" cy="56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A0819-C5C4-4141-B0A3-03094F0B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6" y="1987826"/>
            <a:ext cx="4263329" cy="3162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C4103-4043-C643-A867-2E63AF0D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04" y="1092201"/>
            <a:ext cx="4036105" cy="47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1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146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Customer Retention Analysis</vt:lpstr>
      <vt:lpstr>Outline</vt:lpstr>
      <vt:lpstr>Objective</vt:lpstr>
      <vt:lpstr>Data Exploration</vt:lpstr>
      <vt:lpstr>Data Exploration</vt:lpstr>
      <vt:lpstr>Data Exploration</vt:lpstr>
      <vt:lpstr>Data Exploration</vt:lpstr>
      <vt:lpstr>Data Exploration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Analysis</dc:title>
  <dc:creator>Adham Suliman</dc:creator>
  <cp:lastModifiedBy>Adham Suliman</cp:lastModifiedBy>
  <cp:revision>16</cp:revision>
  <dcterms:created xsi:type="dcterms:W3CDTF">2021-05-17T20:26:17Z</dcterms:created>
  <dcterms:modified xsi:type="dcterms:W3CDTF">2021-05-19T16:40:54Z</dcterms:modified>
</cp:coreProperties>
</file>