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282828"/>
    <a:srgbClr val="F09252"/>
    <a:srgbClr val="76B54B"/>
    <a:srgbClr val="F6BB00"/>
    <a:srgbClr val="000000"/>
    <a:srgbClr val="0F94CF"/>
    <a:srgbClr val="0D82B7"/>
    <a:srgbClr val="CDEDFB"/>
    <a:srgbClr val="8DD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285AF-C300-480D-AC76-604604A30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D93B1-FBB6-B70A-6C32-85635F78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E1BA3-E308-7A1C-7908-7B657ACA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4C1D4-E5A0-0A7C-B9AF-6593654F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2B74E-B048-50A1-149D-F12105ED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1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33A4-D5F5-153D-CAA2-A7B25513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37E6C-B2BF-45E7-3697-3D07525C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D881E-681C-396A-52E2-B67ADA52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64A7F-1EC0-4640-7529-62A19D85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8C162-E018-B448-3AA4-7A4B05C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68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53EEF-3F70-6076-BBD9-C7C5BE2E8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1D4CB-A61B-FB48-5D60-6D767125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D5D76-5D68-6727-E4D9-9F960FD9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C3DFA-EFFE-96D3-AF1A-075B7BD0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51C6-556E-5FAD-BD24-7D8B6F11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5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BE50-E5B3-9252-EF93-7E05CCAD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55D33-4EAA-1974-3025-AC3B8D9D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BB5E2-6E49-E03F-C156-180D28AB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015F6-D759-6EAC-16F2-EDA8F677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AFAA9-BA9D-68F8-41C1-01C19B3B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4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CD95-4708-20FE-1977-0206E14A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0EA79-5EDC-2EA1-CA6F-DC62CB8C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1730B-18A1-7781-D102-E68EC815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21741-D36C-F2CD-43BE-D508B7E8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77BE3-1233-3269-CF59-D354C036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8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A1A2-A3F5-7F2B-5B43-483F877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41BED-C74A-53DE-0782-E04659BC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2A0CF3-83BB-C2F1-82CA-BB7B9CF6D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09F55-85C2-4FA6-7B97-A1A449A7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DF6D8-C89B-92DB-CD16-D73419E3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2B8FB-9690-33CE-2C9F-A8FE0734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0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B53C3-CB1E-CC70-8C9F-01097914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BF23F-8C26-C10F-F28A-7445CD3D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4D3CC-5CDF-AD52-3083-84BF0785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7E5F0-23BC-191B-E236-85CCE88F7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D2FFFF-1254-B492-C453-6FE919BB6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E9A722-A6EF-9900-CC15-6BEAEED2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4B01D1-32CD-D7A0-AD6C-F3A4DDA9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D0CAE3-6AE2-5821-16CC-E0CBEEFC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1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682B3-7B1B-023B-F79C-CF515B9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BFEFE9-2BAB-DC68-8046-E757D6A9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90A87-6D01-7595-D56D-2BF78C77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F43CB-011A-C7E2-677A-FBF25274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8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C78716-DC4A-00C6-43CD-7C4831A8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E735E-7C5F-04A8-6A6A-1DE72E81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044CE-238E-7352-6F9A-C7A8A30F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59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B210C-A3EC-AB5D-DD06-A372FA81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14395-2A5A-55BA-205C-79C542689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72E9ED-8B8A-BE60-5B16-9E451D927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2667E-9360-5DC1-BEE7-A5F2FCFC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B4CE0-4919-82F9-14C8-67147740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1E70B-FC2C-45E9-2CA2-81BFF6E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8A6F-3AE8-66AF-9F76-DA8E9461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1B869-D52E-0A09-C7D6-B1815728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0F6EA-FFB6-BF4D-5AAC-E7DF4938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04CC9-CAC6-5B15-6990-274B1BD7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08FFA-ACA2-1366-EE19-252225AB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41D11-667B-2BCD-9C83-4B888C2B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6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EE46B5-6C77-2207-5534-538C3EA0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55618-E719-C07C-495B-DC247E63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ABEA6-3539-9B8D-24D4-AC75E61EE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8ED2-505C-45C1-8565-45FC5921A71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D7D47-A4B1-EE4A-A106-04A0539CD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BCFA5-2851-8F13-5DCC-8CEF525FB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AE87-717B-4920-BD46-06BB7F962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5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50F85E-9C4D-5A1D-C793-94EA6A62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83" r="9248" b="16937"/>
          <a:stretch/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2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50F85E-9C4D-5A1D-C793-94EA6A62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83" r="9248" b="16937"/>
          <a:stretch/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43FE9DD-E2F2-80DE-F751-46EBE8765C14}"/>
              </a:ext>
            </a:extLst>
          </p:cNvPr>
          <p:cNvSpPr txBox="1"/>
          <p:nvPr/>
        </p:nvSpPr>
        <p:spPr>
          <a:xfrm>
            <a:off x="5880100" y="5017226"/>
            <a:ext cx="431800" cy="12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zh-CN" altLang="en-US" sz="1000" dirty="0">
                <a:solidFill>
                  <a:schemeClr val="bg1"/>
                </a:solidFill>
                <a:latin typeface="Product Sans" panose="020B0403030502040203" pitchFamily="34" charset="0"/>
              </a:rPr>
              <a:t>●●●●●</a:t>
            </a:r>
          </a:p>
        </p:txBody>
      </p:sp>
    </p:spTree>
    <p:extLst>
      <p:ext uri="{BB962C8B-B14F-4D97-AF65-F5344CB8AC3E}">
        <p14:creationId xmlns:p14="http://schemas.microsoft.com/office/powerpoint/2010/main" val="399027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0.00139 C 0.01419 -0.00139 0.02604 0.01945 0.02604 0.04514 C 0.02604 0.07107 0.01419 0.09213 0 0.09213 C -0.01458 0.09213 -0.02604 0.07107 -0.02604 0.04514 C -0.02604 0.01945 -0.01458 -0.00139 0 -0.00139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50F85E-9C4D-5A1D-C793-94EA6A62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83" r="9248" b="16937"/>
          <a:stretch/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6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65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640CDC-C42A-C939-1C32-817D1317B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FDAF7A-52C9-49D7-F62D-E77B625BF857}"/>
              </a:ext>
            </a:extLst>
          </p:cNvPr>
          <p:cNvSpPr txBox="1"/>
          <p:nvPr/>
        </p:nvSpPr>
        <p:spPr>
          <a:xfrm>
            <a:off x="0" y="5965448"/>
            <a:ext cx="2743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Product Sans Black" panose="020B0A03030502040203" pitchFamily="34" charset="0"/>
              </a:rPr>
              <a:t>07:45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Product Sans" panose="020B0403030502040203" pitchFamily="34" charset="0"/>
              </a:rPr>
              <a:t>July 5, 2022</a:t>
            </a:r>
            <a:endParaRPr lang="zh-CN" altLang="en-US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27D74A-0A1D-145E-2669-CE8197C7F4FA}"/>
              </a:ext>
            </a:extLst>
          </p:cNvPr>
          <p:cNvGrpSpPr/>
          <p:nvPr/>
        </p:nvGrpSpPr>
        <p:grpSpPr>
          <a:xfrm>
            <a:off x="10875375" y="6581001"/>
            <a:ext cx="1316625" cy="276999"/>
            <a:chOff x="10875375" y="6581001"/>
            <a:chExt cx="1316625" cy="27699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794CC91-2A73-A2A5-5A15-1623C6077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375" y="6593500"/>
              <a:ext cx="252000" cy="2520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5590CDF-8448-36B0-770E-3DB9F06332E9}"/>
                </a:ext>
              </a:extLst>
            </p:cNvPr>
            <p:cNvSpPr txBox="1"/>
            <p:nvPr/>
          </p:nvSpPr>
          <p:spPr>
            <a:xfrm>
              <a:off x="11001375" y="6581001"/>
              <a:ext cx="119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bg1"/>
                  </a:solidFill>
                  <a:latin typeface="Product Sans" panose="020B0403030502040203" pitchFamily="34" charset="0"/>
                </a:rPr>
                <a:t>Click to Unlock</a:t>
              </a:r>
              <a:endParaRPr lang="zh-CN" altLang="en-US" sz="1200" dirty="0">
                <a:solidFill>
                  <a:schemeClr val="bg1"/>
                </a:solidFill>
                <a:latin typeface="Product Sans" panose="020B0403030502040203" pitchFamily="34" charset="0"/>
              </a:endParaRPr>
            </a:p>
          </p:txBody>
        </p:sp>
      </p:grpSp>
      <p:sp>
        <p:nvSpPr>
          <p:cNvPr id="17" name="矩形 16">
            <a:hlinkClick r:id="rId4" action="ppaction://hlinksldjump"/>
            <a:extLst>
              <a:ext uri="{FF2B5EF4-FFF2-40B4-BE49-F238E27FC236}">
                <a16:creationId xmlns:a16="http://schemas.microsoft.com/office/drawing/2014/main" id="{E19AB671-2896-35FD-8D8C-8B3758E7B2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AEA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3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0000">
        <p159:morph option="byObject"/>
      </p:transition>
    </mc:Choice>
    <mc:Fallback xmlns="">
      <p:transition spd="med" advClick="0" advTm="3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63242C6-1F63-09CE-F6D9-94D801B8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067" y="-1714538"/>
            <a:ext cx="18288134" cy="10287075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5839D42D-36B1-6CF7-8CE3-7B474883E618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28282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748048-56C7-3651-3F68-8EAF86972422}"/>
              </a:ext>
            </a:extLst>
          </p:cNvPr>
          <p:cNvSpPr txBox="1"/>
          <p:nvPr/>
        </p:nvSpPr>
        <p:spPr>
          <a:xfrm>
            <a:off x="0" y="5965448"/>
            <a:ext cx="2743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Product Sans Black" panose="020B0A03030502040203" pitchFamily="34" charset="0"/>
              </a:rPr>
              <a:t>07:45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Product Sans" panose="020B0403030502040203" pitchFamily="34" charset="0"/>
              </a:rPr>
              <a:t>July 5, 2022</a:t>
            </a:r>
            <a:endParaRPr lang="zh-CN" altLang="en-US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829D69C-D684-9D04-A69C-BA9E32C24CF6}"/>
              </a:ext>
            </a:extLst>
          </p:cNvPr>
          <p:cNvGrpSpPr/>
          <p:nvPr/>
        </p:nvGrpSpPr>
        <p:grpSpPr>
          <a:xfrm>
            <a:off x="10210800" y="6490900"/>
            <a:ext cx="1981200" cy="457200"/>
            <a:chOff x="10210800" y="6490900"/>
            <a:chExt cx="1981200" cy="45720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FBB8D3-053C-5285-4ECA-FE2D1E7F02EA}"/>
                </a:ext>
              </a:extLst>
            </p:cNvPr>
            <p:cNvSpPr txBox="1"/>
            <p:nvPr/>
          </p:nvSpPr>
          <p:spPr>
            <a:xfrm>
              <a:off x="10539663" y="6581001"/>
              <a:ext cx="1652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bg1"/>
                  </a:solidFill>
                  <a:latin typeface="Product Sans" panose="020B0403030502040203" pitchFamily="34" charset="0"/>
                </a:rPr>
                <a:t>Battery-Saving Mode</a:t>
              </a:r>
              <a:endParaRPr lang="zh-CN" altLang="en-US" sz="1200" dirty="0">
                <a:solidFill>
                  <a:schemeClr val="bg1"/>
                </a:solidFill>
                <a:latin typeface="Product Sans" panose="020B0403030502040203" pitchFamily="34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FD2053C-DAB8-61AA-0E43-CE3A88547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800" y="6490900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46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7A32664-3C6A-F60F-2D9A-14E6AD04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067" y="-1714538"/>
            <a:ext cx="18288134" cy="102870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839D42D-36B1-6CF7-8CE3-7B474883E618}"/>
              </a:ext>
            </a:extLst>
          </p:cNvPr>
          <p:cNvSpPr/>
          <p:nvPr/>
        </p:nvSpPr>
        <p:spPr>
          <a:xfrm>
            <a:off x="0" y="-12501"/>
            <a:ext cx="12192000" cy="6858000"/>
          </a:xfrm>
          <a:prstGeom prst="rect">
            <a:avLst/>
          </a:prstGeom>
          <a:solidFill>
            <a:srgbClr val="EAEAE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0E94E9-7390-D369-C7D9-2482A66CBC0B}"/>
              </a:ext>
            </a:extLst>
          </p:cNvPr>
          <p:cNvGrpSpPr/>
          <p:nvPr/>
        </p:nvGrpSpPr>
        <p:grpSpPr>
          <a:xfrm>
            <a:off x="0" y="6581000"/>
            <a:ext cx="1601829" cy="276999"/>
            <a:chOff x="865600" y="5927858"/>
            <a:chExt cx="1601829" cy="27699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2AFD1A0-6975-76B1-C5DB-35292D0FC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00" y="5940357"/>
              <a:ext cx="252000" cy="252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51418EA-829F-4226-43D1-E1E482FF21EC}"/>
                </a:ext>
              </a:extLst>
            </p:cNvPr>
            <p:cNvSpPr txBox="1"/>
            <p:nvPr/>
          </p:nvSpPr>
          <p:spPr>
            <a:xfrm>
              <a:off x="1117600" y="5927858"/>
              <a:ext cx="1349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Product Sans" panose="020B0403030502040203" pitchFamily="34" charset="0"/>
                </a:rPr>
                <a:t>Change the User</a:t>
              </a:r>
              <a:endParaRPr lang="zh-CN" altLang="en-US" sz="12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783D95-C345-3B7B-5023-FE9377740D7D}"/>
              </a:ext>
            </a:extLst>
          </p:cNvPr>
          <p:cNvGrpSpPr/>
          <p:nvPr/>
        </p:nvGrpSpPr>
        <p:grpSpPr>
          <a:xfrm>
            <a:off x="4892205" y="2876499"/>
            <a:ext cx="1080000" cy="1080000"/>
            <a:chOff x="2714171" y="2656114"/>
            <a:chExt cx="1080000" cy="1080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A3FDB88-190E-4582-0B2F-D90951A9CCAF}"/>
                </a:ext>
              </a:extLst>
            </p:cNvPr>
            <p:cNvSpPr/>
            <p:nvPr/>
          </p:nvSpPr>
          <p:spPr>
            <a:xfrm>
              <a:off x="2714171" y="2656114"/>
              <a:ext cx="1080000" cy="1080000"/>
            </a:xfrm>
            <a:prstGeom prst="ellipse">
              <a:avLst/>
            </a:prstGeom>
            <a:gradFill>
              <a:gsLst>
                <a:gs pos="40000">
                  <a:srgbClr val="8DD6F7"/>
                </a:gs>
                <a:gs pos="0">
                  <a:srgbClr val="CDEDFB"/>
                </a:gs>
                <a:gs pos="90000">
                  <a:srgbClr val="21A3DD"/>
                </a:gs>
                <a:gs pos="70000">
                  <a:srgbClr val="2DB3EF"/>
                </a:gs>
                <a:gs pos="100000">
                  <a:srgbClr val="0F94C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48FBE7E-649D-CE28-96C9-214029C90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4171" y="2836114"/>
              <a:ext cx="720000" cy="720000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89B078D-43AB-64D3-37B6-F7B3F3F3E33D}"/>
              </a:ext>
            </a:extLst>
          </p:cNvPr>
          <p:cNvSpPr txBox="1"/>
          <p:nvPr/>
        </p:nvSpPr>
        <p:spPr>
          <a:xfrm>
            <a:off x="5972205" y="3075057"/>
            <a:ext cx="1327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roduct Sans Black" panose="020B0A03030502040203" pitchFamily="34" charset="0"/>
              </a:rPr>
              <a:t>User</a:t>
            </a:r>
          </a:p>
          <a:p>
            <a:r>
              <a:rPr lang="en-US" altLang="zh-CN" sz="1200" dirty="0">
                <a:latin typeface="Product Sans" panose="020B0403030502040203" pitchFamily="34" charset="0"/>
              </a:rPr>
              <a:t>Checking </a:t>
            </a:r>
            <a:r>
              <a:rPr lang="en-US" altLang="zh-CN" sz="1200" dirty="0" err="1">
                <a:latin typeface="Product Sans" panose="020B0403030502040203" pitchFamily="34" charset="0"/>
              </a:rPr>
              <a:t>FaceID</a:t>
            </a:r>
            <a:endParaRPr lang="zh-CN" altLang="en-US" sz="12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9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Object"/>
      </p:transition>
    </mc:Choice>
    <mc:Fallback xmlns="">
      <p:transition spd="med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7A32664-3C6A-F60F-2D9A-14E6AD04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067" y="-1714538"/>
            <a:ext cx="18288134" cy="102870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839D42D-36B1-6CF7-8CE3-7B474883E618}"/>
              </a:ext>
            </a:extLst>
          </p:cNvPr>
          <p:cNvSpPr/>
          <p:nvPr/>
        </p:nvSpPr>
        <p:spPr>
          <a:xfrm>
            <a:off x="0" y="-12501"/>
            <a:ext cx="12192000" cy="6858000"/>
          </a:xfrm>
          <a:prstGeom prst="rect">
            <a:avLst/>
          </a:prstGeom>
          <a:solidFill>
            <a:srgbClr val="EAEAE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0E94E9-7390-D369-C7D9-2482A66CBC0B}"/>
              </a:ext>
            </a:extLst>
          </p:cNvPr>
          <p:cNvGrpSpPr/>
          <p:nvPr/>
        </p:nvGrpSpPr>
        <p:grpSpPr>
          <a:xfrm>
            <a:off x="0" y="6581000"/>
            <a:ext cx="1601829" cy="276999"/>
            <a:chOff x="865600" y="5927858"/>
            <a:chExt cx="1601829" cy="27699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2AFD1A0-6975-76B1-C5DB-35292D0FC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00" y="5940357"/>
              <a:ext cx="252000" cy="252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51418EA-829F-4226-43D1-E1E482FF21EC}"/>
                </a:ext>
              </a:extLst>
            </p:cNvPr>
            <p:cNvSpPr txBox="1"/>
            <p:nvPr/>
          </p:nvSpPr>
          <p:spPr>
            <a:xfrm>
              <a:off x="1117600" y="5927858"/>
              <a:ext cx="1349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Product Sans" panose="020B0403030502040203" pitchFamily="34" charset="0"/>
                </a:rPr>
                <a:t>Change the User</a:t>
              </a:r>
              <a:endParaRPr lang="zh-CN" altLang="en-US" sz="12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783D95-C345-3B7B-5023-FE9377740D7D}"/>
              </a:ext>
            </a:extLst>
          </p:cNvPr>
          <p:cNvGrpSpPr/>
          <p:nvPr/>
        </p:nvGrpSpPr>
        <p:grpSpPr>
          <a:xfrm>
            <a:off x="4892205" y="2876499"/>
            <a:ext cx="1080000" cy="1080000"/>
            <a:chOff x="2714171" y="2656114"/>
            <a:chExt cx="1080000" cy="1080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A3FDB88-190E-4582-0B2F-D90951A9CCAF}"/>
                </a:ext>
              </a:extLst>
            </p:cNvPr>
            <p:cNvSpPr/>
            <p:nvPr/>
          </p:nvSpPr>
          <p:spPr>
            <a:xfrm>
              <a:off x="2714171" y="2656114"/>
              <a:ext cx="1080000" cy="1080000"/>
            </a:xfrm>
            <a:prstGeom prst="ellipse">
              <a:avLst/>
            </a:prstGeom>
            <a:gradFill>
              <a:gsLst>
                <a:gs pos="40000">
                  <a:srgbClr val="8DD6F7"/>
                </a:gs>
                <a:gs pos="0">
                  <a:srgbClr val="CDEDFB"/>
                </a:gs>
                <a:gs pos="90000">
                  <a:srgbClr val="21A3DD"/>
                </a:gs>
                <a:gs pos="70000">
                  <a:srgbClr val="2DB3EF"/>
                </a:gs>
                <a:gs pos="100000">
                  <a:srgbClr val="0F94C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48FBE7E-649D-CE28-96C9-214029C90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4171" y="2836114"/>
              <a:ext cx="720000" cy="720000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89B078D-43AB-64D3-37B6-F7B3F3F3E33D}"/>
              </a:ext>
            </a:extLst>
          </p:cNvPr>
          <p:cNvSpPr txBox="1"/>
          <p:nvPr/>
        </p:nvSpPr>
        <p:spPr>
          <a:xfrm>
            <a:off x="5972205" y="3075057"/>
            <a:ext cx="1327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roduct Sans Black" panose="020B0A03030502040203" pitchFamily="34" charset="0"/>
              </a:rPr>
              <a:t>User</a:t>
            </a:r>
          </a:p>
          <a:p>
            <a:r>
              <a:rPr lang="en-US" altLang="zh-CN" sz="1200" dirty="0">
                <a:latin typeface="Product Sans" panose="020B0403030502040203" pitchFamily="34" charset="0"/>
              </a:rPr>
              <a:t>Welcome!</a:t>
            </a:r>
            <a:endParaRPr lang="zh-CN" altLang="en-US" sz="12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10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Word"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0C1F1A-D992-07CA-106E-A6D2A28ED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8B58B6F-6162-43AA-8D06-2B784E74F9D0}"/>
              </a:ext>
            </a:extLst>
          </p:cNvPr>
          <p:cNvSpPr/>
          <p:nvPr/>
        </p:nvSpPr>
        <p:spPr>
          <a:xfrm>
            <a:off x="4303102" y="6462367"/>
            <a:ext cx="3600000" cy="360000"/>
          </a:xfrm>
          <a:prstGeom prst="roundRect">
            <a:avLst>
              <a:gd name="adj" fmla="val 50000"/>
            </a:avLst>
          </a:prstGeom>
          <a:solidFill>
            <a:srgbClr val="EAEAEA">
              <a:alpha val="80000"/>
            </a:srgbClr>
          </a:solidFill>
          <a:ln>
            <a:solidFill>
              <a:srgbClr val="282828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3F39338-71B5-B741-B8F5-1CF6A7F56A1F}"/>
              </a:ext>
            </a:extLst>
          </p:cNvPr>
          <p:cNvGrpSpPr/>
          <p:nvPr/>
        </p:nvGrpSpPr>
        <p:grpSpPr>
          <a:xfrm>
            <a:off x="4500060" y="6480367"/>
            <a:ext cx="324000" cy="324000"/>
            <a:chOff x="7099560" y="5476553"/>
            <a:chExt cx="324000" cy="32400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A2560FA-CDAE-D678-CBA7-CAB5913AE9C1}"/>
                </a:ext>
              </a:extLst>
            </p:cNvPr>
            <p:cNvSpPr/>
            <p:nvPr/>
          </p:nvSpPr>
          <p:spPr>
            <a:xfrm>
              <a:off x="7099560" y="5476553"/>
              <a:ext cx="324000" cy="324000"/>
            </a:xfrm>
            <a:prstGeom prst="ellipse">
              <a:avLst/>
            </a:prstGeom>
            <a:gradFill>
              <a:gsLst>
                <a:gs pos="40000">
                  <a:srgbClr val="8DD6F7"/>
                </a:gs>
                <a:gs pos="0">
                  <a:srgbClr val="CDEDFB"/>
                </a:gs>
                <a:gs pos="90000">
                  <a:srgbClr val="21A3DD"/>
                </a:gs>
                <a:gs pos="70000">
                  <a:srgbClr val="2DB3EF"/>
                </a:gs>
                <a:gs pos="100000">
                  <a:srgbClr val="0F94C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3B2460A-61F2-030B-D590-24D5DA546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560" y="5512553"/>
              <a:ext cx="252000" cy="252000"/>
            </a:xfrm>
            <a:prstGeom prst="rect">
              <a:avLst/>
            </a:prstGeom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6E88E6D-D5BF-C860-91B2-F6196C7CAE39}"/>
              </a:ext>
            </a:extLst>
          </p:cNvPr>
          <p:cNvGrpSpPr/>
          <p:nvPr/>
        </p:nvGrpSpPr>
        <p:grpSpPr>
          <a:xfrm>
            <a:off x="7021102" y="6473534"/>
            <a:ext cx="324000" cy="324000"/>
            <a:chOff x="4653840" y="5235634"/>
            <a:chExt cx="324000" cy="32400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41F5D19-EF01-A143-1658-D0182F18AD81}"/>
                </a:ext>
              </a:extLst>
            </p:cNvPr>
            <p:cNvSpPr/>
            <p:nvPr/>
          </p:nvSpPr>
          <p:spPr>
            <a:xfrm>
              <a:off x="4653840" y="5235634"/>
              <a:ext cx="324000" cy="324000"/>
            </a:xfrm>
            <a:prstGeom prst="ellipse">
              <a:avLst/>
            </a:prstGeom>
            <a:gradFill>
              <a:gsLst>
                <a:gs pos="40000">
                  <a:schemeClr val="accent6">
                    <a:lumMod val="40000"/>
                    <a:lumOff val="60000"/>
                  </a:schemeClr>
                </a:gs>
                <a:gs pos="0">
                  <a:schemeClr val="accent6">
                    <a:lumMod val="20000"/>
                    <a:lumOff val="80000"/>
                  </a:schemeClr>
                </a:gs>
                <a:gs pos="90000">
                  <a:srgbClr val="76B54B"/>
                </a:gs>
                <a:gs pos="7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24CC05AE-E69F-560F-5A94-A86122C64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840" y="5272590"/>
              <a:ext cx="252000" cy="252000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58FA7A-2DEC-0B21-6716-67AAEABB7F87}"/>
              </a:ext>
            </a:extLst>
          </p:cNvPr>
          <p:cNvGrpSpPr/>
          <p:nvPr/>
        </p:nvGrpSpPr>
        <p:grpSpPr>
          <a:xfrm>
            <a:off x="5221102" y="6473534"/>
            <a:ext cx="324000" cy="324000"/>
            <a:chOff x="5073480" y="4519500"/>
            <a:chExt cx="324000" cy="324000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2DB2BA5-FCA9-9131-C0FA-6F621CA88B31}"/>
                </a:ext>
              </a:extLst>
            </p:cNvPr>
            <p:cNvSpPr/>
            <p:nvPr/>
          </p:nvSpPr>
          <p:spPr>
            <a:xfrm>
              <a:off x="5073480" y="4519500"/>
              <a:ext cx="324000" cy="324000"/>
            </a:xfrm>
            <a:prstGeom prst="ellipse">
              <a:avLst/>
            </a:prstGeom>
            <a:gradFill>
              <a:gsLst>
                <a:gs pos="40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90000">
                  <a:srgbClr val="F09252"/>
                </a:gs>
                <a:gs pos="70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BCAB778-CDE4-6143-A150-1F271916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480" y="4555500"/>
              <a:ext cx="252000" cy="252000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9608E26-D8A2-959D-C2E7-11104407DDDD}"/>
              </a:ext>
            </a:extLst>
          </p:cNvPr>
          <p:cNvGrpSpPr/>
          <p:nvPr/>
        </p:nvGrpSpPr>
        <p:grpSpPr>
          <a:xfrm>
            <a:off x="5581102" y="6480367"/>
            <a:ext cx="324000" cy="324000"/>
            <a:chOff x="5736000" y="4187833"/>
            <a:chExt cx="324000" cy="324000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81BC9860-D88B-AFF1-672A-CBBBAC6E91EC}"/>
                </a:ext>
              </a:extLst>
            </p:cNvPr>
            <p:cNvSpPr/>
            <p:nvPr/>
          </p:nvSpPr>
          <p:spPr>
            <a:xfrm>
              <a:off x="5736000" y="4187833"/>
              <a:ext cx="324000" cy="324000"/>
            </a:xfrm>
            <a:prstGeom prst="ellipse">
              <a:avLst/>
            </a:prstGeom>
            <a:gradFill>
              <a:gsLst>
                <a:gs pos="40000">
                  <a:srgbClr val="FFC000">
                    <a:lumMod val="50000"/>
                    <a:lumOff val="50000"/>
                  </a:srgbClr>
                </a:gs>
                <a:gs pos="0">
                  <a:srgbClr val="FFC000">
                    <a:lumMod val="20000"/>
                    <a:lumOff val="80000"/>
                  </a:srgbClr>
                </a:gs>
                <a:gs pos="90000">
                  <a:srgbClr val="FFC000"/>
                </a:gs>
                <a:gs pos="70000">
                  <a:srgbClr val="FFC000">
                    <a:lumMod val="80000"/>
                    <a:lumOff val="20000"/>
                  </a:srgbClr>
                </a:gs>
                <a:gs pos="100000">
                  <a:srgbClr val="FFC000">
                    <a:lumMod val="75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EB42459-F883-7DC2-FF8F-6D157E4E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2000" y="4223833"/>
              <a:ext cx="252000" cy="252000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FAB2FB-9386-2E53-EC66-738CE32129E3}"/>
              </a:ext>
            </a:extLst>
          </p:cNvPr>
          <p:cNvGrpSpPr/>
          <p:nvPr/>
        </p:nvGrpSpPr>
        <p:grpSpPr>
          <a:xfrm>
            <a:off x="6301102" y="6480367"/>
            <a:ext cx="324000" cy="324000"/>
            <a:chOff x="5506127" y="3549948"/>
            <a:chExt cx="324000" cy="324000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8C90D90-CB91-5880-178C-8659F1685060}"/>
                </a:ext>
              </a:extLst>
            </p:cNvPr>
            <p:cNvSpPr/>
            <p:nvPr/>
          </p:nvSpPr>
          <p:spPr>
            <a:xfrm>
              <a:off x="5506127" y="3549948"/>
              <a:ext cx="324000" cy="324000"/>
            </a:xfrm>
            <a:prstGeom prst="ellipse">
              <a:avLst/>
            </a:prstGeom>
            <a:gradFill>
              <a:gsLst>
                <a:gs pos="40000">
                  <a:srgbClr val="FFC000">
                    <a:lumMod val="50000"/>
                    <a:lumOff val="50000"/>
                  </a:srgbClr>
                </a:gs>
                <a:gs pos="0">
                  <a:srgbClr val="FFC000">
                    <a:lumMod val="20000"/>
                    <a:lumOff val="80000"/>
                  </a:srgbClr>
                </a:gs>
                <a:gs pos="90000">
                  <a:srgbClr val="FFC000"/>
                </a:gs>
                <a:gs pos="70000">
                  <a:srgbClr val="FFC000">
                    <a:lumMod val="80000"/>
                    <a:lumOff val="20000"/>
                  </a:srgbClr>
                </a:gs>
                <a:gs pos="100000">
                  <a:srgbClr val="FFC000">
                    <a:lumMod val="75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95209E58-6E21-4AA5-1DF7-04F331409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2127" y="3585948"/>
              <a:ext cx="252000" cy="252000"/>
            </a:xfrm>
            <a:prstGeom prst="rect">
              <a:avLst/>
            </a:prstGeom>
          </p:spPr>
        </p:pic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AF0F706-26A4-D25F-8C38-8E2396DFE7E3}"/>
              </a:ext>
            </a:extLst>
          </p:cNvPr>
          <p:cNvGrpSpPr/>
          <p:nvPr/>
        </p:nvGrpSpPr>
        <p:grpSpPr>
          <a:xfrm>
            <a:off x="4854840" y="6477200"/>
            <a:ext cx="324000" cy="324000"/>
            <a:chOff x="6355200" y="5625007"/>
            <a:chExt cx="324000" cy="32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4846F07-7094-5738-A0C0-629BD51782BC}"/>
                </a:ext>
              </a:extLst>
            </p:cNvPr>
            <p:cNvSpPr/>
            <p:nvPr/>
          </p:nvSpPr>
          <p:spPr>
            <a:xfrm>
              <a:off x="6355200" y="5625007"/>
              <a:ext cx="324000" cy="324000"/>
            </a:xfrm>
            <a:prstGeom prst="ellipse">
              <a:avLst/>
            </a:prstGeom>
            <a:gradFill>
              <a:gsLst>
                <a:gs pos="40000">
                  <a:schemeClr val="accent6">
                    <a:lumMod val="40000"/>
                    <a:lumOff val="60000"/>
                  </a:schemeClr>
                </a:gs>
                <a:gs pos="0">
                  <a:schemeClr val="accent6">
                    <a:lumMod val="20000"/>
                    <a:lumOff val="80000"/>
                  </a:schemeClr>
                </a:gs>
                <a:gs pos="90000">
                  <a:srgbClr val="76B54B"/>
                </a:gs>
                <a:gs pos="7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54DB9715-F641-2FDF-DAAE-8E1EF53EF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200" y="5661007"/>
              <a:ext cx="252000" cy="252000"/>
            </a:xfrm>
            <a:prstGeom prst="rect">
              <a:avLst/>
            </a:prstGeom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BF15F-21B4-4FE9-4C82-6F45CE7DBA31}"/>
              </a:ext>
            </a:extLst>
          </p:cNvPr>
          <p:cNvGrpSpPr/>
          <p:nvPr/>
        </p:nvGrpSpPr>
        <p:grpSpPr>
          <a:xfrm>
            <a:off x="6661102" y="6477200"/>
            <a:ext cx="324000" cy="324000"/>
            <a:chOff x="6553200" y="4260530"/>
            <a:chExt cx="324000" cy="32400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3944F52-14BB-3C98-8F8D-E7AA5C446DD6}"/>
                </a:ext>
              </a:extLst>
            </p:cNvPr>
            <p:cNvSpPr/>
            <p:nvPr/>
          </p:nvSpPr>
          <p:spPr>
            <a:xfrm>
              <a:off x="6553200" y="4260530"/>
              <a:ext cx="324000" cy="324000"/>
            </a:xfrm>
            <a:prstGeom prst="ellipse">
              <a:avLst/>
            </a:prstGeom>
            <a:gradFill>
              <a:gsLst>
                <a:gs pos="40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90000">
                  <a:srgbClr val="F09252"/>
                </a:gs>
                <a:gs pos="70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F3FE983-CD30-B43F-E3D0-26DE6D015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200" y="4292864"/>
              <a:ext cx="252000" cy="252000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BB03786-EE0B-2D71-B374-715D02CD88E9}"/>
              </a:ext>
            </a:extLst>
          </p:cNvPr>
          <p:cNvGrpSpPr/>
          <p:nvPr/>
        </p:nvGrpSpPr>
        <p:grpSpPr>
          <a:xfrm>
            <a:off x="5941102" y="6477200"/>
            <a:ext cx="324000" cy="324000"/>
            <a:chOff x="6715200" y="4679508"/>
            <a:chExt cx="324000" cy="324000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126B4A9-8C1E-05B4-73C8-E6D2106B6AF2}"/>
                </a:ext>
              </a:extLst>
            </p:cNvPr>
            <p:cNvSpPr/>
            <p:nvPr/>
          </p:nvSpPr>
          <p:spPr>
            <a:xfrm>
              <a:off x="6715200" y="4679508"/>
              <a:ext cx="324000" cy="324000"/>
            </a:xfrm>
            <a:prstGeom prst="ellipse">
              <a:avLst/>
            </a:prstGeom>
            <a:gradFill>
              <a:gsLst>
                <a:gs pos="40000">
                  <a:srgbClr val="8DD6F7"/>
                </a:gs>
                <a:gs pos="0">
                  <a:srgbClr val="CDEDFB"/>
                </a:gs>
                <a:gs pos="90000">
                  <a:srgbClr val="21A3DD"/>
                </a:gs>
                <a:gs pos="70000">
                  <a:srgbClr val="2DB3EF"/>
                </a:gs>
                <a:gs pos="100000">
                  <a:srgbClr val="0F94C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6DB998EE-27E3-E3A0-3396-147E2131D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200" y="4715508"/>
              <a:ext cx="252000" cy="252000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9E8CD48-9F34-FFCC-1473-F2B317D24EA2}"/>
              </a:ext>
            </a:extLst>
          </p:cNvPr>
          <p:cNvGrpSpPr/>
          <p:nvPr/>
        </p:nvGrpSpPr>
        <p:grpSpPr>
          <a:xfrm>
            <a:off x="7370662" y="6480367"/>
            <a:ext cx="324000" cy="324000"/>
            <a:chOff x="7334880" y="5374450"/>
            <a:chExt cx="324000" cy="32400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DC10803-924D-1923-0AE6-334002999BF3}"/>
                </a:ext>
              </a:extLst>
            </p:cNvPr>
            <p:cNvSpPr/>
            <p:nvPr/>
          </p:nvSpPr>
          <p:spPr>
            <a:xfrm>
              <a:off x="7334880" y="5374450"/>
              <a:ext cx="324000" cy="324000"/>
            </a:xfrm>
            <a:prstGeom prst="ellipse">
              <a:avLst/>
            </a:prstGeom>
            <a:gradFill>
              <a:gsLst>
                <a:gs pos="40000">
                  <a:srgbClr val="8DD6F7"/>
                </a:gs>
                <a:gs pos="0">
                  <a:srgbClr val="CDEDFB"/>
                </a:gs>
                <a:gs pos="90000">
                  <a:srgbClr val="21A3DD"/>
                </a:gs>
                <a:gs pos="70000">
                  <a:srgbClr val="2DB3EF"/>
                </a:gs>
                <a:gs pos="100000">
                  <a:srgbClr val="0F94C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503127A-312E-F4E0-6B50-FF782C8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166" y="5410450"/>
              <a:ext cx="252000" cy="252000"/>
            </a:xfrm>
            <a:prstGeom prst="rect">
              <a:avLst/>
            </a:prstGeom>
          </p:spPr>
        </p:pic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B67FFBF8-E1F3-1DB9-CFC7-D3369F53B6EC}"/>
              </a:ext>
            </a:extLst>
          </p:cNvPr>
          <p:cNvSpPr/>
          <p:nvPr/>
        </p:nvSpPr>
        <p:spPr>
          <a:xfrm>
            <a:off x="7102" y="2367"/>
            <a:ext cx="12192000" cy="288000"/>
          </a:xfrm>
          <a:prstGeom prst="rect">
            <a:avLst/>
          </a:prstGeom>
          <a:solidFill>
            <a:srgbClr val="EAEA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9" name="图片 138">
            <a:extLst>
              <a:ext uri="{FF2B5EF4-FFF2-40B4-BE49-F238E27FC236}">
                <a16:creationId xmlns:a16="http://schemas.microsoft.com/office/drawing/2014/main" id="{1A48215D-FAAE-448E-B7D5-B433A7C6ED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000" y="18000"/>
            <a:ext cx="252000" cy="25200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B0F00C54-DB07-7DD7-5C92-54F952400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" y="18000"/>
            <a:ext cx="252000" cy="252000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CA63DC4B-A2FE-CEF1-27EE-7DF356D272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200" y="18000"/>
            <a:ext cx="252000" cy="252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FE31613C-15C9-5087-8668-6EC99EFB8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800" y="15950"/>
            <a:ext cx="252000" cy="2520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F064B6E2-ADDD-ABCA-7002-3449A73501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400" y="18000"/>
            <a:ext cx="252000" cy="252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BB4C7C48-9246-B264-74E6-3985395273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800" y="25525"/>
            <a:ext cx="252000" cy="252000"/>
          </a:xfrm>
          <a:prstGeom prst="rect">
            <a:avLst/>
          </a:prstGeom>
        </p:spPr>
      </p:pic>
      <p:sp>
        <p:nvSpPr>
          <p:cNvPr id="193" name="文本框 192">
            <a:extLst>
              <a:ext uri="{FF2B5EF4-FFF2-40B4-BE49-F238E27FC236}">
                <a16:creationId xmlns:a16="http://schemas.microsoft.com/office/drawing/2014/main" id="{A067805E-0602-30A2-8260-EDF5A99B45E2}"/>
              </a:ext>
            </a:extLst>
          </p:cNvPr>
          <p:cNvSpPr txBox="1"/>
          <p:nvPr/>
        </p:nvSpPr>
        <p:spPr>
          <a:xfrm>
            <a:off x="5839390" y="15950"/>
            <a:ext cx="50962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Product Sans" panose="020B0403030502040203" pitchFamily="34" charset="0"/>
              </a:rPr>
              <a:t>07:45</a:t>
            </a:r>
            <a:endParaRPr lang="zh-CN" altLang="en-US" sz="1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1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29</Words>
  <Application>Microsoft Office PowerPoint</Application>
  <PresentationFormat>宽屏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Product Sans</vt:lpstr>
      <vt:lpstr>Product Sans Black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Huanrong Chung</dc:creator>
  <cp:lastModifiedBy>Huanrong Chung</cp:lastModifiedBy>
  <cp:revision>2</cp:revision>
  <dcterms:created xsi:type="dcterms:W3CDTF">2022-07-04T22:37:35Z</dcterms:created>
  <dcterms:modified xsi:type="dcterms:W3CDTF">2022-07-08T10:21:53Z</dcterms:modified>
</cp:coreProperties>
</file>