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text, electronics&#10;&#10;Description automatically generated">
            <a:extLst>
              <a:ext uri="{FF2B5EF4-FFF2-40B4-BE49-F238E27FC236}">
                <a16:creationId xmlns="" xmlns:a16="http://schemas.microsoft.com/office/drawing/2014/main" id="{6CC3F4F3-EA3F-8D73-AD7E-9A061A2234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32986" y="674797"/>
            <a:ext cx="2239993" cy="12698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="" xmlns:a16="http://schemas.microsoft.com/office/drawing/2014/main" id="{DC652265-91D6-6368-3C05-AA6F9D77E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00000">
            <a:off x="2737313" y="175401"/>
            <a:ext cx="864604" cy="876040"/>
          </a:xfrm>
          <a:prstGeom prst="rect">
            <a:avLst/>
          </a:prstGeom>
        </p:spPr>
      </p:pic>
      <p:pic>
        <p:nvPicPr>
          <p:cNvPr id="15" name="Picture 15" descr="A picture containing projector&#10;&#10;Description automatically generated">
            <a:extLst>
              <a:ext uri="{FF2B5EF4-FFF2-40B4-BE49-F238E27FC236}">
                <a16:creationId xmlns="" xmlns:a16="http://schemas.microsoft.com/office/drawing/2014/main" id="{3225B246-1C1C-6AE8-541D-E93409B1D6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4670" y="229825"/>
            <a:ext cx="674047" cy="684575"/>
          </a:xfrm>
          <a:prstGeom prst="rect">
            <a:avLst/>
          </a:prstGeom>
        </p:spPr>
      </p:pic>
      <p:pic>
        <p:nvPicPr>
          <p:cNvPr id="16" name="Picture 16" descr="A picture containing text, indoor, appliance, door&#10;&#10;Description automatically generated">
            <a:extLst>
              <a:ext uri="{FF2B5EF4-FFF2-40B4-BE49-F238E27FC236}">
                <a16:creationId xmlns="" xmlns:a16="http://schemas.microsoft.com/office/drawing/2014/main" id="{BF531008-5F65-3561-5329-E0A41EFE44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3675" y="1059181"/>
            <a:ext cx="1088326" cy="757675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68455">
            <a:off x="2744032" y="443346"/>
            <a:ext cx="978664" cy="991610"/>
          </a:xfrm>
          <a:prstGeom prst="rect">
            <a:avLst/>
          </a:prstGeom>
        </p:spPr>
      </p:pic>
      <p:pic>
        <p:nvPicPr>
          <p:cNvPr id="22" name="Picture 22" descr="A picture containing text, electronics, computer, dark&#10;&#10;Description automatically generated">
            <a:extLst>
              <a:ext uri="{FF2B5EF4-FFF2-40B4-BE49-F238E27FC236}">
                <a16:creationId xmlns="" xmlns:a16="http://schemas.microsoft.com/office/drawing/2014/main" id="{EC7426C1-BB9C-8898-C677-DE1A38244C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2025" y="4074892"/>
            <a:ext cx="1233578" cy="907212"/>
          </a:xfrm>
          <a:prstGeom prst="rect">
            <a:avLst/>
          </a:prstGeom>
        </p:spPr>
      </p:pic>
      <p:pic>
        <p:nvPicPr>
          <p:cNvPr id="35" name="Picture 35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BEC32B48-E2B3-442C-25E8-A21CD52A829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3458" y="-209007"/>
            <a:ext cx="4647010" cy="4853727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="" xmlns:a16="http://schemas.microsoft.com/office/drawing/2014/main" id="{A8B7F06D-EF77-6ED4-9177-FE270E43447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7152" y="2558196"/>
            <a:ext cx="1560299" cy="616079"/>
          </a:xfrm>
          <a:prstGeom prst="rect">
            <a:avLst/>
          </a:prstGeom>
        </p:spPr>
      </p:pic>
      <p:pic>
        <p:nvPicPr>
          <p:cNvPr id="38" name="Picture 38" descr="Logo&#10;&#10;Description automatically generated">
            <a:extLst>
              <a:ext uri="{FF2B5EF4-FFF2-40B4-BE49-F238E27FC236}">
                <a16:creationId xmlns="" xmlns:a16="http://schemas.microsoft.com/office/drawing/2014/main" id="{6F8F6181-78F2-AA15-912F-3785275E76F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93223" y="2283658"/>
            <a:ext cx="1669205" cy="108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="" xmlns:a16="http://schemas.microsoft.com/office/drawing/2014/main" id="{FFF0FAF3-9F59-597D-46AF-00887947D73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51922" y="1221377"/>
            <a:ext cx="1655472" cy="1626326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="" xmlns:a16="http://schemas.microsoft.com/office/drawing/2014/main" id="{5F913B5A-8383-0A1A-D1D0-7D145907895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7501" y="4711049"/>
            <a:ext cx="816634" cy="802257"/>
          </a:xfrm>
          <a:prstGeom prst="rect">
            <a:avLst/>
          </a:prstGeom>
        </p:spPr>
      </p:pic>
      <p:pic>
        <p:nvPicPr>
          <p:cNvPr id="42" name="Picture 42" descr="Logo&#10;&#10;Description automatically generated">
            <a:extLst>
              <a:ext uri="{FF2B5EF4-FFF2-40B4-BE49-F238E27FC236}">
                <a16:creationId xmlns="" xmlns:a16="http://schemas.microsoft.com/office/drawing/2014/main" id="{8593B82C-ED50-A553-4B24-434F08E1DA5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288" y="4963270"/>
            <a:ext cx="970924" cy="983403"/>
          </a:xfrm>
          <a:prstGeom prst="rect">
            <a:avLst/>
          </a:prstGeom>
        </p:spPr>
      </p:pic>
      <p:pic>
        <p:nvPicPr>
          <p:cNvPr id="45" name="Picture 45" descr="Icon&#10;&#10;Description automatically generated">
            <a:extLst>
              <a:ext uri="{FF2B5EF4-FFF2-40B4-BE49-F238E27FC236}">
                <a16:creationId xmlns="" xmlns:a16="http://schemas.microsoft.com/office/drawing/2014/main" id="{60333949-4508-97AB-0146-226F4B996872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5285" y="5292307"/>
            <a:ext cx="1228008" cy="121299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39636" y="195943"/>
            <a:ext cx="1463038" cy="27084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1° </a:t>
            </a:r>
            <a:r>
              <a:rPr lang="pt-BR" sz="1200" dirty="0" smtClean="0"/>
              <a:t>- Acoplaremos o sensor  LM35 nos seus respectivos caminhões e geladeiras. Sensores estes que estarão alocado em uma protoboard colada em pontos estratégicos para medição da temperatura e  estará ligada a um arduino UNO.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91586" y="3534906"/>
            <a:ext cx="1846220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2° </a:t>
            </a:r>
            <a:r>
              <a:rPr lang="pt-BR" sz="1200" dirty="0" smtClean="0"/>
              <a:t>- O arduino UNO estará ligado ao notebook Lenovo Idepad (Processador intel-Core I3, armazenamento de 256 GB e com Windowns 11 de Sistema Operacional), aonde a aplicação Arduino 1.8.3 instalada na maquina estará coletando e enviando os dados através da conexão Wi-fi obtida pelo modem USB Dongle para o nosso servidor na nuvem, servidor (Node js).</a:t>
            </a:r>
            <a:endParaRPr lang="pt-BR" sz="1200" dirty="0"/>
          </a:p>
        </p:txBody>
      </p:sp>
      <p:cxnSp>
        <p:nvCxnSpPr>
          <p:cNvPr id="25" name="Conector angulado 24"/>
          <p:cNvCxnSpPr/>
          <p:nvPr/>
        </p:nvCxnSpPr>
        <p:spPr>
          <a:xfrm rot="16200000" flipH="1">
            <a:off x="1574075" y="3154684"/>
            <a:ext cx="2168436" cy="30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17521" y="3775169"/>
            <a:ext cx="78377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Cabo USB </a:t>
            </a:r>
            <a:endParaRPr lang="pt-BR" sz="1100" dirty="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287383" y="3331029"/>
            <a:ext cx="4650377" cy="261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4768455">
            <a:off x="2810481" y="3382348"/>
            <a:ext cx="491778" cy="518845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2259875" y="6165670"/>
            <a:ext cx="18679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Notebook ligado a energia 24hrs</a:t>
            </a:r>
            <a:endParaRPr lang="pt-BR" sz="1000" dirty="0"/>
          </a:p>
        </p:txBody>
      </p:sp>
      <p:cxnSp>
        <p:nvCxnSpPr>
          <p:cNvPr id="77" name="Conector em curva 76"/>
          <p:cNvCxnSpPr>
            <a:endCxn id="39" idx="1"/>
          </p:cNvCxnSpPr>
          <p:nvPr/>
        </p:nvCxnSpPr>
        <p:spPr>
          <a:xfrm rot="5400000" flipH="1" flipV="1">
            <a:off x="5049636" y="2053289"/>
            <a:ext cx="1821035" cy="1783538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8112034" y="692332"/>
            <a:ext cx="13193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Nuvem Node Js</a:t>
            </a:r>
            <a:endParaRPr lang="pt-BR" sz="1400" dirty="0"/>
          </a:p>
        </p:txBody>
      </p:sp>
      <p:pic>
        <p:nvPicPr>
          <p:cNvPr id="92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2827254">
            <a:off x="7592862" y="588428"/>
            <a:ext cx="468445" cy="474642"/>
          </a:xfrm>
          <a:prstGeom prst="rect">
            <a:avLst/>
          </a:prstGeom>
        </p:spPr>
      </p:pic>
      <p:sp>
        <p:nvSpPr>
          <p:cNvPr id="102" name="CaixaDeTexto 101"/>
          <p:cNvSpPr txBox="1"/>
          <p:nvPr/>
        </p:nvSpPr>
        <p:spPr>
          <a:xfrm>
            <a:off x="10324010" y="186460"/>
            <a:ext cx="1650276" cy="21544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3° </a:t>
            </a:r>
            <a:r>
              <a:rPr lang="pt-BR" sz="1200" dirty="0" smtClean="0"/>
              <a:t>- O servidor filtra os dados enviados pelo notebook, alimenta e salva os mesmos no Banco de Dados MySQL, que retorna </a:t>
            </a:r>
            <a:r>
              <a:rPr lang="pt-BR" sz="1200" dirty="0" smtClean="0"/>
              <a:t>novamente para </a:t>
            </a:r>
            <a:r>
              <a:rPr lang="pt-BR" sz="1200" dirty="0" smtClean="0"/>
              <a:t>a API (Também Node JS) que transfere as informações para o nossos Dashboards. </a:t>
            </a:r>
            <a:endParaRPr lang="pt-BR" sz="1200" dirty="0"/>
          </a:p>
        </p:txBody>
      </p:sp>
      <p:pic>
        <p:nvPicPr>
          <p:cNvPr id="107" name="Imagem 106" descr="OIP.jfi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66557" y="5071109"/>
            <a:ext cx="585107" cy="585107"/>
          </a:xfrm>
          <a:prstGeom prst="rect">
            <a:avLst/>
          </a:prstGeom>
        </p:spPr>
      </p:pic>
      <p:cxnSp>
        <p:nvCxnSpPr>
          <p:cNvPr id="113" name="Conector de seta reta 112"/>
          <p:cNvCxnSpPr>
            <a:endCxn id="107" idx="1"/>
          </p:cNvCxnSpPr>
          <p:nvPr/>
        </p:nvCxnSpPr>
        <p:spPr>
          <a:xfrm>
            <a:off x="2926080" y="4754880"/>
            <a:ext cx="540477" cy="608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206240" y="5669279"/>
            <a:ext cx="105809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Modem USB </a:t>
            </a:r>
            <a:endParaRPr lang="pt-BR" sz="1200" dirty="0"/>
          </a:p>
        </p:txBody>
      </p:sp>
      <p:pic>
        <p:nvPicPr>
          <p:cNvPr id="122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3917844" y="5234451"/>
            <a:ext cx="468445" cy="474642"/>
          </a:xfrm>
          <a:prstGeom prst="rect">
            <a:avLst/>
          </a:prstGeom>
        </p:spPr>
      </p:pic>
      <p:pic>
        <p:nvPicPr>
          <p:cNvPr id="123" name="Imagem 122" descr="Arduino_Logo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71057" y="5669280"/>
            <a:ext cx="428897" cy="294341"/>
          </a:xfrm>
          <a:prstGeom prst="rect">
            <a:avLst/>
          </a:prstGeom>
        </p:spPr>
      </p:pic>
      <p:cxnSp>
        <p:nvCxnSpPr>
          <p:cNvPr id="125" name="Conector reto 124"/>
          <p:cNvCxnSpPr/>
          <p:nvPr/>
        </p:nvCxnSpPr>
        <p:spPr>
          <a:xfrm flipV="1">
            <a:off x="10097589" y="3357154"/>
            <a:ext cx="1436914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Imagem 136" descr="R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65500" y="4506687"/>
            <a:ext cx="858659" cy="701302"/>
          </a:xfrm>
          <a:prstGeom prst="rect">
            <a:avLst/>
          </a:prstGeom>
        </p:spPr>
      </p:pic>
      <p:pic>
        <p:nvPicPr>
          <p:cNvPr id="159" name="Imagem 158" descr="R (1)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48103" y="5144589"/>
            <a:ext cx="1188720" cy="1144904"/>
          </a:xfrm>
          <a:prstGeom prst="rect">
            <a:avLst/>
          </a:prstGeom>
        </p:spPr>
      </p:pic>
      <p:cxnSp>
        <p:nvCxnSpPr>
          <p:cNvPr id="174" name="Conector reto 173"/>
          <p:cNvCxnSpPr/>
          <p:nvPr/>
        </p:nvCxnSpPr>
        <p:spPr>
          <a:xfrm flipH="1">
            <a:off x="5734594" y="3788229"/>
            <a:ext cx="1" cy="274320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/>
          <p:nvPr/>
        </p:nvCxnSpPr>
        <p:spPr>
          <a:xfrm>
            <a:off x="6648994" y="4245429"/>
            <a:ext cx="0" cy="7184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Imagem 183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10800000">
            <a:off x="6186633" y="3407573"/>
            <a:ext cx="932624" cy="735218"/>
          </a:xfrm>
          <a:prstGeom prst="rect">
            <a:avLst/>
          </a:prstGeom>
        </p:spPr>
      </p:pic>
      <p:pic>
        <p:nvPicPr>
          <p:cNvPr id="187" name="Imagem 186" descr="R (3)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15646" y="5499464"/>
            <a:ext cx="1267097" cy="712742"/>
          </a:xfrm>
          <a:prstGeom prst="rect">
            <a:avLst/>
          </a:prstGeom>
        </p:spPr>
      </p:pic>
      <p:pic>
        <p:nvPicPr>
          <p:cNvPr id="189" name="Imagem 188" descr="img_70419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7336817" flipV="1">
            <a:off x="9041754" y="5001395"/>
            <a:ext cx="372046" cy="417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0" name="Conector de seta reta 189"/>
          <p:cNvCxnSpPr/>
          <p:nvPr/>
        </p:nvCxnSpPr>
        <p:spPr>
          <a:xfrm>
            <a:off x="7315200" y="5943600"/>
            <a:ext cx="470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10533015" y="3473946"/>
            <a:ext cx="1489167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4° </a:t>
            </a:r>
            <a:r>
              <a:rPr lang="pt-BR" sz="1200" dirty="0" smtClean="0"/>
              <a:t>- A nuvem se conecta com a torre de Rede de dados das sua devida Operadora, que transmite os dados através de cabos ópticos aos modens localizado nas empresas ou residências aonde o usuários está conectado. Transmitindo as informações que ele queira.      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7171508" y="4754881"/>
            <a:ext cx="100584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00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082988">
            <a:off x="6722004" y="4838210"/>
            <a:ext cx="468445" cy="474642"/>
          </a:xfrm>
          <a:prstGeom prst="rect">
            <a:avLst/>
          </a:prstGeom>
        </p:spPr>
      </p:pic>
      <p:pic>
        <p:nvPicPr>
          <p:cNvPr id="201" name="Imagem 200" descr="36136446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78191" y="6076406"/>
            <a:ext cx="389708" cy="389708"/>
          </a:xfrm>
          <a:prstGeom prst="rect">
            <a:avLst/>
          </a:prstGeom>
        </p:spPr>
      </p:pic>
      <p:sp>
        <p:nvSpPr>
          <p:cNvPr id="202" name="CaixaDeTexto 201"/>
          <p:cNvSpPr txBox="1"/>
          <p:nvPr/>
        </p:nvSpPr>
        <p:spPr>
          <a:xfrm>
            <a:off x="8268789" y="6272685"/>
            <a:ext cx="1071154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roteador tp-link Archer c6 preto</a:t>
            </a:r>
            <a:endParaRPr lang="pt-BR" sz="1050" dirty="0"/>
          </a:p>
        </p:txBody>
      </p:sp>
      <p:pic>
        <p:nvPicPr>
          <p:cNvPr id="203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6651886">
            <a:off x="8500699" y="5947026"/>
            <a:ext cx="468445" cy="356888"/>
          </a:xfrm>
          <a:prstGeom prst="rect">
            <a:avLst/>
          </a:prstGeom>
        </p:spPr>
      </p:pic>
      <p:sp>
        <p:nvSpPr>
          <p:cNvPr id="204" name="CaixaDeTexto 203"/>
          <p:cNvSpPr txBox="1"/>
          <p:nvPr/>
        </p:nvSpPr>
        <p:spPr>
          <a:xfrm>
            <a:off x="4833259" y="182879"/>
            <a:ext cx="26125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Diagrama de Solução</a:t>
            </a:r>
            <a:endParaRPr lang="pt-BR" dirty="0"/>
          </a:p>
        </p:txBody>
      </p:sp>
      <p:pic>
        <p:nvPicPr>
          <p:cNvPr id="205" name="Imagem 204" descr="R (1)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23954" y="4278085"/>
            <a:ext cx="500742" cy="482285"/>
          </a:xfrm>
          <a:prstGeom prst="rect">
            <a:avLst/>
          </a:prstGeom>
        </p:spPr>
      </p:pic>
      <p:cxnSp>
        <p:nvCxnSpPr>
          <p:cNvPr id="214" name="Conector de seta reta 213"/>
          <p:cNvCxnSpPr/>
          <p:nvPr/>
        </p:nvCxnSpPr>
        <p:spPr>
          <a:xfrm flipV="1">
            <a:off x="4049486" y="4637315"/>
            <a:ext cx="470263" cy="44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4685211" y="4998724"/>
            <a:ext cx="102325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21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822253" y="4635679"/>
            <a:ext cx="336802" cy="341258"/>
          </a:xfrm>
          <a:prstGeom prst="rect">
            <a:avLst/>
          </a:prstGeom>
        </p:spPr>
      </p:pic>
      <p:sp>
        <p:nvSpPr>
          <p:cNvPr id="222" name="CaixaDeTexto 221"/>
          <p:cNvSpPr txBox="1"/>
          <p:nvPr/>
        </p:nvSpPr>
        <p:spPr>
          <a:xfrm>
            <a:off x="7062648" y="6435638"/>
            <a:ext cx="8273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Cabo óptico</a:t>
            </a:r>
            <a:endParaRPr lang="pt-BR" sz="1000" dirty="0"/>
          </a:p>
        </p:txBody>
      </p:sp>
      <p:sp>
        <p:nvSpPr>
          <p:cNvPr id="223" name="CaixaDeTexto 222"/>
          <p:cNvSpPr txBox="1"/>
          <p:nvPr/>
        </p:nvSpPr>
        <p:spPr>
          <a:xfrm>
            <a:off x="4149635" y="2046517"/>
            <a:ext cx="8795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Geladeira</a:t>
            </a:r>
            <a:endParaRPr lang="pt-BR" sz="1200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4641668" y="814254"/>
            <a:ext cx="66185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Caminhão</a:t>
            </a:r>
            <a:endParaRPr lang="pt-BR" sz="900" dirty="0"/>
          </a:p>
        </p:txBody>
      </p:sp>
      <p:pic>
        <p:nvPicPr>
          <p:cNvPr id="225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439076" y="451210"/>
            <a:ext cx="336802" cy="341258"/>
          </a:xfrm>
          <a:prstGeom prst="rect">
            <a:avLst/>
          </a:prstGeom>
        </p:spPr>
      </p:pic>
      <p:pic>
        <p:nvPicPr>
          <p:cNvPr id="226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304093" y="1700890"/>
            <a:ext cx="336802" cy="341258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9392195" y="3997235"/>
            <a:ext cx="10972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100" name="Imagem 99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2239849">
            <a:off x="8533015" y="5296162"/>
            <a:ext cx="397717" cy="313533"/>
          </a:xfrm>
          <a:prstGeom prst="rect">
            <a:avLst/>
          </a:prstGeom>
        </p:spPr>
      </p:pic>
      <p:pic>
        <p:nvPicPr>
          <p:cNvPr id="101" name="Imagem 100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1882981">
            <a:off x="4749035" y="3936007"/>
            <a:ext cx="403342" cy="3179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223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CLIENTE</dc:creator>
  <cp:lastModifiedBy>CLIENTE</cp:lastModifiedBy>
  <cp:revision>193</cp:revision>
  <dcterms:created xsi:type="dcterms:W3CDTF">2022-04-20T17:45:17Z</dcterms:created>
  <dcterms:modified xsi:type="dcterms:W3CDTF">2022-04-26T17:48:00Z</dcterms:modified>
</cp:coreProperties>
</file>