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AB330F-703C-4E85-B12B-57BBA1D937E6}" v="732" dt="2022-04-17T14:26:57.172"/>
    <p1510:client id="{4F53872E-594F-497D-822C-9F44E4122329}" v="2" dt="2022-04-16T16:03:04.661"/>
    <p1510:client id="{90FFA3A6-3162-B140-A63F-6B3268D76073}" v="11" dt="2022-04-17T14:39:13.204"/>
    <p1510:client id="{A46399C6-80B1-BD49-8455-314E44E1C2B1}" v="28" dt="2022-04-17T14:38:08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8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076E2-B716-48A4-981C-810B6A3E2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DD8560-E649-4B07-A0DA-B33543006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81A346-DC0F-47E6-850F-C6926F84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60BE-32AE-49BB-9227-C3CFB80D2D9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4A66EB-E688-45CD-9F07-A24B37E5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76AAC8-7147-4B93-8938-C4D89F5C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7D-88B7-4A1E-A3AD-189C50AE3D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79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7380F-1EAB-4505-8838-2F6EA5A0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7CA973-0512-485E-ABE9-3EE17FB49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17144E-80CE-4E6E-BFC4-604D44C3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60BE-32AE-49BB-9227-C3CFB80D2D9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61893C-B50C-4409-9816-A50D9B8A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A425E3-754A-4D6D-9B87-B3B483B1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7D-88B7-4A1E-A3AD-189C50AE3D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81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37E901-5E4A-431B-9398-0DB8E44F8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123BDE-C763-4447-AC24-845723966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22D994-87A9-4147-B20E-77AFDBE2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60BE-32AE-49BB-9227-C3CFB80D2D9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9980D8-221A-480B-8F1C-17C36887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9B4928-2F3F-4926-BD4D-1BD14098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7D-88B7-4A1E-A3AD-189C50AE3D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04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32836-4259-4225-8B3D-7A9C3B54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B1432E-7002-421D-BC23-D1F64336E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1212AE-9B89-4CB5-B123-AF934DC9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60BE-32AE-49BB-9227-C3CFB80D2D9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C4FEB3-FA59-4EE9-9FD9-1A371E07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04340E-5581-44F3-8287-7FB53ADC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7D-88B7-4A1E-A3AD-189C50AE3D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72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456B3-1E2D-4C36-BEC3-2D8EB49A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F9D880-4809-4DF7-985F-E6EA5066A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6AFBB3-9B56-422B-9E50-0625AD19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60BE-32AE-49BB-9227-C3CFB80D2D9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F6B98B-4DF9-4FEE-B2D7-01E2E196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0A1C76-83C5-47D4-81A2-D84CF25D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7D-88B7-4A1E-A3AD-189C50AE3D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99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7C2B0-4A5E-4D6B-9BB5-669F6114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2BF40A-31A8-4E48-AA17-459B028C3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816940-BBAC-4766-9330-F33537A86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27B4F-FB6C-401A-9B35-F8344CEB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60BE-32AE-49BB-9227-C3CFB80D2D9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288824-83D2-4FBB-8969-2F5BDA2A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9B6109-C5A5-4EED-91C3-9C20B31B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7D-88B7-4A1E-A3AD-189C50AE3D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75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6AD92-9566-4CF1-B538-B4E9C7883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6923E9-EB3E-4F80-BCD2-A74369F9E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4023E0-E5AB-4250-A793-75DEC9A60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88451D1-1EB0-4D3E-AD34-4AAA75C9A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859503-6072-42BE-B979-1BB7FD2BF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16B045-D57D-474A-9980-0C296A9B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60BE-32AE-49BB-9227-C3CFB80D2D9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E9C710D-2972-49D7-B07E-52132D57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4D71DA-1D7B-4B07-AECE-9C6ADB49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7D-88B7-4A1E-A3AD-189C50AE3D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33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87F8E-D983-4D5C-A8A3-01B1B1CE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EE2949-5214-462B-B888-07B50B3A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60BE-32AE-49BB-9227-C3CFB80D2D9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D51721-C4B9-479A-A8EF-8E10A216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06150A-3F67-47CD-8560-C80CB937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7D-88B7-4A1E-A3AD-189C50AE3D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1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980C0B7-F6FE-4D79-95C4-02BE7D00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60BE-32AE-49BB-9227-C3CFB80D2D9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6C4DB1-E1E9-4C20-987B-00A0F12C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51F047-DD27-4DB4-B0F6-4EC9B991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7D-88B7-4A1E-A3AD-189C50AE3D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28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E435E-B3F3-4A37-ACF3-A0658583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15F459-8A6C-4DCD-8AC9-797DF3352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48E46D-E170-4F83-B8D3-1E89417DC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5E49D3-8F74-48E7-819D-90AAFF0D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60BE-32AE-49BB-9227-C3CFB80D2D9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15F42F-91B0-479B-A407-607817D5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B25C49-9AE0-48A5-851A-AA92089B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7D-88B7-4A1E-A3AD-189C50AE3D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16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DCE46-DA4E-43F6-8DD3-EAFD1CC7E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D98591-6DC7-43AA-8276-1621ADEE2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75490F-C8FD-422D-9EE6-EF30AAD07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F37C83-0CFD-4F7B-8FEB-7386B41E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60BE-32AE-49BB-9227-C3CFB80D2D9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AD2D28-3005-40FE-AF24-22FBC24D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A06BE8-6477-46B9-A859-8D77ADF0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7D-88B7-4A1E-A3AD-189C50AE3D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84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2BCF94-1FA0-4523-B14D-083FAFA4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77C9DE-36BF-4708-883C-BE73E300D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A69AE9-F4CD-44AB-AFDA-BBB0F5D86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760BE-32AE-49BB-9227-C3CFB80D2D9B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A97F8E-7E55-41A4-BD2F-B9060FC39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8D40DE-75E5-47AB-8494-3A8AA7182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D557D-88B7-4A1E-A3AD-189C50AE3D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36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C4585-A756-4C23-B7D3-A75E070A3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670878" cy="477837"/>
          </a:xfrm>
        </p:spPr>
        <p:txBody>
          <a:bodyPr>
            <a:normAutofit fontScale="90000"/>
          </a:bodyPr>
          <a:lstStyle/>
          <a:p>
            <a:r>
              <a:rPr lang="pt-BR"/>
              <a:t>Diagrama </a:t>
            </a:r>
            <a:br>
              <a:rPr lang="pt-BR"/>
            </a:br>
            <a:r>
              <a:rPr lang="pt-BR"/>
              <a:t>Visão de Negócio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7132209C-A505-464F-8718-D2698C9C3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0" y="1810813"/>
            <a:ext cx="1312626" cy="1312626"/>
          </a:xfrm>
          <a:prstGeom prst="rect">
            <a:avLst/>
          </a:prstGeom>
        </p:spPr>
      </p:pic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D41C9C70-198A-4888-9C6E-D82A06420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21" y="2083792"/>
            <a:ext cx="955039" cy="955039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EE52B17F-2D2C-4200-9A69-CB522ED8E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29" y="1963651"/>
            <a:ext cx="955039" cy="955039"/>
          </a:xfrm>
          <a:prstGeom prst="rect">
            <a:avLst/>
          </a:prstGeom>
        </p:spPr>
      </p:pic>
      <p:pic>
        <p:nvPicPr>
          <p:cNvPr id="11" name="Imagem 10" descr="Uma imagem contendo Ícone&#10;&#10;Descrição gerada automaticamente">
            <a:extLst>
              <a:ext uri="{FF2B5EF4-FFF2-40B4-BE49-F238E27FC236}">
                <a16:creationId xmlns:a16="http://schemas.microsoft.com/office/drawing/2014/main" id="{809A1A8F-0A55-41A9-8B5D-A586E2AA9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294" y="1540424"/>
            <a:ext cx="1799444" cy="1799444"/>
          </a:xfrm>
          <a:prstGeom prst="rect">
            <a:avLst/>
          </a:prstGeom>
        </p:spPr>
      </p:pic>
      <p:pic>
        <p:nvPicPr>
          <p:cNvPr id="13" name="Imagem 12" descr="Desenho digital de um carro&#10;&#10;Descrição gerada automaticamente com confiança baixa">
            <a:extLst>
              <a:ext uri="{FF2B5EF4-FFF2-40B4-BE49-F238E27FC236}">
                <a16:creationId xmlns:a16="http://schemas.microsoft.com/office/drawing/2014/main" id="{5A681522-019D-4E0E-A1D0-341C0EB12E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945" y="1851187"/>
            <a:ext cx="1916255" cy="1231878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D2BA3B43-11EE-4C33-9716-EB0CC66B30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491" y="1809337"/>
            <a:ext cx="1144351" cy="1144351"/>
          </a:xfrm>
          <a:prstGeom prst="rect">
            <a:avLst/>
          </a:prstGeom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94AB780E-4F2E-497B-85AF-2F2059CDFB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2" y="4451559"/>
            <a:ext cx="955039" cy="955039"/>
          </a:xfrm>
          <a:prstGeom prst="rect">
            <a:avLst/>
          </a:prstGeom>
        </p:spPr>
      </p:pic>
      <p:pic>
        <p:nvPicPr>
          <p:cNvPr id="40" name="Gráfico 39" descr="Voltar com preenchimento sólido">
            <a:extLst>
              <a:ext uri="{FF2B5EF4-FFF2-40B4-BE49-F238E27FC236}">
                <a16:creationId xmlns:a16="http://schemas.microsoft.com/office/drawing/2014/main" id="{2341BE37-F035-4C84-8186-BBBC02D2E1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9600000">
            <a:off x="10581324" y="4129093"/>
            <a:ext cx="737401" cy="914400"/>
          </a:xfrm>
          <a:prstGeom prst="rect">
            <a:avLst/>
          </a:prstGeom>
        </p:spPr>
      </p:pic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F38B2680-76C0-46EE-A077-82696AC7B0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947" y="4335798"/>
            <a:ext cx="1105552" cy="1105552"/>
          </a:xfrm>
          <a:prstGeom prst="rect">
            <a:avLst/>
          </a:prstGeom>
        </p:spPr>
      </p:pic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21EDF02B-C23C-CBBF-58C2-B55711AE1D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31846" y="2244548"/>
            <a:ext cx="478015" cy="515644"/>
          </a:xfrm>
          <a:prstGeom prst="rect">
            <a:avLst/>
          </a:prstGeom>
        </p:spPr>
      </p:pic>
      <p:pic>
        <p:nvPicPr>
          <p:cNvPr id="24" name="Picture 3" descr="Icon&#10;&#10;Description automatically generated">
            <a:extLst>
              <a:ext uri="{FF2B5EF4-FFF2-40B4-BE49-F238E27FC236}">
                <a16:creationId xmlns:a16="http://schemas.microsoft.com/office/drawing/2014/main" id="{98411B20-DEE4-40B3-D54F-698C16466F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0290" y="2244548"/>
            <a:ext cx="478015" cy="515644"/>
          </a:xfrm>
          <a:prstGeom prst="rect">
            <a:avLst/>
          </a:prstGeom>
        </p:spPr>
      </p:pic>
      <p:pic>
        <p:nvPicPr>
          <p:cNvPr id="26" name="Picture 3" descr="Icon&#10;&#10;Description automatically generated">
            <a:extLst>
              <a:ext uri="{FF2B5EF4-FFF2-40B4-BE49-F238E27FC236}">
                <a16:creationId xmlns:a16="http://schemas.microsoft.com/office/drawing/2014/main" id="{8687AD6B-A058-DF40-D573-DDFCDA6B6C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02809" y="2178696"/>
            <a:ext cx="478015" cy="515644"/>
          </a:xfrm>
          <a:prstGeom prst="rect">
            <a:avLst/>
          </a:prstGeom>
        </p:spPr>
      </p:pic>
      <p:pic>
        <p:nvPicPr>
          <p:cNvPr id="27" name="Picture 3" descr="Icon&#10;&#10;Description automatically generated">
            <a:extLst>
              <a:ext uri="{FF2B5EF4-FFF2-40B4-BE49-F238E27FC236}">
                <a16:creationId xmlns:a16="http://schemas.microsoft.com/office/drawing/2014/main" id="{C2E5F374-0D6E-2DEA-1D76-2A6BBB0051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66808" y="2178696"/>
            <a:ext cx="478015" cy="515644"/>
          </a:xfrm>
          <a:prstGeom prst="rect">
            <a:avLst/>
          </a:prstGeom>
        </p:spPr>
      </p:pic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BBDC2D12-8335-47B3-3243-5B5BA3247B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18437" y="4586994"/>
            <a:ext cx="478016" cy="515645"/>
          </a:xfrm>
          <a:prstGeom prst="rect">
            <a:avLst/>
          </a:prstGeom>
        </p:spPr>
      </p:pic>
      <p:pic>
        <p:nvPicPr>
          <p:cNvPr id="29" name="Picture 5" descr="Icon&#10;&#10;Description automatically generated">
            <a:extLst>
              <a:ext uri="{FF2B5EF4-FFF2-40B4-BE49-F238E27FC236}">
                <a16:creationId xmlns:a16="http://schemas.microsoft.com/office/drawing/2014/main" id="{71F3EF02-4350-66DB-9E80-B6A8D1E531B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62065" y="4634030"/>
            <a:ext cx="478016" cy="5156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489376-18CF-C737-10A8-FB63BC676861}"/>
              </a:ext>
            </a:extLst>
          </p:cNvPr>
          <p:cNvSpPr txBox="1"/>
          <p:nvPr/>
        </p:nvSpPr>
        <p:spPr>
          <a:xfrm>
            <a:off x="199437" y="2936993"/>
            <a:ext cx="152964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Reunião</a:t>
            </a:r>
            <a:r>
              <a:rPr lang="en-US" dirty="0"/>
              <a:t> com </a:t>
            </a:r>
            <a:r>
              <a:rPr lang="pt-BR" dirty="0"/>
              <a:t>cliente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253A0F-1C06-D7B2-D02C-1494FB191EAB}"/>
              </a:ext>
            </a:extLst>
          </p:cNvPr>
          <p:cNvSpPr txBox="1"/>
          <p:nvPr/>
        </p:nvSpPr>
        <p:spPr>
          <a:xfrm>
            <a:off x="2209861" y="30926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Contrato</a:t>
            </a:r>
            <a:r>
              <a:rPr lang="en-US"/>
              <a:t> </a:t>
            </a:r>
            <a:r>
              <a:rPr lang="en-US" err="1"/>
              <a:t>Assinado</a:t>
            </a:r>
            <a:endParaRPr lang="en-US" err="1">
              <a:cs typeface="Calibri"/>
            </a:endParaRPr>
          </a:p>
        </p:txBody>
      </p:sp>
      <p:pic>
        <p:nvPicPr>
          <p:cNvPr id="12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6AA84DB-FBFB-20B1-F377-19EB688BD36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63660" y="5276718"/>
            <a:ext cx="607721" cy="396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8AA91E-6BE6-5DF8-DE96-9DBAFAB29F52}"/>
              </a:ext>
            </a:extLst>
          </p:cNvPr>
          <p:cNvSpPr txBox="1"/>
          <p:nvPr/>
        </p:nvSpPr>
        <p:spPr>
          <a:xfrm>
            <a:off x="4433059" y="3038831"/>
            <a:ext cx="20846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 do Arduino com o Sensor LM35 para </a:t>
            </a:r>
            <a:r>
              <a:rPr lang="en-US" dirty="0" err="1">
                <a:cs typeface="Calibri"/>
              </a:rPr>
              <a:t>Registros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Temperatura</a:t>
            </a:r>
            <a:endParaRPr lang="en-US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D654A-54B9-BCB3-1BA8-8CBB54782245}"/>
              </a:ext>
            </a:extLst>
          </p:cNvPr>
          <p:cNvSpPr txBox="1"/>
          <p:nvPr/>
        </p:nvSpPr>
        <p:spPr>
          <a:xfrm>
            <a:off x="7301700" y="3220767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Instalação</a:t>
            </a:r>
            <a:r>
              <a:rPr lang="en-US" dirty="0"/>
              <a:t> do Arduino Nos </a:t>
            </a:r>
            <a:r>
              <a:rPr lang="en-US" dirty="0" err="1"/>
              <a:t>Lugares</a:t>
            </a:r>
            <a:r>
              <a:rPr lang="en-US" dirty="0"/>
              <a:t> que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Monitorados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9AA185-3998-20EF-1D7E-18E74619D188}"/>
              </a:ext>
            </a:extLst>
          </p:cNvPr>
          <p:cNvSpPr txBox="1"/>
          <p:nvPr/>
        </p:nvSpPr>
        <p:spPr>
          <a:xfrm>
            <a:off x="10451159" y="3009900"/>
            <a:ext cx="184949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Obtenção</a:t>
            </a:r>
            <a:r>
              <a:rPr lang="en-US" dirty="0">
                <a:cs typeface="Calibri"/>
              </a:rPr>
              <a:t> dos </a:t>
            </a:r>
            <a:r>
              <a:rPr lang="en-US" dirty="0" err="1">
                <a:cs typeface="Calibri"/>
              </a:rPr>
              <a:t>registros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temperatura</a:t>
            </a:r>
            <a:endParaRPr lang="en-US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E065D5-C0A9-3BF4-4442-B5201D187737}"/>
              </a:ext>
            </a:extLst>
          </p:cNvPr>
          <p:cNvSpPr txBox="1"/>
          <p:nvPr/>
        </p:nvSpPr>
        <p:spPr>
          <a:xfrm>
            <a:off x="2969466" y="5695165"/>
            <a:ext cx="213171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Graficos</a:t>
            </a:r>
            <a:r>
              <a:rPr lang="en-US" dirty="0"/>
              <a:t> </a:t>
            </a:r>
            <a:r>
              <a:rPr lang="en-US" dirty="0" err="1"/>
              <a:t>Atraves</a:t>
            </a:r>
            <a:r>
              <a:rPr lang="en-US" dirty="0"/>
              <a:t> dos </a:t>
            </a:r>
            <a:r>
              <a:rPr lang="en-US" dirty="0" err="1"/>
              <a:t>Registros</a:t>
            </a:r>
            <a:r>
              <a:rPr lang="en-US" dirty="0"/>
              <a:t> </a:t>
            </a:r>
            <a:r>
              <a:rPr lang="en-US" dirty="0" err="1"/>
              <a:t>Obtidos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Sensor </a:t>
            </a:r>
            <a:endParaRPr lang="en-US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CA11F-357D-EB0B-4ABC-4BCE3A2900D6}"/>
              </a:ext>
            </a:extLst>
          </p:cNvPr>
          <p:cNvSpPr txBox="1"/>
          <p:nvPr/>
        </p:nvSpPr>
        <p:spPr>
          <a:xfrm>
            <a:off x="8441501" y="5769798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Persistencia</a:t>
            </a:r>
            <a:r>
              <a:rPr lang="en-US" dirty="0"/>
              <a:t> dos </a:t>
            </a:r>
            <a:r>
              <a:rPr lang="en-US" dirty="0" err="1"/>
              <a:t>Registros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banco de dados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endParaRPr lang="en-US" dirty="0">
              <a:cs typeface="Calibri"/>
            </a:endParaRPr>
          </a:p>
        </p:txBody>
      </p:sp>
      <p:pic>
        <p:nvPicPr>
          <p:cNvPr id="22" name="Picture 30">
            <a:extLst>
              <a:ext uri="{FF2B5EF4-FFF2-40B4-BE49-F238E27FC236}">
                <a16:creationId xmlns:a16="http://schemas.microsoft.com/office/drawing/2014/main" id="{5AB81E61-71A0-91B7-1074-D831AFF470E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64142" y="4285958"/>
            <a:ext cx="1917346" cy="133408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DB7EB3D-85BF-8644-380E-E76F2A2B64B2}"/>
              </a:ext>
            </a:extLst>
          </p:cNvPr>
          <p:cNvSpPr txBox="1"/>
          <p:nvPr/>
        </p:nvSpPr>
        <p:spPr>
          <a:xfrm>
            <a:off x="5404673" y="5715118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a </a:t>
            </a:r>
            <a:r>
              <a:rPr lang="en-US" dirty="0" err="1"/>
              <a:t>Dashbord</a:t>
            </a:r>
            <a:r>
              <a:rPr lang="en-US" dirty="0"/>
              <a:t>  de </a:t>
            </a:r>
            <a:r>
              <a:rPr lang="en-US" dirty="0" err="1"/>
              <a:t>Qualquer</a:t>
            </a:r>
            <a:r>
              <a:rPr lang="en-US" dirty="0"/>
              <a:t> Lugar </a:t>
            </a:r>
            <a:r>
              <a:rPr lang="en-US" dirty="0" err="1"/>
              <a:t>através</a:t>
            </a:r>
            <a:r>
              <a:rPr lang="en-US" dirty="0"/>
              <a:t> de um login e </a:t>
            </a:r>
            <a:r>
              <a:rPr lang="en-US" dirty="0" err="1"/>
              <a:t>Senha</a:t>
            </a:r>
            <a:endParaRPr lang="en-US" dirty="0">
              <a:cs typeface="Calibri"/>
            </a:endParaRPr>
          </a:p>
        </p:txBody>
      </p:sp>
      <p:pic>
        <p:nvPicPr>
          <p:cNvPr id="39" name="Picture 5" descr="Icon&#10;&#10;Description automatically generated">
            <a:extLst>
              <a:ext uri="{FF2B5EF4-FFF2-40B4-BE49-F238E27FC236}">
                <a16:creationId xmlns:a16="http://schemas.microsoft.com/office/drawing/2014/main" id="{95BD8E49-DCD9-A0ED-61B5-161B8F42A9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17546" y="4634030"/>
            <a:ext cx="478016" cy="51564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F5CB2BD-8E7A-A23C-BEF4-8965F1111A8B}"/>
              </a:ext>
            </a:extLst>
          </p:cNvPr>
          <p:cNvSpPr txBox="1"/>
          <p:nvPr/>
        </p:nvSpPr>
        <p:spPr>
          <a:xfrm>
            <a:off x="213549" y="5491103"/>
            <a:ext cx="20000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21" name="Imagem 24">
            <a:extLst>
              <a:ext uri="{FF2B5EF4-FFF2-40B4-BE49-F238E27FC236}">
                <a16:creationId xmlns:a16="http://schemas.microsoft.com/office/drawing/2014/main" id="{327CA0B2-1914-E848-A02B-27AA803903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4" y="4346133"/>
            <a:ext cx="1293249" cy="1213736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4B141B7F-C405-4EE7-9697-1B7A1810238A}"/>
              </a:ext>
            </a:extLst>
          </p:cNvPr>
          <p:cNvSpPr txBox="1"/>
          <p:nvPr/>
        </p:nvSpPr>
        <p:spPr>
          <a:xfrm>
            <a:off x="1076632" y="63565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7FD501B-AFFB-4966-9671-C9FB6B8B8E73}"/>
              </a:ext>
            </a:extLst>
          </p:cNvPr>
          <p:cNvSpPr txBox="1"/>
          <p:nvPr/>
        </p:nvSpPr>
        <p:spPr>
          <a:xfrm>
            <a:off x="5692877" y="292755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3189098-EC43-4C54-B1F6-84357680E17B}"/>
              </a:ext>
            </a:extLst>
          </p:cNvPr>
          <p:cNvSpPr txBox="1"/>
          <p:nvPr/>
        </p:nvSpPr>
        <p:spPr>
          <a:xfrm>
            <a:off x="248817" y="5811127"/>
            <a:ext cx="2568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Diminuindo assim as </a:t>
            </a:r>
          </a:p>
          <a:p>
            <a:r>
              <a:rPr lang="pt-BR" dirty="0"/>
              <a:t>Perdas e os casos de Vacina Perdidas</a:t>
            </a:r>
          </a:p>
        </p:txBody>
      </p:sp>
    </p:spTree>
    <p:extLst>
      <p:ext uri="{BB962C8B-B14F-4D97-AF65-F5344CB8AC3E}">
        <p14:creationId xmlns:p14="http://schemas.microsoft.com/office/powerpoint/2010/main" val="2531732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Diagrama  Visão de Negócio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 Visão de Negócio</dc:title>
  <dc:creator>EWERTON LIMA .</dc:creator>
  <cp:lastModifiedBy>EWERTON LIMA .</cp:lastModifiedBy>
  <cp:revision>3</cp:revision>
  <dcterms:created xsi:type="dcterms:W3CDTF">2022-04-16T15:20:34Z</dcterms:created>
  <dcterms:modified xsi:type="dcterms:W3CDTF">2022-04-17T19:24:40Z</dcterms:modified>
</cp:coreProperties>
</file>