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CC3F4F3-EA3F-8D73-AD7E-9A061A2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7619" y="844611"/>
            <a:ext cx="2239993" cy="126988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C652265-91D6-6368-3C05-AA6F9D77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0000">
            <a:off x="1843177" y="225724"/>
            <a:ext cx="1086929" cy="1101306"/>
          </a:xfrm>
          <a:prstGeom prst="rect">
            <a:avLst/>
          </a:prstGeom>
        </p:spPr>
      </p:pic>
      <p:pic>
        <p:nvPicPr>
          <p:cNvPr id="15" name="Picture 15" descr="A picture containing projector&#10;&#10;Description automatically generated">
            <a:extLst>
              <a:ext uri="{FF2B5EF4-FFF2-40B4-BE49-F238E27FC236}">
                <a16:creationId xmlns:a16="http://schemas.microsoft.com/office/drawing/2014/main" id="{3225B246-1C1C-6AE8-541D-E93409B1D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968" y="242888"/>
            <a:ext cx="909010" cy="923208"/>
          </a:xfrm>
          <a:prstGeom prst="rect">
            <a:avLst/>
          </a:prstGeom>
        </p:spPr>
      </p:pic>
      <p:pic>
        <p:nvPicPr>
          <p:cNvPr id="16" name="Picture 16" descr="A picture containing text, indoor, appliance, door&#10;&#10;Description automatically generated">
            <a:extLst>
              <a:ext uri="{FF2B5EF4-FFF2-40B4-BE49-F238E27FC236}">
                <a16:creationId xmlns:a16="http://schemas.microsoft.com/office/drawing/2014/main" id="{BF531008-5F65-3561-5329-E0A41EFE4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720" y="1372688"/>
            <a:ext cx="1549880" cy="1079002"/>
          </a:xfrm>
          <a:prstGeom prst="rect">
            <a:avLst/>
          </a:prstGeom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">
            <a:off x="1828799" y="1217761"/>
            <a:ext cx="1086929" cy="1101306"/>
          </a:xfrm>
          <a:prstGeom prst="rect">
            <a:avLst/>
          </a:prstGeom>
        </p:spPr>
      </p:pic>
      <p:pic>
        <p:nvPicPr>
          <p:cNvPr id="22" name="Picture 22" descr="A picture containing text, electronics, computer, dark&#10;&#10;Description automatically generated">
            <a:extLst>
              <a:ext uri="{FF2B5EF4-FFF2-40B4-BE49-F238E27FC236}">
                <a16:creationId xmlns:a16="http://schemas.microsoft.com/office/drawing/2014/main" id="{EC7426C1-BB9C-8898-C677-DE1A38244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041" y="4571281"/>
            <a:ext cx="1233578" cy="907212"/>
          </a:xfrm>
          <a:prstGeom prst="rect">
            <a:avLst/>
          </a:prstGeom>
        </p:spPr>
      </p:pic>
      <p:pic>
        <p:nvPicPr>
          <p:cNvPr id="35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BEC32B48-E2B3-442C-25E8-A21CD52A8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118" y="1769853"/>
            <a:ext cx="3232030" cy="3375803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A8B7F06D-EF77-6ED4-9177-FE270E43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645" y="3786104"/>
            <a:ext cx="1104182" cy="435982"/>
          </a:xfrm>
          <a:prstGeom prst="rect">
            <a:avLst/>
          </a:prstGeom>
        </p:spPr>
      </p:pic>
      <p:pic>
        <p:nvPicPr>
          <p:cNvPr id="38" name="Picture 38" descr="Logo&#10;&#10;Description automatically generated">
            <a:extLst>
              <a:ext uri="{FF2B5EF4-FFF2-40B4-BE49-F238E27FC236}">
                <a16:creationId xmlns:a16="http://schemas.microsoft.com/office/drawing/2014/main" id="{6F8F6181-78F2-AA15-912F-3785275E7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3647" y="2989053"/>
            <a:ext cx="1219200" cy="793631"/>
          </a:xfrm>
          <a:prstGeom prst="rect">
            <a:avLst/>
          </a:prstGeom>
        </p:spPr>
      </p:pic>
      <p:pic>
        <p:nvPicPr>
          <p:cNvPr id="39" name="Picture 39" descr="Icon&#10;&#10;Description automatically generated">
            <a:extLst>
              <a:ext uri="{FF2B5EF4-FFF2-40B4-BE49-F238E27FC236}">
                <a16:creationId xmlns:a16="http://schemas.microsoft.com/office/drawing/2014/main" id="{FFF0FAF3-9F59-597D-46AF-00887947D7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3154" y="2057400"/>
            <a:ext cx="816634" cy="80225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5F913B5A-8383-0A1A-D1D0-7D14590789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4701" y="5364192"/>
            <a:ext cx="816634" cy="802257"/>
          </a:xfrm>
          <a:prstGeom prst="rect">
            <a:avLst/>
          </a:prstGeom>
        </p:spPr>
      </p:pic>
      <p:pic>
        <p:nvPicPr>
          <p:cNvPr id="42" name="Picture 42" descr="Logo&#10;&#10;Description automatically generated">
            <a:extLst>
              <a:ext uri="{FF2B5EF4-FFF2-40B4-BE49-F238E27FC236}">
                <a16:creationId xmlns:a16="http://schemas.microsoft.com/office/drawing/2014/main" id="{8593B82C-ED50-A553-4B24-434F08E1DA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2174" y="5551097"/>
            <a:ext cx="1118559" cy="1132936"/>
          </a:xfrm>
          <a:prstGeom prst="rect">
            <a:avLst/>
          </a:prstGeom>
        </p:spPr>
      </p:pic>
      <p:pic>
        <p:nvPicPr>
          <p:cNvPr id="43" name="Picture 43" descr="Icon&#10;&#10;Description automatically generated">
            <a:extLst>
              <a:ext uri="{FF2B5EF4-FFF2-40B4-BE49-F238E27FC236}">
                <a16:creationId xmlns:a16="http://schemas.microsoft.com/office/drawing/2014/main" id="{834D57BD-1529-659F-C54D-265673365B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3002" y="3577608"/>
            <a:ext cx="802258" cy="545249"/>
          </a:xfrm>
          <a:prstGeom prst="rect">
            <a:avLst/>
          </a:prstGeom>
        </p:spPr>
      </p:pic>
      <p:pic>
        <p:nvPicPr>
          <p:cNvPr id="44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A92B90E6-8353-356C-C423-FE7ABE46DE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580000">
            <a:off x="3772591" y="3873837"/>
            <a:ext cx="2829464" cy="1319843"/>
          </a:xfrm>
          <a:prstGeom prst="rect">
            <a:avLst/>
          </a:prstGeom>
        </p:spPr>
      </p:pic>
      <p:pic>
        <p:nvPicPr>
          <p:cNvPr id="45" name="Picture 45" descr="Icon&#10;&#10;Description automatically generated">
            <a:extLst>
              <a:ext uri="{FF2B5EF4-FFF2-40B4-BE49-F238E27FC236}">
                <a16:creationId xmlns:a16="http://schemas.microsoft.com/office/drawing/2014/main" id="{60333949-4508-97AB-0146-226F4B9968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73683" y="5292306"/>
            <a:ext cx="1176068" cy="1161691"/>
          </a:xfrm>
          <a:prstGeom prst="rect">
            <a:avLst/>
          </a:prstGeom>
        </p:spPr>
      </p:pic>
      <p:pic>
        <p:nvPicPr>
          <p:cNvPr id="46" name="Picture 43" descr="Icon&#10;&#10;Description automatically generated">
            <a:extLst>
              <a:ext uri="{FF2B5EF4-FFF2-40B4-BE49-F238E27FC236}">
                <a16:creationId xmlns:a16="http://schemas.microsoft.com/office/drawing/2014/main" id="{8E79EE76-5F70-C418-D68E-248A54D20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4925" y="4756551"/>
            <a:ext cx="414070" cy="272080"/>
          </a:xfrm>
          <a:prstGeom prst="rect">
            <a:avLst/>
          </a:prstGeom>
        </p:spPr>
      </p:pic>
      <p:pic>
        <p:nvPicPr>
          <p:cNvPr id="48" name="Picture 48">
            <a:extLst>
              <a:ext uri="{FF2B5EF4-FFF2-40B4-BE49-F238E27FC236}">
                <a16:creationId xmlns:a16="http://schemas.microsoft.com/office/drawing/2014/main" id="{9F2D012C-C5A0-6B43-FC6B-168D83AAE8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875" y="2684253"/>
            <a:ext cx="1877684" cy="268281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A139B13-E8AD-773E-2DA8-D58C85887690}"/>
              </a:ext>
            </a:extLst>
          </p:cNvPr>
          <p:cNvSpPr txBox="1"/>
          <p:nvPr/>
        </p:nvSpPr>
        <p:spPr>
          <a:xfrm>
            <a:off x="9379788" y="4860963"/>
            <a:ext cx="2724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Usuário acessa nossos Serviços Através de uma aplicação web  com requisito mínimo de 5mb </a:t>
            </a:r>
          </a:p>
          <a:p>
            <a:r>
              <a:rPr lang="pt-BR" dirty="0"/>
              <a:t>Para Usufruir do Nosso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C003AC-EEC1-1BD4-421F-20ABBE8E8172}"/>
              </a:ext>
            </a:extLst>
          </p:cNvPr>
          <p:cNvSpPr txBox="1"/>
          <p:nvPr/>
        </p:nvSpPr>
        <p:spPr>
          <a:xfrm>
            <a:off x="4664802" y="315669"/>
            <a:ext cx="3747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Arduíno com o sensor LM35 que estão acoplados em uma geladeira com temperatura de -8 a -2 graus  Fazem uma leitura de dados que passam para nosso sistema, através desses dados obtidos conseguimos fazer o monitoramento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4AED6F-AA5A-25EB-6734-8AA3DB70C825}"/>
              </a:ext>
            </a:extLst>
          </p:cNvPr>
          <p:cNvSpPr txBox="1"/>
          <p:nvPr/>
        </p:nvSpPr>
        <p:spPr>
          <a:xfrm>
            <a:off x="9675471" y="1574527"/>
            <a:ext cx="25696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Sistema em Nuvem </a:t>
            </a:r>
          </a:p>
          <a:p>
            <a:r>
              <a:rPr lang="pt-BR" dirty="0"/>
              <a:t>Possui as Seguintes </a:t>
            </a:r>
          </a:p>
          <a:p>
            <a:r>
              <a:rPr lang="pt-BR" dirty="0"/>
              <a:t>Aplicações  Html ,CSS ,</a:t>
            </a:r>
          </a:p>
          <a:p>
            <a:r>
              <a:rPr lang="pt-BR" dirty="0"/>
              <a:t>Javascript , Node e MySql</a:t>
            </a:r>
          </a:p>
          <a:p>
            <a:r>
              <a:rPr lang="pt-BR" dirty="0"/>
              <a:t> Para Armazenamento e</a:t>
            </a:r>
          </a:p>
          <a:p>
            <a:r>
              <a:rPr lang="pt-BR" dirty="0"/>
              <a:t> Aplicação Via Website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655EC1-40AF-5104-3A45-A6AC4B33B6C6}"/>
              </a:ext>
            </a:extLst>
          </p:cNvPr>
          <p:cNvSpPr txBox="1"/>
          <p:nvPr/>
        </p:nvSpPr>
        <p:spPr>
          <a:xfrm>
            <a:off x="8962847" y="133486"/>
            <a:ext cx="275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𝒟𝒾𝒶𝑔𝓇𝒶𝓂𝒶 𝒹𝑒 𝒮𝑜𝓁𝓊ç𝒶𝑜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CB88B0-246B-228F-1177-DEE5A93532B1}"/>
              </a:ext>
            </a:extLst>
          </p:cNvPr>
          <p:cNvSpPr txBox="1"/>
          <p:nvPr/>
        </p:nvSpPr>
        <p:spPr>
          <a:xfrm>
            <a:off x="3991310" y="4999462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Utilizamos O Lenovo Idepad</a:t>
            </a:r>
          </a:p>
          <a:p>
            <a:r>
              <a:rPr lang="pt-BR" dirty="0"/>
              <a:t>Com Processador  Intel-core I3</a:t>
            </a:r>
          </a:p>
          <a:p>
            <a:r>
              <a:rPr lang="pt-BR" dirty="0"/>
              <a:t>Windows 10 com Armazenamento</a:t>
            </a:r>
          </a:p>
          <a:p>
            <a:r>
              <a:rPr lang="pt-BR" dirty="0"/>
              <a:t>256 GB Com Conexão via WI-fi </a:t>
            </a:r>
          </a:p>
          <a:p>
            <a:r>
              <a:rPr lang="pt-BR" dirty="0"/>
              <a:t>Para Fazer a 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113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ivanilda</dc:creator>
  <cp:lastModifiedBy>EWERTON LIMA .</cp:lastModifiedBy>
  <cp:revision>173</cp:revision>
  <dcterms:created xsi:type="dcterms:W3CDTF">2022-04-20T17:45:17Z</dcterms:created>
  <dcterms:modified xsi:type="dcterms:W3CDTF">2022-04-21T14:17:47Z</dcterms:modified>
</cp:coreProperties>
</file>