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Montserrat"/>
      <p:regular r:id="rId34"/>
      <p:bold r:id="rId35"/>
      <p:italic r:id="rId36"/>
      <p:boldItalic r:id="rId37"/>
    </p:embeddedFont>
    <p:embeddedFont>
      <p:font typeface="Montserrat Medium"/>
      <p:regular r:id="rId38"/>
      <p:bold r:id="rId39"/>
      <p:italic r:id="rId40"/>
      <p:boldItalic r:id="rId41"/>
    </p:embeddedFont>
    <p:embeddedFont>
      <p:font typeface="Helvetica Neue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20" Type="http://schemas.openxmlformats.org/officeDocument/2006/relationships/slide" Target="slides/slide16.xml"/><Relationship Id="rId42" Type="http://schemas.openxmlformats.org/officeDocument/2006/relationships/font" Target="fonts/HelveticaNeueLight-regular.fntdata"/><Relationship Id="rId41" Type="http://schemas.openxmlformats.org/officeDocument/2006/relationships/font" Target="fonts/MontserratMedium-boldItalic.fntdata"/><Relationship Id="rId22" Type="http://schemas.openxmlformats.org/officeDocument/2006/relationships/slide" Target="slides/slide18.xml"/><Relationship Id="rId44" Type="http://schemas.openxmlformats.org/officeDocument/2006/relationships/font" Target="fonts/HelveticaNeueLight-italic.fntdata"/><Relationship Id="rId21" Type="http://schemas.openxmlformats.org/officeDocument/2006/relationships/slide" Target="slides/slide17.xml"/><Relationship Id="rId43" Type="http://schemas.openxmlformats.org/officeDocument/2006/relationships/font" Target="fonts/HelveticaNeueLight-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ontserrat-bold.fntdata"/><Relationship Id="rId12" Type="http://schemas.openxmlformats.org/officeDocument/2006/relationships/slide" Target="slides/slide8.xml"/><Relationship Id="rId34" Type="http://schemas.openxmlformats.org/officeDocument/2006/relationships/font" Target="fonts/Montserrat-regular.fntdata"/><Relationship Id="rId15" Type="http://schemas.openxmlformats.org/officeDocument/2006/relationships/slide" Target="slides/slide11.xml"/><Relationship Id="rId37" Type="http://schemas.openxmlformats.org/officeDocument/2006/relationships/font" Target="fonts/Montserrat-boldItalic.fntdata"/><Relationship Id="rId14" Type="http://schemas.openxmlformats.org/officeDocument/2006/relationships/slide" Target="slides/slide10.xml"/><Relationship Id="rId36" Type="http://schemas.openxmlformats.org/officeDocument/2006/relationships/font" Target="fonts/Montserrat-italic.fntdata"/><Relationship Id="rId17" Type="http://schemas.openxmlformats.org/officeDocument/2006/relationships/slide" Target="slides/slide13.xml"/><Relationship Id="rId39" Type="http://schemas.openxmlformats.org/officeDocument/2006/relationships/font" Target="fonts/MontserratMedium-bold.fntdata"/><Relationship Id="rId16" Type="http://schemas.openxmlformats.org/officeDocument/2006/relationships/slide" Target="slides/slide12.xml"/><Relationship Id="rId38" Type="http://schemas.openxmlformats.org/officeDocument/2006/relationships/font" Target="fonts/MontserratMediu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medicalapps.com/2015/09/ims-health-apps-repor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lobenewswire.com/news-release/2020/04/28/2023512/0/en/Mobile-Health-mHealth-Market-To-Reach-USD-311-98-Billion-By-2027-Reports-and-Data.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earch2guidance.com/325000-mobile-health-apps-available-in-2017/"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9b6776953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9b6776953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https://www.statista.com/statistics/779919/health-apps-available-google-play-worldwide/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9b6776953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9b6776953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Bir başka rapora göre 2015 yılında iOS ve Android platformlarında bulunan saglik uygulamasi sayisi 165.000’e ulasmis.  Bu rakam 2 yil oncesine gore %100’u askin bir büyümeyi işaret ediyor. 2017’de ise bu rakam 325.000’e ulaşırken yillik indirme sayisi 3,7 milyari gecmis. 2017’de ise önde gelen iki platforma giriş yaparak sektörü %30’dan fazla genişlemeye zorlayan 78.000 yeni uygulama olmus.</a:t>
            </a:r>
            <a:endParaRPr>
              <a:solidFill>
                <a:schemeClr val="dk1"/>
              </a:solidFill>
            </a:endParaRPr>
          </a:p>
          <a:p>
            <a:pPr indent="0" lvl="0" marL="0" rtl="0" algn="l">
              <a:lnSpc>
                <a:spcPct val="115000"/>
              </a:lnSpc>
              <a:spcBef>
                <a:spcPts val="0"/>
              </a:spcBef>
              <a:spcAft>
                <a:spcPts val="0"/>
              </a:spcAft>
              <a:buNone/>
            </a:pPr>
            <a:r>
              <a:rPr lang="en">
                <a:solidFill>
                  <a:schemeClr val="dk1"/>
                </a:solidFill>
              </a:rPr>
              <a:t>Referans link : </a:t>
            </a:r>
            <a:r>
              <a:rPr lang="en" u="sng">
                <a:solidFill>
                  <a:srgbClr val="1155CC"/>
                </a:solidFill>
                <a:hlinkClick r:id="rId2">
                  <a:extLst>
                    <a:ext uri="{A12FA001-AC4F-418D-AE19-62706E023703}">
                      <ahyp:hlinkClr val="tx"/>
                    </a:ext>
                  </a:extLst>
                </a:hlinkClick>
              </a:rPr>
              <a:t>https://www.imedicalapps.com/2015/09/ims-health-apps-report/</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9b6776953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9b6776953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Sektörel dominansı sağlayan yaşam stili, beslenme ve fitness uygulamalar</a:t>
            </a:r>
            <a:r>
              <a:rPr lang="en"/>
              <a:t>ı kenara bırakılırsa diğer uygulama kategorileri için pazar henüz yeterli büyüklüğe ulaşmamış ve fırsatlar barındırıyor.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9b67769532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9b67769532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Sürekli artan uygulama sayısı sektörün sunduğu fırsatın yanı sıra rekabetin de yükseldiğine işaret ediyor. Her çeyrekte sektöre giren uygulamaların sayısını degerlendirdigimizde ise Google Play için 2018’in 2. ve 3. Ceyregi ve 2022’nin 2. </a:t>
            </a:r>
            <a:r>
              <a:rPr lang="en"/>
              <a:t>ç</a:t>
            </a:r>
            <a:r>
              <a:rPr lang="en"/>
              <a:t>eyreği  haric her yil artis gosterdigini soyleyebiliriz. </a:t>
            </a:r>
            <a:endParaRPr/>
          </a:p>
          <a:p>
            <a:pPr indent="0" lvl="0" marL="0" rtl="0" algn="l">
              <a:spcBef>
                <a:spcPts val="0"/>
              </a:spcBef>
              <a:spcAft>
                <a:spcPts val="0"/>
              </a:spcAft>
              <a:buNone/>
            </a:pPr>
            <a:r>
              <a:rPr lang="en"/>
              <a:t>* https://www.statista.com/statistics/779919/health-apps-available-google-play-worldwide/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9b6776953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9b6776953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u="sng">
                <a:solidFill>
                  <a:srgbClr val="1155CC"/>
                </a:solidFill>
                <a:hlinkClick r:id="rId2">
                  <a:extLst>
                    <a:ext uri="{A12FA001-AC4F-418D-AE19-62706E023703}">
                      <ahyp:hlinkClr val="tx"/>
                    </a:ext>
                  </a:extLst>
                </a:hlinkClick>
              </a:rPr>
              <a:t>https://www.globenewswire.com/news-release/2020/04/28/2023512/0/en/Mobile-Health-mHealth-Market-To-Reach-USD-311-98-Billion-By-2027-Reports-and-Data.html</a:t>
            </a:r>
            <a:r>
              <a:rPr lang="en">
                <a:solidFill>
                  <a:schemeClr val="dk1"/>
                </a:solidFill>
              </a:rPr>
              <a:t>, Globe Newswire, 28 Nisan 2020</a:t>
            </a:r>
            <a:endParaRPr i="1">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9b67769532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9b67769532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85f35364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85f35364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9b67769532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9b67769532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Ekonomik Riskler</a:t>
            </a:r>
            <a:endParaRPr b="1">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Ekonomik risklerin önüne geçebilmek için maliyet analizini gerçekçi yapmak, proje süreçlerini iyi yönetmek gerekir. Çalışma bakanlığının ve/veya çeşitli kuruluşların Ar-Ge için sundukları fonlardan yararlanmak, projenin potansiyelini ortaya koyarak doğru analizler ve sunumlarla yatırımcı bulmak buradaki riskleri azaltacaktır. Yeterli kaynak bulunması durumunda yazılımcı ücretlerini ödeyememek gibi müşkül durumların önüne geçilecektir. Proje ve süreç yönetiminin iyi yapılması; hedeflerin, pazarın, potansiyel müşteri kitlesinin doğru ortaya konmasıyla ise bütçeyi aşma riski ortadan kalkacaktır. Bunlarin yani sira, mobil uygulamalarin geleneksel gelir yöntemlerini uygulama ici satin alma, uygulamayi aracılığıyla saglik urunleri satisa sunma ve aktivite ölçer cihazlardan gelir elde etme gibi yenilikçi gelir yöntemleri de uygulanması doğru olur.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2.</a:t>
            </a:r>
            <a:r>
              <a:rPr lang="en" sz="700">
                <a:solidFill>
                  <a:schemeClr val="dk1"/>
                </a:solidFill>
                <a:latin typeface="Times New Roman"/>
                <a:ea typeface="Times New Roman"/>
                <a:cs typeface="Times New Roman"/>
                <a:sym typeface="Times New Roman"/>
              </a:rPr>
              <a:t>            </a:t>
            </a:r>
            <a:r>
              <a:rPr b="1" lang="en">
                <a:solidFill>
                  <a:schemeClr val="dk1"/>
                </a:solidFill>
              </a:rPr>
              <a:t>Hedeflenen indirme miktarına ulaşılamaması</a:t>
            </a:r>
            <a:endParaRPr b="1">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Hedeflenen indirme miktarina ulaşabilmek için rekabetin yogun oldugu bu sektörde, farklarımızı sivrilten, pandemiyle ayyuka çıkan evden calisma sureclerinin ihtiyaçlarına karşılık verdiğimiz bir pazarlama stratejisi izlemek gerekir.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3.</a:t>
            </a:r>
            <a:r>
              <a:rPr lang="en" sz="700">
                <a:solidFill>
                  <a:schemeClr val="dk1"/>
                </a:solidFill>
                <a:latin typeface="Times New Roman"/>
                <a:ea typeface="Times New Roman"/>
                <a:cs typeface="Times New Roman"/>
                <a:sym typeface="Times New Roman"/>
              </a:rPr>
              <a:t>            </a:t>
            </a:r>
            <a:r>
              <a:rPr b="1" lang="en">
                <a:solidFill>
                  <a:schemeClr val="dk1"/>
                </a:solidFill>
              </a:rPr>
              <a:t>Kişisel verilerin korunması ile ilgili yasal sorunlar</a:t>
            </a:r>
            <a:endParaRPr b="1">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Kullanıcıların verilerin sistem dışına çıkması gibi durumda oluşabilecek hukuki sorunların önüne geçmek için. Kişisel verilerden sorumlu bir çalışan alınması sistemin sürekli kontrol altında olmasına yardımcı olacaktır. Aynı zamanda güvenlik yazılımlarının kullanılması ile daha güvenli bir sistem kurulması gereklidir.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4.</a:t>
            </a:r>
            <a:r>
              <a:rPr lang="en" sz="700">
                <a:solidFill>
                  <a:schemeClr val="dk1"/>
                </a:solidFill>
                <a:latin typeface="Times New Roman"/>
                <a:ea typeface="Times New Roman"/>
                <a:cs typeface="Times New Roman"/>
                <a:sym typeface="Times New Roman"/>
              </a:rPr>
              <a:t>            </a:t>
            </a:r>
            <a:r>
              <a:rPr b="1" lang="en">
                <a:solidFill>
                  <a:schemeClr val="dk1"/>
                </a:solidFill>
              </a:rPr>
              <a:t>Yazılımsal problemler</a:t>
            </a:r>
            <a:endParaRPr b="1">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Sistemin sürekli sorun çıkarması, yavaş olması ve diğer problemlerde kaynaklı yazılım hatalarının önüne geçmek her yapılan güncellemenin müşteriye sunulmadan önce yazılımcılar tarafından düzenli olarak kontrol edilmesi lazım.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5.</a:t>
            </a:r>
            <a:r>
              <a:rPr lang="en" sz="700">
                <a:solidFill>
                  <a:schemeClr val="dk1"/>
                </a:solidFill>
                <a:latin typeface="Times New Roman"/>
                <a:ea typeface="Times New Roman"/>
                <a:cs typeface="Times New Roman"/>
                <a:sym typeface="Times New Roman"/>
              </a:rPr>
              <a:t>            </a:t>
            </a:r>
            <a:r>
              <a:rPr b="1" lang="en">
                <a:solidFill>
                  <a:schemeClr val="dk1"/>
                </a:solidFill>
              </a:rPr>
              <a:t>Müşteri beklentilerini karşılayamama </a:t>
            </a:r>
            <a:endParaRPr b="1">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Müşterinin bizden beklentilerini doğru belirlememiz gerekir bunun için müşteri ile sürekli  irtibat halinde olunması gerekli. Bu şekilde müşterinin bizden beklentilerini daha hızlı bir şekilde takip etmiş oluruz.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6.</a:t>
            </a:r>
            <a:r>
              <a:rPr lang="en" sz="700">
                <a:solidFill>
                  <a:schemeClr val="dk1"/>
                </a:solidFill>
                <a:latin typeface="Times New Roman"/>
                <a:ea typeface="Times New Roman"/>
                <a:cs typeface="Times New Roman"/>
                <a:sym typeface="Times New Roman"/>
              </a:rPr>
              <a:t>            </a:t>
            </a:r>
            <a:r>
              <a:rPr b="1" lang="en">
                <a:solidFill>
                  <a:schemeClr val="dk1"/>
                </a:solidFill>
              </a:rPr>
              <a:t>Müşteriyi yanlış analiz etme</a:t>
            </a:r>
            <a:r>
              <a:rPr lang="en">
                <a:solidFill>
                  <a:schemeClr val="dk1"/>
                </a:solidFill>
              </a:rPr>
              <a:t> </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Müşteriye sunulan her bildirimden veya plandan sonra düzenli aralıklarla sunulan planların puanlanması ve yorumlanması istenmeli. Bu şekilde kullanıcıdan sürekli bir veri alınmış olacak. Kullanıcıya uymayan bir plan verildiğinde kullanıcı yorumu sayesinde daha uygun bir plan verilebilir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85d32b42a5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85d32b42a5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Pazara giren </a:t>
            </a:r>
            <a:r>
              <a:rPr lang="en" sz="1200">
                <a:solidFill>
                  <a:schemeClr val="dk1"/>
                </a:solidFill>
                <a:latin typeface="Times New Roman"/>
                <a:ea typeface="Times New Roman"/>
                <a:cs typeface="Times New Roman"/>
                <a:sym typeface="Times New Roman"/>
              </a:rPr>
              <a:t>uygulamalar müşteri memnuniyetini daha fazla sağlamaya yönelik olarak her gecen gun ek hizmetler vermeye ve kendi ürünlerini farklılaştırma yoluna gidiyor. Bu yeniliklere kullanıcı temelli kişiselleştirme ve dizayn da eklendiğinde; yasam kocu uygulamalarının geleceği şekillendirecegini soylemek abarti olmayacaktir.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85f35364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85f35364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Yapay zeka öğrenmesi sayesinde, yapay zekanın insanların davranışlarına dair kişiselleştirilmiş geri bildirimler vermesi, zaman içindeki davranış değişikliklerine dair vurgular ve daha iyi karar verebilmek için iyileştirme önerileri yapmasi bu sektörün gelecegi olacaktır. Biz ekip olarak, bugunun pazarından pay almak ve gelecekte serpilip gelişerek daha ileri yapay zeka uygulamalarına varacak bir rekabete hazır olmak icin simdiden bu sektörde adımlar atmak gerektiğine inanıyoruz.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5d32b42a5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5d32b42a5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19b67769532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19b67769532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85d32b42a5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85d32b42a5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19b6776953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19b6776953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19b67769532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19b67769532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19b67769532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19b67769532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19b67769532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19b67769532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9b67769532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9b67769532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Research 2 Guidance’</a:t>
            </a:r>
            <a:r>
              <a:rPr lang="en">
                <a:solidFill>
                  <a:schemeClr val="dk1"/>
                </a:solidFill>
              </a:rPr>
              <a:t>in raporuna göre; pazardaki mobil uygulamaların çoğu yeterli indirme hacmine ulaşmak için yoğun bir rekabetin içerisinde mücadele ediyor. Yine bu rapora göre, ücretli indirmeler ve reklam gibi geleneksel gelir yontemleri ayakta kalmak icin yetersiz.</a:t>
            </a:r>
            <a:endParaRPr>
              <a:solidFill>
                <a:schemeClr val="dk1"/>
              </a:solidFill>
            </a:endParaRPr>
          </a:p>
          <a:p>
            <a:pPr indent="0" lvl="0" marL="0" rtl="0" algn="l">
              <a:lnSpc>
                <a:spcPct val="115000"/>
              </a:lnSpc>
              <a:spcBef>
                <a:spcPts val="0"/>
              </a:spcBef>
              <a:spcAft>
                <a:spcPts val="1200"/>
              </a:spcAft>
              <a:buNone/>
            </a:pPr>
            <a:r>
              <a:rPr lang="en">
                <a:solidFill>
                  <a:schemeClr val="dk1"/>
                </a:solidFill>
              </a:rPr>
              <a:t>Referans link: </a:t>
            </a:r>
            <a:r>
              <a:rPr lang="en" u="sng">
                <a:solidFill>
                  <a:srgbClr val="1155CC"/>
                </a:solidFill>
                <a:hlinkClick r:id="rId2">
                  <a:extLst>
                    <a:ext uri="{A12FA001-AC4F-418D-AE19-62706E023703}">
                      <ahyp:hlinkClr val="tx"/>
                    </a:ext>
                  </a:extLst>
                </a:hlinkClick>
              </a:rPr>
              <a:t>https://research2guidance.com/325000-mobile-health-apps-available-in-2017/</a:t>
            </a:r>
            <a:r>
              <a:rPr lang="en">
                <a:solidFill>
                  <a:schemeClr val="dk1"/>
                </a:solidFill>
              </a:rPr>
              <a:t>, Research 2 Guidance, 325,000 mobile health apps available in 2017 – Android now the leading mHealth platform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19b67769532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19b67769532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809b083e0a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809b083e0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Müşteri kitlesi olarak belirlenen genç ofis çalışanları ve öğrencilerin oluşturduğu renkli bir gruptur. Grubun, eğlence ve sosyalliğe ilgisiyle ve bağımsız duruşuyla pazar açısından önemli ağırlığı vardır. Tüketim alışkanları heterojen dağılan bu gruba hitap etmek için yenilikçi bir yaklaşım geliştirilmeli ve kullanılan dilin genç olmasına dikkat edilmesi gerekmektedir.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19b6776953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19b6776953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b677695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9b677695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0394B"/>
                </a:solidFill>
                <a:latin typeface="Montserrat"/>
                <a:ea typeface="Montserrat"/>
                <a:cs typeface="Montserrat"/>
                <a:sym typeface="Montserrat"/>
              </a:rPr>
              <a:t>Sağlık koçluğu, danışan kişinin ilgili konuda aldığı uzman önerilerini kendi yaşamına aplike etmesine dayanır.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9b6776953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9b6776953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0394B"/>
                </a:solidFill>
                <a:latin typeface="Montserrat"/>
                <a:ea typeface="Montserrat"/>
                <a:cs typeface="Montserrat"/>
                <a:sym typeface="Montserrat"/>
              </a:rPr>
              <a:t> Bu bilgi aktarımı esnasında, danışan kişi, stratejilerin uygulanması sürecine aktif bir şekilde katılmaya ve gerektigi takdirde kendisine klinik müdahaleler uygulanmasına ikna edilmelidir. Bu ikna süreci için, istatistikler, örnek olaylar gibi kanıtlarla süslenmiş becerikli konuşmalar şarttır.</a:t>
            </a:r>
            <a:endParaRPr sz="1600">
              <a:solidFill>
                <a:srgbClr val="30394B"/>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30394B"/>
              </a:solidFill>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87a49eac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87a49eac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9b6776953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9b6776953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5d32b42a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5d32b42a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85f12af0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85f12af0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0394B"/>
                </a:solidFill>
                <a:latin typeface="Montserrat"/>
                <a:ea typeface="Montserrat"/>
                <a:cs typeface="Montserrat"/>
                <a:sym typeface="Montserrat"/>
              </a:rPr>
              <a:t>Dijitalleşme, sağlık koçluğu için gerekli verilerin toplanma ve analiz etme süreçlerini hızlandırdığı için sektörün dijitale yönlenmesine ve birçok uygulamanin buradan içeri girmesine yol açmıştır.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9b6776953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9b6776953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2"/>
          <p:cNvSpPr/>
          <p:nvPr/>
        </p:nvSpPr>
        <p:spPr>
          <a:xfrm>
            <a:off x="4741100" y="1618975"/>
            <a:ext cx="5233693" cy="4453453"/>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title"/>
          </p:nvPr>
        </p:nvSpPr>
        <p:spPr>
          <a:xfrm>
            <a:off x="2863006" y="1048569"/>
            <a:ext cx="5655300" cy="1459800"/>
          </a:xfrm>
          <a:prstGeom prst="rect">
            <a:avLst/>
          </a:prstGeom>
        </p:spPr>
        <p:txBody>
          <a:bodyPr anchorCtr="0" anchor="t" bIns="91425" lIns="91425" spcFirstLastPara="1" rIns="91425" wrap="square" tIns="91425">
            <a:noAutofit/>
          </a:bodyPr>
          <a:lstStyle>
            <a:lvl1pPr lvl="0" algn="r">
              <a:spcBef>
                <a:spcPts val="0"/>
              </a:spcBef>
              <a:spcAft>
                <a:spcPts val="0"/>
              </a:spcAft>
              <a:buNone/>
              <a:defRPr sz="45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2" name="Google Shape;12;p2"/>
          <p:cNvSpPr txBox="1"/>
          <p:nvPr>
            <p:ph idx="1" type="subTitle"/>
          </p:nvPr>
        </p:nvSpPr>
        <p:spPr>
          <a:xfrm>
            <a:off x="4543950" y="2682550"/>
            <a:ext cx="3981000" cy="5502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grpSp>
        <p:nvGrpSpPr>
          <p:cNvPr id="66" name="Google Shape;66;p11"/>
          <p:cNvGrpSpPr/>
          <p:nvPr/>
        </p:nvGrpSpPr>
        <p:grpSpPr>
          <a:xfrm rot="948817">
            <a:off x="-4597937" y="2049564"/>
            <a:ext cx="7490916" cy="4079606"/>
            <a:chOff x="841175" y="1036025"/>
            <a:chExt cx="5753500" cy="3133100"/>
          </a:xfrm>
        </p:grpSpPr>
        <p:sp>
          <p:nvSpPr>
            <p:cNvPr id="67" name="Google Shape;67;p11"/>
            <p:cNvSpPr/>
            <p:nvPr/>
          </p:nvSpPr>
          <p:spPr>
            <a:xfrm>
              <a:off x="841175" y="1036025"/>
              <a:ext cx="5753500" cy="3133100"/>
            </a:xfrm>
            <a:custGeom>
              <a:rect b="b" l="l" r="r" t="t"/>
              <a:pathLst>
                <a:path extrusionOk="0" h="125324" w="23014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4751925" y="1176225"/>
              <a:ext cx="712150" cy="591475"/>
            </a:xfrm>
            <a:custGeom>
              <a:rect b="b" l="l" r="r" t="t"/>
              <a:pathLst>
                <a:path extrusionOk="0" h="23659" w="28486">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1"/>
          <p:cNvSpPr txBox="1"/>
          <p:nvPr>
            <p:ph hasCustomPrompt="1" type="title"/>
          </p:nvPr>
        </p:nvSpPr>
        <p:spPr>
          <a:xfrm>
            <a:off x="311700" y="1270150"/>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1"/>
          <p:cNvSpPr txBox="1"/>
          <p:nvPr>
            <p:ph idx="1" type="body"/>
          </p:nvPr>
        </p:nvSpPr>
        <p:spPr>
          <a:xfrm>
            <a:off x="1807500" y="3316250"/>
            <a:ext cx="5529000" cy="5571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71" name="Google Shape;71;p11"/>
          <p:cNvSpPr/>
          <p:nvPr/>
        </p:nvSpPr>
        <p:spPr>
          <a:xfrm rot="5400000">
            <a:off x="5852317" y="1316647"/>
            <a:ext cx="4119681" cy="2463735"/>
          </a:xfrm>
          <a:custGeom>
            <a:rect b="b" l="l" r="r" t="t"/>
            <a:pathLst>
              <a:path extrusionOk="0" h="32531" w="54396">
                <a:moveTo>
                  <a:pt x="524" y="0"/>
                </a:moveTo>
                <a:cubicBezTo>
                  <a:pt x="1" y="3164"/>
                  <a:pt x="981" y="6876"/>
                  <a:pt x="3114" y="9263"/>
                </a:cubicBezTo>
                <a:cubicBezTo>
                  <a:pt x="5181" y="11579"/>
                  <a:pt x="8228" y="12980"/>
                  <a:pt x="9904" y="15606"/>
                </a:cubicBezTo>
                <a:cubicBezTo>
                  <a:pt x="12001" y="18886"/>
                  <a:pt x="11463" y="23315"/>
                  <a:pt x="13453" y="26656"/>
                </a:cubicBezTo>
                <a:cubicBezTo>
                  <a:pt x="14845" y="28987"/>
                  <a:pt x="17313" y="30496"/>
                  <a:pt x="19877" y="31389"/>
                </a:cubicBezTo>
                <a:cubicBezTo>
                  <a:pt x="22030" y="32145"/>
                  <a:pt x="24310" y="32530"/>
                  <a:pt x="26591" y="32530"/>
                </a:cubicBezTo>
                <a:cubicBezTo>
                  <a:pt x="27727" y="32530"/>
                  <a:pt x="28863" y="32435"/>
                  <a:pt x="29983" y="32242"/>
                </a:cubicBezTo>
                <a:cubicBezTo>
                  <a:pt x="31360" y="32009"/>
                  <a:pt x="32756" y="31608"/>
                  <a:pt x="33833" y="30719"/>
                </a:cubicBezTo>
                <a:cubicBezTo>
                  <a:pt x="35443" y="29378"/>
                  <a:pt x="36032" y="27174"/>
                  <a:pt x="36296" y="25102"/>
                </a:cubicBezTo>
                <a:cubicBezTo>
                  <a:pt x="36555" y="23020"/>
                  <a:pt x="36585" y="20862"/>
                  <a:pt x="37423" y="18942"/>
                </a:cubicBezTo>
                <a:cubicBezTo>
                  <a:pt x="38541" y="16383"/>
                  <a:pt x="40968" y="14605"/>
                  <a:pt x="43543" y="13529"/>
                </a:cubicBezTo>
                <a:cubicBezTo>
                  <a:pt x="45213" y="12828"/>
                  <a:pt x="46986" y="12371"/>
                  <a:pt x="48555" y="11472"/>
                </a:cubicBezTo>
                <a:cubicBezTo>
                  <a:pt x="52399" y="9258"/>
                  <a:pt x="54395" y="4261"/>
                  <a:pt x="53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0" y="0"/>
            <a:ext cx="4353834" cy="679175"/>
          </a:xfrm>
          <a:custGeom>
            <a:rect b="b" l="l" r="r" t="t"/>
            <a:pathLst>
              <a:path extrusionOk="0" h="6417" w="41136">
                <a:moveTo>
                  <a:pt x="1" y="0"/>
                </a:moveTo>
                <a:cubicBezTo>
                  <a:pt x="976" y="1843"/>
                  <a:pt x="2408" y="3443"/>
                  <a:pt x="4165" y="4560"/>
                </a:cubicBezTo>
                <a:cubicBezTo>
                  <a:pt x="6086" y="5777"/>
                  <a:pt x="8361" y="6417"/>
                  <a:pt x="10634" y="6417"/>
                </a:cubicBezTo>
                <a:cubicBezTo>
                  <a:pt x="11719" y="6417"/>
                  <a:pt x="12804" y="6271"/>
                  <a:pt x="13849" y="5972"/>
                </a:cubicBezTo>
                <a:cubicBezTo>
                  <a:pt x="16069" y="5348"/>
                  <a:pt x="18105" y="4068"/>
                  <a:pt x="20401" y="3738"/>
                </a:cubicBezTo>
                <a:cubicBezTo>
                  <a:pt x="20838" y="3675"/>
                  <a:pt x="21274" y="3647"/>
                  <a:pt x="21710" y="3647"/>
                </a:cubicBezTo>
                <a:cubicBezTo>
                  <a:pt x="24674" y="3647"/>
                  <a:pt x="27608" y="4932"/>
                  <a:pt x="30618" y="5109"/>
                </a:cubicBezTo>
                <a:cubicBezTo>
                  <a:pt x="30832" y="5122"/>
                  <a:pt x="31045" y="5128"/>
                  <a:pt x="31258" y="5128"/>
                </a:cubicBezTo>
                <a:cubicBezTo>
                  <a:pt x="35103" y="5128"/>
                  <a:pt x="38826" y="3070"/>
                  <a:pt x="411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8573975" y="3889475"/>
            <a:ext cx="1143000" cy="114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spTree>
      <p:nvGrpSpPr>
        <p:cNvPr id="75" name="Shape 75"/>
        <p:cNvGrpSpPr/>
        <p:nvPr/>
      </p:nvGrpSpPr>
      <p:grpSpPr>
        <a:xfrm>
          <a:off x="0" y="0"/>
          <a:ext cx="0" cy="0"/>
          <a:chOff x="0" y="0"/>
          <a:chExt cx="0" cy="0"/>
        </a:xfrm>
      </p:grpSpPr>
      <p:sp>
        <p:nvSpPr>
          <p:cNvPr id="76" name="Google Shape;76;p13"/>
          <p:cNvSpPr/>
          <p:nvPr/>
        </p:nvSpPr>
        <p:spPr>
          <a:xfrm rot="-4865444">
            <a:off x="-3485036" y="703416"/>
            <a:ext cx="5233868" cy="4453602"/>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type="title"/>
          </p:nvPr>
        </p:nvSpPr>
        <p:spPr>
          <a:xfrm>
            <a:off x="718500" y="348450"/>
            <a:ext cx="7707000" cy="1022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3"/>
          <p:cNvSpPr txBox="1"/>
          <p:nvPr>
            <p:ph hasCustomPrompt="1" idx="2" type="title"/>
          </p:nvPr>
        </p:nvSpPr>
        <p:spPr>
          <a:xfrm>
            <a:off x="2379700" y="14988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Permanent Marker"/>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9" name="Google Shape;79;p13"/>
          <p:cNvSpPr txBox="1"/>
          <p:nvPr>
            <p:ph idx="1" type="subTitle"/>
          </p:nvPr>
        </p:nvSpPr>
        <p:spPr>
          <a:xfrm>
            <a:off x="1850950" y="1942801"/>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0" name="Google Shape;80;p13"/>
          <p:cNvSpPr txBox="1"/>
          <p:nvPr>
            <p:ph idx="3" type="subTitle"/>
          </p:nvPr>
        </p:nvSpPr>
        <p:spPr>
          <a:xfrm>
            <a:off x="1517950" y="228951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81" name="Google Shape;81;p13"/>
          <p:cNvSpPr txBox="1"/>
          <p:nvPr>
            <p:ph hasCustomPrompt="1" idx="4" type="title"/>
          </p:nvPr>
        </p:nvSpPr>
        <p:spPr>
          <a:xfrm>
            <a:off x="2379700" y="32514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 name="Google Shape;82;p13"/>
          <p:cNvSpPr txBox="1"/>
          <p:nvPr>
            <p:ph idx="5" type="subTitle"/>
          </p:nvPr>
        </p:nvSpPr>
        <p:spPr>
          <a:xfrm>
            <a:off x="1850950" y="3695401"/>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3" name="Google Shape;83;p13"/>
          <p:cNvSpPr txBox="1"/>
          <p:nvPr>
            <p:ph idx="6" type="subTitle"/>
          </p:nvPr>
        </p:nvSpPr>
        <p:spPr>
          <a:xfrm>
            <a:off x="1517950" y="404906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3"/>
          <p:cNvSpPr txBox="1"/>
          <p:nvPr>
            <p:ph hasCustomPrompt="1" idx="7" type="title"/>
          </p:nvPr>
        </p:nvSpPr>
        <p:spPr>
          <a:xfrm>
            <a:off x="5801300" y="32514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Permanent Marker"/>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 name="Google Shape;85;p13"/>
          <p:cNvSpPr txBox="1"/>
          <p:nvPr>
            <p:ph idx="8" type="subTitle"/>
          </p:nvPr>
        </p:nvSpPr>
        <p:spPr>
          <a:xfrm>
            <a:off x="5150150" y="3695401"/>
            <a:ext cx="22653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6" name="Google Shape;86;p13"/>
          <p:cNvSpPr txBox="1"/>
          <p:nvPr>
            <p:ph idx="9" type="subTitle"/>
          </p:nvPr>
        </p:nvSpPr>
        <p:spPr>
          <a:xfrm>
            <a:off x="4939550" y="404906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3"/>
          <p:cNvSpPr txBox="1"/>
          <p:nvPr>
            <p:ph hasCustomPrompt="1" idx="13" type="title"/>
          </p:nvPr>
        </p:nvSpPr>
        <p:spPr>
          <a:xfrm>
            <a:off x="5801300" y="14988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Permanent Marker"/>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13"/>
          <p:cNvSpPr txBox="1"/>
          <p:nvPr>
            <p:ph idx="14" type="subTitle"/>
          </p:nvPr>
        </p:nvSpPr>
        <p:spPr>
          <a:xfrm>
            <a:off x="5272550" y="1942801"/>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9" name="Google Shape;89;p13"/>
          <p:cNvSpPr txBox="1"/>
          <p:nvPr>
            <p:ph idx="15" type="subTitle"/>
          </p:nvPr>
        </p:nvSpPr>
        <p:spPr>
          <a:xfrm>
            <a:off x="4939550" y="228951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
    <p:spTree>
      <p:nvGrpSpPr>
        <p:cNvPr id="90" name="Shape 90"/>
        <p:cNvGrpSpPr/>
        <p:nvPr/>
      </p:nvGrpSpPr>
      <p:grpSpPr>
        <a:xfrm>
          <a:off x="0" y="0"/>
          <a:ext cx="0" cy="0"/>
          <a:chOff x="0" y="0"/>
          <a:chExt cx="0" cy="0"/>
        </a:xfrm>
      </p:grpSpPr>
      <p:sp>
        <p:nvSpPr>
          <p:cNvPr id="91" name="Google Shape;9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92" name="Google Shape;92;p14"/>
          <p:cNvSpPr/>
          <p:nvPr/>
        </p:nvSpPr>
        <p:spPr>
          <a:xfrm>
            <a:off x="-394275" y="-335266"/>
            <a:ext cx="4812353" cy="1390524"/>
          </a:xfrm>
          <a:custGeom>
            <a:rect b="b" l="l" r="r" t="t"/>
            <a:pathLst>
              <a:path extrusionOk="0" h="85729" w="259461">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4"/>
          <p:cNvGrpSpPr/>
          <p:nvPr/>
        </p:nvGrpSpPr>
        <p:grpSpPr>
          <a:xfrm flipH="1">
            <a:off x="8249902" y="4210039"/>
            <a:ext cx="817388" cy="1087138"/>
            <a:chOff x="6377563" y="1659325"/>
            <a:chExt cx="1152225" cy="1532475"/>
          </a:xfrm>
        </p:grpSpPr>
        <p:sp>
          <p:nvSpPr>
            <p:cNvPr id="94" name="Google Shape;94;p14"/>
            <p:cNvSpPr/>
            <p:nvPr/>
          </p:nvSpPr>
          <p:spPr>
            <a:xfrm rot="10800000">
              <a:off x="6377563" y="1659325"/>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10800000">
              <a:off x="6828538" y="180490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6762963" y="22948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14"/>
          <p:cNvGrpSpPr/>
          <p:nvPr/>
        </p:nvGrpSpPr>
        <p:grpSpPr>
          <a:xfrm flipH="1">
            <a:off x="8630897" y="4019552"/>
            <a:ext cx="608258" cy="1193779"/>
            <a:chOff x="7090388" y="1362675"/>
            <a:chExt cx="913575" cy="1793000"/>
          </a:xfrm>
        </p:grpSpPr>
        <p:sp>
          <p:nvSpPr>
            <p:cNvPr id="98" name="Google Shape;98;p14"/>
            <p:cNvSpPr/>
            <p:nvPr/>
          </p:nvSpPr>
          <p:spPr>
            <a:xfrm rot="10800000">
              <a:off x="7090388" y="136267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10800000">
              <a:off x="7260338" y="1480350"/>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1" name="Google Shape;101;p14"/>
          <p:cNvSpPr txBox="1"/>
          <p:nvPr>
            <p:ph idx="1" type="subTitle"/>
          </p:nvPr>
        </p:nvSpPr>
        <p:spPr>
          <a:xfrm>
            <a:off x="645925" y="3316725"/>
            <a:ext cx="2343900" cy="32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102" name="Google Shape;102;p14"/>
          <p:cNvSpPr txBox="1"/>
          <p:nvPr>
            <p:ph idx="2" type="subTitle"/>
          </p:nvPr>
        </p:nvSpPr>
        <p:spPr>
          <a:xfrm>
            <a:off x="691663" y="3721425"/>
            <a:ext cx="2343900" cy="88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03" name="Google Shape;103;p14"/>
          <p:cNvSpPr txBox="1"/>
          <p:nvPr>
            <p:ph idx="3" type="subTitle"/>
          </p:nvPr>
        </p:nvSpPr>
        <p:spPr>
          <a:xfrm>
            <a:off x="3384375" y="3316725"/>
            <a:ext cx="2343900" cy="32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104" name="Google Shape;104;p14"/>
          <p:cNvSpPr txBox="1"/>
          <p:nvPr>
            <p:ph idx="4" type="subTitle"/>
          </p:nvPr>
        </p:nvSpPr>
        <p:spPr>
          <a:xfrm>
            <a:off x="3384388" y="3721425"/>
            <a:ext cx="2343900" cy="88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05" name="Google Shape;105;p14"/>
          <p:cNvSpPr txBox="1"/>
          <p:nvPr>
            <p:ph idx="5" type="subTitle"/>
          </p:nvPr>
        </p:nvSpPr>
        <p:spPr>
          <a:xfrm>
            <a:off x="6108438" y="3316725"/>
            <a:ext cx="2343900" cy="32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106" name="Google Shape;106;p14"/>
          <p:cNvSpPr txBox="1"/>
          <p:nvPr>
            <p:ph idx="6" type="subTitle"/>
          </p:nvPr>
        </p:nvSpPr>
        <p:spPr>
          <a:xfrm>
            <a:off x="6108438" y="3721425"/>
            <a:ext cx="2343900" cy="88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
    <p:spTree>
      <p:nvGrpSpPr>
        <p:cNvPr id="107" name="Shape 107"/>
        <p:cNvGrpSpPr/>
        <p:nvPr/>
      </p:nvGrpSpPr>
      <p:grpSpPr>
        <a:xfrm>
          <a:off x="0" y="0"/>
          <a:ext cx="0" cy="0"/>
          <a:chOff x="0" y="0"/>
          <a:chExt cx="0" cy="0"/>
        </a:xfrm>
      </p:grpSpPr>
      <p:sp>
        <p:nvSpPr>
          <p:cNvPr id="108" name="Google Shape;108;p15"/>
          <p:cNvSpPr/>
          <p:nvPr/>
        </p:nvSpPr>
        <p:spPr>
          <a:xfrm flipH="1" rot="10800000">
            <a:off x="-639331" y="-14428"/>
            <a:ext cx="5609625" cy="5233000"/>
          </a:xfrm>
          <a:custGeom>
            <a:rect b="b" l="l" r="r" t="t"/>
            <a:pathLst>
              <a:path extrusionOk="0" h="209320" w="224385">
                <a:moveTo>
                  <a:pt x="0" y="0"/>
                </a:moveTo>
                <a:lnTo>
                  <a:pt x="0" y="209320"/>
                </a:lnTo>
                <a:lnTo>
                  <a:pt x="176134" y="209320"/>
                </a:lnTo>
                <a:cubicBezTo>
                  <a:pt x="185257" y="204863"/>
                  <a:pt x="224384" y="146863"/>
                  <a:pt x="179608" y="93403"/>
                </a:cubicBezTo>
                <a:cubicBezTo>
                  <a:pt x="134831" y="39943"/>
                  <a:pt x="151361" y="0"/>
                  <a:pt x="1513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title"/>
          </p:nvPr>
        </p:nvSpPr>
        <p:spPr>
          <a:xfrm>
            <a:off x="633350" y="2862821"/>
            <a:ext cx="2995800" cy="19278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10" name="Google Shape;110;p15"/>
          <p:cNvSpPr/>
          <p:nvPr/>
        </p:nvSpPr>
        <p:spPr>
          <a:xfrm flipH="1" rot="10800000">
            <a:off x="448747" y="-8003"/>
            <a:ext cx="4517425" cy="3497775"/>
          </a:xfrm>
          <a:custGeom>
            <a:rect b="b" l="l" r="r" t="t"/>
            <a:pathLst>
              <a:path extrusionOk="0" h="139911" w="180697">
                <a:moveTo>
                  <a:pt x="93120" y="0"/>
                </a:moveTo>
                <a:cubicBezTo>
                  <a:pt x="81858" y="0"/>
                  <a:pt x="71002" y="3419"/>
                  <a:pt x="65491" y="10666"/>
                </a:cubicBezTo>
                <a:cubicBezTo>
                  <a:pt x="47581" y="34247"/>
                  <a:pt x="94617" y="87204"/>
                  <a:pt x="80807" y="100721"/>
                </a:cubicBezTo>
                <a:cubicBezTo>
                  <a:pt x="78965" y="102524"/>
                  <a:pt x="76399" y="103271"/>
                  <a:pt x="73319" y="103271"/>
                </a:cubicBezTo>
                <a:cubicBezTo>
                  <a:pt x="58419" y="103271"/>
                  <a:pt x="31467" y="85792"/>
                  <a:pt x="15972" y="85792"/>
                </a:cubicBezTo>
                <a:cubicBezTo>
                  <a:pt x="12700" y="85792"/>
                  <a:pt x="9938" y="86571"/>
                  <a:pt x="7910" y="88460"/>
                </a:cubicBezTo>
                <a:cubicBezTo>
                  <a:pt x="0" y="95825"/>
                  <a:pt x="6822" y="116937"/>
                  <a:pt x="17827" y="139911"/>
                </a:cubicBezTo>
                <a:lnTo>
                  <a:pt x="132446" y="139911"/>
                </a:lnTo>
                <a:cubicBezTo>
                  <a:pt x="141569" y="135454"/>
                  <a:pt x="180696" y="77454"/>
                  <a:pt x="135920" y="23994"/>
                </a:cubicBezTo>
                <a:cubicBezTo>
                  <a:pt x="129664" y="16503"/>
                  <a:pt x="124475" y="8636"/>
                  <a:pt x="113950" y="4096"/>
                </a:cubicBezTo>
                <a:cubicBezTo>
                  <a:pt x="107703" y="1401"/>
                  <a:pt x="100328" y="0"/>
                  <a:pt x="93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602281" y="-14425"/>
            <a:ext cx="2729500" cy="2519100"/>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2" name="Shape 112"/>
        <p:cNvGrpSpPr/>
        <p:nvPr/>
      </p:nvGrpSpPr>
      <p:grpSpPr>
        <a:xfrm>
          <a:off x="0" y="0"/>
          <a:ext cx="0" cy="0"/>
          <a:chOff x="0" y="0"/>
          <a:chExt cx="0" cy="0"/>
        </a:xfrm>
      </p:grpSpPr>
      <p:sp>
        <p:nvSpPr>
          <p:cNvPr id="113" name="Google Shape;113;p16"/>
          <p:cNvSpPr txBox="1"/>
          <p:nvPr>
            <p:ph type="title"/>
          </p:nvPr>
        </p:nvSpPr>
        <p:spPr>
          <a:xfrm>
            <a:off x="596344" y="771884"/>
            <a:ext cx="4608600" cy="102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4600"/>
            </a:lvl1pPr>
            <a:lvl2pPr lvl="1" rtl="0">
              <a:spcBef>
                <a:spcPts val="0"/>
              </a:spcBef>
              <a:spcAft>
                <a:spcPts val="0"/>
              </a:spcAft>
              <a:buNone/>
              <a:defRPr sz="4600"/>
            </a:lvl2pPr>
            <a:lvl3pPr lvl="2" rtl="0">
              <a:spcBef>
                <a:spcPts val="0"/>
              </a:spcBef>
              <a:spcAft>
                <a:spcPts val="0"/>
              </a:spcAft>
              <a:buNone/>
              <a:defRPr sz="4600"/>
            </a:lvl3pPr>
            <a:lvl4pPr lvl="3" rtl="0">
              <a:spcBef>
                <a:spcPts val="0"/>
              </a:spcBef>
              <a:spcAft>
                <a:spcPts val="0"/>
              </a:spcAft>
              <a:buNone/>
              <a:defRPr sz="4600"/>
            </a:lvl4pPr>
            <a:lvl5pPr lvl="4" rtl="0">
              <a:spcBef>
                <a:spcPts val="0"/>
              </a:spcBef>
              <a:spcAft>
                <a:spcPts val="0"/>
              </a:spcAft>
              <a:buNone/>
              <a:defRPr sz="4600"/>
            </a:lvl5pPr>
            <a:lvl6pPr lvl="5" rtl="0">
              <a:spcBef>
                <a:spcPts val="0"/>
              </a:spcBef>
              <a:spcAft>
                <a:spcPts val="0"/>
              </a:spcAft>
              <a:buNone/>
              <a:defRPr sz="4600"/>
            </a:lvl6pPr>
            <a:lvl7pPr lvl="6" rtl="0">
              <a:spcBef>
                <a:spcPts val="0"/>
              </a:spcBef>
              <a:spcAft>
                <a:spcPts val="0"/>
              </a:spcAft>
              <a:buNone/>
              <a:defRPr sz="4600"/>
            </a:lvl7pPr>
            <a:lvl8pPr lvl="7" rtl="0">
              <a:spcBef>
                <a:spcPts val="0"/>
              </a:spcBef>
              <a:spcAft>
                <a:spcPts val="0"/>
              </a:spcAft>
              <a:buNone/>
              <a:defRPr sz="4600"/>
            </a:lvl8pPr>
            <a:lvl9pPr lvl="8" rtl="0">
              <a:spcBef>
                <a:spcPts val="0"/>
              </a:spcBef>
              <a:spcAft>
                <a:spcPts val="0"/>
              </a:spcAft>
              <a:buNone/>
              <a:defRPr sz="4600"/>
            </a:lvl9pPr>
          </a:lstStyle>
          <a:p/>
        </p:txBody>
      </p:sp>
      <p:sp>
        <p:nvSpPr>
          <p:cNvPr id="114" name="Google Shape;114;p16"/>
          <p:cNvSpPr txBox="1"/>
          <p:nvPr/>
        </p:nvSpPr>
        <p:spPr>
          <a:xfrm>
            <a:off x="619275" y="3521700"/>
            <a:ext cx="3654900" cy="1047000"/>
          </a:xfrm>
          <a:prstGeom prst="rect">
            <a:avLst/>
          </a:prstGeom>
          <a:noFill/>
          <a:ln>
            <a:noFill/>
          </a:ln>
        </p:spPr>
        <p:txBody>
          <a:bodyPr anchorCtr="0" anchor="t" bIns="0" lIns="91425" spcFirstLastPara="1" rIns="91425" wrap="square" tIns="72000">
            <a:noAutofit/>
          </a:bodyPr>
          <a:lstStyle/>
          <a:p>
            <a:pPr indent="0" lvl="0" marL="0" marR="0" rtl="0" algn="l">
              <a:spcBef>
                <a:spcPts val="300"/>
              </a:spcBef>
              <a:spcAft>
                <a:spcPts val="0"/>
              </a:spcAft>
              <a:buNone/>
            </a:pPr>
            <a:r>
              <a:rPr b="1" lang="en" sz="1200">
                <a:solidFill>
                  <a:schemeClr val="accent2"/>
                </a:solidFill>
                <a:latin typeface="Montserrat"/>
                <a:ea typeface="Montserrat"/>
                <a:cs typeface="Montserrat"/>
                <a:sym typeface="Montserrat"/>
              </a:rPr>
              <a:t>CREDITS</a:t>
            </a:r>
            <a:r>
              <a:rPr lang="en" sz="1200">
                <a:solidFill>
                  <a:schemeClr val="accent2"/>
                </a:solidFill>
                <a:latin typeface="Montserrat Medium"/>
                <a:ea typeface="Montserrat Medium"/>
                <a:cs typeface="Montserrat Medium"/>
                <a:sym typeface="Montserrat Medium"/>
              </a:rPr>
              <a:t>: </a:t>
            </a:r>
            <a:r>
              <a:rPr lang="en" sz="1200">
                <a:solidFill>
                  <a:schemeClr val="accent2"/>
                </a:solidFill>
                <a:latin typeface="Montserrat"/>
                <a:ea typeface="Montserrat"/>
                <a:cs typeface="Montserrat"/>
                <a:sym typeface="Montserrat"/>
              </a:rPr>
              <a:t>This presentation template was created by </a:t>
            </a:r>
            <a:r>
              <a:rPr b="1" lang="en" sz="1200">
                <a:solidFill>
                  <a:schemeClr val="accent2"/>
                </a:solidFill>
                <a:latin typeface="Montserrat"/>
                <a:ea typeface="Montserrat"/>
                <a:cs typeface="Montserrat"/>
                <a:sym typeface="Montserrat"/>
              </a:rPr>
              <a:t>Slidesgo</a:t>
            </a:r>
            <a:r>
              <a:rPr lang="en" sz="1200">
                <a:solidFill>
                  <a:schemeClr val="accent2"/>
                </a:solidFill>
                <a:latin typeface="Montserrat Medium"/>
                <a:ea typeface="Montserrat Medium"/>
                <a:cs typeface="Montserrat Medium"/>
                <a:sym typeface="Montserrat Medium"/>
              </a:rPr>
              <a:t>, </a:t>
            </a:r>
            <a:r>
              <a:rPr lang="en" sz="1200">
                <a:solidFill>
                  <a:schemeClr val="accent2"/>
                </a:solidFill>
                <a:latin typeface="Montserrat"/>
                <a:ea typeface="Montserrat"/>
                <a:cs typeface="Montserrat"/>
                <a:sym typeface="Montserrat"/>
              </a:rPr>
              <a:t>including icons by </a:t>
            </a:r>
            <a:r>
              <a:rPr b="1" lang="en" sz="1200">
                <a:solidFill>
                  <a:schemeClr val="accent2"/>
                </a:solidFill>
                <a:latin typeface="Montserrat"/>
                <a:ea typeface="Montserrat"/>
                <a:cs typeface="Montserrat"/>
                <a:sym typeface="Montserrat"/>
              </a:rPr>
              <a:t>Flaticon</a:t>
            </a:r>
            <a:r>
              <a:rPr lang="en" sz="1200">
                <a:solidFill>
                  <a:schemeClr val="accent2"/>
                </a:solidFill>
                <a:latin typeface="Montserrat Medium"/>
                <a:ea typeface="Montserrat Medium"/>
                <a:cs typeface="Montserrat Medium"/>
                <a:sym typeface="Montserrat Medium"/>
              </a:rPr>
              <a:t>,</a:t>
            </a:r>
            <a:r>
              <a:rPr lang="en" sz="1200">
                <a:solidFill>
                  <a:schemeClr val="accent2"/>
                </a:solidFill>
                <a:latin typeface="Montserrat"/>
                <a:ea typeface="Montserrat"/>
                <a:cs typeface="Montserrat"/>
                <a:sym typeface="Montserrat"/>
              </a:rPr>
              <a:t> and infographics &amp; images by </a:t>
            </a:r>
            <a:r>
              <a:rPr b="1" lang="en" sz="1200">
                <a:solidFill>
                  <a:schemeClr val="accent2"/>
                </a:solidFill>
                <a:latin typeface="Montserrat"/>
                <a:ea typeface="Montserrat"/>
                <a:cs typeface="Montserrat"/>
                <a:sym typeface="Montserrat"/>
              </a:rPr>
              <a:t>Freepik </a:t>
            </a:r>
            <a:r>
              <a:rPr lang="en" sz="1200">
                <a:solidFill>
                  <a:schemeClr val="accent2"/>
                </a:solidFill>
                <a:latin typeface="Montserrat"/>
                <a:ea typeface="Montserrat"/>
                <a:cs typeface="Montserrat"/>
                <a:sym typeface="Montserrat"/>
              </a:rPr>
              <a:t>and illustrations by</a:t>
            </a:r>
            <a:r>
              <a:rPr lang="en" sz="1200">
                <a:solidFill>
                  <a:schemeClr val="accent2"/>
                </a:solidFill>
                <a:latin typeface="Montserrat Medium"/>
                <a:ea typeface="Montserrat Medium"/>
                <a:cs typeface="Montserrat Medium"/>
                <a:sym typeface="Montserrat Medium"/>
              </a:rPr>
              <a:t> </a:t>
            </a:r>
            <a:r>
              <a:rPr b="1" lang="en" sz="1200">
                <a:solidFill>
                  <a:schemeClr val="accent2"/>
                </a:solidFill>
                <a:latin typeface="Montserrat"/>
                <a:ea typeface="Montserrat"/>
                <a:cs typeface="Montserrat"/>
                <a:sym typeface="Montserrat"/>
              </a:rPr>
              <a:t>Stories</a:t>
            </a:r>
            <a:r>
              <a:rPr lang="en" sz="1200">
                <a:solidFill>
                  <a:schemeClr val="accent2"/>
                </a:solidFill>
                <a:latin typeface="Montserrat Medium"/>
                <a:ea typeface="Montserrat Medium"/>
                <a:cs typeface="Montserrat Medium"/>
                <a:sym typeface="Montserrat Medium"/>
              </a:rPr>
              <a:t>.</a:t>
            </a:r>
            <a:endParaRPr sz="1700">
              <a:solidFill>
                <a:schemeClr val="accent2"/>
              </a:solidFill>
              <a:latin typeface="Montserrat Medium"/>
              <a:ea typeface="Montserrat Medium"/>
              <a:cs typeface="Montserrat Medium"/>
              <a:sym typeface="Montserrat Medium"/>
            </a:endParaRPr>
          </a:p>
        </p:txBody>
      </p:sp>
      <p:sp>
        <p:nvSpPr>
          <p:cNvPr id="115" name="Google Shape;115;p16"/>
          <p:cNvSpPr/>
          <p:nvPr/>
        </p:nvSpPr>
        <p:spPr>
          <a:xfrm rot="519298">
            <a:off x="5303945" y="2112100"/>
            <a:ext cx="4806720" cy="4225984"/>
          </a:xfrm>
          <a:custGeom>
            <a:rect b="b" l="l" r="r" t="t"/>
            <a:pathLst>
              <a:path extrusionOk="0" h="138720" w="151325">
                <a:moveTo>
                  <a:pt x="113711" y="0"/>
                </a:moveTo>
                <a:cubicBezTo>
                  <a:pt x="103623" y="0"/>
                  <a:pt x="91774" y="3757"/>
                  <a:pt x="86234" y="11698"/>
                </a:cubicBezTo>
                <a:cubicBezTo>
                  <a:pt x="78151" y="23296"/>
                  <a:pt x="89214" y="35661"/>
                  <a:pt x="79525" y="54967"/>
                </a:cubicBezTo>
                <a:cubicBezTo>
                  <a:pt x="76546" y="60926"/>
                  <a:pt x="73691" y="67046"/>
                  <a:pt x="67303" y="69401"/>
                </a:cubicBezTo>
                <a:cubicBezTo>
                  <a:pt x="65397" y="70105"/>
                  <a:pt x="63463" y="70395"/>
                  <a:pt x="61508" y="70395"/>
                </a:cubicBezTo>
                <a:cubicBezTo>
                  <a:pt x="52449" y="70395"/>
                  <a:pt x="42948" y="64179"/>
                  <a:pt x="33801" y="64179"/>
                </a:cubicBezTo>
                <a:cubicBezTo>
                  <a:pt x="32059" y="64179"/>
                  <a:pt x="30331" y="64405"/>
                  <a:pt x="28620" y="64941"/>
                </a:cubicBezTo>
                <a:cubicBezTo>
                  <a:pt x="22572" y="66832"/>
                  <a:pt x="18361" y="72221"/>
                  <a:pt x="14899" y="77538"/>
                </a:cubicBezTo>
                <a:cubicBezTo>
                  <a:pt x="8993" y="86602"/>
                  <a:pt x="4033" y="96504"/>
                  <a:pt x="2035" y="107139"/>
                </a:cubicBezTo>
                <a:cubicBezTo>
                  <a:pt x="322" y="116274"/>
                  <a:pt x="1" y="136222"/>
                  <a:pt x="6888" y="138524"/>
                </a:cubicBezTo>
                <a:cubicBezTo>
                  <a:pt x="7282" y="138656"/>
                  <a:pt x="7667" y="138719"/>
                  <a:pt x="8048" y="138719"/>
                </a:cubicBezTo>
                <a:cubicBezTo>
                  <a:pt x="14961" y="138719"/>
                  <a:pt x="20189" y="117776"/>
                  <a:pt x="41735" y="107781"/>
                </a:cubicBezTo>
                <a:cubicBezTo>
                  <a:pt x="55235" y="101505"/>
                  <a:pt x="71558" y="101195"/>
                  <a:pt x="93244" y="101195"/>
                </a:cubicBezTo>
                <a:cubicBezTo>
                  <a:pt x="94430" y="101195"/>
                  <a:pt x="95632" y="101196"/>
                  <a:pt x="96851" y="101197"/>
                </a:cubicBezTo>
                <a:cubicBezTo>
                  <a:pt x="98281" y="101200"/>
                  <a:pt x="99713" y="101216"/>
                  <a:pt x="101158" y="101216"/>
                </a:cubicBezTo>
                <a:cubicBezTo>
                  <a:pt x="107736" y="101216"/>
                  <a:pt x="114576" y="100897"/>
                  <a:pt x="122651" y="97664"/>
                </a:cubicBezTo>
                <a:cubicBezTo>
                  <a:pt x="129770" y="94809"/>
                  <a:pt x="138745" y="91205"/>
                  <a:pt x="142635" y="83301"/>
                </a:cubicBezTo>
                <a:cubicBezTo>
                  <a:pt x="151324" y="65619"/>
                  <a:pt x="123168" y="48115"/>
                  <a:pt x="129217" y="18086"/>
                </a:cubicBezTo>
                <a:cubicBezTo>
                  <a:pt x="130306" y="12698"/>
                  <a:pt x="131929" y="8968"/>
                  <a:pt x="129717" y="5632"/>
                </a:cubicBezTo>
                <a:cubicBezTo>
                  <a:pt x="127266" y="1930"/>
                  <a:pt x="120941" y="0"/>
                  <a:pt x="113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5912763" y="-294525"/>
            <a:ext cx="3589075" cy="3021975"/>
          </a:xfrm>
          <a:custGeom>
            <a:rect b="b" l="l" r="r" t="t"/>
            <a:pathLst>
              <a:path extrusionOk="0" h="120879" w="143563">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7809863" y="-1852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7809863" y="-1852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8065913" y="156475"/>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8284038" y="-54650"/>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8598963" y="-5065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707813" y="5664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6981538" y="-190700"/>
            <a:ext cx="1509950" cy="1449625"/>
          </a:xfrm>
          <a:custGeom>
            <a:rect b="b" l="l" r="r" t="t"/>
            <a:pathLst>
              <a:path extrusionOk="0" h="57985" w="60398">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6981538" y="-190700"/>
            <a:ext cx="1509950" cy="1449625"/>
          </a:xfrm>
          <a:custGeom>
            <a:rect b="b" l="l" r="r" t="t"/>
            <a:pathLst>
              <a:path extrusionOk="0" h="57985" w="60398">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7378088" y="-108975"/>
            <a:ext cx="1044700" cy="1217575"/>
          </a:xfrm>
          <a:custGeom>
            <a:rect b="b" l="l" r="r" t="t"/>
            <a:pathLst>
              <a:path extrusionOk="0" h="48703" w="41788">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7170663" y="-300875"/>
            <a:ext cx="1180325" cy="921400"/>
          </a:xfrm>
          <a:custGeom>
            <a:rect b="b" l="l" r="r" t="t"/>
            <a:pathLst>
              <a:path extrusionOk="0" h="36856" w="47213">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7329013" y="-246175"/>
            <a:ext cx="989400" cy="764525"/>
          </a:xfrm>
          <a:custGeom>
            <a:rect b="b" l="l" r="r" t="t"/>
            <a:pathLst>
              <a:path extrusionOk="0" h="30581" w="39576">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6833842" y="1608670"/>
            <a:ext cx="1749700" cy="1623825"/>
          </a:xfrm>
          <a:custGeom>
            <a:rect b="b" l="l" r="r" t="t"/>
            <a:pathLst>
              <a:path extrusionOk="0" h="64953" w="69988">
                <a:moveTo>
                  <a:pt x="12360" y="3698"/>
                </a:moveTo>
                <a:cubicBezTo>
                  <a:pt x="7229" y="4734"/>
                  <a:pt x="7613" y="2735"/>
                  <a:pt x="6377" y="7021"/>
                </a:cubicBezTo>
                <a:cubicBezTo>
                  <a:pt x="5141" y="11307"/>
                  <a:pt x="5995" y="23318"/>
                  <a:pt x="4942" y="29412"/>
                </a:cubicBezTo>
                <a:cubicBezTo>
                  <a:pt x="3890" y="35506"/>
                  <a:pt x="211" y="38728"/>
                  <a:pt x="62" y="43583"/>
                </a:cubicBezTo>
                <a:cubicBezTo>
                  <a:pt x="-86" y="48438"/>
                  <a:pt x="-325" y="55106"/>
                  <a:pt x="4051" y="58540"/>
                </a:cubicBezTo>
                <a:cubicBezTo>
                  <a:pt x="8427" y="61975"/>
                  <a:pt x="21390" y="66849"/>
                  <a:pt x="26320" y="64190"/>
                </a:cubicBezTo>
                <a:cubicBezTo>
                  <a:pt x="31250" y="61531"/>
                  <a:pt x="26874" y="46131"/>
                  <a:pt x="33632" y="42586"/>
                </a:cubicBezTo>
                <a:cubicBezTo>
                  <a:pt x="40390" y="39041"/>
                  <a:pt x="61607" y="46796"/>
                  <a:pt x="66870" y="42918"/>
                </a:cubicBezTo>
                <a:cubicBezTo>
                  <a:pt x="72133" y="39040"/>
                  <a:pt x="70160" y="26338"/>
                  <a:pt x="65208" y="19319"/>
                </a:cubicBezTo>
                <a:cubicBezTo>
                  <a:pt x="60257" y="12300"/>
                  <a:pt x="45969" y="3408"/>
                  <a:pt x="37161" y="804"/>
                </a:cubicBezTo>
                <a:cubicBezTo>
                  <a:pt x="28353" y="-1799"/>
                  <a:pt x="17491" y="2662"/>
                  <a:pt x="12360" y="3698"/>
                </a:cubicBezTo>
                <a:close/>
              </a:path>
            </a:pathLst>
          </a:custGeom>
          <a:solidFill>
            <a:schemeClr val="accent3"/>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
    <p:spTree>
      <p:nvGrpSpPr>
        <p:cNvPr id="129" name="Shape 129"/>
        <p:cNvGrpSpPr/>
        <p:nvPr/>
      </p:nvGrpSpPr>
      <p:grpSpPr>
        <a:xfrm>
          <a:off x="0" y="0"/>
          <a:ext cx="0" cy="0"/>
          <a:chOff x="0" y="0"/>
          <a:chExt cx="0" cy="0"/>
        </a:xfrm>
      </p:grpSpPr>
      <p:sp>
        <p:nvSpPr>
          <p:cNvPr id="130" name="Google Shape;130;p17"/>
          <p:cNvSpPr/>
          <p:nvPr/>
        </p:nvSpPr>
        <p:spPr>
          <a:xfrm>
            <a:off x="1855020" y="1616001"/>
            <a:ext cx="5433960" cy="2368697"/>
          </a:xfrm>
          <a:custGeom>
            <a:rect b="b" l="l" r="r" t="t"/>
            <a:pathLst>
              <a:path extrusionOk="0" h="84619" w="194122">
                <a:moveTo>
                  <a:pt x="59091" y="81019"/>
                </a:moveTo>
                <a:cubicBezTo>
                  <a:pt x="72259" y="80657"/>
                  <a:pt x="73486" y="73961"/>
                  <a:pt x="84786" y="74965"/>
                </a:cubicBezTo>
                <a:cubicBezTo>
                  <a:pt x="97005" y="76081"/>
                  <a:pt x="98317" y="84172"/>
                  <a:pt x="109197" y="84172"/>
                </a:cubicBezTo>
                <a:cubicBezTo>
                  <a:pt x="120189" y="84172"/>
                  <a:pt x="121194" y="75942"/>
                  <a:pt x="132688" y="74965"/>
                </a:cubicBezTo>
                <a:cubicBezTo>
                  <a:pt x="145271" y="73933"/>
                  <a:pt x="147810" y="83530"/>
                  <a:pt x="162819" y="84172"/>
                </a:cubicBezTo>
                <a:cubicBezTo>
                  <a:pt x="173170" y="84618"/>
                  <a:pt x="186533" y="80657"/>
                  <a:pt x="189351" y="72733"/>
                </a:cubicBezTo>
                <a:cubicBezTo>
                  <a:pt x="191220" y="67460"/>
                  <a:pt x="186980" y="64475"/>
                  <a:pt x="189128" y="55603"/>
                </a:cubicBezTo>
                <a:cubicBezTo>
                  <a:pt x="190635" y="49521"/>
                  <a:pt x="193062" y="49159"/>
                  <a:pt x="193564" y="43858"/>
                </a:cubicBezTo>
                <a:cubicBezTo>
                  <a:pt x="194122" y="37748"/>
                  <a:pt x="191025" y="36576"/>
                  <a:pt x="190077" y="28932"/>
                </a:cubicBezTo>
                <a:cubicBezTo>
                  <a:pt x="188905" y="19418"/>
                  <a:pt x="193145" y="16656"/>
                  <a:pt x="190718" y="12750"/>
                </a:cubicBezTo>
                <a:cubicBezTo>
                  <a:pt x="190049" y="11718"/>
                  <a:pt x="187789" y="8789"/>
                  <a:pt x="168176" y="8649"/>
                </a:cubicBezTo>
                <a:cubicBezTo>
                  <a:pt x="152943" y="8537"/>
                  <a:pt x="152385" y="10267"/>
                  <a:pt x="145326" y="8956"/>
                </a:cubicBezTo>
                <a:cubicBezTo>
                  <a:pt x="132884" y="6612"/>
                  <a:pt x="132437" y="698"/>
                  <a:pt x="123426" y="363"/>
                </a:cubicBezTo>
                <a:cubicBezTo>
                  <a:pt x="111764" y="0"/>
                  <a:pt x="110229" y="9960"/>
                  <a:pt x="97424" y="11467"/>
                </a:cubicBezTo>
                <a:cubicBezTo>
                  <a:pt x="84702" y="12973"/>
                  <a:pt x="82470" y="3544"/>
                  <a:pt x="66344" y="2874"/>
                </a:cubicBezTo>
                <a:cubicBezTo>
                  <a:pt x="54292" y="2400"/>
                  <a:pt x="53929" y="7617"/>
                  <a:pt x="37776" y="9235"/>
                </a:cubicBezTo>
                <a:cubicBezTo>
                  <a:pt x="19362" y="11048"/>
                  <a:pt x="10546" y="5162"/>
                  <a:pt x="6696" y="10184"/>
                </a:cubicBezTo>
                <a:cubicBezTo>
                  <a:pt x="2930" y="15094"/>
                  <a:pt x="10965" y="21232"/>
                  <a:pt x="9263" y="34595"/>
                </a:cubicBezTo>
                <a:cubicBezTo>
                  <a:pt x="7924" y="44806"/>
                  <a:pt x="2734" y="45532"/>
                  <a:pt x="1116" y="56412"/>
                </a:cubicBezTo>
                <a:cubicBezTo>
                  <a:pt x="0" y="64085"/>
                  <a:pt x="698" y="76807"/>
                  <a:pt x="7338" y="80238"/>
                </a:cubicBezTo>
                <a:cubicBezTo>
                  <a:pt x="13169" y="83279"/>
                  <a:pt x="17354" y="75802"/>
                  <a:pt x="30187" y="74826"/>
                </a:cubicBezTo>
                <a:cubicBezTo>
                  <a:pt x="43411" y="73989"/>
                  <a:pt x="45225" y="81354"/>
                  <a:pt x="59091" y="810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type="title"/>
          </p:nvPr>
        </p:nvSpPr>
        <p:spPr>
          <a:xfrm>
            <a:off x="718500" y="348264"/>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32" name="Google Shape;132;p17"/>
          <p:cNvSpPr txBox="1"/>
          <p:nvPr>
            <p:ph idx="12" type="sldNum"/>
          </p:nvPr>
        </p:nvSpPr>
        <p:spPr>
          <a:xfrm flipH="1">
            <a:off x="141799" y="46244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133" name="Google Shape;133;p17"/>
          <p:cNvGrpSpPr/>
          <p:nvPr/>
        </p:nvGrpSpPr>
        <p:grpSpPr>
          <a:xfrm>
            <a:off x="95666" y="4171239"/>
            <a:ext cx="817388" cy="1087138"/>
            <a:chOff x="6377563" y="1659325"/>
            <a:chExt cx="1152225" cy="1532475"/>
          </a:xfrm>
        </p:grpSpPr>
        <p:sp>
          <p:nvSpPr>
            <p:cNvPr id="134" name="Google Shape;134;p17"/>
            <p:cNvSpPr/>
            <p:nvPr/>
          </p:nvSpPr>
          <p:spPr>
            <a:xfrm rot="10800000">
              <a:off x="6377563" y="1659325"/>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10800000">
              <a:off x="6828538" y="180490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10800000">
              <a:off x="6762963" y="22948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7"/>
          <p:cNvGrpSpPr/>
          <p:nvPr/>
        </p:nvGrpSpPr>
        <p:grpSpPr>
          <a:xfrm>
            <a:off x="-76198" y="3980752"/>
            <a:ext cx="608258" cy="1193779"/>
            <a:chOff x="7090388" y="1362675"/>
            <a:chExt cx="913575" cy="1793000"/>
          </a:xfrm>
        </p:grpSpPr>
        <p:sp>
          <p:nvSpPr>
            <p:cNvPr id="138" name="Google Shape;138;p17"/>
            <p:cNvSpPr/>
            <p:nvPr/>
          </p:nvSpPr>
          <p:spPr>
            <a:xfrm rot="10800000">
              <a:off x="7090388" y="136267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7260338" y="1480350"/>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7"/>
          <p:cNvGrpSpPr/>
          <p:nvPr/>
        </p:nvGrpSpPr>
        <p:grpSpPr>
          <a:xfrm flipH="1" rot="10800000">
            <a:off x="6897063" y="3389527"/>
            <a:ext cx="2454725" cy="2075350"/>
            <a:chOff x="6981538" y="-300875"/>
            <a:chExt cx="2454725" cy="2075350"/>
          </a:xfrm>
        </p:grpSpPr>
        <p:sp>
          <p:nvSpPr>
            <p:cNvPr id="141" name="Google Shape;141;p17"/>
            <p:cNvSpPr/>
            <p:nvPr/>
          </p:nvSpPr>
          <p:spPr>
            <a:xfrm>
              <a:off x="7809863" y="-1852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8065913" y="156475"/>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8284038" y="-54650"/>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8598963" y="-5065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6981538" y="-190700"/>
              <a:ext cx="1509950" cy="1449625"/>
            </a:xfrm>
            <a:custGeom>
              <a:rect b="b" l="l" r="r" t="t"/>
              <a:pathLst>
                <a:path extrusionOk="0" h="57985" w="60398">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7378088" y="-108975"/>
              <a:ext cx="1044700" cy="1217575"/>
            </a:xfrm>
            <a:custGeom>
              <a:rect b="b" l="l" r="r" t="t"/>
              <a:pathLst>
                <a:path extrusionOk="0" h="48703" w="41788">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7170663" y="-300875"/>
              <a:ext cx="1180325" cy="921400"/>
            </a:xfrm>
            <a:custGeom>
              <a:rect b="b" l="l" r="r" t="t"/>
              <a:pathLst>
                <a:path extrusionOk="0" h="36856" w="47213">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7329013" y="-246175"/>
              <a:ext cx="989400" cy="764525"/>
            </a:xfrm>
            <a:custGeom>
              <a:rect b="b" l="l" r="r" t="t"/>
              <a:pathLst>
                <a:path extrusionOk="0" h="30581" w="39576">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7"/>
          <p:cNvSpPr txBox="1"/>
          <p:nvPr>
            <p:ph idx="1" type="subTitle"/>
          </p:nvPr>
        </p:nvSpPr>
        <p:spPr>
          <a:xfrm>
            <a:off x="2883300" y="2211131"/>
            <a:ext cx="3377400" cy="1183200"/>
          </a:xfrm>
          <a:prstGeom prst="rect">
            <a:avLst/>
          </a:prstGeom>
        </p:spPr>
        <p:txBody>
          <a:bodyPr anchorCtr="0" anchor="ctr" bIns="91425" lIns="91425" spcFirstLastPara="1" rIns="91425" wrap="square" tIns="91425">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150" name="Shape 150"/>
        <p:cNvGrpSpPr/>
        <p:nvPr/>
      </p:nvGrpSpPr>
      <p:grpSpPr>
        <a:xfrm>
          <a:off x="0" y="0"/>
          <a:ext cx="0" cy="0"/>
          <a:chOff x="0" y="0"/>
          <a:chExt cx="0" cy="0"/>
        </a:xfrm>
      </p:grpSpPr>
      <p:sp>
        <p:nvSpPr>
          <p:cNvPr id="151" name="Google Shape;151;p18"/>
          <p:cNvSpPr/>
          <p:nvPr/>
        </p:nvSpPr>
        <p:spPr>
          <a:xfrm rot="10800000">
            <a:off x="5114776" y="-394445"/>
            <a:ext cx="5118875" cy="3738922"/>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152" name="Google Shape;152;p18"/>
          <p:cNvSpPr txBox="1"/>
          <p:nvPr>
            <p:ph type="title"/>
          </p:nvPr>
        </p:nvSpPr>
        <p:spPr>
          <a:xfrm>
            <a:off x="718500" y="347290"/>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53" name="Google Shape;153;p18"/>
          <p:cNvSpPr txBox="1"/>
          <p:nvPr>
            <p:ph idx="1" type="subTitle"/>
          </p:nvPr>
        </p:nvSpPr>
        <p:spPr>
          <a:xfrm>
            <a:off x="2554024" y="2214950"/>
            <a:ext cx="1899000" cy="2598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b="1" sz="1800">
                <a:solidFill>
                  <a:schemeClr val="accent1"/>
                </a:solidFill>
              </a:defRPr>
            </a:lvl1pPr>
            <a:lvl2pPr lvl="1" rtl="0" algn="l">
              <a:spcBef>
                <a:spcPts val="0"/>
              </a:spcBef>
              <a:spcAft>
                <a:spcPts val="0"/>
              </a:spcAft>
              <a:buNone/>
              <a:defRPr b="1" sz="1800">
                <a:solidFill>
                  <a:schemeClr val="accent1"/>
                </a:solidFill>
              </a:defRPr>
            </a:lvl2pPr>
            <a:lvl3pPr lvl="2" rtl="0" algn="l">
              <a:spcBef>
                <a:spcPts val="0"/>
              </a:spcBef>
              <a:spcAft>
                <a:spcPts val="0"/>
              </a:spcAft>
              <a:buNone/>
              <a:defRPr b="1" sz="1800">
                <a:solidFill>
                  <a:schemeClr val="accent1"/>
                </a:solidFill>
              </a:defRPr>
            </a:lvl3pPr>
            <a:lvl4pPr lvl="3" rtl="0" algn="l">
              <a:spcBef>
                <a:spcPts val="0"/>
              </a:spcBef>
              <a:spcAft>
                <a:spcPts val="0"/>
              </a:spcAft>
              <a:buNone/>
              <a:defRPr b="1" sz="1800">
                <a:solidFill>
                  <a:schemeClr val="accent1"/>
                </a:solidFill>
              </a:defRPr>
            </a:lvl4pPr>
            <a:lvl5pPr lvl="4" rtl="0" algn="l">
              <a:spcBef>
                <a:spcPts val="0"/>
              </a:spcBef>
              <a:spcAft>
                <a:spcPts val="0"/>
              </a:spcAft>
              <a:buNone/>
              <a:defRPr b="1" sz="1800">
                <a:solidFill>
                  <a:schemeClr val="accent1"/>
                </a:solidFill>
              </a:defRPr>
            </a:lvl5pPr>
            <a:lvl6pPr lvl="5" rtl="0" algn="l">
              <a:spcBef>
                <a:spcPts val="0"/>
              </a:spcBef>
              <a:spcAft>
                <a:spcPts val="0"/>
              </a:spcAft>
              <a:buNone/>
              <a:defRPr b="1" sz="1800">
                <a:solidFill>
                  <a:schemeClr val="accent1"/>
                </a:solidFill>
              </a:defRPr>
            </a:lvl6pPr>
            <a:lvl7pPr lvl="6" rtl="0" algn="l">
              <a:spcBef>
                <a:spcPts val="0"/>
              </a:spcBef>
              <a:spcAft>
                <a:spcPts val="0"/>
              </a:spcAft>
              <a:buNone/>
              <a:defRPr b="1" sz="1800">
                <a:solidFill>
                  <a:schemeClr val="accent1"/>
                </a:solidFill>
              </a:defRPr>
            </a:lvl7pPr>
            <a:lvl8pPr lvl="7" rtl="0" algn="l">
              <a:spcBef>
                <a:spcPts val="0"/>
              </a:spcBef>
              <a:spcAft>
                <a:spcPts val="0"/>
              </a:spcAft>
              <a:buNone/>
              <a:defRPr b="1" sz="1800">
                <a:solidFill>
                  <a:schemeClr val="accent1"/>
                </a:solidFill>
              </a:defRPr>
            </a:lvl8pPr>
            <a:lvl9pPr lvl="8" rtl="0" algn="l">
              <a:spcBef>
                <a:spcPts val="0"/>
              </a:spcBef>
              <a:spcAft>
                <a:spcPts val="0"/>
              </a:spcAft>
              <a:buNone/>
              <a:defRPr b="1" sz="1800">
                <a:solidFill>
                  <a:schemeClr val="accent1"/>
                </a:solidFill>
              </a:defRPr>
            </a:lvl9pPr>
          </a:lstStyle>
          <a:p/>
        </p:txBody>
      </p:sp>
      <p:sp>
        <p:nvSpPr>
          <p:cNvPr id="154" name="Google Shape;154;p18"/>
          <p:cNvSpPr txBox="1"/>
          <p:nvPr>
            <p:ph idx="2" type="subTitle"/>
          </p:nvPr>
        </p:nvSpPr>
        <p:spPr>
          <a:xfrm>
            <a:off x="2554039" y="2538626"/>
            <a:ext cx="1770300" cy="9036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55" name="Google Shape;155;p18"/>
          <p:cNvSpPr txBox="1"/>
          <p:nvPr>
            <p:ph idx="3" type="subTitle"/>
          </p:nvPr>
        </p:nvSpPr>
        <p:spPr>
          <a:xfrm>
            <a:off x="4690974" y="2214950"/>
            <a:ext cx="1899000" cy="2598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b="1" sz="1800">
                <a:solidFill>
                  <a:schemeClr val="accent1"/>
                </a:solidFill>
              </a:defRPr>
            </a:lvl1pPr>
            <a:lvl2pPr lvl="1" rtl="0" algn="r">
              <a:spcBef>
                <a:spcPts val="0"/>
              </a:spcBef>
              <a:spcAft>
                <a:spcPts val="0"/>
              </a:spcAft>
              <a:buNone/>
              <a:defRPr b="1" sz="1800">
                <a:solidFill>
                  <a:schemeClr val="accent1"/>
                </a:solidFill>
              </a:defRPr>
            </a:lvl2pPr>
            <a:lvl3pPr lvl="2" rtl="0" algn="r">
              <a:spcBef>
                <a:spcPts val="0"/>
              </a:spcBef>
              <a:spcAft>
                <a:spcPts val="0"/>
              </a:spcAft>
              <a:buNone/>
              <a:defRPr b="1" sz="1800">
                <a:solidFill>
                  <a:schemeClr val="accent1"/>
                </a:solidFill>
              </a:defRPr>
            </a:lvl3pPr>
            <a:lvl4pPr lvl="3" rtl="0" algn="r">
              <a:spcBef>
                <a:spcPts val="0"/>
              </a:spcBef>
              <a:spcAft>
                <a:spcPts val="0"/>
              </a:spcAft>
              <a:buNone/>
              <a:defRPr b="1" sz="1800">
                <a:solidFill>
                  <a:schemeClr val="accent1"/>
                </a:solidFill>
              </a:defRPr>
            </a:lvl4pPr>
            <a:lvl5pPr lvl="4" rtl="0" algn="r">
              <a:spcBef>
                <a:spcPts val="0"/>
              </a:spcBef>
              <a:spcAft>
                <a:spcPts val="0"/>
              </a:spcAft>
              <a:buNone/>
              <a:defRPr b="1" sz="1800">
                <a:solidFill>
                  <a:schemeClr val="accent1"/>
                </a:solidFill>
              </a:defRPr>
            </a:lvl5pPr>
            <a:lvl6pPr lvl="5" rtl="0" algn="r">
              <a:spcBef>
                <a:spcPts val="0"/>
              </a:spcBef>
              <a:spcAft>
                <a:spcPts val="0"/>
              </a:spcAft>
              <a:buNone/>
              <a:defRPr b="1" sz="1800">
                <a:solidFill>
                  <a:schemeClr val="accent1"/>
                </a:solidFill>
              </a:defRPr>
            </a:lvl6pPr>
            <a:lvl7pPr lvl="6" rtl="0" algn="r">
              <a:spcBef>
                <a:spcPts val="0"/>
              </a:spcBef>
              <a:spcAft>
                <a:spcPts val="0"/>
              </a:spcAft>
              <a:buNone/>
              <a:defRPr b="1" sz="1800">
                <a:solidFill>
                  <a:schemeClr val="accent1"/>
                </a:solidFill>
              </a:defRPr>
            </a:lvl7pPr>
            <a:lvl8pPr lvl="7" rtl="0" algn="r">
              <a:spcBef>
                <a:spcPts val="0"/>
              </a:spcBef>
              <a:spcAft>
                <a:spcPts val="0"/>
              </a:spcAft>
              <a:buNone/>
              <a:defRPr b="1" sz="1800">
                <a:solidFill>
                  <a:schemeClr val="accent1"/>
                </a:solidFill>
              </a:defRPr>
            </a:lvl8pPr>
            <a:lvl9pPr lvl="8" rtl="0" algn="r">
              <a:spcBef>
                <a:spcPts val="0"/>
              </a:spcBef>
              <a:spcAft>
                <a:spcPts val="0"/>
              </a:spcAft>
              <a:buNone/>
              <a:defRPr b="1" sz="1800">
                <a:solidFill>
                  <a:schemeClr val="accent1"/>
                </a:solidFill>
              </a:defRPr>
            </a:lvl9pPr>
          </a:lstStyle>
          <a:p/>
        </p:txBody>
      </p:sp>
      <p:sp>
        <p:nvSpPr>
          <p:cNvPr id="156" name="Google Shape;156;p18"/>
          <p:cNvSpPr txBox="1"/>
          <p:nvPr>
            <p:ph idx="4" type="subTitle"/>
          </p:nvPr>
        </p:nvSpPr>
        <p:spPr>
          <a:xfrm>
            <a:off x="4819665" y="2538626"/>
            <a:ext cx="1770300" cy="9036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157" name="Google Shape;157;p18"/>
          <p:cNvSpPr/>
          <p:nvPr/>
        </p:nvSpPr>
        <p:spPr>
          <a:xfrm rot="-7126212">
            <a:off x="-3438667" y="2453900"/>
            <a:ext cx="5119108" cy="3739092"/>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
    <p:bg>
      <p:bgPr>
        <a:solidFill>
          <a:schemeClr val="lt1"/>
        </a:solidFill>
      </p:bgPr>
    </p:bg>
    <p:spTree>
      <p:nvGrpSpPr>
        <p:cNvPr id="158" name="Shape 158"/>
        <p:cNvGrpSpPr/>
        <p:nvPr/>
      </p:nvGrpSpPr>
      <p:grpSpPr>
        <a:xfrm>
          <a:off x="0" y="0"/>
          <a:ext cx="0" cy="0"/>
          <a:chOff x="0" y="0"/>
          <a:chExt cx="0" cy="0"/>
        </a:xfrm>
      </p:grpSpPr>
      <p:sp>
        <p:nvSpPr>
          <p:cNvPr id="159" name="Google Shape;159;p19"/>
          <p:cNvSpPr/>
          <p:nvPr/>
        </p:nvSpPr>
        <p:spPr>
          <a:xfrm rot="-5400000">
            <a:off x="-1863306" y="2265115"/>
            <a:ext cx="4812353" cy="1390524"/>
          </a:xfrm>
          <a:custGeom>
            <a:rect b="b" l="l" r="r" t="t"/>
            <a:pathLst>
              <a:path extrusionOk="0" h="85729" w="259461">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ph type="title"/>
          </p:nvPr>
        </p:nvSpPr>
        <p:spPr>
          <a:xfrm>
            <a:off x="718400" y="357727"/>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1" name="Google Shape;161;p19"/>
          <p:cNvSpPr/>
          <p:nvPr/>
        </p:nvSpPr>
        <p:spPr>
          <a:xfrm rot="-1213025">
            <a:off x="7174966" y="433548"/>
            <a:ext cx="5459327" cy="5145149"/>
          </a:xfrm>
          <a:custGeom>
            <a:rect b="b" l="l" r="r" t="t"/>
            <a:pathLst>
              <a:path extrusionOk="0" h="166173" w="176320">
                <a:moveTo>
                  <a:pt x="111116" y="1"/>
                </a:moveTo>
                <a:cubicBezTo>
                  <a:pt x="108722" y="1"/>
                  <a:pt x="106376" y="333"/>
                  <a:pt x="104144" y="1200"/>
                </a:cubicBezTo>
                <a:cubicBezTo>
                  <a:pt x="97500" y="3795"/>
                  <a:pt x="99358" y="8213"/>
                  <a:pt x="92238" y="13987"/>
                </a:cubicBezTo>
                <a:cubicBezTo>
                  <a:pt x="82748" y="21690"/>
                  <a:pt x="73414" y="18750"/>
                  <a:pt x="69806" y="24429"/>
                </a:cubicBezTo>
                <a:cubicBezTo>
                  <a:pt x="65222" y="31620"/>
                  <a:pt x="78653" y="38835"/>
                  <a:pt x="74378" y="45991"/>
                </a:cubicBezTo>
                <a:cubicBezTo>
                  <a:pt x="70128" y="53135"/>
                  <a:pt x="54709" y="49456"/>
                  <a:pt x="48411" y="57028"/>
                </a:cubicBezTo>
                <a:cubicBezTo>
                  <a:pt x="42243" y="64422"/>
                  <a:pt x="54150" y="71316"/>
                  <a:pt x="51518" y="83412"/>
                </a:cubicBezTo>
                <a:cubicBezTo>
                  <a:pt x="48589" y="96807"/>
                  <a:pt x="32052" y="97009"/>
                  <a:pt x="18348" y="114214"/>
                </a:cubicBezTo>
                <a:cubicBezTo>
                  <a:pt x="15597" y="117678"/>
                  <a:pt x="0" y="137264"/>
                  <a:pt x="9204" y="151194"/>
                </a:cubicBezTo>
                <a:cubicBezTo>
                  <a:pt x="18800" y="165708"/>
                  <a:pt x="49947" y="165970"/>
                  <a:pt x="73235" y="166161"/>
                </a:cubicBezTo>
                <a:cubicBezTo>
                  <a:pt x="73902" y="166161"/>
                  <a:pt x="74950" y="166172"/>
                  <a:pt x="76319" y="166172"/>
                </a:cubicBezTo>
                <a:cubicBezTo>
                  <a:pt x="81320" y="166161"/>
                  <a:pt x="126325" y="165732"/>
                  <a:pt x="128659" y="154647"/>
                </a:cubicBezTo>
                <a:cubicBezTo>
                  <a:pt x="129885" y="148849"/>
                  <a:pt x="118372" y="145265"/>
                  <a:pt x="119658" y="137919"/>
                </a:cubicBezTo>
                <a:cubicBezTo>
                  <a:pt x="120706" y="131918"/>
                  <a:pt x="128790" y="131942"/>
                  <a:pt x="134279" y="122905"/>
                </a:cubicBezTo>
                <a:cubicBezTo>
                  <a:pt x="138624" y="115785"/>
                  <a:pt x="134826" y="113737"/>
                  <a:pt x="138422" y="107177"/>
                </a:cubicBezTo>
                <a:cubicBezTo>
                  <a:pt x="145328" y="94568"/>
                  <a:pt x="162116" y="97081"/>
                  <a:pt x="166437" y="84293"/>
                </a:cubicBezTo>
                <a:cubicBezTo>
                  <a:pt x="167069" y="82412"/>
                  <a:pt x="167378" y="80971"/>
                  <a:pt x="167307" y="79245"/>
                </a:cubicBezTo>
                <a:cubicBezTo>
                  <a:pt x="166926" y="71065"/>
                  <a:pt x="157567" y="66160"/>
                  <a:pt x="157853" y="52599"/>
                </a:cubicBezTo>
                <a:cubicBezTo>
                  <a:pt x="158246" y="33942"/>
                  <a:pt x="176320" y="24762"/>
                  <a:pt x="169866" y="17380"/>
                </a:cubicBezTo>
                <a:cubicBezTo>
                  <a:pt x="166152" y="13142"/>
                  <a:pt x="160330" y="16344"/>
                  <a:pt x="143566" y="9903"/>
                </a:cubicBezTo>
                <a:cubicBezTo>
                  <a:pt x="134314" y="6343"/>
                  <a:pt x="132505" y="4010"/>
                  <a:pt x="123551" y="1926"/>
                </a:cubicBezTo>
                <a:cubicBezTo>
                  <a:pt x="119493" y="985"/>
                  <a:pt x="115234" y="1"/>
                  <a:pt x="111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ph idx="1" type="subTitle"/>
          </p:nvPr>
        </p:nvSpPr>
        <p:spPr>
          <a:xfrm>
            <a:off x="4421795" y="1502600"/>
            <a:ext cx="3440700" cy="6447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163" name="Google Shape;163;p19"/>
          <p:cNvSpPr txBox="1"/>
          <p:nvPr>
            <p:ph idx="2" type="subTitle"/>
          </p:nvPr>
        </p:nvSpPr>
        <p:spPr>
          <a:xfrm>
            <a:off x="4421795" y="2593550"/>
            <a:ext cx="3440700" cy="644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64" name="Google Shape;164;p19"/>
          <p:cNvSpPr txBox="1"/>
          <p:nvPr>
            <p:ph idx="3" type="subTitle"/>
          </p:nvPr>
        </p:nvSpPr>
        <p:spPr>
          <a:xfrm>
            <a:off x="4421795" y="3684500"/>
            <a:ext cx="3440700" cy="644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65" name="Google Shape;165;p19"/>
          <p:cNvSpPr txBox="1"/>
          <p:nvPr>
            <p:ph idx="4" type="subTitle"/>
          </p:nvPr>
        </p:nvSpPr>
        <p:spPr>
          <a:xfrm>
            <a:off x="1646905" y="1653580"/>
            <a:ext cx="1708800" cy="44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chemeClr val="accent1"/>
                </a:solidFill>
              </a:defRPr>
            </a:lvl1pPr>
            <a:lvl2pPr lvl="1" rtl="0">
              <a:spcBef>
                <a:spcPts val="0"/>
              </a:spcBef>
              <a:spcAft>
                <a:spcPts val="0"/>
              </a:spcAft>
              <a:buNone/>
              <a:defRPr b="1" sz="1800">
                <a:solidFill>
                  <a:schemeClr val="accent1"/>
                </a:solidFill>
              </a:defRPr>
            </a:lvl2pPr>
            <a:lvl3pPr lvl="2" rtl="0">
              <a:spcBef>
                <a:spcPts val="0"/>
              </a:spcBef>
              <a:spcAft>
                <a:spcPts val="0"/>
              </a:spcAft>
              <a:buNone/>
              <a:defRPr b="1" sz="1800">
                <a:solidFill>
                  <a:schemeClr val="accent1"/>
                </a:solidFill>
              </a:defRPr>
            </a:lvl3pPr>
            <a:lvl4pPr lvl="3" rtl="0">
              <a:spcBef>
                <a:spcPts val="0"/>
              </a:spcBef>
              <a:spcAft>
                <a:spcPts val="0"/>
              </a:spcAft>
              <a:buNone/>
              <a:defRPr b="1" sz="1800">
                <a:solidFill>
                  <a:schemeClr val="accent1"/>
                </a:solidFill>
              </a:defRPr>
            </a:lvl4pPr>
            <a:lvl5pPr lvl="4" rtl="0">
              <a:spcBef>
                <a:spcPts val="0"/>
              </a:spcBef>
              <a:spcAft>
                <a:spcPts val="0"/>
              </a:spcAft>
              <a:buNone/>
              <a:defRPr b="1" sz="1800">
                <a:solidFill>
                  <a:schemeClr val="accent1"/>
                </a:solidFill>
              </a:defRPr>
            </a:lvl5pPr>
            <a:lvl6pPr lvl="5" rtl="0">
              <a:spcBef>
                <a:spcPts val="0"/>
              </a:spcBef>
              <a:spcAft>
                <a:spcPts val="0"/>
              </a:spcAft>
              <a:buNone/>
              <a:defRPr b="1" sz="1800">
                <a:solidFill>
                  <a:schemeClr val="accent1"/>
                </a:solidFill>
              </a:defRPr>
            </a:lvl6pPr>
            <a:lvl7pPr lvl="6" rtl="0">
              <a:spcBef>
                <a:spcPts val="0"/>
              </a:spcBef>
              <a:spcAft>
                <a:spcPts val="0"/>
              </a:spcAft>
              <a:buNone/>
              <a:defRPr b="1" sz="1800">
                <a:solidFill>
                  <a:schemeClr val="accent1"/>
                </a:solidFill>
              </a:defRPr>
            </a:lvl7pPr>
            <a:lvl8pPr lvl="7" rtl="0">
              <a:spcBef>
                <a:spcPts val="0"/>
              </a:spcBef>
              <a:spcAft>
                <a:spcPts val="0"/>
              </a:spcAft>
              <a:buNone/>
              <a:defRPr b="1" sz="1800">
                <a:solidFill>
                  <a:schemeClr val="accent1"/>
                </a:solidFill>
              </a:defRPr>
            </a:lvl8pPr>
            <a:lvl9pPr lvl="8" rtl="0">
              <a:spcBef>
                <a:spcPts val="0"/>
              </a:spcBef>
              <a:spcAft>
                <a:spcPts val="0"/>
              </a:spcAft>
              <a:buNone/>
              <a:defRPr b="1" sz="1800">
                <a:solidFill>
                  <a:schemeClr val="accent1"/>
                </a:solidFill>
              </a:defRPr>
            </a:lvl9pPr>
          </a:lstStyle>
          <a:p/>
        </p:txBody>
      </p:sp>
      <p:sp>
        <p:nvSpPr>
          <p:cNvPr id="166" name="Google Shape;166;p19"/>
          <p:cNvSpPr txBox="1"/>
          <p:nvPr>
            <p:ph idx="5" type="subTitle"/>
          </p:nvPr>
        </p:nvSpPr>
        <p:spPr>
          <a:xfrm>
            <a:off x="1646905" y="2710413"/>
            <a:ext cx="1708800" cy="44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chemeClr val="accent1"/>
                </a:solidFill>
              </a:defRPr>
            </a:lvl1pPr>
            <a:lvl2pPr lvl="1" rtl="0">
              <a:spcBef>
                <a:spcPts val="0"/>
              </a:spcBef>
              <a:spcAft>
                <a:spcPts val="0"/>
              </a:spcAft>
              <a:buNone/>
              <a:defRPr b="1" sz="1800">
                <a:solidFill>
                  <a:schemeClr val="accent1"/>
                </a:solidFill>
              </a:defRPr>
            </a:lvl2pPr>
            <a:lvl3pPr lvl="2" rtl="0">
              <a:spcBef>
                <a:spcPts val="0"/>
              </a:spcBef>
              <a:spcAft>
                <a:spcPts val="0"/>
              </a:spcAft>
              <a:buNone/>
              <a:defRPr b="1" sz="1800">
                <a:solidFill>
                  <a:schemeClr val="accent1"/>
                </a:solidFill>
              </a:defRPr>
            </a:lvl3pPr>
            <a:lvl4pPr lvl="3" rtl="0">
              <a:spcBef>
                <a:spcPts val="0"/>
              </a:spcBef>
              <a:spcAft>
                <a:spcPts val="0"/>
              </a:spcAft>
              <a:buNone/>
              <a:defRPr b="1" sz="1800">
                <a:solidFill>
                  <a:schemeClr val="accent1"/>
                </a:solidFill>
              </a:defRPr>
            </a:lvl4pPr>
            <a:lvl5pPr lvl="4" rtl="0">
              <a:spcBef>
                <a:spcPts val="0"/>
              </a:spcBef>
              <a:spcAft>
                <a:spcPts val="0"/>
              </a:spcAft>
              <a:buNone/>
              <a:defRPr b="1" sz="1800">
                <a:solidFill>
                  <a:schemeClr val="accent1"/>
                </a:solidFill>
              </a:defRPr>
            </a:lvl5pPr>
            <a:lvl6pPr lvl="5" rtl="0">
              <a:spcBef>
                <a:spcPts val="0"/>
              </a:spcBef>
              <a:spcAft>
                <a:spcPts val="0"/>
              </a:spcAft>
              <a:buNone/>
              <a:defRPr b="1" sz="1800">
                <a:solidFill>
                  <a:schemeClr val="accent1"/>
                </a:solidFill>
              </a:defRPr>
            </a:lvl6pPr>
            <a:lvl7pPr lvl="6" rtl="0">
              <a:spcBef>
                <a:spcPts val="0"/>
              </a:spcBef>
              <a:spcAft>
                <a:spcPts val="0"/>
              </a:spcAft>
              <a:buNone/>
              <a:defRPr b="1" sz="1800">
                <a:solidFill>
                  <a:schemeClr val="accent1"/>
                </a:solidFill>
              </a:defRPr>
            </a:lvl7pPr>
            <a:lvl8pPr lvl="7" rtl="0">
              <a:spcBef>
                <a:spcPts val="0"/>
              </a:spcBef>
              <a:spcAft>
                <a:spcPts val="0"/>
              </a:spcAft>
              <a:buNone/>
              <a:defRPr b="1" sz="1800">
                <a:solidFill>
                  <a:schemeClr val="accent1"/>
                </a:solidFill>
              </a:defRPr>
            </a:lvl8pPr>
            <a:lvl9pPr lvl="8" rtl="0">
              <a:spcBef>
                <a:spcPts val="0"/>
              </a:spcBef>
              <a:spcAft>
                <a:spcPts val="0"/>
              </a:spcAft>
              <a:buNone/>
              <a:defRPr b="1" sz="1800">
                <a:solidFill>
                  <a:schemeClr val="accent1"/>
                </a:solidFill>
              </a:defRPr>
            </a:lvl9pPr>
          </a:lstStyle>
          <a:p/>
        </p:txBody>
      </p:sp>
      <p:sp>
        <p:nvSpPr>
          <p:cNvPr id="167" name="Google Shape;167;p19"/>
          <p:cNvSpPr txBox="1"/>
          <p:nvPr>
            <p:ph idx="6" type="subTitle"/>
          </p:nvPr>
        </p:nvSpPr>
        <p:spPr>
          <a:xfrm>
            <a:off x="1646905" y="3784152"/>
            <a:ext cx="1708800" cy="44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chemeClr val="accent1"/>
                </a:solidFill>
              </a:defRPr>
            </a:lvl1pPr>
            <a:lvl2pPr lvl="1" rtl="0">
              <a:spcBef>
                <a:spcPts val="0"/>
              </a:spcBef>
              <a:spcAft>
                <a:spcPts val="0"/>
              </a:spcAft>
              <a:buNone/>
              <a:defRPr b="1" sz="1800">
                <a:solidFill>
                  <a:schemeClr val="accent1"/>
                </a:solidFill>
              </a:defRPr>
            </a:lvl2pPr>
            <a:lvl3pPr lvl="2" rtl="0">
              <a:spcBef>
                <a:spcPts val="0"/>
              </a:spcBef>
              <a:spcAft>
                <a:spcPts val="0"/>
              </a:spcAft>
              <a:buNone/>
              <a:defRPr b="1" sz="1800">
                <a:solidFill>
                  <a:schemeClr val="accent1"/>
                </a:solidFill>
              </a:defRPr>
            </a:lvl3pPr>
            <a:lvl4pPr lvl="3" rtl="0">
              <a:spcBef>
                <a:spcPts val="0"/>
              </a:spcBef>
              <a:spcAft>
                <a:spcPts val="0"/>
              </a:spcAft>
              <a:buNone/>
              <a:defRPr b="1" sz="1800">
                <a:solidFill>
                  <a:schemeClr val="accent1"/>
                </a:solidFill>
              </a:defRPr>
            </a:lvl4pPr>
            <a:lvl5pPr lvl="4" rtl="0">
              <a:spcBef>
                <a:spcPts val="0"/>
              </a:spcBef>
              <a:spcAft>
                <a:spcPts val="0"/>
              </a:spcAft>
              <a:buNone/>
              <a:defRPr b="1" sz="1800">
                <a:solidFill>
                  <a:schemeClr val="accent1"/>
                </a:solidFill>
              </a:defRPr>
            </a:lvl5pPr>
            <a:lvl6pPr lvl="5" rtl="0">
              <a:spcBef>
                <a:spcPts val="0"/>
              </a:spcBef>
              <a:spcAft>
                <a:spcPts val="0"/>
              </a:spcAft>
              <a:buNone/>
              <a:defRPr b="1" sz="1800">
                <a:solidFill>
                  <a:schemeClr val="accent1"/>
                </a:solidFill>
              </a:defRPr>
            </a:lvl6pPr>
            <a:lvl7pPr lvl="6" rtl="0">
              <a:spcBef>
                <a:spcPts val="0"/>
              </a:spcBef>
              <a:spcAft>
                <a:spcPts val="0"/>
              </a:spcAft>
              <a:buNone/>
              <a:defRPr b="1" sz="1800">
                <a:solidFill>
                  <a:schemeClr val="accent1"/>
                </a:solidFill>
              </a:defRPr>
            </a:lvl7pPr>
            <a:lvl8pPr lvl="7" rtl="0">
              <a:spcBef>
                <a:spcPts val="0"/>
              </a:spcBef>
              <a:spcAft>
                <a:spcPts val="0"/>
              </a:spcAft>
              <a:buNone/>
              <a:defRPr b="1" sz="1800">
                <a:solidFill>
                  <a:schemeClr val="accent1"/>
                </a:solidFill>
              </a:defRPr>
            </a:lvl8pPr>
            <a:lvl9pPr lvl="8" rtl="0">
              <a:spcBef>
                <a:spcPts val="0"/>
              </a:spcBef>
              <a:spcAft>
                <a:spcPts val="0"/>
              </a:spcAft>
              <a:buNone/>
              <a:defRPr b="1" sz="18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8">
    <p:spTree>
      <p:nvGrpSpPr>
        <p:cNvPr id="168" name="Shape 168"/>
        <p:cNvGrpSpPr/>
        <p:nvPr/>
      </p:nvGrpSpPr>
      <p:grpSpPr>
        <a:xfrm>
          <a:off x="0" y="0"/>
          <a:ext cx="0" cy="0"/>
          <a:chOff x="0" y="0"/>
          <a:chExt cx="0" cy="0"/>
        </a:xfrm>
      </p:grpSpPr>
      <p:sp>
        <p:nvSpPr>
          <p:cNvPr id="169" name="Google Shape;169;p20"/>
          <p:cNvSpPr txBox="1"/>
          <p:nvPr>
            <p:ph type="title"/>
          </p:nvPr>
        </p:nvSpPr>
        <p:spPr>
          <a:xfrm>
            <a:off x="718500" y="347795"/>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70" name="Google Shape;170;p20"/>
          <p:cNvSpPr/>
          <p:nvPr/>
        </p:nvSpPr>
        <p:spPr>
          <a:xfrm flipH="1" rot="10800000">
            <a:off x="-2536724" y="3650250"/>
            <a:ext cx="6718109" cy="2956828"/>
          </a:xfrm>
          <a:custGeom>
            <a:rect b="b" l="l" r="r" t="t"/>
            <a:pathLst>
              <a:path extrusionOk="0" h="140902" w="303027">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idx="1" type="subTitle"/>
          </p:nvPr>
        </p:nvSpPr>
        <p:spPr>
          <a:xfrm>
            <a:off x="612900" y="1169725"/>
            <a:ext cx="3933000" cy="3437400"/>
          </a:xfrm>
          <a:prstGeom prst="rect">
            <a:avLst/>
          </a:prstGeom>
          <a:noFill/>
        </p:spPr>
        <p:txBody>
          <a:bodyPr anchorCtr="0" anchor="t" bIns="91425" lIns="91425" spcFirstLastPara="1" rIns="91425" wrap="square" tIns="91425">
            <a:noAutofit/>
          </a:bodyPr>
          <a:lstStyle>
            <a:lvl1pPr lvl="0" algn="l">
              <a:spcBef>
                <a:spcPts val="0"/>
              </a:spcBef>
              <a:spcAft>
                <a:spcPts val="0"/>
              </a:spcAft>
              <a:buNone/>
              <a:defRPr sz="1300"/>
            </a:lvl1pPr>
            <a:lvl2pPr lvl="1">
              <a:spcBef>
                <a:spcPts val="0"/>
              </a:spcBef>
              <a:spcAft>
                <a:spcPts val="0"/>
              </a:spcAft>
              <a:buNone/>
              <a:defRPr sz="1300"/>
            </a:lvl2pPr>
            <a:lvl3pPr lvl="2">
              <a:spcBef>
                <a:spcPts val="0"/>
              </a:spcBef>
              <a:spcAft>
                <a:spcPts val="0"/>
              </a:spcAft>
              <a:buNone/>
              <a:defRPr sz="1300"/>
            </a:lvl3pPr>
            <a:lvl4pPr lvl="3">
              <a:spcBef>
                <a:spcPts val="0"/>
              </a:spcBef>
              <a:spcAft>
                <a:spcPts val="0"/>
              </a:spcAft>
              <a:buNone/>
              <a:defRPr sz="1300"/>
            </a:lvl4pPr>
            <a:lvl5pPr lvl="4">
              <a:spcBef>
                <a:spcPts val="0"/>
              </a:spcBef>
              <a:spcAft>
                <a:spcPts val="0"/>
              </a:spcAft>
              <a:buNone/>
              <a:defRPr sz="1300"/>
            </a:lvl5pPr>
            <a:lvl6pPr lvl="5">
              <a:spcBef>
                <a:spcPts val="0"/>
              </a:spcBef>
              <a:spcAft>
                <a:spcPts val="0"/>
              </a:spcAft>
              <a:buNone/>
              <a:defRPr sz="1300"/>
            </a:lvl6pPr>
            <a:lvl7pPr lvl="6">
              <a:spcBef>
                <a:spcPts val="0"/>
              </a:spcBef>
              <a:spcAft>
                <a:spcPts val="0"/>
              </a:spcAft>
              <a:buNone/>
              <a:defRPr sz="1300"/>
            </a:lvl7pPr>
            <a:lvl8pPr lvl="7">
              <a:spcBef>
                <a:spcPts val="0"/>
              </a:spcBef>
              <a:spcAft>
                <a:spcPts val="0"/>
              </a:spcAft>
              <a:buNone/>
              <a:defRPr sz="1300"/>
            </a:lvl8pPr>
            <a:lvl9pPr lvl="8">
              <a:spcBef>
                <a:spcPts val="0"/>
              </a:spcBef>
              <a:spcAft>
                <a:spcPts val="0"/>
              </a:spcAft>
              <a:buNone/>
              <a:defRPr sz="1300"/>
            </a:lvl9pPr>
          </a:lstStyle>
          <a:p/>
        </p:txBody>
      </p:sp>
      <p:sp>
        <p:nvSpPr>
          <p:cNvPr id="172" name="Google Shape;172;p20"/>
          <p:cNvSpPr txBox="1"/>
          <p:nvPr>
            <p:ph idx="2" type="subTitle"/>
          </p:nvPr>
        </p:nvSpPr>
        <p:spPr>
          <a:xfrm>
            <a:off x="4589425" y="1169725"/>
            <a:ext cx="3839700" cy="3437400"/>
          </a:xfrm>
          <a:prstGeom prst="rect">
            <a:avLst/>
          </a:prstGeom>
          <a:noFill/>
        </p:spPr>
        <p:txBody>
          <a:bodyPr anchorCtr="0" anchor="t" bIns="91425" lIns="91425" spcFirstLastPara="1" rIns="91425" wrap="square" tIns="91425">
            <a:noAutofit/>
          </a:bodyPr>
          <a:lstStyle>
            <a:lvl1pPr lvl="0" rtl="0" algn="l">
              <a:spcBef>
                <a:spcPts val="0"/>
              </a:spcBef>
              <a:spcAft>
                <a:spcPts val="0"/>
              </a:spcAft>
              <a:buNone/>
              <a:defRPr sz="1300"/>
            </a:lvl1pPr>
            <a:lvl2pPr lvl="1" rtl="0">
              <a:spcBef>
                <a:spcPts val="0"/>
              </a:spcBef>
              <a:spcAft>
                <a:spcPts val="0"/>
              </a:spcAft>
              <a:buNone/>
              <a:defRPr sz="1300"/>
            </a:lvl2pPr>
            <a:lvl3pPr lvl="2" rtl="0">
              <a:spcBef>
                <a:spcPts val="0"/>
              </a:spcBef>
              <a:spcAft>
                <a:spcPts val="0"/>
              </a:spcAft>
              <a:buNone/>
              <a:defRPr sz="1300"/>
            </a:lvl3pPr>
            <a:lvl4pPr lvl="3" rtl="0">
              <a:spcBef>
                <a:spcPts val="0"/>
              </a:spcBef>
              <a:spcAft>
                <a:spcPts val="0"/>
              </a:spcAft>
              <a:buNone/>
              <a:defRPr sz="1300"/>
            </a:lvl4pPr>
            <a:lvl5pPr lvl="4" rtl="0">
              <a:spcBef>
                <a:spcPts val="0"/>
              </a:spcBef>
              <a:spcAft>
                <a:spcPts val="0"/>
              </a:spcAft>
              <a:buNone/>
              <a:defRPr sz="1300"/>
            </a:lvl5pPr>
            <a:lvl6pPr lvl="5" rtl="0">
              <a:spcBef>
                <a:spcPts val="0"/>
              </a:spcBef>
              <a:spcAft>
                <a:spcPts val="0"/>
              </a:spcAft>
              <a:buNone/>
              <a:defRPr sz="1300"/>
            </a:lvl6pPr>
            <a:lvl7pPr lvl="6" rtl="0">
              <a:spcBef>
                <a:spcPts val="0"/>
              </a:spcBef>
              <a:spcAft>
                <a:spcPts val="0"/>
              </a:spcAft>
              <a:buNone/>
              <a:defRPr sz="1300"/>
            </a:lvl7pPr>
            <a:lvl8pPr lvl="7" rtl="0">
              <a:spcBef>
                <a:spcPts val="0"/>
              </a:spcBef>
              <a:spcAft>
                <a:spcPts val="0"/>
              </a:spcAft>
              <a:buNone/>
              <a:defRPr sz="1300"/>
            </a:lvl8pPr>
            <a:lvl9pPr lvl="8" rtl="0">
              <a:spcBef>
                <a:spcPts val="0"/>
              </a:spcBef>
              <a:spcAft>
                <a:spcPts val="0"/>
              </a:spcAft>
              <a:buNone/>
              <a:defRPr sz="13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grpSp>
        <p:nvGrpSpPr>
          <p:cNvPr id="14" name="Google Shape;14;p3"/>
          <p:cNvGrpSpPr/>
          <p:nvPr/>
        </p:nvGrpSpPr>
        <p:grpSpPr>
          <a:xfrm>
            <a:off x="826471" y="531945"/>
            <a:ext cx="7491057" cy="4079610"/>
            <a:chOff x="841175" y="1036025"/>
            <a:chExt cx="5753500" cy="3133100"/>
          </a:xfrm>
        </p:grpSpPr>
        <p:sp>
          <p:nvSpPr>
            <p:cNvPr id="15" name="Google Shape;15;p3"/>
            <p:cNvSpPr/>
            <p:nvPr/>
          </p:nvSpPr>
          <p:spPr>
            <a:xfrm>
              <a:off x="841175" y="1036025"/>
              <a:ext cx="5753500" cy="3133100"/>
            </a:xfrm>
            <a:custGeom>
              <a:rect b="b" l="l" r="r" t="t"/>
              <a:pathLst>
                <a:path extrusionOk="0" h="125324" w="23014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751925" y="1176225"/>
              <a:ext cx="712150" cy="591475"/>
            </a:xfrm>
            <a:custGeom>
              <a:rect b="b" l="l" r="r" t="t"/>
              <a:pathLst>
                <a:path extrusionOk="0" h="23659" w="28486">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
          <p:cNvSpPr txBox="1"/>
          <p:nvPr>
            <p:ph type="title"/>
          </p:nvPr>
        </p:nvSpPr>
        <p:spPr>
          <a:xfrm>
            <a:off x="1890000" y="2445890"/>
            <a:ext cx="5364000" cy="47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3600"/>
              <a:buNone/>
              <a:defRPr sz="3600">
                <a:solidFill>
                  <a:schemeClr val="accent1"/>
                </a:solidFill>
              </a:defRPr>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p:txBody>
      </p:sp>
      <p:sp>
        <p:nvSpPr>
          <p:cNvPr id="18" name="Google Shape;18;p3"/>
          <p:cNvSpPr txBox="1"/>
          <p:nvPr>
            <p:ph hasCustomPrompt="1" idx="2" type="title"/>
          </p:nvPr>
        </p:nvSpPr>
        <p:spPr>
          <a:xfrm>
            <a:off x="3931500" y="1884600"/>
            <a:ext cx="1281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
    <p:spTree>
      <p:nvGrpSpPr>
        <p:cNvPr id="173" name="Shape 173"/>
        <p:cNvGrpSpPr/>
        <p:nvPr/>
      </p:nvGrpSpPr>
      <p:grpSpPr>
        <a:xfrm>
          <a:off x="0" y="0"/>
          <a:ext cx="0" cy="0"/>
          <a:chOff x="0" y="0"/>
          <a:chExt cx="0" cy="0"/>
        </a:xfrm>
      </p:grpSpPr>
      <p:sp>
        <p:nvSpPr>
          <p:cNvPr id="174" name="Google Shape;174;p21"/>
          <p:cNvSpPr/>
          <p:nvPr/>
        </p:nvSpPr>
        <p:spPr>
          <a:xfrm>
            <a:off x="586825" y="0"/>
            <a:ext cx="6039251" cy="1257950"/>
          </a:xfrm>
          <a:custGeom>
            <a:rect b="b" l="l" r="r" t="t"/>
            <a:pathLst>
              <a:path extrusionOk="0" h="14086" w="67625">
                <a:moveTo>
                  <a:pt x="0" y="0"/>
                </a:moveTo>
                <a:cubicBezTo>
                  <a:pt x="402" y="4113"/>
                  <a:pt x="2448" y="8075"/>
                  <a:pt x="5668" y="10680"/>
                </a:cubicBezTo>
                <a:cubicBezTo>
                  <a:pt x="8424" y="12907"/>
                  <a:pt x="11971" y="14085"/>
                  <a:pt x="15507" y="14085"/>
                </a:cubicBezTo>
                <a:cubicBezTo>
                  <a:pt x="17301" y="14085"/>
                  <a:pt x="19092" y="13782"/>
                  <a:pt x="20776" y="13158"/>
                </a:cubicBezTo>
                <a:cubicBezTo>
                  <a:pt x="24326" y="11848"/>
                  <a:pt x="27347" y="9253"/>
                  <a:pt x="31004" y="8278"/>
                </a:cubicBezTo>
                <a:cubicBezTo>
                  <a:pt x="32201" y="7958"/>
                  <a:pt x="33406" y="7822"/>
                  <a:pt x="34617" y="7822"/>
                </a:cubicBezTo>
                <a:cubicBezTo>
                  <a:pt x="41471" y="7822"/>
                  <a:pt x="48519" y="12169"/>
                  <a:pt x="55292" y="12169"/>
                </a:cubicBezTo>
                <a:cubicBezTo>
                  <a:pt x="56756" y="12169"/>
                  <a:pt x="58207" y="11966"/>
                  <a:pt x="59641" y="11472"/>
                </a:cubicBezTo>
                <a:cubicBezTo>
                  <a:pt x="64328" y="9852"/>
                  <a:pt x="67624" y="4931"/>
                  <a:pt x="67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152400" y="0"/>
            <a:ext cx="2499379" cy="4426045"/>
          </a:xfrm>
          <a:custGeom>
            <a:rect b="b" l="l" r="r" t="t"/>
            <a:pathLst>
              <a:path extrusionOk="0" h="49561" w="27987">
                <a:moveTo>
                  <a:pt x="0" y="0"/>
                </a:moveTo>
                <a:lnTo>
                  <a:pt x="0" y="47737"/>
                </a:lnTo>
                <a:cubicBezTo>
                  <a:pt x="1387" y="48842"/>
                  <a:pt x="3097" y="49560"/>
                  <a:pt x="4802" y="49560"/>
                </a:cubicBezTo>
                <a:cubicBezTo>
                  <a:pt x="5401" y="49560"/>
                  <a:pt x="5998" y="49472"/>
                  <a:pt x="6582" y="49280"/>
                </a:cubicBezTo>
                <a:cubicBezTo>
                  <a:pt x="10792" y="47899"/>
                  <a:pt x="11863" y="42419"/>
                  <a:pt x="11416" y="38011"/>
                </a:cubicBezTo>
                <a:cubicBezTo>
                  <a:pt x="10964" y="33609"/>
                  <a:pt x="9791" y="28815"/>
                  <a:pt x="12031" y="24996"/>
                </a:cubicBezTo>
                <a:cubicBezTo>
                  <a:pt x="14468" y="20852"/>
                  <a:pt x="19922" y="19648"/>
                  <a:pt x="23361" y="16286"/>
                </a:cubicBezTo>
                <a:cubicBezTo>
                  <a:pt x="27286" y="12467"/>
                  <a:pt x="27987" y="6013"/>
                  <a:pt x="25646" y="1066"/>
                </a:cubicBezTo>
                <a:cubicBezTo>
                  <a:pt x="25473" y="696"/>
                  <a:pt x="25285" y="340"/>
                  <a:pt x="25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txBox="1"/>
          <p:nvPr>
            <p:ph type="title"/>
          </p:nvPr>
        </p:nvSpPr>
        <p:spPr>
          <a:xfrm>
            <a:off x="718500" y="357727"/>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
    <p:spTree>
      <p:nvGrpSpPr>
        <p:cNvPr id="177" name="Shape 177"/>
        <p:cNvGrpSpPr/>
        <p:nvPr/>
      </p:nvGrpSpPr>
      <p:grpSpPr>
        <a:xfrm>
          <a:off x="0" y="0"/>
          <a:ext cx="0" cy="0"/>
          <a:chOff x="0" y="0"/>
          <a:chExt cx="0" cy="0"/>
        </a:xfrm>
      </p:grpSpPr>
      <p:sp>
        <p:nvSpPr>
          <p:cNvPr id="178" name="Google Shape;178;p22"/>
          <p:cNvSpPr/>
          <p:nvPr/>
        </p:nvSpPr>
        <p:spPr>
          <a:xfrm>
            <a:off x="4629151" y="-8276"/>
            <a:ext cx="4094287" cy="1647149"/>
          </a:xfrm>
          <a:custGeom>
            <a:rect b="b" l="l" r="r" t="t"/>
            <a:pathLst>
              <a:path extrusionOk="0" h="28076" w="69788">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7561274" y="2136"/>
            <a:ext cx="1582738" cy="1405167"/>
          </a:xfrm>
          <a:custGeom>
            <a:rect b="b" l="l" r="r" t="t"/>
            <a:pathLst>
              <a:path extrusionOk="0" h="21714" w="24458">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
    <p:spTree>
      <p:nvGrpSpPr>
        <p:cNvPr id="181" name="Shape 181"/>
        <p:cNvGrpSpPr/>
        <p:nvPr/>
      </p:nvGrpSpPr>
      <p:grpSpPr>
        <a:xfrm>
          <a:off x="0" y="0"/>
          <a:ext cx="0" cy="0"/>
          <a:chOff x="0" y="0"/>
          <a:chExt cx="0" cy="0"/>
        </a:xfrm>
      </p:grpSpPr>
      <p:sp>
        <p:nvSpPr>
          <p:cNvPr id="182" name="Google Shape;182;p23"/>
          <p:cNvSpPr/>
          <p:nvPr/>
        </p:nvSpPr>
        <p:spPr>
          <a:xfrm>
            <a:off x="4207250" y="-8283"/>
            <a:ext cx="4516156" cy="1816868"/>
          </a:xfrm>
          <a:custGeom>
            <a:rect b="b" l="l" r="r" t="t"/>
            <a:pathLst>
              <a:path extrusionOk="0" h="28076" w="69788">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7561274" y="2136"/>
            <a:ext cx="1582738" cy="1405167"/>
          </a:xfrm>
          <a:custGeom>
            <a:rect b="b" l="l" r="r" t="t"/>
            <a:pathLst>
              <a:path extrusionOk="0" h="21714" w="24458">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5" name="Google Shape;185;p23"/>
          <p:cNvSpPr txBox="1"/>
          <p:nvPr>
            <p:ph idx="1" type="subTitle"/>
          </p:nvPr>
        </p:nvSpPr>
        <p:spPr>
          <a:xfrm>
            <a:off x="6178825" y="1739225"/>
            <a:ext cx="2246400" cy="301800"/>
          </a:xfrm>
          <a:prstGeom prst="rect">
            <a:avLst/>
          </a:prstGeom>
        </p:spPr>
        <p:txBody>
          <a:bodyPr anchorCtr="0" anchor="t" bIns="91425" lIns="91425" spcFirstLastPara="1" rIns="91425" wrap="square" tIns="91425">
            <a:noAutofit/>
          </a:bodyPr>
          <a:lstStyle>
            <a:lvl1pPr lvl="0" algn="l">
              <a:spcBef>
                <a:spcPts val="0"/>
              </a:spcBef>
              <a:spcAft>
                <a:spcPts val="0"/>
              </a:spcAft>
              <a:buNone/>
              <a:defRPr b="1" sz="1700">
                <a:solidFill>
                  <a:schemeClr val="accent1"/>
                </a:solidFill>
              </a:defRPr>
            </a:lvl1pPr>
            <a:lvl2pPr lvl="1">
              <a:spcBef>
                <a:spcPts val="0"/>
              </a:spcBef>
              <a:spcAft>
                <a:spcPts val="0"/>
              </a:spcAft>
              <a:buNone/>
              <a:defRPr sz="1700"/>
            </a:lvl2pPr>
            <a:lvl3pPr lvl="2">
              <a:spcBef>
                <a:spcPts val="0"/>
              </a:spcBef>
              <a:spcAft>
                <a:spcPts val="0"/>
              </a:spcAft>
              <a:buNone/>
              <a:defRPr sz="1700"/>
            </a:lvl3pPr>
            <a:lvl4pPr lvl="3">
              <a:spcBef>
                <a:spcPts val="0"/>
              </a:spcBef>
              <a:spcAft>
                <a:spcPts val="0"/>
              </a:spcAft>
              <a:buNone/>
              <a:defRPr sz="1700"/>
            </a:lvl4pPr>
            <a:lvl5pPr lvl="4">
              <a:spcBef>
                <a:spcPts val="0"/>
              </a:spcBef>
              <a:spcAft>
                <a:spcPts val="0"/>
              </a:spcAft>
              <a:buNone/>
              <a:defRPr sz="1700"/>
            </a:lvl5pPr>
            <a:lvl6pPr lvl="5">
              <a:spcBef>
                <a:spcPts val="0"/>
              </a:spcBef>
              <a:spcAft>
                <a:spcPts val="0"/>
              </a:spcAft>
              <a:buNone/>
              <a:defRPr sz="1700"/>
            </a:lvl6pPr>
            <a:lvl7pPr lvl="6">
              <a:spcBef>
                <a:spcPts val="0"/>
              </a:spcBef>
              <a:spcAft>
                <a:spcPts val="0"/>
              </a:spcAft>
              <a:buNone/>
              <a:defRPr sz="1700"/>
            </a:lvl7pPr>
            <a:lvl8pPr lvl="7">
              <a:spcBef>
                <a:spcPts val="0"/>
              </a:spcBef>
              <a:spcAft>
                <a:spcPts val="0"/>
              </a:spcAft>
              <a:buNone/>
              <a:defRPr sz="1700"/>
            </a:lvl8pPr>
            <a:lvl9pPr lvl="8">
              <a:spcBef>
                <a:spcPts val="0"/>
              </a:spcBef>
              <a:spcAft>
                <a:spcPts val="0"/>
              </a:spcAft>
              <a:buNone/>
              <a:defRPr sz="1700"/>
            </a:lvl9pPr>
          </a:lstStyle>
          <a:p/>
        </p:txBody>
      </p:sp>
      <p:sp>
        <p:nvSpPr>
          <p:cNvPr id="186" name="Google Shape;186;p23"/>
          <p:cNvSpPr txBox="1"/>
          <p:nvPr>
            <p:ph idx="2" type="subTitle"/>
          </p:nvPr>
        </p:nvSpPr>
        <p:spPr>
          <a:xfrm>
            <a:off x="6178825" y="2177450"/>
            <a:ext cx="2246400" cy="13320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87" name="Google Shape;187;p23"/>
          <p:cNvSpPr txBox="1"/>
          <p:nvPr>
            <p:ph idx="3" type="subTitle"/>
          </p:nvPr>
        </p:nvSpPr>
        <p:spPr>
          <a:xfrm>
            <a:off x="6493575" y="3624475"/>
            <a:ext cx="1931700" cy="301800"/>
          </a:xfrm>
          <a:prstGeom prst="rect">
            <a:avLst/>
          </a:prstGeom>
        </p:spPr>
        <p:txBody>
          <a:bodyPr anchorCtr="0" anchor="t" bIns="91425" lIns="91425" spcFirstLastPara="1" rIns="91425" wrap="square" tIns="91425">
            <a:noAutofit/>
          </a:bodyPr>
          <a:lstStyle>
            <a:lvl1pPr lvl="0" algn="l">
              <a:spcBef>
                <a:spcPts val="0"/>
              </a:spcBef>
              <a:spcAft>
                <a:spcPts val="0"/>
              </a:spcAft>
              <a:buNone/>
              <a:defRPr b="1" sz="1300">
                <a:solidFill>
                  <a:schemeClr val="accent1"/>
                </a:solidFill>
              </a:defRPr>
            </a:lvl1pPr>
            <a:lvl2pPr lvl="1" algn="l">
              <a:spcBef>
                <a:spcPts val="0"/>
              </a:spcBef>
              <a:spcAft>
                <a:spcPts val="0"/>
              </a:spcAft>
              <a:buNone/>
              <a:defRPr b="1" sz="1300">
                <a:solidFill>
                  <a:schemeClr val="accent1"/>
                </a:solidFill>
              </a:defRPr>
            </a:lvl2pPr>
            <a:lvl3pPr lvl="2" algn="l">
              <a:spcBef>
                <a:spcPts val="0"/>
              </a:spcBef>
              <a:spcAft>
                <a:spcPts val="0"/>
              </a:spcAft>
              <a:buNone/>
              <a:defRPr b="1" sz="1300">
                <a:solidFill>
                  <a:schemeClr val="accent1"/>
                </a:solidFill>
              </a:defRPr>
            </a:lvl3pPr>
            <a:lvl4pPr lvl="3" algn="l">
              <a:spcBef>
                <a:spcPts val="0"/>
              </a:spcBef>
              <a:spcAft>
                <a:spcPts val="0"/>
              </a:spcAft>
              <a:buNone/>
              <a:defRPr b="1" sz="1300">
                <a:solidFill>
                  <a:schemeClr val="accent1"/>
                </a:solidFill>
              </a:defRPr>
            </a:lvl4pPr>
            <a:lvl5pPr lvl="4" algn="l">
              <a:spcBef>
                <a:spcPts val="0"/>
              </a:spcBef>
              <a:spcAft>
                <a:spcPts val="0"/>
              </a:spcAft>
              <a:buNone/>
              <a:defRPr b="1" sz="1300">
                <a:solidFill>
                  <a:schemeClr val="accent1"/>
                </a:solidFill>
              </a:defRPr>
            </a:lvl5pPr>
            <a:lvl6pPr lvl="5" algn="l">
              <a:spcBef>
                <a:spcPts val="0"/>
              </a:spcBef>
              <a:spcAft>
                <a:spcPts val="0"/>
              </a:spcAft>
              <a:buNone/>
              <a:defRPr b="1" sz="1300">
                <a:solidFill>
                  <a:schemeClr val="accent1"/>
                </a:solidFill>
              </a:defRPr>
            </a:lvl6pPr>
            <a:lvl7pPr lvl="6" algn="l">
              <a:spcBef>
                <a:spcPts val="0"/>
              </a:spcBef>
              <a:spcAft>
                <a:spcPts val="0"/>
              </a:spcAft>
              <a:buNone/>
              <a:defRPr b="1" sz="1300">
                <a:solidFill>
                  <a:schemeClr val="accent1"/>
                </a:solidFill>
              </a:defRPr>
            </a:lvl7pPr>
            <a:lvl8pPr lvl="7" algn="l">
              <a:spcBef>
                <a:spcPts val="0"/>
              </a:spcBef>
              <a:spcAft>
                <a:spcPts val="0"/>
              </a:spcAft>
              <a:buNone/>
              <a:defRPr b="1" sz="1300">
                <a:solidFill>
                  <a:schemeClr val="accent1"/>
                </a:solidFill>
              </a:defRPr>
            </a:lvl8pPr>
            <a:lvl9pPr lvl="8" algn="l">
              <a:spcBef>
                <a:spcPts val="0"/>
              </a:spcBef>
              <a:spcAft>
                <a:spcPts val="0"/>
              </a:spcAft>
              <a:buNone/>
              <a:defRPr b="1" sz="1300">
                <a:solidFill>
                  <a:schemeClr val="accent1"/>
                </a:solidFill>
              </a:defRPr>
            </a:lvl9pPr>
          </a:lstStyle>
          <a:p/>
        </p:txBody>
      </p:sp>
      <p:sp>
        <p:nvSpPr>
          <p:cNvPr id="188" name="Google Shape;188;p23"/>
          <p:cNvSpPr txBox="1"/>
          <p:nvPr>
            <p:ph idx="4" type="subTitle"/>
          </p:nvPr>
        </p:nvSpPr>
        <p:spPr>
          <a:xfrm>
            <a:off x="6493575" y="4005475"/>
            <a:ext cx="1962900" cy="3018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1" sz="1300">
                <a:solidFill>
                  <a:schemeClr val="accent4"/>
                </a:solidFill>
              </a:defRPr>
            </a:lvl1pPr>
            <a:lvl2pPr lvl="1" rtl="0">
              <a:spcBef>
                <a:spcPts val="0"/>
              </a:spcBef>
              <a:spcAft>
                <a:spcPts val="0"/>
              </a:spcAft>
              <a:buNone/>
              <a:defRPr b="1" sz="1300">
                <a:solidFill>
                  <a:schemeClr val="accent4"/>
                </a:solidFill>
              </a:defRPr>
            </a:lvl2pPr>
            <a:lvl3pPr lvl="2" rtl="0">
              <a:spcBef>
                <a:spcPts val="0"/>
              </a:spcBef>
              <a:spcAft>
                <a:spcPts val="0"/>
              </a:spcAft>
              <a:buNone/>
              <a:defRPr b="1" sz="1300">
                <a:solidFill>
                  <a:schemeClr val="accent4"/>
                </a:solidFill>
              </a:defRPr>
            </a:lvl3pPr>
            <a:lvl4pPr lvl="3" rtl="0">
              <a:spcBef>
                <a:spcPts val="0"/>
              </a:spcBef>
              <a:spcAft>
                <a:spcPts val="0"/>
              </a:spcAft>
              <a:buNone/>
              <a:defRPr b="1" sz="1300">
                <a:solidFill>
                  <a:schemeClr val="accent4"/>
                </a:solidFill>
              </a:defRPr>
            </a:lvl4pPr>
            <a:lvl5pPr lvl="4" rtl="0">
              <a:spcBef>
                <a:spcPts val="0"/>
              </a:spcBef>
              <a:spcAft>
                <a:spcPts val="0"/>
              </a:spcAft>
              <a:buNone/>
              <a:defRPr b="1" sz="1300">
                <a:solidFill>
                  <a:schemeClr val="accent4"/>
                </a:solidFill>
              </a:defRPr>
            </a:lvl5pPr>
            <a:lvl6pPr lvl="5" rtl="0">
              <a:spcBef>
                <a:spcPts val="0"/>
              </a:spcBef>
              <a:spcAft>
                <a:spcPts val="0"/>
              </a:spcAft>
              <a:buNone/>
              <a:defRPr b="1" sz="1300">
                <a:solidFill>
                  <a:schemeClr val="accent4"/>
                </a:solidFill>
              </a:defRPr>
            </a:lvl6pPr>
            <a:lvl7pPr lvl="6" rtl="0">
              <a:spcBef>
                <a:spcPts val="0"/>
              </a:spcBef>
              <a:spcAft>
                <a:spcPts val="0"/>
              </a:spcAft>
              <a:buNone/>
              <a:defRPr b="1" sz="1300">
                <a:solidFill>
                  <a:schemeClr val="accent4"/>
                </a:solidFill>
              </a:defRPr>
            </a:lvl7pPr>
            <a:lvl8pPr lvl="7" rtl="0">
              <a:spcBef>
                <a:spcPts val="0"/>
              </a:spcBef>
              <a:spcAft>
                <a:spcPts val="0"/>
              </a:spcAft>
              <a:buNone/>
              <a:defRPr b="1" sz="1300">
                <a:solidFill>
                  <a:schemeClr val="accent4"/>
                </a:solidFill>
              </a:defRPr>
            </a:lvl8pPr>
            <a:lvl9pPr lvl="8" rtl="0">
              <a:spcBef>
                <a:spcPts val="0"/>
              </a:spcBef>
              <a:spcAft>
                <a:spcPts val="0"/>
              </a:spcAft>
              <a:buNone/>
              <a:defRPr b="1" sz="1300">
                <a:solidFill>
                  <a:schemeClr val="accent4"/>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2">
    <p:spTree>
      <p:nvGrpSpPr>
        <p:cNvPr id="189" name="Shape 189"/>
        <p:cNvGrpSpPr/>
        <p:nvPr/>
      </p:nvGrpSpPr>
      <p:grpSpPr>
        <a:xfrm>
          <a:off x="0" y="0"/>
          <a:ext cx="0" cy="0"/>
          <a:chOff x="0" y="0"/>
          <a:chExt cx="0" cy="0"/>
        </a:xfrm>
      </p:grpSpPr>
      <p:sp>
        <p:nvSpPr>
          <p:cNvPr id="190" name="Google Shape;190;p24"/>
          <p:cNvSpPr txBox="1"/>
          <p:nvPr>
            <p:ph type="title"/>
          </p:nvPr>
        </p:nvSpPr>
        <p:spPr>
          <a:xfrm>
            <a:off x="7184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91" name="Google Shape;191;p24"/>
          <p:cNvSpPr/>
          <p:nvPr/>
        </p:nvSpPr>
        <p:spPr>
          <a:xfrm>
            <a:off x="2524035" y="3756232"/>
            <a:ext cx="6908208" cy="1700729"/>
          </a:xfrm>
          <a:custGeom>
            <a:rect b="b" l="l" r="r" t="t"/>
            <a:pathLst>
              <a:path extrusionOk="0" h="21887" w="88903">
                <a:moveTo>
                  <a:pt x="62470" y="0"/>
                </a:moveTo>
                <a:cubicBezTo>
                  <a:pt x="59743" y="0"/>
                  <a:pt x="57030" y="444"/>
                  <a:pt x="54481" y="1385"/>
                </a:cubicBezTo>
                <a:cubicBezTo>
                  <a:pt x="50266" y="2939"/>
                  <a:pt x="46605" y="5732"/>
                  <a:pt x="42217" y="6794"/>
                </a:cubicBezTo>
                <a:cubicBezTo>
                  <a:pt x="40681" y="7165"/>
                  <a:pt x="39131" y="7309"/>
                  <a:pt x="37571" y="7309"/>
                </a:cubicBezTo>
                <a:cubicBezTo>
                  <a:pt x="32039" y="7309"/>
                  <a:pt x="26379" y="5490"/>
                  <a:pt x="20753" y="5490"/>
                </a:cubicBezTo>
                <a:cubicBezTo>
                  <a:pt x="20319" y="5490"/>
                  <a:pt x="19885" y="5501"/>
                  <a:pt x="19451" y="5524"/>
                </a:cubicBezTo>
                <a:cubicBezTo>
                  <a:pt x="13098" y="5864"/>
                  <a:pt x="6998" y="9064"/>
                  <a:pt x="3388" y="13954"/>
                </a:cubicBezTo>
                <a:cubicBezTo>
                  <a:pt x="1641" y="16321"/>
                  <a:pt x="498" y="19058"/>
                  <a:pt x="0" y="21887"/>
                </a:cubicBezTo>
                <a:lnTo>
                  <a:pt x="88903" y="21887"/>
                </a:lnTo>
                <a:cubicBezTo>
                  <a:pt x="87328" y="15209"/>
                  <a:pt x="83494" y="8937"/>
                  <a:pt x="77669" y="4813"/>
                </a:cubicBezTo>
                <a:cubicBezTo>
                  <a:pt x="73335" y="1745"/>
                  <a:pt x="67876" y="0"/>
                  <a:pt x="624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7844296" y="3435620"/>
            <a:ext cx="1149179" cy="1102012"/>
          </a:xfrm>
          <a:custGeom>
            <a:rect b="b" l="l" r="r" t="t"/>
            <a:pathLst>
              <a:path extrusionOk="0" h="14182" w="14789">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3">
    <p:spTree>
      <p:nvGrpSpPr>
        <p:cNvPr id="193" name="Shape 193"/>
        <p:cNvGrpSpPr/>
        <p:nvPr/>
      </p:nvGrpSpPr>
      <p:grpSpPr>
        <a:xfrm>
          <a:off x="0" y="0"/>
          <a:ext cx="0" cy="0"/>
          <a:chOff x="0" y="0"/>
          <a:chExt cx="0" cy="0"/>
        </a:xfrm>
      </p:grpSpPr>
      <p:sp>
        <p:nvSpPr>
          <p:cNvPr id="194" name="Google Shape;194;p25"/>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95" name="Google Shape;195;p25"/>
          <p:cNvSpPr/>
          <p:nvPr/>
        </p:nvSpPr>
        <p:spPr>
          <a:xfrm rot="-5033328">
            <a:off x="5726121" y="-1510411"/>
            <a:ext cx="5233712" cy="4453469"/>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rot="5875358">
            <a:off x="-2005558" y="1369695"/>
            <a:ext cx="5233775" cy="4453523"/>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4">
    <p:spTree>
      <p:nvGrpSpPr>
        <p:cNvPr id="197" name="Shape 197"/>
        <p:cNvGrpSpPr/>
        <p:nvPr/>
      </p:nvGrpSpPr>
      <p:grpSpPr>
        <a:xfrm>
          <a:off x="0" y="0"/>
          <a:ext cx="0" cy="0"/>
          <a:chOff x="0" y="0"/>
          <a:chExt cx="0" cy="0"/>
        </a:xfrm>
      </p:grpSpPr>
      <p:sp>
        <p:nvSpPr>
          <p:cNvPr id="198" name="Google Shape;198;p26"/>
          <p:cNvSpPr/>
          <p:nvPr/>
        </p:nvSpPr>
        <p:spPr>
          <a:xfrm>
            <a:off x="-2042500" y="-2466975"/>
            <a:ext cx="3914100" cy="391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200" name="Google Shape;200;p26"/>
          <p:cNvSpPr/>
          <p:nvPr/>
        </p:nvSpPr>
        <p:spPr>
          <a:xfrm>
            <a:off x="2496700" y="884775"/>
            <a:ext cx="41874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6"/>
          <p:cNvGrpSpPr/>
          <p:nvPr/>
        </p:nvGrpSpPr>
        <p:grpSpPr>
          <a:xfrm>
            <a:off x="7295033" y="-205427"/>
            <a:ext cx="1715694" cy="934604"/>
            <a:chOff x="841175" y="1036025"/>
            <a:chExt cx="5753500" cy="3133100"/>
          </a:xfrm>
        </p:grpSpPr>
        <p:sp>
          <p:nvSpPr>
            <p:cNvPr id="202" name="Google Shape;202;p26"/>
            <p:cNvSpPr/>
            <p:nvPr/>
          </p:nvSpPr>
          <p:spPr>
            <a:xfrm>
              <a:off x="841175" y="1036025"/>
              <a:ext cx="5753500" cy="3133100"/>
            </a:xfrm>
            <a:custGeom>
              <a:rect b="b" l="l" r="r" t="t"/>
              <a:pathLst>
                <a:path extrusionOk="0" h="125324" w="23014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4751925" y="1176225"/>
              <a:ext cx="712150" cy="591475"/>
            </a:xfrm>
            <a:custGeom>
              <a:rect b="b" l="l" r="r" t="t"/>
              <a:pathLst>
                <a:path extrusionOk="0" h="23659" w="28486">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5">
    <p:spTree>
      <p:nvGrpSpPr>
        <p:cNvPr id="204" name="Shape 204"/>
        <p:cNvGrpSpPr/>
        <p:nvPr/>
      </p:nvGrpSpPr>
      <p:grpSpPr>
        <a:xfrm>
          <a:off x="0" y="0"/>
          <a:ext cx="0" cy="0"/>
          <a:chOff x="0" y="0"/>
          <a:chExt cx="0" cy="0"/>
        </a:xfrm>
      </p:grpSpPr>
      <p:sp>
        <p:nvSpPr>
          <p:cNvPr id="205" name="Google Shape;205;p27"/>
          <p:cNvSpPr/>
          <p:nvPr/>
        </p:nvSpPr>
        <p:spPr>
          <a:xfrm rot="9129524">
            <a:off x="-257809" y="3284194"/>
            <a:ext cx="3588893" cy="3021822"/>
          </a:xfrm>
          <a:custGeom>
            <a:rect b="b" l="l" r="r" t="t"/>
            <a:pathLst>
              <a:path extrusionOk="0" h="120879" w="143563">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925150" y="3529650"/>
            <a:ext cx="723900" cy="523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txBox="1"/>
          <p:nvPr>
            <p:ph type="title"/>
          </p:nvPr>
        </p:nvSpPr>
        <p:spPr>
          <a:xfrm>
            <a:off x="611400" y="1659982"/>
            <a:ext cx="3278700" cy="383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208" name="Google Shape;208;p27"/>
          <p:cNvSpPr txBox="1"/>
          <p:nvPr>
            <p:ph idx="1" type="subTitle"/>
          </p:nvPr>
        </p:nvSpPr>
        <p:spPr>
          <a:xfrm>
            <a:off x="632950" y="2290118"/>
            <a:ext cx="3423900" cy="1193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16">
    <p:spTree>
      <p:nvGrpSpPr>
        <p:cNvPr id="209" name="Shape 209"/>
        <p:cNvGrpSpPr/>
        <p:nvPr/>
      </p:nvGrpSpPr>
      <p:grpSpPr>
        <a:xfrm>
          <a:off x="0" y="0"/>
          <a:ext cx="0" cy="0"/>
          <a:chOff x="0" y="0"/>
          <a:chExt cx="0" cy="0"/>
        </a:xfrm>
      </p:grpSpPr>
      <p:sp>
        <p:nvSpPr>
          <p:cNvPr id="210" name="Google Shape;210;p28"/>
          <p:cNvSpPr txBox="1"/>
          <p:nvPr>
            <p:ph type="title"/>
          </p:nvPr>
        </p:nvSpPr>
        <p:spPr>
          <a:xfrm>
            <a:off x="718400" y="346028"/>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11" name="Google Shape;211;p28"/>
          <p:cNvSpPr txBox="1"/>
          <p:nvPr>
            <p:ph idx="1" type="subTitle"/>
          </p:nvPr>
        </p:nvSpPr>
        <p:spPr>
          <a:xfrm>
            <a:off x="627884" y="1057869"/>
            <a:ext cx="7901400" cy="3558900"/>
          </a:xfrm>
          <a:prstGeom prst="rect">
            <a:avLst/>
          </a:prstGeom>
        </p:spPr>
        <p:txBody>
          <a:bodyPr anchorCtr="0" anchor="t" bIns="91425" lIns="91425" spcFirstLastPara="1" rIns="91425" wrap="square" tIns="91425">
            <a:noAutofit/>
          </a:bodyPr>
          <a:lstStyle>
            <a:lvl1pPr lvl="0" algn="l">
              <a:spcBef>
                <a:spcPts val="0"/>
              </a:spcBef>
              <a:spcAft>
                <a:spcPts val="0"/>
              </a:spcAft>
              <a:buNone/>
              <a:defRPr sz="1150"/>
            </a:lvl1pPr>
            <a:lvl2pPr lvl="1">
              <a:spcBef>
                <a:spcPts val="0"/>
              </a:spcBef>
              <a:spcAft>
                <a:spcPts val="0"/>
              </a:spcAft>
              <a:buNone/>
              <a:defRPr sz="1150"/>
            </a:lvl2pPr>
            <a:lvl3pPr lvl="2">
              <a:spcBef>
                <a:spcPts val="0"/>
              </a:spcBef>
              <a:spcAft>
                <a:spcPts val="0"/>
              </a:spcAft>
              <a:buNone/>
              <a:defRPr sz="1150"/>
            </a:lvl3pPr>
            <a:lvl4pPr lvl="3">
              <a:spcBef>
                <a:spcPts val="0"/>
              </a:spcBef>
              <a:spcAft>
                <a:spcPts val="0"/>
              </a:spcAft>
              <a:buNone/>
              <a:defRPr sz="1150"/>
            </a:lvl4pPr>
            <a:lvl5pPr lvl="4">
              <a:spcBef>
                <a:spcPts val="0"/>
              </a:spcBef>
              <a:spcAft>
                <a:spcPts val="0"/>
              </a:spcAft>
              <a:buNone/>
              <a:defRPr sz="1150"/>
            </a:lvl5pPr>
            <a:lvl6pPr lvl="5">
              <a:spcBef>
                <a:spcPts val="0"/>
              </a:spcBef>
              <a:spcAft>
                <a:spcPts val="0"/>
              </a:spcAft>
              <a:buNone/>
              <a:defRPr sz="1150"/>
            </a:lvl6pPr>
            <a:lvl7pPr lvl="6">
              <a:spcBef>
                <a:spcPts val="0"/>
              </a:spcBef>
              <a:spcAft>
                <a:spcPts val="0"/>
              </a:spcAft>
              <a:buNone/>
              <a:defRPr sz="1150"/>
            </a:lvl7pPr>
            <a:lvl8pPr lvl="7">
              <a:spcBef>
                <a:spcPts val="0"/>
              </a:spcBef>
              <a:spcAft>
                <a:spcPts val="0"/>
              </a:spcAft>
              <a:buNone/>
              <a:defRPr sz="1150"/>
            </a:lvl8pPr>
            <a:lvl9pPr lvl="8">
              <a:spcBef>
                <a:spcPts val="0"/>
              </a:spcBef>
              <a:spcAft>
                <a:spcPts val="0"/>
              </a:spcAft>
              <a:buNone/>
              <a:defRPr sz="115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7">
    <p:spTree>
      <p:nvGrpSpPr>
        <p:cNvPr id="212" name="Shape 212"/>
        <p:cNvGrpSpPr/>
        <p:nvPr/>
      </p:nvGrpSpPr>
      <p:grpSpPr>
        <a:xfrm>
          <a:off x="0" y="0"/>
          <a:ext cx="0" cy="0"/>
          <a:chOff x="0" y="0"/>
          <a:chExt cx="0" cy="0"/>
        </a:xfrm>
      </p:grpSpPr>
      <p:sp>
        <p:nvSpPr>
          <p:cNvPr id="213" name="Google Shape;213;p29"/>
          <p:cNvSpPr/>
          <p:nvPr/>
        </p:nvSpPr>
        <p:spPr>
          <a:xfrm rot="5766672">
            <a:off x="-2016830" y="1916162"/>
            <a:ext cx="5233712" cy="4453469"/>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txBox="1"/>
          <p:nvPr>
            <p:ph type="title"/>
          </p:nvPr>
        </p:nvSpPr>
        <p:spPr>
          <a:xfrm>
            <a:off x="718500" y="348450"/>
            <a:ext cx="7707000" cy="766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5" name="Google Shape;215;p29"/>
          <p:cNvSpPr txBox="1"/>
          <p:nvPr>
            <p:ph idx="1" type="subTitle"/>
          </p:nvPr>
        </p:nvSpPr>
        <p:spPr>
          <a:xfrm>
            <a:off x="1180181" y="1713394"/>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16" name="Google Shape;216;p29"/>
          <p:cNvSpPr txBox="1"/>
          <p:nvPr>
            <p:ph idx="2" type="subTitle"/>
          </p:nvPr>
        </p:nvSpPr>
        <p:spPr>
          <a:xfrm>
            <a:off x="886631" y="1956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17" name="Google Shape;217;p29"/>
          <p:cNvSpPr txBox="1"/>
          <p:nvPr>
            <p:ph idx="3" type="subTitle"/>
          </p:nvPr>
        </p:nvSpPr>
        <p:spPr>
          <a:xfrm>
            <a:off x="1082850" y="3237400"/>
            <a:ext cx="22299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18" name="Google Shape;218;p29"/>
          <p:cNvSpPr txBox="1"/>
          <p:nvPr>
            <p:ph idx="4" type="subTitle"/>
          </p:nvPr>
        </p:nvSpPr>
        <p:spPr>
          <a:xfrm>
            <a:off x="886631" y="3480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9" name="Google Shape;219;p29"/>
          <p:cNvSpPr txBox="1"/>
          <p:nvPr>
            <p:ph idx="5" type="subTitle"/>
          </p:nvPr>
        </p:nvSpPr>
        <p:spPr>
          <a:xfrm>
            <a:off x="5943319" y="3237394"/>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20" name="Google Shape;220;p29"/>
          <p:cNvSpPr txBox="1"/>
          <p:nvPr>
            <p:ph idx="6" type="subTitle"/>
          </p:nvPr>
        </p:nvSpPr>
        <p:spPr>
          <a:xfrm>
            <a:off x="5649769" y="3480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1" name="Google Shape;221;p29"/>
          <p:cNvSpPr txBox="1"/>
          <p:nvPr>
            <p:ph idx="7" type="subTitle"/>
          </p:nvPr>
        </p:nvSpPr>
        <p:spPr>
          <a:xfrm>
            <a:off x="5943319" y="1713394"/>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22" name="Google Shape;222;p29"/>
          <p:cNvSpPr txBox="1"/>
          <p:nvPr>
            <p:ph idx="8" type="subTitle"/>
          </p:nvPr>
        </p:nvSpPr>
        <p:spPr>
          <a:xfrm>
            <a:off x="5649769" y="1956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3" name="Google Shape;223;p29"/>
          <p:cNvSpPr/>
          <p:nvPr/>
        </p:nvSpPr>
        <p:spPr>
          <a:xfrm rot="-6776231">
            <a:off x="5379710" y="-1534247"/>
            <a:ext cx="5233928" cy="4453653"/>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8">
    <p:spTree>
      <p:nvGrpSpPr>
        <p:cNvPr id="224" name="Shape 224"/>
        <p:cNvGrpSpPr/>
        <p:nvPr/>
      </p:nvGrpSpPr>
      <p:grpSpPr>
        <a:xfrm>
          <a:off x="0" y="0"/>
          <a:ext cx="0" cy="0"/>
          <a:chOff x="0" y="0"/>
          <a:chExt cx="0" cy="0"/>
        </a:xfrm>
      </p:grpSpPr>
      <p:sp>
        <p:nvSpPr>
          <p:cNvPr id="225" name="Google Shape;225;p30"/>
          <p:cNvSpPr txBox="1"/>
          <p:nvPr>
            <p:ph type="title"/>
          </p:nvPr>
        </p:nvSpPr>
        <p:spPr>
          <a:xfrm>
            <a:off x="718400" y="348467"/>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26" name="Google Shape;226;p30"/>
          <p:cNvSpPr/>
          <p:nvPr/>
        </p:nvSpPr>
        <p:spPr>
          <a:xfrm>
            <a:off x="3354425" y="880700"/>
            <a:ext cx="24048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295150" y="1625423"/>
            <a:ext cx="4229700" cy="52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subTitle"/>
          </p:nvPr>
        </p:nvSpPr>
        <p:spPr>
          <a:xfrm>
            <a:off x="5007000" y="2339677"/>
            <a:ext cx="3511500" cy="11784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8_1">
    <p:spTree>
      <p:nvGrpSpPr>
        <p:cNvPr id="227" name="Shape 227"/>
        <p:cNvGrpSpPr/>
        <p:nvPr/>
      </p:nvGrpSpPr>
      <p:grpSpPr>
        <a:xfrm>
          <a:off x="0" y="0"/>
          <a:ext cx="0" cy="0"/>
          <a:chOff x="0" y="0"/>
          <a:chExt cx="0" cy="0"/>
        </a:xfrm>
      </p:grpSpPr>
      <p:sp>
        <p:nvSpPr>
          <p:cNvPr id="228" name="Google Shape;228;p31"/>
          <p:cNvSpPr/>
          <p:nvPr/>
        </p:nvSpPr>
        <p:spPr>
          <a:xfrm flipH="1" rot="10800000">
            <a:off x="-2421723" y="-2457095"/>
            <a:ext cx="8278950" cy="6047100"/>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229" name="Google Shape;229;p31"/>
          <p:cNvSpPr/>
          <p:nvPr/>
        </p:nvSpPr>
        <p:spPr>
          <a:xfrm flipH="1" rot="-10083919">
            <a:off x="-1271890" y="-873657"/>
            <a:ext cx="2729545" cy="2519141"/>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flipH="1" rot="10800000">
            <a:off x="-313100" y="644219"/>
            <a:ext cx="866700" cy="80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txBox="1"/>
          <p:nvPr>
            <p:ph type="title"/>
          </p:nvPr>
        </p:nvSpPr>
        <p:spPr>
          <a:xfrm>
            <a:off x="718400" y="348467"/>
            <a:ext cx="7707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9">
    <p:spTree>
      <p:nvGrpSpPr>
        <p:cNvPr id="232" name="Shape 232"/>
        <p:cNvGrpSpPr/>
        <p:nvPr/>
      </p:nvGrpSpPr>
      <p:grpSpPr>
        <a:xfrm>
          <a:off x="0" y="0"/>
          <a:ext cx="0" cy="0"/>
          <a:chOff x="0" y="0"/>
          <a:chExt cx="0" cy="0"/>
        </a:xfrm>
      </p:grpSpPr>
      <p:sp>
        <p:nvSpPr>
          <p:cNvPr id="233" name="Google Shape;233;p32"/>
          <p:cNvSpPr/>
          <p:nvPr/>
        </p:nvSpPr>
        <p:spPr>
          <a:xfrm flipH="1" rot="-5320285">
            <a:off x="-2213136" y="-1585"/>
            <a:ext cx="4443570" cy="1955535"/>
          </a:xfrm>
          <a:custGeom>
            <a:rect b="b" l="l" r="r" t="t"/>
            <a:pathLst>
              <a:path extrusionOk="0" h="140902" w="303027">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txBox="1"/>
          <p:nvPr>
            <p:ph type="title"/>
          </p:nvPr>
        </p:nvSpPr>
        <p:spPr>
          <a:xfrm>
            <a:off x="718400" y="346331"/>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35" name="Google Shape;235;p32"/>
          <p:cNvSpPr txBox="1"/>
          <p:nvPr>
            <p:ph idx="1" type="subTitle"/>
          </p:nvPr>
        </p:nvSpPr>
        <p:spPr>
          <a:xfrm>
            <a:off x="1919100" y="3825908"/>
            <a:ext cx="5305800" cy="897000"/>
          </a:xfrm>
          <a:prstGeom prst="rect">
            <a:avLst/>
          </a:prstGeom>
          <a:noFill/>
        </p:spPr>
        <p:txBody>
          <a:bodyPr anchorCtr="0" anchor="t" bIns="91425" lIns="91425" spcFirstLastPara="1" rIns="91425" wrap="square" tIns="91425">
            <a:noAutofit/>
          </a:bodyPr>
          <a:lstStyle>
            <a:lvl1pPr lvl="0">
              <a:spcBef>
                <a:spcPts val="0"/>
              </a:spcBef>
              <a:spcAft>
                <a:spcPts val="0"/>
              </a:spcAft>
              <a:buNone/>
              <a:defRPr>
                <a:highlight>
                  <a:schemeClr val="lt1"/>
                </a:highlight>
              </a:defRPr>
            </a:lvl1pPr>
            <a:lvl2pPr lvl="1">
              <a:spcBef>
                <a:spcPts val="0"/>
              </a:spcBef>
              <a:spcAft>
                <a:spcPts val="0"/>
              </a:spcAft>
              <a:buNone/>
              <a:defRPr>
                <a:highlight>
                  <a:schemeClr val="lt1"/>
                </a:highlight>
              </a:defRPr>
            </a:lvl2pPr>
            <a:lvl3pPr lvl="2">
              <a:spcBef>
                <a:spcPts val="0"/>
              </a:spcBef>
              <a:spcAft>
                <a:spcPts val="0"/>
              </a:spcAft>
              <a:buNone/>
              <a:defRPr>
                <a:highlight>
                  <a:schemeClr val="lt1"/>
                </a:highlight>
              </a:defRPr>
            </a:lvl3pPr>
            <a:lvl4pPr lvl="3">
              <a:spcBef>
                <a:spcPts val="0"/>
              </a:spcBef>
              <a:spcAft>
                <a:spcPts val="0"/>
              </a:spcAft>
              <a:buNone/>
              <a:defRPr>
                <a:highlight>
                  <a:schemeClr val="lt1"/>
                </a:highlight>
              </a:defRPr>
            </a:lvl4pPr>
            <a:lvl5pPr lvl="4">
              <a:spcBef>
                <a:spcPts val="0"/>
              </a:spcBef>
              <a:spcAft>
                <a:spcPts val="0"/>
              </a:spcAft>
              <a:buNone/>
              <a:defRPr>
                <a:highlight>
                  <a:schemeClr val="lt1"/>
                </a:highlight>
              </a:defRPr>
            </a:lvl5pPr>
            <a:lvl6pPr lvl="5">
              <a:spcBef>
                <a:spcPts val="0"/>
              </a:spcBef>
              <a:spcAft>
                <a:spcPts val="0"/>
              </a:spcAft>
              <a:buNone/>
              <a:defRPr>
                <a:highlight>
                  <a:schemeClr val="lt1"/>
                </a:highlight>
              </a:defRPr>
            </a:lvl6pPr>
            <a:lvl7pPr lvl="6">
              <a:spcBef>
                <a:spcPts val="0"/>
              </a:spcBef>
              <a:spcAft>
                <a:spcPts val="0"/>
              </a:spcAft>
              <a:buNone/>
              <a:defRPr>
                <a:highlight>
                  <a:schemeClr val="lt1"/>
                </a:highlight>
              </a:defRPr>
            </a:lvl7pPr>
            <a:lvl8pPr lvl="7">
              <a:spcBef>
                <a:spcPts val="0"/>
              </a:spcBef>
              <a:spcAft>
                <a:spcPts val="0"/>
              </a:spcAft>
              <a:buNone/>
              <a:defRPr>
                <a:highlight>
                  <a:schemeClr val="lt1"/>
                </a:highlight>
              </a:defRPr>
            </a:lvl8pPr>
            <a:lvl9pPr lvl="8">
              <a:spcBef>
                <a:spcPts val="0"/>
              </a:spcBef>
              <a:spcAft>
                <a:spcPts val="0"/>
              </a:spcAft>
              <a:buNone/>
              <a:defRPr>
                <a:highlight>
                  <a:schemeClr val="lt1"/>
                </a:highlight>
              </a:defRPr>
            </a:lvl9pPr>
          </a:lstStyle>
          <a:p/>
        </p:txBody>
      </p:sp>
      <p:sp>
        <p:nvSpPr>
          <p:cNvPr id="236" name="Google Shape;236;p32"/>
          <p:cNvSpPr/>
          <p:nvPr/>
        </p:nvSpPr>
        <p:spPr>
          <a:xfrm flipH="1" rot="-3755545">
            <a:off x="4997871" y="2946773"/>
            <a:ext cx="6474385" cy="2849132"/>
          </a:xfrm>
          <a:custGeom>
            <a:rect b="b" l="l" r="r" t="t"/>
            <a:pathLst>
              <a:path extrusionOk="0" h="140902" w="303027">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237" name="Shape 237"/>
        <p:cNvGrpSpPr/>
        <p:nvPr/>
      </p:nvGrpSpPr>
      <p:grpSpPr>
        <a:xfrm>
          <a:off x="0" y="0"/>
          <a:ext cx="0" cy="0"/>
          <a:chOff x="0" y="0"/>
          <a:chExt cx="0" cy="0"/>
        </a:xfrm>
      </p:grpSpPr>
      <p:sp>
        <p:nvSpPr>
          <p:cNvPr id="238" name="Google Shape;23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39" name="Google Shape;239;p33"/>
          <p:cNvSpPr/>
          <p:nvPr/>
        </p:nvSpPr>
        <p:spPr>
          <a:xfrm>
            <a:off x="-394275" y="-335266"/>
            <a:ext cx="4812353" cy="1390524"/>
          </a:xfrm>
          <a:custGeom>
            <a:rect b="b" l="l" r="r" t="t"/>
            <a:pathLst>
              <a:path extrusionOk="0" h="85729" w="259461">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33"/>
          <p:cNvGrpSpPr/>
          <p:nvPr/>
        </p:nvGrpSpPr>
        <p:grpSpPr>
          <a:xfrm flipH="1">
            <a:off x="8249902" y="4210039"/>
            <a:ext cx="817388" cy="1087138"/>
            <a:chOff x="6377563" y="1659325"/>
            <a:chExt cx="1152225" cy="1532475"/>
          </a:xfrm>
        </p:grpSpPr>
        <p:sp>
          <p:nvSpPr>
            <p:cNvPr id="241" name="Google Shape;241;p33"/>
            <p:cNvSpPr/>
            <p:nvPr/>
          </p:nvSpPr>
          <p:spPr>
            <a:xfrm rot="10800000">
              <a:off x="6377563" y="1659325"/>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rot="10800000">
              <a:off x="6828538" y="180490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rot="10800000">
              <a:off x="6762963" y="22948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33"/>
          <p:cNvGrpSpPr/>
          <p:nvPr/>
        </p:nvGrpSpPr>
        <p:grpSpPr>
          <a:xfrm flipH="1">
            <a:off x="8630897" y="4019552"/>
            <a:ext cx="608258" cy="1193779"/>
            <a:chOff x="7090388" y="1362675"/>
            <a:chExt cx="913575" cy="1793000"/>
          </a:xfrm>
        </p:grpSpPr>
        <p:sp>
          <p:nvSpPr>
            <p:cNvPr id="245" name="Google Shape;245;p33"/>
            <p:cNvSpPr/>
            <p:nvPr/>
          </p:nvSpPr>
          <p:spPr>
            <a:xfrm rot="10800000">
              <a:off x="7090388" y="136267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rot="10800000">
              <a:off x="7260338" y="1480350"/>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3"/>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
    <p:spTree>
      <p:nvGrpSpPr>
        <p:cNvPr id="248" name="Shape 248"/>
        <p:cNvGrpSpPr/>
        <p:nvPr/>
      </p:nvGrpSpPr>
      <p:grpSpPr>
        <a:xfrm>
          <a:off x="0" y="0"/>
          <a:ext cx="0" cy="0"/>
          <a:chOff x="0" y="0"/>
          <a:chExt cx="0" cy="0"/>
        </a:xfrm>
      </p:grpSpPr>
      <p:grpSp>
        <p:nvGrpSpPr>
          <p:cNvPr id="249" name="Google Shape;249;p34"/>
          <p:cNvGrpSpPr/>
          <p:nvPr/>
        </p:nvGrpSpPr>
        <p:grpSpPr>
          <a:xfrm>
            <a:off x="-1376573" y="-336035"/>
            <a:ext cx="8278950" cy="6237040"/>
            <a:chOff x="-1376573" y="-336035"/>
            <a:chExt cx="8278950" cy="6237040"/>
          </a:xfrm>
        </p:grpSpPr>
        <p:sp>
          <p:nvSpPr>
            <p:cNvPr id="250" name="Google Shape;250;p34"/>
            <p:cNvSpPr/>
            <p:nvPr/>
          </p:nvSpPr>
          <p:spPr>
            <a:xfrm>
              <a:off x="-1376573" y="-336035"/>
              <a:ext cx="8278950" cy="6047100"/>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251" name="Google Shape;251;p34"/>
            <p:cNvSpPr/>
            <p:nvPr/>
          </p:nvSpPr>
          <p:spPr>
            <a:xfrm rot="-716081">
              <a:off x="-690140" y="3126860"/>
              <a:ext cx="2729545" cy="2519141"/>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a:off x="342900" y="3304925"/>
              <a:ext cx="866700" cy="80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4"/>
          <p:cNvSpPr txBox="1"/>
          <p:nvPr>
            <p:ph type="title"/>
          </p:nvPr>
        </p:nvSpPr>
        <p:spPr>
          <a:xfrm>
            <a:off x="718350" y="343023"/>
            <a:ext cx="7707300" cy="615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254" name="Google Shape;254;p34"/>
          <p:cNvSpPr txBox="1"/>
          <p:nvPr>
            <p:ph idx="1" type="subTitle"/>
          </p:nvPr>
        </p:nvSpPr>
        <p:spPr>
          <a:xfrm>
            <a:off x="5346675" y="1758400"/>
            <a:ext cx="3155100" cy="8151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255" name="Google Shape;255;p34"/>
          <p:cNvSpPr txBox="1"/>
          <p:nvPr>
            <p:ph idx="2" type="subTitle"/>
          </p:nvPr>
        </p:nvSpPr>
        <p:spPr>
          <a:xfrm>
            <a:off x="5347856" y="1444050"/>
            <a:ext cx="1515600" cy="328500"/>
          </a:xfrm>
          <a:prstGeom prst="rect">
            <a:avLst/>
          </a:prstGeom>
        </p:spPr>
        <p:txBody>
          <a:bodyPr anchorCtr="0" anchor="t" bIns="91425" lIns="91425" spcFirstLastPara="1" rIns="91425" wrap="square" tIns="91425">
            <a:noAutofit/>
          </a:bodyPr>
          <a:lstStyle>
            <a:lvl1pPr lvl="0" algn="l">
              <a:spcBef>
                <a:spcPts val="0"/>
              </a:spcBef>
              <a:spcAft>
                <a:spcPts val="0"/>
              </a:spcAft>
              <a:buNone/>
              <a:defRPr b="1" sz="1800">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56" name="Google Shape;256;p34"/>
          <p:cNvSpPr txBox="1"/>
          <p:nvPr>
            <p:ph idx="3" type="subTitle"/>
          </p:nvPr>
        </p:nvSpPr>
        <p:spPr>
          <a:xfrm>
            <a:off x="5357525" y="3340389"/>
            <a:ext cx="3155100" cy="8151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257" name="Google Shape;257;p34"/>
          <p:cNvSpPr txBox="1"/>
          <p:nvPr>
            <p:ph idx="4" type="subTitle"/>
          </p:nvPr>
        </p:nvSpPr>
        <p:spPr>
          <a:xfrm>
            <a:off x="5351399" y="3033050"/>
            <a:ext cx="1515600" cy="3285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1" sz="1800">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8500" y="367106"/>
            <a:ext cx="7707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847175" y="3833356"/>
            <a:ext cx="3186600" cy="7761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 name="Google Shape;25;p5"/>
          <p:cNvSpPr txBox="1"/>
          <p:nvPr>
            <p:ph idx="2" type="body"/>
          </p:nvPr>
        </p:nvSpPr>
        <p:spPr>
          <a:xfrm>
            <a:off x="5059075" y="3833356"/>
            <a:ext cx="3186600" cy="7761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6" name="Google Shape;26;p5"/>
          <p:cNvSpPr txBox="1"/>
          <p:nvPr>
            <p:ph idx="3" type="subTitle"/>
          </p:nvPr>
        </p:nvSpPr>
        <p:spPr>
          <a:xfrm>
            <a:off x="1691303" y="3467924"/>
            <a:ext cx="1412400" cy="3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600"/>
              <a:buNone/>
              <a:defRPr b="1" sz="1800">
                <a:solidFill>
                  <a:schemeClr val="accent1"/>
                </a:solidFill>
              </a:defRPr>
            </a:lvl1pPr>
            <a:lvl2pPr lvl="1">
              <a:spcBef>
                <a:spcPts val="0"/>
              </a:spcBef>
              <a:spcAft>
                <a:spcPts val="0"/>
              </a:spcAft>
              <a:buClr>
                <a:schemeClr val="accent1"/>
              </a:buClr>
              <a:buSzPts val="1600"/>
              <a:buNone/>
              <a:defRPr b="1" sz="1800">
                <a:solidFill>
                  <a:schemeClr val="accent1"/>
                </a:solidFill>
              </a:defRPr>
            </a:lvl2pPr>
            <a:lvl3pPr lvl="2">
              <a:spcBef>
                <a:spcPts val="0"/>
              </a:spcBef>
              <a:spcAft>
                <a:spcPts val="0"/>
              </a:spcAft>
              <a:buClr>
                <a:schemeClr val="accent1"/>
              </a:buClr>
              <a:buSzPts val="1600"/>
              <a:buNone/>
              <a:defRPr b="1" sz="1800">
                <a:solidFill>
                  <a:schemeClr val="accent1"/>
                </a:solidFill>
              </a:defRPr>
            </a:lvl3pPr>
            <a:lvl4pPr lvl="3">
              <a:spcBef>
                <a:spcPts val="0"/>
              </a:spcBef>
              <a:spcAft>
                <a:spcPts val="0"/>
              </a:spcAft>
              <a:buClr>
                <a:schemeClr val="accent1"/>
              </a:buClr>
              <a:buSzPts val="1600"/>
              <a:buNone/>
              <a:defRPr b="1" sz="1800">
                <a:solidFill>
                  <a:schemeClr val="accent1"/>
                </a:solidFill>
              </a:defRPr>
            </a:lvl4pPr>
            <a:lvl5pPr lvl="4">
              <a:spcBef>
                <a:spcPts val="0"/>
              </a:spcBef>
              <a:spcAft>
                <a:spcPts val="0"/>
              </a:spcAft>
              <a:buClr>
                <a:schemeClr val="accent1"/>
              </a:buClr>
              <a:buSzPts val="1600"/>
              <a:buNone/>
              <a:defRPr b="1" sz="1800">
                <a:solidFill>
                  <a:schemeClr val="accent1"/>
                </a:solidFill>
              </a:defRPr>
            </a:lvl5pPr>
            <a:lvl6pPr lvl="5">
              <a:spcBef>
                <a:spcPts val="0"/>
              </a:spcBef>
              <a:spcAft>
                <a:spcPts val="0"/>
              </a:spcAft>
              <a:buClr>
                <a:schemeClr val="accent1"/>
              </a:buClr>
              <a:buSzPts val="1600"/>
              <a:buNone/>
              <a:defRPr b="1" sz="1800">
                <a:solidFill>
                  <a:schemeClr val="accent1"/>
                </a:solidFill>
              </a:defRPr>
            </a:lvl6pPr>
            <a:lvl7pPr lvl="6">
              <a:spcBef>
                <a:spcPts val="0"/>
              </a:spcBef>
              <a:spcAft>
                <a:spcPts val="0"/>
              </a:spcAft>
              <a:buClr>
                <a:schemeClr val="accent1"/>
              </a:buClr>
              <a:buSzPts val="1600"/>
              <a:buNone/>
              <a:defRPr b="1" sz="1800">
                <a:solidFill>
                  <a:schemeClr val="accent1"/>
                </a:solidFill>
              </a:defRPr>
            </a:lvl7pPr>
            <a:lvl8pPr lvl="7">
              <a:spcBef>
                <a:spcPts val="0"/>
              </a:spcBef>
              <a:spcAft>
                <a:spcPts val="0"/>
              </a:spcAft>
              <a:buClr>
                <a:schemeClr val="accent1"/>
              </a:buClr>
              <a:buSzPts val="1600"/>
              <a:buNone/>
              <a:defRPr b="1" sz="1800">
                <a:solidFill>
                  <a:schemeClr val="accent1"/>
                </a:solidFill>
              </a:defRPr>
            </a:lvl8pPr>
            <a:lvl9pPr lvl="8">
              <a:spcBef>
                <a:spcPts val="0"/>
              </a:spcBef>
              <a:spcAft>
                <a:spcPts val="0"/>
              </a:spcAft>
              <a:buClr>
                <a:schemeClr val="accent1"/>
              </a:buClr>
              <a:buSzPts val="1600"/>
              <a:buNone/>
              <a:defRPr b="1" sz="1800">
                <a:solidFill>
                  <a:schemeClr val="accent1"/>
                </a:solidFill>
              </a:defRPr>
            </a:lvl9pPr>
          </a:lstStyle>
          <a:p/>
        </p:txBody>
      </p:sp>
      <p:sp>
        <p:nvSpPr>
          <p:cNvPr id="27" name="Google Shape;27;p5"/>
          <p:cNvSpPr txBox="1"/>
          <p:nvPr>
            <p:ph idx="4" type="subTitle"/>
          </p:nvPr>
        </p:nvSpPr>
        <p:spPr>
          <a:xfrm>
            <a:off x="5946175" y="3467924"/>
            <a:ext cx="1412400" cy="3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None/>
              <a:defRPr b="1" sz="1800">
                <a:solidFill>
                  <a:schemeClr val="accent1"/>
                </a:solidFill>
              </a:defRPr>
            </a:lvl1pPr>
            <a:lvl2pPr lvl="1" rtl="0">
              <a:spcBef>
                <a:spcPts val="0"/>
              </a:spcBef>
              <a:spcAft>
                <a:spcPts val="0"/>
              </a:spcAft>
              <a:buClr>
                <a:schemeClr val="accent1"/>
              </a:buClr>
              <a:buSzPts val="1600"/>
              <a:buNone/>
              <a:defRPr b="1" sz="1800">
                <a:solidFill>
                  <a:schemeClr val="accent1"/>
                </a:solidFill>
              </a:defRPr>
            </a:lvl2pPr>
            <a:lvl3pPr lvl="2" rtl="0">
              <a:spcBef>
                <a:spcPts val="0"/>
              </a:spcBef>
              <a:spcAft>
                <a:spcPts val="0"/>
              </a:spcAft>
              <a:buClr>
                <a:schemeClr val="accent1"/>
              </a:buClr>
              <a:buSzPts val="1600"/>
              <a:buNone/>
              <a:defRPr b="1" sz="1800">
                <a:solidFill>
                  <a:schemeClr val="accent1"/>
                </a:solidFill>
              </a:defRPr>
            </a:lvl3pPr>
            <a:lvl4pPr lvl="3" rtl="0">
              <a:spcBef>
                <a:spcPts val="0"/>
              </a:spcBef>
              <a:spcAft>
                <a:spcPts val="0"/>
              </a:spcAft>
              <a:buClr>
                <a:schemeClr val="accent1"/>
              </a:buClr>
              <a:buSzPts val="1600"/>
              <a:buNone/>
              <a:defRPr b="1" sz="1800">
                <a:solidFill>
                  <a:schemeClr val="accent1"/>
                </a:solidFill>
              </a:defRPr>
            </a:lvl4pPr>
            <a:lvl5pPr lvl="4" rtl="0">
              <a:spcBef>
                <a:spcPts val="0"/>
              </a:spcBef>
              <a:spcAft>
                <a:spcPts val="0"/>
              </a:spcAft>
              <a:buClr>
                <a:schemeClr val="accent1"/>
              </a:buClr>
              <a:buSzPts val="1600"/>
              <a:buNone/>
              <a:defRPr b="1" sz="1800">
                <a:solidFill>
                  <a:schemeClr val="accent1"/>
                </a:solidFill>
              </a:defRPr>
            </a:lvl5pPr>
            <a:lvl6pPr lvl="5" rtl="0">
              <a:spcBef>
                <a:spcPts val="0"/>
              </a:spcBef>
              <a:spcAft>
                <a:spcPts val="0"/>
              </a:spcAft>
              <a:buClr>
                <a:schemeClr val="accent1"/>
              </a:buClr>
              <a:buSzPts val="1600"/>
              <a:buNone/>
              <a:defRPr b="1" sz="1800">
                <a:solidFill>
                  <a:schemeClr val="accent1"/>
                </a:solidFill>
              </a:defRPr>
            </a:lvl6pPr>
            <a:lvl7pPr lvl="6" rtl="0">
              <a:spcBef>
                <a:spcPts val="0"/>
              </a:spcBef>
              <a:spcAft>
                <a:spcPts val="0"/>
              </a:spcAft>
              <a:buClr>
                <a:schemeClr val="accent1"/>
              </a:buClr>
              <a:buSzPts val="1600"/>
              <a:buNone/>
              <a:defRPr b="1" sz="1800">
                <a:solidFill>
                  <a:schemeClr val="accent1"/>
                </a:solidFill>
              </a:defRPr>
            </a:lvl7pPr>
            <a:lvl8pPr lvl="7" rtl="0">
              <a:spcBef>
                <a:spcPts val="0"/>
              </a:spcBef>
              <a:spcAft>
                <a:spcPts val="0"/>
              </a:spcAft>
              <a:buClr>
                <a:schemeClr val="accent1"/>
              </a:buClr>
              <a:buSzPts val="1600"/>
              <a:buNone/>
              <a:defRPr b="1" sz="1800">
                <a:solidFill>
                  <a:schemeClr val="accent1"/>
                </a:solidFill>
              </a:defRPr>
            </a:lvl8pPr>
            <a:lvl9pPr lvl="8" rtl="0">
              <a:spcBef>
                <a:spcPts val="0"/>
              </a:spcBef>
              <a:spcAft>
                <a:spcPts val="0"/>
              </a:spcAft>
              <a:buClr>
                <a:schemeClr val="accent1"/>
              </a:buClr>
              <a:buSzPts val="1600"/>
              <a:buNone/>
              <a:defRPr b="1" sz="1800">
                <a:solidFill>
                  <a:schemeClr val="accen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rot="10636236">
            <a:off x="-1392045" y="-1087245"/>
            <a:ext cx="4443276" cy="3780872"/>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718500" y="401362"/>
            <a:ext cx="7707000" cy="502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grpSp>
        <p:nvGrpSpPr>
          <p:cNvPr id="32" name="Google Shape;32;p7"/>
          <p:cNvGrpSpPr/>
          <p:nvPr/>
        </p:nvGrpSpPr>
        <p:grpSpPr>
          <a:xfrm>
            <a:off x="-1376573" y="-336035"/>
            <a:ext cx="8278950" cy="6237040"/>
            <a:chOff x="-1376573" y="-336035"/>
            <a:chExt cx="8278950" cy="6237040"/>
          </a:xfrm>
        </p:grpSpPr>
        <p:sp>
          <p:nvSpPr>
            <p:cNvPr id="33" name="Google Shape;33;p7"/>
            <p:cNvSpPr/>
            <p:nvPr/>
          </p:nvSpPr>
          <p:spPr>
            <a:xfrm>
              <a:off x="-1376573" y="-336035"/>
              <a:ext cx="8278950" cy="6047100"/>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4" name="Google Shape;34;p7"/>
            <p:cNvSpPr/>
            <p:nvPr/>
          </p:nvSpPr>
          <p:spPr>
            <a:xfrm rot="-716081">
              <a:off x="-690140" y="3126860"/>
              <a:ext cx="2729545" cy="2519141"/>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a:off x="342900" y="3304925"/>
              <a:ext cx="866700" cy="80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7"/>
          <p:cNvSpPr txBox="1"/>
          <p:nvPr>
            <p:ph type="title"/>
          </p:nvPr>
        </p:nvSpPr>
        <p:spPr>
          <a:xfrm>
            <a:off x="600401" y="1443224"/>
            <a:ext cx="2788500" cy="615000"/>
          </a:xfrm>
          <a:prstGeom prst="rect">
            <a:avLst/>
          </a:prstGeom>
        </p:spPr>
        <p:txBody>
          <a:bodyPr anchorCtr="0" anchor="b" bIns="91425" lIns="91425" spcFirstLastPara="1" rIns="91425" wrap="square" tIns="91425">
            <a:noAutofit/>
          </a:bodyPr>
          <a:lstStyle>
            <a:lvl1pPr lvl="0" algn="l">
              <a:spcBef>
                <a:spcPts val="0"/>
              </a:spcBef>
              <a:spcAft>
                <a:spcPts val="0"/>
              </a:spcAft>
              <a:buSzPts val="2800"/>
              <a:buNone/>
              <a:defRPr/>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spcBef>
                <a:spcPts val="0"/>
              </a:spcBef>
              <a:spcAft>
                <a:spcPts val="0"/>
              </a:spcAft>
              <a:buSzPts val="2400"/>
              <a:buNone/>
              <a:defRPr sz="2400"/>
            </a:lvl6pPr>
            <a:lvl7pPr lvl="6" algn="l">
              <a:spcBef>
                <a:spcPts val="0"/>
              </a:spcBef>
              <a:spcAft>
                <a:spcPts val="0"/>
              </a:spcAft>
              <a:buSzPts val="2400"/>
              <a:buNone/>
              <a:defRPr sz="2400"/>
            </a:lvl7pPr>
            <a:lvl8pPr lvl="7" algn="l">
              <a:spcBef>
                <a:spcPts val="0"/>
              </a:spcBef>
              <a:spcAft>
                <a:spcPts val="0"/>
              </a:spcAft>
              <a:buSzPts val="2400"/>
              <a:buNone/>
              <a:defRPr sz="2400"/>
            </a:lvl8pPr>
            <a:lvl9pPr lvl="8" algn="l">
              <a:spcBef>
                <a:spcPts val="0"/>
              </a:spcBef>
              <a:spcAft>
                <a:spcPts val="0"/>
              </a:spcAft>
              <a:buSzPts val="2400"/>
              <a:buNone/>
              <a:defRPr sz="2400"/>
            </a:lvl9pPr>
          </a:lstStyle>
          <a:p/>
        </p:txBody>
      </p:sp>
      <p:sp>
        <p:nvSpPr>
          <p:cNvPr id="37" name="Google Shape;37;p7"/>
          <p:cNvSpPr txBox="1"/>
          <p:nvPr>
            <p:ph idx="1" type="subTitle"/>
          </p:nvPr>
        </p:nvSpPr>
        <p:spPr>
          <a:xfrm>
            <a:off x="627980" y="2199150"/>
            <a:ext cx="3423900" cy="11490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rot="10800000">
            <a:off x="2573326" y="4078061"/>
            <a:ext cx="2304531" cy="1066296"/>
          </a:xfrm>
          <a:custGeom>
            <a:rect b="b" l="l" r="r" t="t"/>
            <a:pathLst>
              <a:path extrusionOk="0" h="11853" w="25618">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4877851" y="3830332"/>
            <a:ext cx="1929769" cy="1314002"/>
          </a:xfrm>
          <a:custGeom>
            <a:rect b="b" l="l" r="r" t="t"/>
            <a:pathLst>
              <a:path extrusionOk="0" h="21564" w="31668">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1254300" y="2450300"/>
            <a:ext cx="6787500" cy="551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2" name="Google Shape;42;p8"/>
          <p:cNvSpPr txBox="1"/>
          <p:nvPr>
            <p:ph idx="1" type="subTitle"/>
          </p:nvPr>
        </p:nvSpPr>
        <p:spPr>
          <a:xfrm>
            <a:off x="2411263" y="3199475"/>
            <a:ext cx="44712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8"/>
          <p:cNvSpPr/>
          <p:nvPr/>
        </p:nvSpPr>
        <p:spPr>
          <a:xfrm rot="10800000">
            <a:off x="8061771" y="4013211"/>
            <a:ext cx="1082229" cy="1130315"/>
          </a:xfrm>
          <a:custGeom>
            <a:rect b="b" l="l" r="r" t="t"/>
            <a:pathLst>
              <a:path extrusionOk="0" h="11535" w="11044">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flipH="1" rot="10800000">
            <a:off x="-3974" y="3964620"/>
            <a:ext cx="1128724" cy="1178906"/>
          </a:xfrm>
          <a:custGeom>
            <a:rect b="b" l="l" r="r" t="t"/>
            <a:pathLst>
              <a:path extrusionOk="0" h="11535" w="11044">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flipH="1" rot="2285512">
            <a:off x="5414385" y="3797548"/>
            <a:ext cx="433495" cy="1226243"/>
          </a:xfrm>
          <a:custGeom>
            <a:rect b="b" l="l" r="r" t="t"/>
            <a:pathLst>
              <a:path extrusionOk="0" h="21471" w="759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flipH="1" rot="2285512">
            <a:off x="5538300" y="3860652"/>
            <a:ext cx="137074" cy="1153883"/>
          </a:xfrm>
          <a:custGeom>
            <a:rect b="b" l="l" r="r" t="t"/>
            <a:pathLst>
              <a:path extrusionOk="0" h="20204" w="240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flipH="1" rot="2903787">
            <a:off x="5633597" y="4007606"/>
            <a:ext cx="433471" cy="1226195"/>
          </a:xfrm>
          <a:custGeom>
            <a:rect b="b" l="l" r="r" t="t"/>
            <a:pathLst>
              <a:path extrusionOk="0" h="21471" w="759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flipH="1" rot="2903787">
            <a:off x="5753073" y="4065925"/>
            <a:ext cx="137066" cy="1153837"/>
          </a:xfrm>
          <a:custGeom>
            <a:rect b="b" l="l" r="r" t="t"/>
            <a:pathLst>
              <a:path extrusionOk="0" h="20204" w="240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rot="-2777791">
            <a:off x="3671448" y="4007595"/>
            <a:ext cx="433478" cy="1226168"/>
          </a:xfrm>
          <a:custGeom>
            <a:rect b="b" l="l" r="r" t="t"/>
            <a:pathLst>
              <a:path extrusionOk="0" h="21471" w="759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flipH="1" rot="-2777791">
            <a:off x="3844072" y="4070592"/>
            <a:ext cx="137068" cy="1153812"/>
          </a:xfrm>
          <a:custGeom>
            <a:rect b="b" l="l" r="r" t="t"/>
            <a:pathLst>
              <a:path extrusionOk="0" h="20204" w="240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flipH="1">
            <a:off x="2687597" y="3944207"/>
            <a:ext cx="4064427" cy="1200155"/>
          </a:xfrm>
          <a:custGeom>
            <a:rect b="b" l="l" r="r" t="t"/>
            <a:pathLst>
              <a:path extrusionOk="0" h="7008" w="32818">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3275800" y="2142075"/>
            <a:ext cx="25923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flipH="1">
            <a:off x="5218575" y="1123250"/>
            <a:ext cx="3276300" cy="2178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3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55" name="Google Shape;55;p9"/>
          <p:cNvSpPr txBox="1"/>
          <p:nvPr>
            <p:ph idx="1" type="subTitle"/>
          </p:nvPr>
        </p:nvSpPr>
        <p:spPr>
          <a:xfrm flipH="1">
            <a:off x="5218575" y="3544025"/>
            <a:ext cx="3038100" cy="9303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6" name="Google Shape;56;p9"/>
          <p:cNvSpPr/>
          <p:nvPr/>
        </p:nvSpPr>
        <p:spPr>
          <a:xfrm flipH="1">
            <a:off x="7255073" y="0"/>
            <a:ext cx="1888952" cy="1278717"/>
          </a:xfrm>
          <a:custGeom>
            <a:rect b="b" l="l" r="r" t="t"/>
            <a:pathLst>
              <a:path extrusionOk="0" h="6947" w="10262">
                <a:moveTo>
                  <a:pt x="1" y="1"/>
                </a:moveTo>
                <a:lnTo>
                  <a:pt x="1" y="6417"/>
                </a:lnTo>
                <a:cubicBezTo>
                  <a:pt x="628" y="6763"/>
                  <a:pt x="1349" y="6947"/>
                  <a:pt x="1998" y="6947"/>
                </a:cubicBezTo>
                <a:cubicBezTo>
                  <a:pt x="3145" y="6947"/>
                  <a:pt x="4065" y="6373"/>
                  <a:pt x="3837" y="5101"/>
                </a:cubicBezTo>
                <a:cubicBezTo>
                  <a:pt x="3505" y="3239"/>
                  <a:pt x="3374" y="2151"/>
                  <a:pt x="4767" y="2151"/>
                </a:cubicBezTo>
                <a:cubicBezTo>
                  <a:pt x="4864" y="2151"/>
                  <a:pt x="4968" y="2156"/>
                  <a:pt x="5080" y="2167"/>
                </a:cubicBezTo>
                <a:cubicBezTo>
                  <a:pt x="6145" y="2267"/>
                  <a:pt x="7113" y="3315"/>
                  <a:pt x="8049" y="3315"/>
                </a:cubicBezTo>
                <a:cubicBezTo>
                  <a:pt x="8375" y="3315"/>
                  <a:pt x="8697" y="3188"/>
                  <a:pt x="9018" y="2850"/>
                </a:cubicBezTo>
                <a:cubicBezTo>
                  <a:pt x="10262" y="1540"/>
                  <a:pt x="9373" y="1"/>
                  <a:pt x="93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flipH="1" rot="-5400000">
            <a:off x="2386913" y="2399386"/>
            <a:ext cx="5154649" cy="344725"/>
          </a:xfrm>
          <a:custGeom>
            <a:rect b="b" l="l" r="r" t="t"/>
            <a:pathLst>
              <a:path extrusionOk="0" h="13789" w="285774">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5325025" y="3382738"/>
            <a:ext cx="13182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p:nvPr/>
        </p:nvSpPr>
        <p:spPr>
          <a:xfrm flipH="1">
            <a:off x="5125240" y="1193000"/>
            <a:ext cx="4018760" cy="3950507"/>
          </a:xfrm>
          <a:custGeom>
            <a:rect b="b" l="l" r="r" t="t"/>
            <a:pathLst>
              <a:path extrusionOk="0" h="14043" w="14848">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flipH="1">
            <a:off x="4210836" y="3612350"/>
            <a:ext cx="4609314" cy="1531177"/>
          </a:xfrm>
          <a:custGeom>
            <a:rect b="b" l="l" r="r" t="t"/>
            <a:pathLst>
              <a:path extrusionOk="0" h="5967" w="16858">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rot="5400000">
            <a:off x="5787994" y="1787559"/>
            <a:ext cx="3636242" cy="3075770"/>
          </a:xfrm>
          <a:custGeom>
            <a:rect b="b" l="l" r="r" t="t"/>
            <a:pathLst>
              <a:path extrusionOk="0" h="23758" w="30446">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p:nvPr/>
        </p:nvSpPr>
        <p:spPr>
          <a:xfrm>
            <a:off x="6773075" y="4678138"/>
            <a:ext cx="13182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4" name="Google Shape;64;p10"/>
          <p:cNvSpPr txBox="1"/>
          <p:nvPr>
            <p:ph idx="1" type="body"/>
          </p:nvPr>
        </p:nvSpPr>
        <p:spPr>
          <a:xfrm>
            <a:off x="5822575" y="2869400"/>
            <a:ext cx="2624100" cy="16764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600"/>
              <a:buNone/>
              <a:defRPr b="1" sz="2800">
                <a:solidFill>
                  <a:schemeClr val="accent1"/>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400" y="534975"/>
            <a:ext cx="77070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1pPr>
            <a:lvl2pPr lvl="1"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2pPr>
            <a:lvl3pPr lvl="2"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3pPr>
            <a:lvl4pPr lvl="3"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4pPr>
            <a:lvl5pPr lvl="4"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5pPr>
            <a:lvl6pPr lvl="5"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6pPr>
            <a:lvl7pPr lvl="6"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7pPr>
            <a:lvl8pPr lvl="7"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8pPr>
            <a:lvl9pPr lvl="8"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1104025" y="2713700"/>
            <a:ext cx="6093300" cy="17109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1pPr>
            <a:lvl2pPr indent="-330200" lvl="1" marL="9144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2pPr>
            <a:lvl3pPr indent="-330200" lvl="2" marL="13716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3pPr>
            <a:lvl4pPr indent="-330200" lvl="3" marL="18288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4pPr>
            <a:lvl5pPr indent="-330200" lvl="4" marL="22860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5pPr>
            <a:lvl6pPr indent="-330200" lvl="5" marL="2743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6pPr>
            <a:lvl7pPr indent="-330200" lvl="6" marL="32004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7pPr>
            <a:lvl8pPr indent="-330200" lvl="7" marL="36576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8pPr>
            <a:lvl9pPr indent="-330200" lvl="8" marL="41148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 Id="rId3" Type="http://schemas.openxmlformats.org/officeDocument/2006/relationships/hyperlink" Target="https://docs.google.com/presentation/d/1Pp2NUanvc0k2CXiqokC3CZJ6w6DRAlZ_RFZVVYk7nt0/copy" TargetMode="Externa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hyperlink" Target="https://www.linkedin.com/in/denizbek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idx="1" type="subTitle"/>
          </p:nvPr>
        </p:nvSpPr>
        <p:spPr>
          <a:xfrm>
            <a:off x="6237950" y="2682550"/>
            <a:ext cx="24192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Sağlık Asistanı Uygulaması</a:t>
            </a:r>
            <a:endParaRPr sz="1300"/>
          </a:p>
        </p:txBody>
      </p:sp>
      <p:grpSp>
        <p:nvGrpSpPr>
          <p:cNvPr id="263" name="Google Shape;263;p35"/>
          <p:cNvGrpSpPr/>
          <p:nvPr/>
        </p:nvGrpSpPr>
        <p:grpSpPr>
          <a:xfrm>
            <a:off x="718405" y="875340"/>
            <a:ext cx="3644433" cy="3392799"/>
            <a:chOff x="-3142275" y="-3574825"/>
            <a:chExt cx="13789000" cy="12836925"/>
          </a:xfrm>
        </p:grpSpPr>
        <p:sp>
          <p:nvSpPr>
            <p:cNvPr id="264" name="Google Shape;264;p35"/>
            <p:cNvSpPr/>
            <p:nvPr/>
          </p:nvSpPr>
          <p:spPr>
            <a:xfrm>
              <a:off x="-3142275" y="2204675"/>
              <a:ext cx="13789000" cy="7057425"/>
            </a:xfrm>
            <a:custGeom>
              <a:rect b="b" l="l" r="r" t="t"/>
              <a:pathLst>
                <a:path extrusionOk="0" h="282297" w="551560">
                  <a:moveTo>
                    <a:pt x="268616" y="0"/>
                  </a:moveTo>
                  <a:lnTo>
                    <a:pt x="254566" y="370"/>
                  </a:lnTo>
                  <a:lnTo>
                    <a:pt x="240609" y="1109"/>
                  </a:lnTo>
                  <a:lnTo>
                    <a:pt x="227021" y="2126"/>
                  </a:lnTo>
                  <a:lnTo>
                    <a:pt x="213433" y="3605"/>
                  </a:lnTo>
                  <a:lnTo>
                    <a:pt x="200307" y="5269"/>
                  </a:lnTo>
                  <a:lnTo>
                    <a:pt x="187366" y="7395"/>
                  </a:lnTo>
                  <a:lnTo>
                    <a:pt x="174610" y="9706"/>
                  </a:lnTo>
                  <a:lnTo>
                    <a:pt x="162316" y="12479"/>
                  </a:lnTo>
                  <a:lnTo>
                    <a:pt x="150207" y="15437"/>
                  </a:lnTo>
                  <a:lnTo>
                    <a:pt x="138468" y="18672"/>
                  </a:lnTo>
                  <a:lnTo>
                    <a:pt x="127099" y="22185"/>
                  </a:lnTo>
                  <a:lnTo>
                    <a:pt x="116099" y="26067"/>
                  </a:lnTo>
                  <a:lnTo>
                    <a:pt x="105469" y="30041"/>
                  </a:lnTo>
                  <a:lnTo>
                    <a:pt x="95208" y="34386"/>
                  </a:lnTo>
                  <a:lnTo>
                    <a:pt x="85503" y="38915"/>
                  </a:lnTo>
                  <a:lnTo>
                    <a:pt x="76074" y="43722"/>
                  </a:lnTo>
                  <a:lnTo>
                    <a:pt x="67201" y="48806"/>
                  </a:lnTo>
                  <a:lnTo>
                    <a:pt x="58789" y="53982"/>
                  </a:lnTo>
                  <a:lnTo>
                    <a:pt x="50840" y="59343"/>
                  </a:lnTo>
                  <a:lnTo>
                    <a:pt x="43352" y="65074"/>
                  </a:lnTo>
                  <a:lnTo>
                    <a:pt x="36512" y="70898"/>
                  </a:lnTo>
                  <a:lnTo>
                    <a:pt x="30134" y="76814"/>
                  </a:lnTo>
                  <a:lnTo>
                    <a:pt x="24311" y="83007"/>
                  </a:lnTo>
                  <a:lnTo>
                    <a:pt x="19042" y="89385"/>
                  </a:lnTo>
                  <a:lnTo>
                    <a:pt x="14420" y="95855"/>
                  </a:lnTo>
                  <a:lnTo>
                    <a:pt x="10353" y="102510"/>
                  </a:lnTo>
                  <a:lnTo>
                    <a:pt x="7026" y="109258"/>
                  </a:lnTo>
                  <a:lnTo>
                    <a:pt x="4253" y="116191"/>
                  </a:lnTo>
                  <a:lnTo>
                    <a:pt x="2127" y="123123"/>
                  </a:lnTo>
                  <a:lnTo>
                    <a:pt x="740" y="130333"/>
                  </a:lnTo>
                  <a:lnTo>
                    <a:pt x="93" y="137543"/>
                  </a:lnTo>
                  <a:lnTo>
                    <a:pt x="0" y="141148"/>
                  </a:lnTo>
                  <a:lnTo>
                    <a:pt x="93" y="144753"/>
                  </a:lnTo>
                  <a:lnTo>
                    <a:pt x="740" y="151963"/>
                  </a:lnTo>
                  <a:lnTo>
                    <a:pt x="2127" y="159173"/>
                  </a:lnTo>
                  <a:lnTo>
                    <a:pt x="4253" y="166106"/>
                  </a:lnTo>
                  <a:lnTo>
                    <a:pt x="7026" y="173038"/>
                  </a:lnTo>
                  <a:lnTo>
                    <a:pt x="10353" y="179786"/>
                  </a:lnTo>
                  <a:lnTo>
                    <a:pt x="14420" y="186441"/>
                  </a:lnTo>
                  <a:lnTo>
                    <a:pt x="19042" y="192912"/>
                  </a:lnTo>
                  <a:lnTo>
                    <a:pt x="24311" y="199290"/>
                  </a:lnTo>
                  <a:lnTo>
                    <a:pt x="30134" y="205483"/>
                  </a:lnTo>
                  <a:lnTo>
                    <a:pt x="36512" y="211399"/>
                  </a:lnTo>
                  <a:lnTo>
                    <a:pt x="43352" y="217222"/>
                  </a:lnTo>
                  <a:lnTo>
                    <a:pt x="50840" y="222953"/>
                  </a:lnTo>
                  <a:lnTo>
                    <a:pt x="58789" y="228314"/>
                  </a:lnTo>
                  <a:lnTo>
                    <a:pt x="67201" y="233491"/>
                  </a:lnTo>
                  <a:lnTo>
                    <a:pt x="76074" y="238575"/>
                  </a:lnTo>
                  <a:lnTo>
                    <a:pt x="85503" y="243381"/>
                  </a:lnTo>
                  <a:lnTo>
                    <a:pt x="95208" y="247911"/>
                  </a:lnTo>
                  <a:lnTo>
                    <a:pt x="105469" y="252255"/>
                  </a:lnTo>
                  <a:lnTo>
                    <a:pt x="116099" y="256230"/>
                  </a:lnTo>
                  <a:lnTo>
                    <a:pt x="127099" y="260112"/>
                  </a:lnTo>
                  <a:lnTo>
                    <a:pt x="138468" y="263625"/>
                  </a:lnTo>
                  <a:lnTo>
                    <a:pt x="150207" y="266860"/>
                  </a:lnTo>
                  <a:lnTo>
                    <a:pt x="162316" y="269818"/>
                  </a:lnTo>
                  <a:lnTo>
                    <a:pt x="174610" y="272498"/>
                  </a:lnTo>
                  <a:lnTo>
                    <a:pt x="187366" y="274902"/>
                  </a:lnTo>
                  <a:lnTo>
                    <a:pt x="200307" y="277028"/>
                  </a:lnTo>
                  <a:lnTo>
                    <a:pt x="213433" y="278691"/>
                  </a:lnTo>
                  <a:lnTo>
                    <a:pt x="227021" y="280078"/>
                  </a:lnTo>
                  <a:lnTo>
                    <a:pt x="240609" y="281187"/>
                  </a:lnTo>
                  <a:lnTo>
                    <a:pt x="254566" y="281927"/>
                  </a:lnTo>
                  <a:lnTo>
                    <a:pt x="268616" y="282296"/>
                  </a:lnTo>
                  <a:lnTo>
                    <a:pt x="282944" y="282296"/>
                  </a:lnTo>
                  <a:lnTo>
                    <a:pt x="296994" y="281927"/>
                  </a:lnTo>
                  <a:lnTo>
                    <a:pt x="310952" y="281187"/>
                  </a:lnTo>
                  <a:lnTo>
                    <a:pt x="324540" y="280078"/>
                  </a:lnTo>
                  <a:lnTo>
                    <a:pt x="338035" y="278691"/>
                  </a:lnTo>
                  <a:lnTo>
                    <a:pt x="351253" y="277028"/>
                  </a:lnTo>
                  <a:lnTo>
                    <a:pt x="364287" y="274902"/>
                  </a:lnTo>
                  <a:lnTo>
                    <a:pt x="376950" y="272498"/>
                  </a:lnTo>
                  <a:lnTo>
                    <a:pt x="389244" y="269818"/>
                  </a:lnTo>
                  <a:lnTo>
                    <a:pt x="401353" y="266860"/>
                  </a:lnTo>
                  <a:lnTo>
                    <a:pt x="413092" y="263625"/>
                  </a:lnTo>
                  <a:lnTo>
                    <a:pt x="424462" y="260112"/>
                  </a:lnTo>
                  <a:lnTo>
                    <a:pt x="435461" y="256230"/>
                  </a:lnTo>
                  <a:lnTo>
                    <a:pt x="446092" y="252255"/>
                  </a:lnTo>
                  <a:lnTo>
                    <a:pt x="456259" y="247911"/>
                  </a:lnTo>
                  <a:lnTo>
                    <a:pt x="466057" y="243381"/>
                  </a:lnTo>
                  <a:lnTo>
                    <a:pt x="475486" y="238575"/>
                  </a:lnTo>
                  <a:lnTo>
                    <a:pt x="484360" y="233491"/>
                  </a:lnTo>
                  <a:lnTo>
                    <a:pt x="492771" y="228314"/>
                  </a:lnTo>
                  <a:lnTo>
                    <a:pt x="500721" y="222953"/>
                  </a:lnTo>
                  <a:lnTo>
                    <a:pt x="508115" y="217222"/>
                  </a:lnTo>
                  <a:lnTo>
                    <a:pt x="515048" y="211399"/>
                  </a:lnTo>
                  <a:lnTo>
                    <a:pt x="521426" y="205483"/>
                  </a:lnTo>
                  <a:lnTo>
                    <a:pt x="527249" y="199290"/>
                  </a:lnTo>
                  <a:lnTo>
                    <a:pt x="532426" y="192912"/>
                  </a:lnTo>
                  <a:lnTo>
                    <a:pt x="537048" y="186441"/>
                  </a:lnTo>
                  <a:lnTo>
                    <a:pt x="541115" y="179786"/>
                  </a:lnTo>
                  <a:lnTo>
                    <a:pt x="544535" y="173038"/>
                  </a:lnTo>
                  <a:lnTo>
                    <a:pt x="547308" y="166106"/>
                  </a:lnTo>
                  <a:lnTo>
                    <a:pt x="549341" y="159173"/>
                  </a:lnTo>
                  <a:lnTo>
                    <a:pt x="550820" y="151963"/>
                  </a:lnTo>
                  <a:lnTo>
                    <a:pt x="551467" y="144753"/>
                  </a:lnTo>
                  <a:lnTo>
                    <a:pt x="551560" y="141148"/>
                  </a:lnTo>
                  <a:lnTo>
                    <a:pt x="551467" y="137543"/>
                  </a:lnTo>
                  <a:lnTo>
                    <a:pt x="550820" y="130333"/>
                  </a:lnTo>
                  <a:lnTo>
                    <a:pt x="549341" y="123123"/>
                  </a:lnTo>
                  <a:lnTo>
                    <a:pt x="547308" y="116191"/>
                  </a:lnTo>
                  <a:lnTo>
                    <a:pt x="544535" y="109258"/>
                  </a:lnTo>
                  <a:lnTo>
                    <a:pt x="541115" y="102510"/>
                  </a:lnTo>
                  <a:lnTo>
                    <a:pt x="537048" y="95855"/>
                  </a:lnTo>
                  <a:lnTo>
                    <a:pt x="532426" y="89385"/>
                  </a:lnTo>
                  <a:lnTo>
                    <a:pt x="527249" y="83007"/>
                  </a:lnTo>
                  <a:lnTo>
                    <a:pt x="521426" y="76814"/>
                  </a:lnTo>
                  <a:lnTo>
                    <a:pt x="515048" y="70898"/>
                  </a:lnTo>
                  <a:lnTo>
                    <a:pt x="508115" y="65074"/>
                  </a:lnTo>
                  <a:lnTo>
                    <a:pt x="500721" y="59343"/>
                  </a:lnTo>
                  <a:lnTo>
                    <a:pt x="492771" y="53982"/>
                  </a:lnTo>
                  <a:lnTo>
                    <a:pt x="484360" y="48806"/>
                  </a:lnTo>
                  <a:lnTo>
                    <a:pt x="475486" y="43722"/>
                  </a:lnTo>
                  <a:lnTo>
                    <a:pt x="466057" y="38915"/>
                  </a:lnTo>
                  <a:lnTo>
                    <a:pt x="456259" y="34386"/>
                  </a:lnTo>
                  <a:lnTo>
                    <a:pt x="446092" y="30041"/>
                  </a:lnTo>
                  <a:lnTo>
                    <a:pt x="435461" y="26067"/>
                  </a:lnTo>
                  <a:lnTo>
                    <a:pt x="424462" y="22185"/>
                  </a:lnTo>
                  <a:lnTo>
                    <a:pt x="413092" y="18672"/>
                  </a:lnTo>
                  <a:lnTo>
                    <a:pt x="401353" y="15437"/>
                  </a:lnTo>
                  <a:lnTo>
                    <a:pt x="389244" y="12479"/>
                  </a:lnTo>
                  <a:lnTo>
                    <a:pt x="376950" y="9706"/>
                  </a:lnTo>
                  <a:lnTo>
                    <a:pt x="364287" y="7395"/>
                  </a:lnTo>
                  <a:lnTo>
                    <a:pt x="351253" y="5269"/>
                  </a:lnTo>
                  <a:lnTo>
                    <a:pt x="338035" y="3605"/>
                  </a:lnTo>
                  <a:lnTo>
                    <a:pt x="324540" y="2126"/>
                  </a:lnTo>
                  <a:lnTo>
                    <a:pt x="310952" y="1109"/>
                  </a:lnTo>
                  <a:lnTo>
                    <a:pt x="296994" y="370"/>
                  </a:lnTo>
                  <a:lnTo>
                    <a:pt x="2829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5805425" y="5691775"/>
              <a:ext cx="3757500" cy="2320150"/>
            </a:xfrm>
            <a:custGeom>
              <a:rect b="b" l="l" r="r" t="t"/>
              <a:pathLst>
                <a:path extrusionOk="0" h="92806" w="150300">
                  <a:moveTo>
                    <a:pt x="71268" y="0"/>
                  </a:moveTo>
                  <a:lnTo>
                    <a:pt x="63596" y="555"/>
                  </a:lnTo>
                  <a:lnTo>
                    <a:pt x="56293" y="1387"/>
                  </a:lnTo>
                  <a:lnTo>
                    <a:pt x="49268" y="2774"/>
                  </a:lnTo>
                  <a:lnTo>
                    <a:pt x="42521" y="4530"/>
                  </a:lnTo>
                  <a:lnTo>
                    <a:pt x="36050" y="6656"/>
                  </a:lnTo>
                  <a:lnTo>
                    <a:pt x="30134" y="9152"/>
                  </a:lnTo>
                  <a:lnTo>
                    <a:pt x="24588" y="12017"/>
                  </a:lnTo>
                  <a:lnTo>
                    <a:pt x="19412" y="15160"/>
                  </a:lnTo>
                  <a:lnTo>
                    <a:pt x="14883" y="18580"/>
                  </a:lnTo>
                  <a:lnTo>
                    <a:pt x="10815" y="22277"/>
                  </a:lnTo>
                  <a:lnTo>
                    <a:pt x="7303" y="26252"/>
                  </a:lnTo>
                  <a:lnTo>
                    <a:pt x="4437" y="30412"/>
                  </a:lnTo>
                  <a:lnTo>
                    <a:pt x="2311" y="34756"/>
                  </a:lnTo>
                  <a:lnTo>
                    <a:pt x="832" y="39378"/>
                  </a:lnTo>
                  <a:lnTo>
                    <a:pt x="1" y="43999"/>
                  </a:lnTo>
                  <a:lnTo>
                    <a:pt x="1" y="46403"/>
                  </a:lnTo>
                  <a:lnTo>
                    <a:pt x="1" y="48806"/>
                  </a:lnTo>
                  <a:lnTo>
                    <a:pt x="832" y="53520"/>
                  </a:lnTo>
                  <a:lnTo>
                    <a:pt x="2311" y="57957"/>
                  </a:lnTo>
                  <a:lnTo>
                    <a:pt x="4437" y="62394"/>
                  </a:lnTo>
                  <a:lnTo>
                    <a:pt x="7303" y="66554"/>
                  </a:lnTo>
                  <a:lnTo>
                    <a:pt x="10815" y="70436"/>
                  </a:lnTo>
                  <a:lnTo>
                    <a:pt x="14883" y="74133"/>
                  </a:lnTo>
                  <a:lnTo>
                    <a:pt x="19412" y="77646"/>
                  </a:lnTo>
                  <a:lnTo>
                    <a:pt x="24588" y="80696"/>
                  </a:lnTo>
                  <a:lnTo>
                    <a:pt x="30134" y="83562"/>
                  </a:lnTo>
                  <a:lnTo>
                    <a:pt x="36050" y="86057"/>
                  </a:lnTo>
                  <a:lnTo>
                    <a:pt x="42521" y="88183"/>
                  </a:lnTo>
                  <a:lnTo>
                    <a:pt x="49268" y="90032"/>
                  </a:lnTo>
                  <a:lnTo>
                    <a:pt x="56293" y="91326"/>
                  </a:lnTo>
                  <a:lnTo>
                    <a:pt x="63596" y="92343"/>
                  </a:lnTo>
                  <a:lnTo>
                    <a:pt x="71268" y="92805"/>
                  </a:lnTo>
                  <a:lnTo>
                    <a:pt x="79032" y="92805"/>
                  </a:lnTo>
                  <a:lnTo>
                    <a:pt x="86520" y="92343"/>
                  </a:lnTo>
                  <a:lnTo>
                    <a:pt x="93914" y="91326"/>
                  </a:lnTo>
                  <a:lnTo>
                    <a:pt x="100940" y="90032"/>
                  </a:lnTo>
                  <a:lnTo>
                    <a:pt x="107687" y="88183"/>
                  </a:lnTo>
                  <a:lnTo>
                    <a:pt x="114065" y="86057"/>
                  </a:lnTo>
                  <a:lnTo>
                    <a:pt x="120074" y="83562"/>
                  </a:lnTo>
                  <a:lnTo>
                    <a:pt x="125620" y="80696"/>
                  </a:lnTo>
                  <a:lnTo>
                    <a:pt x="130704" y="77646"/>
                  </a:lnTo>
                  <a:lnTo>
                    <a:pt x="135325" y="74133"/>
                  </a:lnTo>
                  <a:lnTo>
                    <a:pt x="139392" y="70436"/>
                  </a:lnTo>
                  <a:lnTo>
                    <a:pt x="142813" y="66554"/>
                  </a:lnTo>
                  <a:lnTo>
                    <a:pt x="145678" y="62394"/>
                  </a:lnTo>
                  <a:lnTo>
                    <a:pt x="147896" y="57957"/>
                  </a:lnTo>
                  <a:lnTo>
                    <a:pt x="149375" y="53520"/>
                  </a:lnTo>
                  <a:lnTo>
                    <a:pt x="150207" y="48806"/>
                  </a:lnTo>
                  <a:lnTo>
                    <a:pt x="150300" y="46403"/>
                  </a:lnTo>
                  <a:lnTo>
                    <a:pt x="150207" y="43999"/>
                  </a:lnTo>
                  <a:lnTo>
                    <a:pt x="149375" y="39378"/>
                  </a:lnTo>
                  <a:lnTo>
                    <a:pt x="147896" y="34756"/>
                  </a:lnTo>
                  <a:lnTo>
                    <a:pt x="145678" y="30412"/>
                  </a:lnTo>
                  <a:lnTo>
                    <a:pt x="142813" y="26252"/>
                  </a:lnTo>
                  <a:lnTo>
                    <a:pt x="139392" y="22277"/>
                  </a:lnTo>
                  <a:lnTo>
                    <a:pt x="135325" y="18580"/>
                  </a:lnTo>
                  <a:lnTo>
                    <a:pt x="130704" y="15160"/>
                  </a:lnTo>
                  <a:lnTo>
                    <a:pt x="125620" y="12017"/>
                  </a:lnTo>
                  <a:lnTo>
                    <a:pt x="120074" y="9152"/>
                  </a:lnTo>
                  <a:lnTo>
                    <a:pt x="114065" y="6656"/>
                  </a:lnTo>
                  <a:lnTo>
                    <a:pt x="107687" y="4530"/>
                  </a:lnTo>
                  <a:lnTo>
                    <a:pt x="100940" y="2774"/>
                  </a:lnTo>
                  <a:lnTo>
                    <a:pt x="93914" y="1387"/>
                  </a:lnTo>
                  <a:lnTo>
                    <a:pt x="86520" y="555"/>
                  </a:lnTo>
                  <a:lnTo>
                    <a:pt x="790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p:nvPr/>
          </p:nvSpPr>
          <p:spPr>
            <a:xfrm>
              <a:off x="-2127800" y="4062600"/>
              <a:ext cx="5379725" cy="3098925"/>
            </a:xfrm>
            <a:custGeom>
              <a:rect b="b" l="l" r="r" t="t"/>
              <a:pathLst>
                <a:path extrusionOk="0" h="123957" w="215189">
                  <a:moveTo>
                    <a:pt x="162039" y="1"/>
                  </a:moveTo>
                  <a:lnTo>
                    <a:pt x="160745" y="555"/>
                  </a:lnTo>
                  <a:lnTo>
                    <a:pt x="1110" y="92621"/>
                  </a:lnTo>
                  <a:lnTo>
                    <a:pt x="555" y="92898"/>
                  </a:lnTo>
                  <a:lnTo>
                    <a:pt x="0" y="94007"/>
                  </a:lnTo>
                  <a:lnTo>
                    <a:pt x="185" y="94562"/>
                  </a:lnTo>
                  <a:lnTo>
                    <a:pt x="278" y="94932"/>
                  </a:lnTo>
                  <a:lnTo>
                    <a:pt x="832" y="95486"/>
                  </a:lnTo>
                  <a:lnTo>
                    <a:pt x="1110" y="95671"/>
                  </a:lnTo>
                  <a:lnTo>
                    <a:pt x="49268" y="123401"/>
                  </a:lnTo>
                  <a:lnTo>
                    <a:pt x="50470" y="123956"/>
                  </a:lnTo>
                  <a:lnTo>
                    <a:pt x="53243" y="123956"/>
                  </a:lnTo>
                  <a:lnTo>
                    <a:pt x="54445" y="123401"/>
                  </a:lnTo>
                  <a:lnTo>
                    <a:pt x="68680" y="115175"/>
                  </a:lnTo>
                  <a:lnTo>
                    <a:pt x="199752" y="39655"/>
                  </a:lnTo>
                  <a:lnTo>
                    <a:pt x="214080" y="31244"/>
                  </a:lnTo>
                  <a:lnTo>
                    <a:pt x="214634" y="31059"/>
                  </a:lnTo>
                  <a:lnTo>
                    <a:pt x="215189" y="29950"/>
                  </a:lnTo>
                  <a:lnTo>
                    <a:pt x="215097" y="29303"/>
                  </a:lnTo>
                  <a:lnTo>
                    <a:pt x="215004" y="28933"/>
                  </a:lnTo>
                  <a:lnTo>
                    <a:pt x="214449" y="28378"/>
                  </a:lnTo>
                  <a:lnTo>
                    <a:pt x="214080" y="28286"/>
                  </a:lnTo>
                  <a:lnTo>
                    <a:pt x="165921" y="555"/>
                  </a:lnTo>
                  <a:lnTo>
                    <a:pt x="1646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p:nvPr/>
          </p:nvSpPr>
          <p:spPr>
            <a:xfrm>
              <a:off x="8449075" y="3427125"/>
              <a:ext cx="1649975" cy="2992600"/>
            </a:xfrm>
            <a:custGeom>
              <a:rect b="b" l="l" r="r" t="t"/>
              <a:pathLst>
                <a:path extrusionOk="0" h="119704" w="65999">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p:nvPr/>
          </p:nvSpPr>
          <p:spPr>
            <a:xfrm>
              <a:off x="8449075" y="3427125"/>
              <a:ext cx="1649975" cy="2992600"/>
            </a:xfrm>
            <a:custGeom>
              <a:rect b="b" l="l" r="r" t="t"/>
              <a:pathLst>
                <a:path extrusionOk="0" h="119704" w="65999">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8592350" y="3605050"/>
              <a:ext cx="1199350" cy="2599750"/>
            </a:xfrm>
            <a:custGeom>
              <a:rect b="b" l="l" r="r" t="t"/>
              <a:pathLst>
                <a:path extrusionOk="0" h="103990" w="47974">
                  <a:moveTo>
                    <a:pt x="46865" y="1"/>
                  </a:moveTo>
                  <a:lnTo>
                    <a:pt x="44923" y="1295"/>
                  </a:lnTo>
                  <a:lnTo>
                    <a:pt x="40949" y="4160"/>
                  </a:lnTo>
                  <a:lnTo>
                    <a:pt x="36974" y="7488"/>
                  </a:lnTo>
                  <a:lnTo>
                    <a:pt x="32999" y="11370"/>
                  </a:lnTo>
                  <a:lnTo>
                    <a:pt x="29025" y="15715"/>
                  </a:lnTo>
                  <a:lnTo>
                    <a:pt x="25235" y="20614"/>
                  </a:lnTo>
                  <a:lnTo>
                    <a:pt x="21537" y="26067"/>
                  </a:lnTo>
                  <a:lnTo>
                    <a:pt x="18025" y="31891"/>
                  </a:lnTo>
                  <a:lnTo>
                    <a:pt x="14605" y="38361"/>
                  </a:lnTo>
                  <a:lnTo>
                    <a:pt x="11462" y="45386"/>
                  </a:lnTo>
                  <a:lnTo>
                    <a:pt x="8689" y="52873"/>
                  </a:lnTo>
                  <a:lnTo>
                    <a:pt x="6193" y="60823"/>
                  </a:lnTo>
                  <a:lnTo>
                    <a:pt x="4067" y="69327"/>
                  </a:lnTo>
                  <a:lnTo>
                    <a:pt x="2311" y="78386"/>
                  </a:lnTo>
                  <a:lnTo>
                    <a:pt x="1017" y="87906"/>
                  </a:lnTo>
                  <a:lnTo>
                    <a:pt x="185" y="97982"/>
                  </a:lnTo>
                  <a:lnTo>
                    <a:pt x="0" y="103158"/>
                  </a:lnTo>
                  <a:lnTo>
                    <a:pt x="0" y="103528"/>
                  </a:lnTo>
                  <a:lnTo>
                    <a:pt x="370" y="103990"/>
                  </a:lnTo>
                  <a:lnTo>
                    <a:pt x="1017" y="103990"/>
                  </a:lnTo>
                  <a:lnTo>
                    <a:pt x="1387" y="103528"/>
                  </a:lnTo>
                  <a:lnTo>
                    <a:pt x="1479" y="103251"/>
                  </a:lnTo>
                  <a:lnTo>
                    <a:pt x="1664" y="98074"/>
                  </a:lnTo>
                  <a:lnTo>
                    <a:pt x="2496" y="88091"/>
                  </a:lnTo>
                  <a:lnTo>
                    <a:pt x="3790" y="78663"/>
                  </a:lnTo>
                  <a:lnTo>
                    <a:pt x="5454" y="69789"/>
                  </a:lnTo>
                  <a:lnTo>
                    <a:pt x="7580" y="61285"/>
                  </a:lnTo>
                  <a:lnTo>
                    <a:pt x="10076" y="53428"/>
                  </a:lnTo>
                  <a:lnTo>
                    <a:pt x="12849" y="46033"/>
                  </a:lnTo>
                  <a:lnTo>
                    <a:pt x="15899" y="39193"/>
                  </a:lnTo>
                  <a:lnTo>
                    <a:pt x="19134" y="32815"/>
                  </a:lnTo>
                  <a:lnTo>
                    <a:pt x="22739" y="26899"/>
                  </a:lnTo>
                  <a:lnTo>
                    <a:pt x="26344" y="21630"/>
                  </a:lnTo>
                  <a:lnTo>
                    <a:pt x="30134" y="16731"/>
                  </a:lnTo>
                  <a:lnTo>
                    <a:pt x="34016" y="12479"/>
                  </a:lnTo>
                  <a:lnTo>
                    <a:pt x="37898" y="8597"/>
                  </a:lnTo>
                  <a:lnTo>
                    <a:pt x="41873" y="5270"/>
                  </a:lnTo>
                  <a:lnTo>
                    <a:pt x="45755" y="2496"/>
                  </a:lnTo>
                  <a:lnTo>
                    <a:pt x="47604" y="1387"/>
                  </a:lnTo>
                  <a:lnTo>
                    <a:pt x="47881" y="1110"/>
                  </a:lnTo>
                  <a:lnTo>
                    <a:pt x="47974" y="555"/>
                  </a:lnTo>
                  <a:lnTo>
                    <a:pt x="47881" y="278"/>
                  </a:lnTo>
                  <a:lnTo>
                    <a:pt x="47697" y="93"/>
                  </a:lnTo>
                  <a:lnTo>
                    <a:pt x="471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p:nvPr/>
          </p:nvSpPr>
          <p:spPr>
            <a:xfrm>
              <a:off x="8553050" y="4545575"/>
              <a:ext cx="1714700" cy="1918050"/>
            </a:xfrm>
            <a:custGeom>
              <a:rect b="b" l="l" r="r" t="t"/>
              <a:pathLst>
                <a:path extrusionOk="0" h="76722" w="68588">
                  <a:moveTo>
                    <a:pt x="55739" y="1"/>
                  </a:moveTo>
                  <a:lnTo>
                    <a:pt x="52966" y="370"/>
                  </a:lnTo>
                  <a:lnTo>
                    <a:pt x="48437" y="1572"/>
                  </a:lnTo>
                  <a:lnTo>
                    <a:pt x="42059" y="4715"/>
                  </a:lnTo>
                  <a:lnTo>
                    <a:pt x="35311" y="9059"/>
                  </a:lnTo>
                  <a:lnTo>
                    <a:pt x="28656" y="14698"/>
                  </a:lnTo>
                  <a:lnTo>
                    <a:pt x="22370" y="21168"/>
                  </a:lnTo>
                  <a:lnTo>
                    <a:pt x="16824" y="28378"/>
                  </a:lnTo>
                  <a:lnTo>
                    <a:pt x="14421" y="32261"/>
                  </a:lnTo>
                  <a:lnTo>
                    <a:pt x="12017" y="36513"/>
                  </a:lnTo>
                  <a:lnTo>
                    <a:pt x="7950" y="44647"/>
                  </a:lnTo>
                  <a:lnTo>
                    <a:pt x="4992" y="52042"/>
                  </a:lnTo>
                  <a:lnTo>
                    <a:pt x="2866" y="58604"/>
                  </a:lnTo>
                  <a:lnTo>
                    <a:pt x="833" y="66646"/>
                  </a:lnTo>
                  <a:lnTo>
                    <a:pt x="1" y="72747"/>
                  </a:lnTo>
                  <a:lnTo>
                    <a:pt x="1" y="73302"/>
                  </a:lnTo>
                  <a:lnTo>
                    <a:pt x="6564" y="76722"/>
                  </a:lnTo>
                  <a:lnTo>
                    <a:pt x="7950" y="73487"/>
                  </a:lnTo>
                  <a:lnTo>
                    <a:pt x="11000" y="67478"/>
                  </a:lnTo>
                  <a:lnTo>
                    <a:pt x="14513" y="61932"/>
                  </a:lnTo>
                  <a:lnTo>
                    <a:pt x="18303" y="56848"/>
                  </a:lnTo>
                  <a:lnTo>
                    <a:pt x="22370" y="52134"/>
                  </a:lnTo>
                  <a:lnTo>
                    <a:pt x="26622" y="47790"/>
                  </a:lnTo>
                  <a:lnTo>
                    <a:pt x="33185" y="42059"/>
                  </a:lnTo>
                  <a:lnTo>
                    <a:pt x="41781" y="35588"/>
                  </a:lnTo>
                  <a:lnTo>
                    <a:pt x="49916" y="30504"/>
                  </a:lnTo>
                  <a:lnTo>
                    <a:pt x="56848" y="26345"/>
                  </a:lnTo>
                  <a:lnTo>
                    <a:pt x="62025" y="23109"/>
                  </a:lnTo>
                  <a:lnTo>
                    <a:pt x="63688" y="21908"/>
                  </a:lnTo>
                  <a:lnTo>
                    <a:pt x="65075" y="20614"/>
                  </a:lnTo>
                  <a:lnTo>
                    <a:pt x="67016" y="17933"/>
                  </a:lnTo>
                  <a:lnTo>
                    <a:pt x="68218" y="15068"/>
                  </a:lnTo>
                  <a:lnTo>
                    <a:pt x="68587" y="12202"/>
                  </a:lnTo>
                  <a:lnTo>
                    <a:pt x="68218" y="9337"/>
                  </a:lnTo>
                  <a:lnTo>
                    <a:pt x="67108" y="6656"/>
                  </a:lnTo>
                  <a:lnTo>
                    <a:pt x="65352" y="4160"/>
                  </a:lnTo>
                  <a:lnTo>
                    <a:pt x="62949" y="2034"/>
                  </a:lnTo>
                  <a:lnTo>
                    <a:pt x="61470" y="1202"/>
                  </a:lnTo>
                  <a:lnTo>
                    <a:pt x="60546" y="648"/>
                  </a:lnTo>
                  <a:lnTo>
                    <a:pt x="58235" y="93"/>
                  </a:lnTo>
                  <a:lnTo>
                    <a:pt x="55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a:off x="8636250" y="4707350"/>
              <a:ext cx="1411975" cy="1615325"/>
            </a:xfrm>
            <a:custGeom>
              <a:rect b="b" l="l" r="r" t="t"/>
              <a:pathLst>
                <a:path extrusionOk="0" h="64613" w="56479">
                  <a:moveTo>
                    <a:pt x="55461" y="0"/>
                  </a:moveTo>
                  <a:lnTo>
                    <a:pt x="55184" y="185"/>
                  </a:lnTo>
                  <a:lnTo>
                    <a:pt x="53982" y="832"/>
                  </a:lnTo>
                  <a:lnTo>
                    <a:pt x="52873" y="1387"/>
                  </a:lnTo>
                  <a:lnTo>
                    <a:pt x="49823" y="3143"/>
                  </a:lnTo>
                  <a:lnTo>
                    <a:pt x="46865" y="4992"/>
                  </a:lnTo>
                  <a:lnTo>
                    <a:pt x="42613" y="7950"/>
                  </a:lnTo>
                  <a:lnTo>
                    <a:pt x="38453" y="11000"/>
                  </a:lnTo>
                  <a:lnTo>
                    <a:pt x="33369" y="14975"/>
                  </a:lnTo>
                  <a:lnTo>
                    <a:pt x="28563" y="19227"/>
                  </a:lnTo>
                  <a:lnTo>
                    <a:pt x="25882" y="21722"/>
                  </a:lnTo>
                  <a:lnTo>
                    <a:pt x="20798" y="26991"/>
                  </a:lnTo>
                  <a:lnTo>
                    <a:pt x="18487" y="29764"/>
                  </a:lnTo>
                  <a:lnTo>
                    <a:pt x="15899" y="32722"/>
                  </a:lnTo>
                  <a:lnTo>
                    <a:pt x="11277" y="39100"/>
                  </a:lnTo>
                  <a:lnTo>
                    <a:pt x="9151" y="42520"/>
                  </a:lnTo>
                  <a:lnTo>
                    <a:pt x="7118" y="46125"/>
                  </a:lnTo>
                  <a:lnTo>
                    <a:pt x="3420" y="53612"/>
                  </a:lnTo>
                  <a:lnTo>
                    <a:pt x="1849" y="57495"/>
                  </a:lnTo>
                  <a:lnTo>
                    <a:pt x="1387" y="59066"/>
                  </a:lnTo>
                  <a:lnTo>
                    <a:pt x="832" y="60545"/>
                  </a:lnTo>
                  <a:lnTo>
                    <a:pt x="185" y="62116"/>
                  </a:lnTo>
                  <a:lnTo>
                    <a:pt x="0" y="63780"/>
                  </a:lnTo>
                  <a:lnTo>
                    <a:pt x="185" y="64242"/>
                  </a:lnTo>
                  <a:lnTo>
                    <a:pt x="555" y="64612"/>
                  </a:lnTo>
                  <a:lnTo>
                    <a:pt x="647" y="64612"/>
                  </a:lnTo>
                  <a:lnTo>
                    <a:pt x="1017" y="64520"/>
                  </a:lnTo>
                  <a:lnTo>
                    <a:pt x="1664" y="63780"/>
                  </a:lnTo>
                  <a:lnTo>
                    <a:pt x="2219" y="62024"/>
                  </a:lnTo>
                  <a:lnTo>
                    <a:pt x="2404" y="61192"/>
                  </a:lnTo>
                  <a:lnTo>
                    <a:pt x="3051" y="59159"/>
                  </a:lnTo>
                  <a:lnTo>
                    <a:pt x="3790" y="57125"/>
                  </a:lnTo>
                  <a:lnTo>
                    <a:pt x="5454" y="53243"/>
                  </a:lnTo>
                  <a:lnTo>
                    <a:pt x="7210" y="49453"/>
                  </a:lnTo>
                  <a:lnTo>
                    <a:pt x="9059" y="45940"/>
                  </a:lnTo>
                  <a:lnTo>
                    <a:pt x="13311" y="39100"/>
                  </a:lnTo>
                  <a:lnTo>
                    <a:pt x="15714" y="35865"/>
                  </a:lnTo>
                  <a:lnTo>
                    <a:pt x="17933" y="32907"/>
                  </a:lnTo>
                  <a:lnTo>
                    <a:pt x="22924" y="27176"/>
                  </a:lnTo>
                  <a:lnTo>
                    <a:pt x="25512" y="24403"/>
                  </a:lnTo>
                  <a:lnTo>
                    <a:pt x="27916" y="22092"/>
                  </a:lnTo>
                  <a:lnTo>
                    <a:pt x="32907" y="17470"/>
                  </a:lnTo>
                  <a:lnTo>
                    <a:pt x="35588" y="15344"/>
                  </a:lnTo>
                  <a:lnTo>
                    <a:pt x="40025" y="11832"/>
                  </a:lnTo>
                  <a:lnTo>
                    <a:pt x="44739" y="8597"/>
                  </a:lnTo>
                  <a:lnTo>
                    <a:pt x="48159" y="6193"/>
                  </a:lnTo>
                  <a:lnTo>
                    <a:pt x="51764" y="4067"/>
                  </a:lnTo>
                  <a:lnTo>
                    <a:pt x="53613" y="2958"/>
                  </a:lnTo>
                  <a:lnTo>
                    <a:pt x="55554" y="1941"/>
                  </a:lnTo>
                  <a:lnTo>
                    <a:pt x="55924" y="1756"/>
                  </a:lnTo>
                  <a:lnTo>
                    <a:pt x="56201" y="1572"/>
                  </a:lnTo>
                  <a:lnTo>
                    <a:pt x="56478" y="925"/>
                  </a:lnTo>
                  <a:lnTo>
                    <a:pt x="56293" y="555"/>
                  </a:lnTo>
                  <a:lnTo>
                    <a:pt x="56201" y="277"/>
                  </a:lnTo>
                  <a:lnTo>
                    <a:pt x="554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2395875" y="3722900"/>
              <a:ext cx="1619950" cy="1968900"/>
            </a:xfrm>
            <a:custGeom>
              <a:rect b="b" l="l" r="r" t="t"/>
              <a:pathLst>
                <a:path extrusionOk="0" h="78756" w="64798">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p:nvPr/>
          </p:nvSpPr>
          <p:spPr>
            <a:xfrm>
              <a:off x="-2395875" y="3722900"/>
              <a:ext cx="1619950" cy="1968900"/>
            </a:xfrm>
            <a:custGeom>
              <a:rect b="b" l="l" r="r" t="t"/>
              <a:pathLst>
                <a:path extrusionOk="0" h="78756" w="64798">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5"/>
            <p:cNvSpPr/>
            <p:nvPr/>
          </p:nvSpPr>
          <p:spPr>
            <a:xfrm>
              <a:off x="-2118550" y="3889300"/>
              <a:ext cx="1210925" cy="1640725"/>
            </a:xfrm>
            <a:custGeom>
              <a:rect b="b" l="l" r="r" t="t"/>
              <a:pathLst>
                <a:path extrusionOk="0" h="65629" w="48437">
                  <a:moveTo>
                    <a:pt x="462" y="0"/>
                  </a:moveTo>
                  <a:lnTo>
                    <a:pt x="185" y="278"/>
                  </a:lnTo>
                  <a:lnTo>
                    <a:pt x="93" y="555"/>
                  </a:lnTo>
                  <a:lnTo>
                    <a:pt x="0" y="740"/>
                  </a:lnTo>
                  <a:lnTo>
                    <a:pt x="185" y="1109"/>
                  </a:lnTo>
                  <a:lnTo>
                    <a:pt x="462" y="1202"/>
                  </a:lnTo>
                  <a:lnTo>
                    <a:pt x="3328" y="2126"/>
                  </a:lnTo>
                  <a:lnTo>
                    <a:pt x="10076" y="5454"/>
                  </a:lnTo>
                  <a:lnTo>
                    <a:pt x="17378" y="10445"/>
                  </a:lnTo>
                  <a:lnTo>
                    <a:pt x="23016" y="15344"/>
                  </a:lnTo>
                  <a:lnTo>
                    <a:pt x="26806" y="19042"/>
                  </a:lnTo>
                  <a:lnTo>
                    <a:pt x="30411" y="23109"/>
                  </a:lnTo>
                  <a:lnTo>
                    <a:pt x="33739" y="27638"/>
                  </a:lnTo>
                  <a:lnTo>
                    <a:pt x="36974" y="32445"/>
                  </a:lnTo>
                  <a:lnTo>
                    <a:pt x="39840" y="37621"/>
                  </a:lnTo>
                  <a:lnTo>
                    <a:pt x="42335" y="43167"/>
                  </a:lnTo>
                  <a:lnTo>
                    <a:pt x="44369" y="49083"/>
                  </a:lnTo>
                  <a:lnTo>
                    <a:pt x="45940" y="55184"/>
                  </a:lnTo>
                  <a:lnTo>
                    <a:pt x="47050" y="61747"/>
                  </a:lnTo>
                  <a:lnTo>
                    <a:pt x="47327" y="65074"/>
                  </a:lnTo>
                  <a:lnTo>
                    <a:pt x="47419" y="65444"/>
                  </a:lnTo>
                  <a:lnTo>
                    <a:pt x="47881" y="65629"/>
                  </a:lnTo>
                  <a:lnTo>
                    <a:pt x="48344" y="65444"/>
                  </a:lnTo>
                  <a:lnTo>
                    <a:pt x="48436" y="64982"/>
                  </a:lnTo>
                  <a:lnTo>
                    <a:pt x="48159" y="61562"/>
                  </a:lnTo>
                  <a:lnTo>
                    <a:pt x="47142" y="54999"/>
                  </a:lnTo>
                  <a:lnTo>
                    <a:pt x="45478" y="48713"/>
                  </a:lnTo>
                  <a:lnTo>
                    <a:pt x="43445" y="42705"/>
                  </a:lnTo>
                  <a:lnTo>
                    <a:pt x="40856" y="37159"/>
                  </a:lnTo>
                  <a:lnTo>
                    <a:pt x="37898" y="31890"/>
                  </a:lnTo>
                  <a:lnTo>
                    <a:pt x="34663" y="26899"/>
                  </a:lnTo>
                  <a:lnTo>
                    <a:pt x="31243" y="22369"/>
                  </a:lnTo>
                  <a:lnTo>
                    <a:pt x="27546" y="18210"/>
                  </a:lnTo>
                  <a:lnTo>
                    <a:pt x="23756" y="14420"/>
                  </a:lnTo>
                  <a:lnTo>
                    <a:pt x="18025" y="9429"/>
                  </a:lnTo>
                  <a:lnTo>
                    <a:pt x="10538" y="4345"/>
                  </a:lnTo>
                  <a:lnTo>
                    <a:pt x="3698" y="1017"/>
                  </a:lnTo>
                  <a:lnTo>
                    <a:pt x="740" y="93"/>
                  </a:lnTo>
                  <a:lnTo>
                    <a:pt x="4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p:nvPr/>
          </p:nvSpPr>
          <p:spPr>
            <a:xfrm>
              <a:off x="-2386625" y="4654200"/>
              <a:ext cx="1807125" cy="2017400"/>
            </a:xfrm>
            <a:custGeom>
              <a:rect b="b" l="l" r="r" t="t"/>
              <a:pathLst>
                <a:path extrusionOk="0" h="80696" w="72285">
                  <a:moveTo>
                    <a:pt x="10076" y="0"/>
                  </a:moveTo>
                  <a:lnTo>
                    <a:pt x="8320" y="462"/>
                  </a:lnTo>
                  <a:lnTo>
                    <a:pt x="7211" y="832"/>
                  </a:lnTo>
                  <a:lnTo>
                    <a:pt x="5085" y="1849"/>
                  </a:lnTo>
                  <a:lnTo>
                    <a:pt x="3421" y="3328"/>
                  </a:lnTo>
                  <a:lnTo>
                    <a:pt x="2034" y="5084"/>
                  </a:lnTo>
                  <a:lnTo>
                    <a:pt x="925" y="7025"/>
                  </a:lnTo>
                  <a:lnTo>
                    <a:pt x="278" y="9059"/>
                  </a:lnTo>
                  <a:lnTo>
                    <a:pt x="1" y="11370"/>
                  </a:lnTo>
                  <a:lnTo>
                    <a:pt x="186" y="13681"/>
                  </a:lnTo>
                  <a:lnTo>
                    <a:pt x="463" y="14790"/>
                  </a:lnTo>
                  <a:lnTo>
                    <a:pt x="648" y="15437"/>
                  </a:lnTo>
                  <a:lnTo>
                    <a:pt x="925" y="15991"/>
                  </a:lnTo>
                  <a:lnTo>
                    <a:pt x="1757" y="17840"/>
                  </a:lnTo>
                  <a:lnTo>
                    <a:pt x="4253" y="21260"/>
                  </a:lnTo>
                  <a:lnTo>
                    <a:pt x="5362" y="23016"/>
                  </a:lnTo>
                  <a:lnTo>
                    <a:pt x="5917" y="23941"/>
                  </a:lnTo>
                  <a:lnTo>
                    <a:pt x="6656" y="25882"/>
                  </a:lnTo>
                  <a:lnTo>
                    <a:pt x="7026" y="27823"/>
                  </a:lnTo>
                  <a:lnTo>
                    <a:pt x="6841" y="29857"/>
                  </a:lnTo>
                  <a:lnTo>
                    <a:pt x="6471" y="30781"/>
                  </a:lnTo>
                  <a:lnTo>
                    <a:pt x="5824" y="32168"/>
                  </a:lnTo>
                  <a:lnTo>
                    <a:pt x="4160" y="34848"/>
                  </a:lnTo>
                  <a:lnTo>
                    <a:pt x="3606" y="36235"/>
                  </a:lnTo>
                  <a:lnTo>
                    <a:pt x="3051" y="38176"/>
                  </a:lnTo>
                  <a:lnTo>
                    <a:pt x="2866" y="41781"/>
                  </a:lnTo>
                  <a:lnTo>
                    <a:pt x="3513" y="44277"/>
                  </a:lnTo>
                  <a:lnTo>
                    <a:pt x="4345" y="45663"/>
                  </a:lnTo>
                  <a:lnTo>
                    <a:pt x="5547" y="47050"/>
                  </a:lnTo>
                  <a:lnTo>
                    <a:pt x="7118" y="48251"/>
                  </a:lnTo>
                  <a:lnTo>
                    <a:pt x="8043" y="48713"/>
                  </a:lnTo>
                  <a:lnTo>
                    <a:pt x="9059" y="49268"/>
                  </a:lnTo>
                  <a:lnTo>
                    <a:pt x="11370" y="49823"/>
                  </a:lnTo>
                  <a:lnTo>
                    <a:pt x="14975" y="50562"/>
                  </a:lnTo>
                  <a:lnTo>
                    <a:pt x="18488" y="51209"/>
                  </a:lnTo>
                  <a:lnTo>
                    <a:pt x="20614" y="52041"/>
                  </a:lnTo>
                  <a:lnTo>
                    <a:pt x="22555" y="53150"/>
                  </a:lnTo>
                  <a:lnTo>
                    <a:pt x="24034" y="54999"/>
                  </a:lnTo>
                  <a:lnTo>
                    <a:pt x="24588" y="56201"/>
                  </a:lnTo>
                  <a:lnTo>
                    <a:pt x="25235" y="58142"/>
                  </a:lnTo>
                  <a:lnTo>
                    <a:pt x="25883" y="62301"/>
                  </a:lnTo>
                  <a:lnTo>
                    <a:pt x="26160" y="64335"/>
                  </a:lnTo>
                  <a:lnTo>
                    <a:pt x="26714" y="66368"/>
                  </a:lnTo>
                  <a:lnTo>
                    <a:pt x="28286" y="70158"/>
                  </a:lnTo>
                  <a:lnTo>
                    <a:pt x="30597" y="73671"/>
                  </a:lnTo>
                  <a:lnTo>
                    <a:pt x="33370" y="76629"/>
                  </a:lnTo>
                  <a:lnTo>
                    <a:pt x="35034" y="77830"/>
                  </a:lnTo>
                  <a:lnTo>
                    <a:pt x="36235" y="78662"/>
                  </a:lnTo>
                  <a:lnTo>
                    <a:pt x="38823" y="79772"/>
                  </a:lnTo>
                  <a:lnTo>
                    <a:pt x="41412" y="80419"/>
                  </a:lnTo>
                  <a:lnTo>
                    <a:pt x="44185" y="80696"/>
                  </a:lnTo>
                  <a:lnTo>
                    <a:pt x="48344" y="80603"/>
                  </a:lnTo>
                  <a:lnTo>
                    <a:pt x="53613" y="79217"/>
                  </a:lnTo>
                  <a:lnTo>
                    <a:pt x="56201" y="78108"/>
                  </a:lnTo>
                  <a:lnTo>
                    <a:pt x="57588" y="77368"/>
                  </a:lnTo>
                  <a:lnTo>
                    <a:pt x="60361" y="75612"/>
                  </a:lnTo>
                  <a:lnTo>
                    <a:pt x="62949" y="73671"/>
                  </a:lnTo>
                  <a:lnTo>
                    <a:pt x="65260" y="71360"/>
                  </a:lnTo>
                  <a:lnTo>
                    <a:pt x="66277" y="70066"/>
                  </a:lnTo>
                  <a:lnTo>
                    <a:pt x="67386" y="68679"/>
                  </a:lnTo>
                  <a:lnTo>
                    <a:pt x="69142" y="65721"/>
                  </a:lnTo>
                  <a:lnTo>
                    <a:pt x="70529" y="62579"/>
                  </a:lnTo>
                  <a:lnTo>
                    <a:pt x="71545" y="59251"/>
                  </a:lnTo>
                  <a:lnTo>
                    <a:pt x="72192" y="55923"/>
                  </a:lnTo>
                  <a:lnTo>
                    <a:pt x="72285" y="52596"/>
                  </a:lnTo>
                  <a:lnTo>
                    <a:pt x="72100" y="49083"/>
                  </a:lnTo>
                  <a:lnTo>
                    <a:pt x="71360" y="45663"/>
                  </a:lnTo>
                  <a:lnTo>
                    <a:pt x="70898" y="43999"/>
                  </a:lnTo>
                  <a:lnTo>
                    <a:pt x="70251" y="42058"/>
                  </a:lnTo>
                  <a:lnTo>
                    <a:pt x="68218" y="38453"/>
                  </a:lnTo>
                  <a:lnTo>
                    <a:pt x="66924" y="36789"/>
                  </a:lnTo>
                  <a:lnTo>
                    <a:pt x="65814" y="35680"/>
                  </a:lnTo>
                  <a:lnTo>
                    <a:pt x="63134" y="33831"/>
                  </a:lnTo>
                  <a:lnTo>
                    <a:pt x="61840" y="32907"/>
                  </a:lnTo>
                  <a:lnTo>
                    <a:pt x="59067" y="30689"/>
                  </a:lnTo>
                  <a:lnTo>
                    <a:pt x="55277" y="26806"/>
                  </a:lnTo>
                  <a:lnTo>
                    <a:pt x="53336" y="23756"/>
                  </a:lnTo>
                  <a:lnTo>
                    <a:pt x="52781" y="22092"/>
                  </a:lnTo>
                  <a:lnTo>
                    <a:pt x="52226" y="19319"/>
                  </a:lnTo>
                  <a:lnTo>
                    <a:pt x="51487" y="15160"/>
                  </a:lnTo>
                  <a:lnTo>
                    <a:pt x="50563" y="12571"/>
                  </a:lnTo>
                  <a:lnTo>
                    <a:pt x="49916" y="11185"/>
                  </a:lnTo>
                  <a:lnTo>
                    <a:pt x="48899" y="9613"/>
                  </a:lnTo>
                  <a:lnTo>
                    <a:pt x="46126" y="7118"/>
                  </a:lnTo>
                  <a:lnTo>
                    <a:pt x="44369" y="6286"/>
                  </a:lnTo>
                  <a:lnTo>
                    <a:pt x="43168" y="6008"/>
                  </a:lnTo>
                  <a:lnTo>
                    <a:pt x="40857" y="5731"/>
                  </a:lnTo>
                  <a:lnTo>
                    <a:pt x="37160" y="6008"/>
                  </a:lnTo>
                  <a:lnTo>
                    <a:pt x="34756" y="6286"/>
                  </a:lnTo>
                  <a:lnTo>
                    <a:pt x="33000" y="6471"/>
                  </a:lnTo>
                  <a:lnTo>
                    <a:pt x="29857" y="6193"/>
                  </a:lnTo>
                  <a:lnTo>
                    <a:pt x="25605" y="4622"/>
                  </a:lnTo>
                  <a:lnTo>
                    <a:pt x="22555" y="3143"/>
                  </a:lnTo>
                  <a:lnTo>
                    <a:pt x="20891" y="2311"/>
                  </a:lnTo>
                  <a:lnTo>
                    <a:pt x="17378" y="925"/>
                  </a:lnTo>
                  <a:lnTo>
                    <a:pt x="13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a:off x="-1956800" y="5497650"/>
              <a:ext cx="746450" cy="138700"/>
            </a:xfrm>
            <a:custGeom>
              <a:rect b="b" l="l" r="r" t="t"/>
              <a:pathLst>
                <a:path extrusionOk="0" h="5548" w="29858">
                  <a:moveTo>
                    <a:pt x="13311" y="1"/>
                  </a:moveTo>
                  <a:lnTo>
                    <a:pt x="9521" y="93"/>
                  </a:lnTo>
                  <a:lnTo>
                    <a:pt x="5824" y="648"/>
                  </a:lnTo>
                  <a:lnTo>
                    <a:pt x="2127" y="1665"/>
                  </a:lnTo>
                  <a:lnTo>
                    <a:pt x="370" y="2312"/>
                  </a:lnTo>
                  <a:lnTo>
                    <a:pt x="93" y="2497"/>
                  </a:lnTo>
                  <a:lnTo>
                    <a:pt x="1" y="2959"/>
                  </a:lnTo>
                  <a:lnTo>
                    <a:pt x="93" y="3144"/>
                  </a:lnTo>
                  <a:lnTo>
                    <a:pt x="278" y="3329"/>
                  </a:lnTo>
                  <a:lnTo>
                    <a:pt x="463" y="3513"/>
                  </a:lnTo>
                  <a:lnTo>
                    <a:pt x="648" y="3513"/>
                  </a:lnTo>
                  <a:lnTo>
                    <a:pt x="833" y="3421"/>
                  </a:lnTo>
                  <a:lnTo>
                    <a:pt x="2589" y="2774"/>
                  </a:lnTo>
                  <a:lnTo>
                    <a:pt x="6101" y="1942"/>
                  </a:lnTo>
                  <a:lnTo>
                    <a:pt x="9706" y="1387"/>
                  </a:lnTo>
                  <a:lnTo>
                    <a:pt x="13311" y="1203"/>
                  </a:lnTo>
                  <a:lnTo>
                    <a:pt x="16916" y="1480"/>
                  </a:lnTo>
                  <a:lnTo>
                    <a:pt x="20521" y="2127"/>
                  </a:lnTo>
                  <a:lnTo>
                    <a:pt x="23941" y="3144"/>
                  </a:lnTo>
                  <a:lnTo>
                    <a:pt x="27361" y="4623"/>
                  </a:lnTo>
                  <a:lnTo>
                    <a:pt x="28933" y="5547"/>
                  </a:lnTo>
                  <a:lnTo>
                    <a:pt x="29210" y="5547"/>
                  </a:lnTo>
                  <a:lnTo>
                    <a:pt x="29672" y="5455"/>
                  </a:lnTo>
                  <a:lnTo>
                    <a:pt x="29765" y="5270"/>
                  </a:lnTo>
                  <a:lnTo>
                    <a:pt x="29857" y="4992"/>
                  </a:lnTo>
                  <a:lnTo>
                    <a:pt x="29765" y="4530"/>
                  </a:lnTo>
                  <a:lnTo>
                    <a:pt x="29580" y="4438"/>
                  </a:lnTo>
                  <a:lnTo>
                    <a:pt x="27824" y="3513"/>
                  </a:lnTo>
                  <a:lnTo>
                    <a:pt x="24403" y="1942"/>
                  </a:lnTo>
                  <a:lnTo>
                    <a:pt x="20798" y="925"/>
                  </a:lnTo>
                  <a:lnTo>
                    <a:pt x="17009" y="278"/>
                  </a:lnTo>
                  <a:lnTo>
                    <a:pt x="133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p:nvPr/>
          </p:nvSpPr>
          <p:spPr>
            <a:xfrm>
              <a:off x="-2081575" y="4839050"/>
              <a:ext cx="1160075" cy="1573750"/>
            </a:xfrm>
            <a:custGeom>
              <a:rect b="b" l="l" r="r" t="t"/>
              <a:pathLst>
                <a:path extrusionOk="0" h="62950" w="46403">
                  <a:moveTo>
                    <a:pt x="555" y="1"/>
                  </a:moveTo>
                  <a:lnTo>
                    <a:pt x="93" y="93"/>
                  </a:lnTo>
                  <a:lnTo>
                    <a:pt x="93" y="278"/>
                  </a:lnTo>
                  <a:lnTo>
                    <a:pt x="0" y="278"/>
                  </a:lnTo>
                  <a:lnTo>
                    <a:pt x="0" y="556"/>
                  </a:lnTo>
                  <a:lnTo>
                    <a:pt x="93" y="925"/>
                  </a:lnTo>
                  <a:lnTo>
                    <a:pt x="370" y="1018"/>
                  </a:lnTo>
                  <a:lnTo>
                    <a:pt x="3698" y="2589"/>
                  </a:lnTo>
                  <a:lnTo>
                    <a:pt x="10907" y="7211"/>
                  </a:lnTo>
                  <a:lnTo>
                    <a:pt x="18302" y="13312"/>
                  </a:lnTo>
                  <a:lnTo>
                    <a:pt x="25605" y="20614"/>
                  </a:lnTo>
                  <a:lnTo>
                    <a:pt x="32260" y="28933"/>
                  </a:lnTo>
                  <a:lnTo>
                    <a:pt x="36604" y="35773"/>
                  </a:lnTo>
                  <a:lnTo>
                    <a:pt x="39100" y="40395"/>
                  </a:lnTo>
                  <a:lnTo>
                    <a:pt x="41226" y="45202"/>
                  </a:lnTo>
                  <a:lnTo>
                    <a:pt x="42982" y="50008"/>
                  </a:lnTo>
                  <a:lnTo>
                    <a:pt x="44276" y="54907"/>
                  </a:lnTo>
                  <a:lnTo>
                    <a:pt x="45016" y="59899"/>
                  </a:lnTo>
                  <a:lnTo>
                    <a:pt x="45201" y="62302"/>
                  </a:lnTo>
                  <a:lnTo>
                    <a:pt x="45293" y="62487"/>
                  </a:lnTo>
                  <a:lnTo>
                    <a:pt x="45571" y="62857"/>
                  </a:lnTo>
                  <a:lnTo>
                    <a:pt x="45848" y="62857"/>
                  </a:lnTo>
                  <a:lnTo>
                    <a:pt x="45848" y="62949"/>
                  </a:lnTo>
                  <a:lnTo>
                    <a:pt x="46033" y="62857"/>
                  </a:lnTo>
                  <a:lnTo>
                    <a:pt x="46402" y="62487"/>
                  </a:lnTo>
                  <a:lnTo>
                    <a:pt x="46402" y="62302"/>
                  </a:lnTo>
                  <a:lnTo>
                    <a:pt x="46218" y="59806"/>
                  </a:lnTo>
                  <a:lnTo>
                    <a:pt x="45478" y="54815"/>
                  </a:lnTo>
                  <a:lnTo>
                    <a:pt x="44184" y="49823"/>
                  </a:lnTo>
                  <a:lnTo>
                    <a:pt x="42335" y="44924"/>
                  </a:lnTo>
                  <a:lnTo>
                    <a:pt x="40209" y="39933"/>
                  </a:lnTo>
                  <a:lnTo>
                    <a:pt x="37529" y="35219"/>
                  </a:lnTo>
                  <a:lnTo>
                    <a:pt x="33184" y="28378"/>
                  </a:lnTo>
                  <a:lnTo>
                    <a:pt x="26437" y="19874"/>
                  </a:lnTo>
                  <a:lnTo>
                    <a:pt x="19042" y="12480"/>
                  </a:lnTo>
                  <a:lnTo>
                    <a:pt x="11462" y="6287"/>
                  </a:lnTo>
                  <a:lnTo>
                    <a:pt x="4252" y="1665"/>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p:nvPr/>
          </p:nvSpPr>
          <p:spPr>
            <a:xfrm>
              <a:off x="-699675" y="-2934725"/>
              <a:ext cx="3491750" cy="9872075"/>
            </a:xfrm>
            <a:custGeom>
              <a:rect b="b" l="l" r="r" t="t"/>
              <a:pathLst>
                <a:path extrusionOk="0" h="394883" w="139670">
                  <a:moveTo>
                    <a:pt x="130981" y="28286"/>
                  </a:moveTo>
                  <a:lnTo>
                    <a:pt x="131905" y="28563"/>
                  </a:lnTo>
                  <a:lnTo>
                    <a:pt x="132644" y="29118"/>
                  </a:lnTo>
                  <a:lnTo>
                    <a:pt x="132922" y="29580"/>
                  </a:lnTo>
                  <a:lnTo>
                    <a:pt x="133199" y="30227"/>
                  </a:lnTo>
                  <a:lnTo>
                    <a:pt x="133291" y="30874"/>
                  </a:lnTo>
                  <a:lnTo>
                    <a:pt x="133291" y="288398"/>
                  </a:lnTo>
                  <a:lnTo>
                    <a:pt x="133199" y="289322"/>
                  </a:lnTo>
                  <a:lnTo>
                    <a:pt x="132644" y="290709"/>
                  </a:lnTo>
                  <a:lnTo>
                    <a:pt x="130981" y="292650"/>
                  </a:lnTo>
                  <a:lnTo>
                    <a:pt x="129502" y="293482"/>
                  </a:lnTo>
                  <a:lnTo>
                    <a:pt x="9706" y="362716"/>
                  </a:lnTo>
                  <a:lnTo>
                    <a:pt x="8966" y="363085"/>
                  </a:lnTo>
                  <a:lnTo>
                    <a:pt x="7580" y="363178"/>
                  </a:lnTo>
                  <a:lnTo>
                    <a:pt x="6563" y="362623"/>
                  </a:lnTo>
                  <a:lnTo>
                    <a:pt x="6008" y="361421"/>
                  </a:lnTo>
                  <a:lnTo>
                    <a:pt x="5916" y="360497"/>
                  </a:lnTo>
                  <a:lnTo>
                    <a:pt x="5916" y="104360"/>
                  </a:lnTo>
                  <a:lnTo>
                    <a:pt x="6008" y="103436"/>
                  </a:lnTo>
                  <a:lnTo>
                    <a:pt x="6471" y="101494"/>
                  </a:lnTo>
                  <a:lnTo>
                    <a:pt x="7580" y="99831"/>
                  </a:lnTo>
                  <a:lnTo>
                    <a:pt x="8966" y="98444"/>
                  </a:lnTo>
                  <a:lnTo>
                    <a:pt x="9798" y="97889"/>
                  </a:lnTo>
                  <a:lnTo>
                    <a:pt x="129502" y="28656"/>
                  </a:lnTo>
                  <a:lnTo>
                    <a:pt x="129964" y="28471"/>
                  </a:lnTo>
                  <a:lnTo>
                    <a:pt x="130981" y="28286"/>
                  </a:lnTo>
                  <a:close/>
                  <a:moveTo>
                    <a:pt x="137728" y="1"/>
                  </a:moveTo>
                  <a:lnTo>
                    <a:pt x="136157" y="186"/>
                  </a:lnTo>
                  <a:lnTo>
                    <a:pt x="135233" y="648"/>
                  </a:lnTo>
                  <a:lnTo>
                    <a:pt x="4437" y="76167"/>
                  </a:lnTo>
                  <a:lnTo>
                    <a:pt x="3513" y="76814"/>
                  </a:lnTo>
                  <a:lnTo>
                    <a:pt x="1941" y="78478"/>
                  </a:lnTo>
                  <a:lnTo>
                    <a:pt x="832" y="80419"/>
                  </a:lnTo>
                  <a:lnTo>
                    <a:pt x="93" y="82638"/>
                  </a:lnTo>
                  <a:lnTo>
                    <a:pt x="0" y="83839"/>
                  </a:lnTo>
                  <a:lnTo>
                    <a:pt x="0" y="391833"/>
                  </a:lnTo>
                  <a:lnTo>
                    <a:pt x="93" y="392849"/>
                  </a:lnTo>
                  <a:lnTo>
                    <a:pt x="740" y="394236"/>
                  </a:lnTo>
                  <a:lnTo>
                    <a:pt x="1941" y="394883"/>
                  </a:lnTo>
                  <a:lnTo>
                    <a:pt x="3605" y="394790"/>
                  </a:lnTo>
                  <a:lnTo>
                    <a:pt x="4530" y="394328"/>
                  </a:lnTo>
                  <a:lnTo>
                    <a:pt x="135233" y="318901"/>
                  </a:lnTo>
                  <a:lnTo>
                    <a:pt x="136249" y="318162"/>
                  </a:lnTo>
                  <a:lnTo>
                    <a:pt x="137728" y="316498"/>
                  </a:lnTo>
                  <a:lnTo>
                    <a:pt x="138930" y="314557"/>
                  </a:lnTo>
                  <a:lnTo>
                    <a:pt x="139577" y="312339"/>
                  </a:lnTo>
                  <a:lnTo>
                    <a:pt x="139669" y="311137"/>
                  </a:lnTo>
                  <a:lnTo>
                    <a:pt x="139669" y="3144"/>
                  </a:lnTo>
                  <a:lnTo>
                    <a:pt x="139577" y="2219"/>
                  </a:lnTo>
                  <a:lnTo>
                    <a:pt x="138930" y="740"/>
                  </a:lnTo>
                  <a:lnTo>
                    <a:pt x="1377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p:nvPr/>
          </p:nvSpPr>
          <p:spPr>
            <a:xfrm>
              <a:off x="-551775" y="-2227600"/>
              <a:ext cx="3184400" cy="8372325"/>
            </a:xfrm>
            <a:custGeom>
              <a:rect b="b" l="l" r="r" t="t"/>
              <a:pathLst>
                <a:path extrusionOk="0" h="334893" w="127376">
                  <a:moveTo>
                    <a:pt x="125065" y="1"/>
                  </a:moveTo>
                  <a:lnTo>
                    <a:pt x="124048" y="186"/>
                  </a:lnTo>
                  <a:lnTo>
                    <a:pt x="123586" y="371"/>
                  </a:lnTo>
                  <a:lnTo>
                    <a:pt x="3790" y="69604"/>
                  </a:lnTo>
                  <a:lnTo>
                    <a:pt x="2958" y="70159"/>
                  </a:lnTo>
                  <a:lnTo>
                    <a:pt x="1571" y="71546"/>
                  </a:lnTo>
                  <a:lnTo>
                    <a:pt x="555" y="73209"/>
                  </a:lnTo>
                  <a:lnTo>
                    <a:pt x="92" y="75151"/>
                  </a:lnTo>
                  <a:lnTo>
                    <a:pt x="0" y="76075"/>
                  </a:lnTo>
                  <a:lnTo>
                    <a:pt x="0" y="332212"/>
                  </a:lnTo>
                  <a:lnTo>
                    <a:pt x="92" y="333136"/>
                  </a:lnTo>
                  <a:lnTo>
                    <a:pt x="647" y="334338"/>
                  </a:lnTo>
                  <a:lnTo>
                    <a:pt x="1664" y="334893"/>
                  </a:lnTo>
                  <a:lnTo>
                    <a:pt x="3050" y="334800"/>
                  </a:lnTo>
                  <a:lnTo>
                    <a:pt x="3790" y="334431"/>
                  </a:lnTo>
                  <a:lnTo>
                    <a:pt x="123586" y="265197"/>
                  </a:lnTo>
                  <a:lnTo>
                    <a:pt x="125065" y="264365"/>
                  </a:lnTo>
                  <a:lnTo>
                    <a:pt x="126728" y="262424"/>
                  </a:lnTo>
                  <a:lnTo>
                    <a:pt x="127283" y="261037"/>
                  </a:lnTo>
                  <a:lnTo>
                    <a:pt x="127375" y="260113"/>
                  </a:lnTo>
                  <a:lnTo>
                    <a:pt x="127375" y="2589"/>
                  </a:lnTo>
                  <a:lnTo>
                    <a:pt x="127283" y="1942"/>
                  </a:lnTo>
                  <a:lnTo>
                    <a:pt x="127006" y="1295"/>
                  </a:lnTo>
                  <a:lnTo>
                    <a:pt x="126728" y="833"/>
                  </a:lnTo>
                  <a:lnTo>
                    <a:pt x="125989" y="278"/>
                  </a:lnTo>
                  <a:lnTo>
                    <a:pt x="125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p:nvPr/>
          </p:nvSpPr>
          <p:spPr>
            <a:xfrm>
              <a:off x="-551775" y="2590575"/>
              <a:ext cx="3147425" cy="3554150"/>
            </a:xfrm>
            <a:custGeom>
              <a:rect b="b" l="l" r="r" t="t"/>
              <a:pathLst>
                <a:path extrusionOk="0" h="142166" w="125897">
                  <a:moveTo>
                    <a:pt x="0" y="1"/>
                  </a:moveTo>
                  <a:lnTo>
                    <a:pt x="0" y="139485"/>
                  </a:lnTo>
                  <a:lnTo>
                    <a:pt x="92" y="140409"/>
                  </a:lnTo>
                  <a:lnTo>
                    <a:pt x="647" y="141611"/>
                  </a:lnTo>
                  <a:lnTo>
                    <a:pt x="1664" y="142166"/>
                  </a:lnTo>
                  <a:lnTo>
                    <a:pt x="3050" y="142073"/>
                  </a:lnTo>
                  <a:lnTo>
                    <a:pt x="3790" y="141704"/>
                  </a:lnTo>
                  <a:lnTo>
                    <a:pt x="123586" y="72562"/>
                  </a:lnTo>
                  <a:lnTo>
                    <a:pt x="124787" y="71823"/>
                  </a:lnTo>
                  <a:lnTo>
                    <a:pt x="125896" y="7089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p:nvPr/>
          </p:nvSpPr>
          <p:spPr>
            <a:xfrm>
              <a:off x="-551775" y="-2132850"/>
              <a:ext cx="2941750" cy="8067300"/>
            </a:xfrm>
            <a:custGeom>
              <a:rect b="b" l="l" r="r" t="t"/>
              <a:pathLst>
                <a:path extrusionOk="0" h="322692" w="117670">
                  <a:moveTo>
                    <a:pt x="117670" y="1"/>
                  </a:moveTo>
                  <a:lnTo>
                    <a:pt x="3790" y="65814"/>
                  </a:lnTo>
                  <a:lnTo>
                    <a:pt x="2958" y="66369"/>
                  </a:lnTo>
                  <a:lnTo>
                    <a:pt x="1571" y="67756"/>
                  </a:lnTo>
                  <a:lnTo>
                    <a:pt x="555" y="69419"/>
                  </a:lnTo>
                  <a:lnTo>
                    <a:pt x="92" y="71361"/>
                  </a:lnTo>
                  <a:lnTo>
                    <a:pt x="0" y="72285"/>
                  </a:lnTo>
                  <a:lnTo>
                    <a:pt x="0" y="322691"/>
                  </a:lnTo>
                  <a:lnTo>
                    <a:pt x="113972" y="256970"/>
                  </a:lnTo>
                  <a:lnTo>
                    <a:pt x="115359" y="256046"/>
                  </a:lnTo>
                  <a:lnTo>
                    <a:pt x="117023" y="254197"/>
                  </a:lnTo>
                  <a:lnTo>
                    <a:pt x="117577" y="252718"/>
                  </a:lnTo>
                  <a:lnTo>
                    <a:pt x="117670" y="251794"/>
                  </a:lnTo>
                  <a:lnTo>
                    <a:pt x="1176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p:nvPr/>
          </p:nvSpPr>
          <p:spPr>
            <a:xfrm>
              <a:off x="-1046325" y="-1150725"/>
              <a:ext cx="443725" cy="8101950"/>
            </a:xfrm>
            <a:custGeom>
              <a:rect b="b" l="l" r="r" t="t"/>
              <a:pathLst>
                <a:path extrusionOk="0" h="324078" w="17749">
                  <a:moveTo>
                    <a:pt x="1295" y="1"/>
                  </a:moveTo>
                  <a:lnTo>
                    <a:pt x="1018" y="555"/>
                  </a:lnTo>
                  <a:lnTo>
                    <a:pt x="740" y="1110"/>
                  </a:lnTo>
                  <a:lnTo>
                    <a:pt x="371" y="1849"/>
                  </a:lnTo>
                  <a:lnTo>
                    <a:pt x="1" y="3513"/>
                  </a:lnTo>
                  <a:lnTo>
                    <a:pt x="1" y="4345"/>
                  </a:lnTo>
                  <a:lnTo>
                    <a:pt x="1" y="312523"/>
                  </a:lnTo>
                  <a:lnTo>
                    <a:pt x="93" y="313632"/>
                  </a:lnTo>
                  <a:lnTo>
                    <a:pt x="740" y="315851"/>
                  </a:lnTo>
                  <a:lnTo>
                    <a:pt x="1942" y="317792"/>
                  </a:lnTo>
                  <a:lnTo>
                    <a:pt x="3421" y="319456"/>
                  </a:lnTo>
                  <a:lnTo>
                    <a:pt x="4438" y="320103"/>
                  </a:lnTo>
                  <a:lnTo>
                    <a:pt x="9522" y="323061"/>
                  </a:lnTo>
                  <a:lnTo>
                    <a:pt x="10446" y="323523"/>
                  </a:lnTo>
                  <a:lnTo>
                    <a:pt x="12572" y="323985"/>
                  </a:lnTo>
                  <a:lnTo>
                    <a:pt x="14698" y="324078"/>
                  </a:lnTo>
                  <a:lnTo>
                    <a:pt x="16732" y="323708"/>
                  </a:lnTo>
                  <a:lnTo>
                    <a:pt x="17748" y="323338"/>
                  </a:lnTo>
                  <a:lnTo>
                    <a:pt x="17748" y="323338"/>
                  </a:lnTo>
                  <a:lnTo>
                    <a:pt x="16917" y="323615"/>
                  </a:lnTo>
                  <a:lnTo>
                    <a:pt x="15530" y="323523"/>
                  </a:lnTo>
                  <a:lnTo>
                    <a:pt x="14513" y="322783"/>
                  </a:lnTo>
                  <a:lnTo>
                    <a:pt x="13866" y="321397"/>
                  </a:lnTo>
                  <a:lnTo>
                    <a:pt x="13866" y="320473"/>
                  </a:lnTo>
                  <a:lnTo>
                    <a:pt x="13866" y="12479"/>
                  </a:lnTo>
                  <a:lnTo>
                    <a:pt x="13866" y="11093"/>
                  </a:lnTo>
                  <a:lnTo>
                    <a:pt x="14421" y="9706"/>
                  </a:lnTo>
                  <a:lnTo>
                    <a:pt x="14698" y="8874"/>
                  </a:lnTo>
                  <a:lnTo>
                    <a:pt x="15160" y="8135"/>
                  </a:lnTo>
                  <a:lnTo>
                    <a:pt x="12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p:nvPr/>
          </p:nvSpPr>
          <p:spPr>
            <a:xfrm>
              <a:off x="869400" y="5379800"/>
              <a:ext cx="353600" cy="480700"/>
            </a:xfrm>
            <a:custGeom>
              <a:rect b="b" l="l" r="r" t="t"/>
              <a:pathLst>
                <a:path extrusionOk="0" h="19228" w="14144">
                  <a:moveTo>
                    <a:pt x="11000" y="1"/>
                  </a:moveTo>
                  <a:lnTo>
                    <a:pt x="10168" y="93"/>
                  </a:lnTo>
                  <a:lnTo>
                    <a:pt x="8597" y="555"/>
                  </a:lnTo>
                  <a:lnTo>
                    <a:pt x="7950" y="1018"/>
                  </a:lnTo>
                  <a:lnTo>
                    <a:pt x="6286" y="2219"/>
                  </a:lnTo>
                  <a:lnTo>
                    <a:pt x="3513" y="5270"/>
                  </a:lnTo>
                  <a:lnTo>
                    <a:pt x="1387" y="8690"/>
                  </a:lnTo>
                  <a:lnTo>
                    <a:pt x="185" y="12664"/>
                  </a:lnTo>
                  <a:lnTo>
                    <a:pt x="1" y="14698"/>
                  </a:lnTo>
                  <a:lnTo>
                    <a:pt x="93" y="15900"/>
                  </a:lnTo>
                  <a:lnTo>
                    <a:pt x="925" y="18210"/>
                  </a:lnTo>
                  <a:lnTo>
                    <a:pt x="2127" y="19135"/>
                  </a:lnTo>
                  <a:lnTo>
                    <a:pt x="3143" y="19227"/>
                  </a:lnTo>
                  <a:lnTo>
                    <a:pt x="3975" y="19135"/>
                  </a:lnTo>
                  <a:lnTo>
                    <a:pt x="5454" y="18673"/>
                  </a:lnTo>
                  <a:lnTo>
                    <a:pt x="6194" y="18303"/>
                  </a:lnTo>
                  <a:lnTo>
                    <a:pt x="7950" y="17009"/>
                  </a:lnTo>
                  <a:lnTo>
                    <a:pt x="10723" y="14051"/>
                  </a:lnTo>
                  <a:lnTo>
                    <a:pt x="12664" y="10538"/>
                  </a:lnTo>
                  <a:lnTo>
                    <a:pt x="13866" y="6656"/>
                  </a:lnTo>
                  <a:lnTo>
                    <a:pt x="14143" y="4622"/>
                  </a:lnTo>
                  <a:lnTo>
                    <a:pt x="14143" y="3328"/>
                  </a:lnTo>
                  <a:lnTo>
                    <a:pt x="13311" y="1110"/>
                  </a:lnTo>
                  <a:lnTo>
                    <a:pt x="11925" y="186"/>
                  </a:lnTo>
                  <a:lnTo>
                    <a:pt x="110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p:nvPr/>
          </p:nvSpPr>
          <p:spPr>
            <a:xfrm>
              <a:off x="989575" y="-1857850"/>
              <a:ext cx="108625" cy="136375"/>
            </a:xfrm>
            <a:custGeom>
              <a:rect b="b" l="l" r="r" t="t"/>
              <a:pathLst>
                <a:path extrusionOk="0" h="5455" w="4345">
                  <a:moveTo>
                    <a:pt x="2588" y="1"/>
                  </a:moveTo>
                  <a:lnTo>
                    <a:pt x="2219" y="185"/>
                  </a:lnTo>
                  <a:lnTo>
                    <a:pt x="1202" y="925"/>
                  </a:lnTo>
                  <a:lnTo>
                    <a:pt x="93" y="2866"/>
                  </a:lnTo>
                  <a:lnTo>
                    <a:pt x="0" y="3975"/>
                  </a:lnTo>
                  <a:lnTo>
                    <a:pt x="93" y="4437"/>
                  </a:lnTo>
                  <a:lnTo>
                    <a:pt x="370" y="5177"/>
                  </a:lnTo>
                  <a:lnTo>
                    <a:pt x="925" y="5454"/>
                  </a:lnTo>
                  <a:lnTo>
                    <a:pt x="1756" y="5454"/>
                  </a:lnTo>
                  <a:lnTo>
                    <a:pt x="2219" y="5177"/>
                  </a:lnTo>
                  <a:lnTo>
                    <a:pt x="3051" y="4530"/>
                  </a:lnTo>
                  <a:lnTo>
                    <a:pt x="4160" y="2589"/>
                  </a:lnTo>
                  <a:lnTo>
                    <a:pt x="4345" y="1479"/>
                  </a:lnTo>
                  <a:lnTo>
                    <a:pt x="4252" y="1017"/>
                  </a:lnTo>
                  <a:lnTo>
                    <a:pt x="3975" y="278"/>
                  </a:lnTo>
                  <a:lnTo>
                    <a:pt x="34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645250" y="-1402600"/>
              <a:ext cx="97075" cy="124800"/>
            </a:xfrm>
            <a:custGeom>
              <a:rect b="b" l="l" r="r" t="t"/>
              <a:pathLst>
                <a:path extrusionOk="0" h="4992" w="3883">
                  <a:moveTo>
                    <a:pt x="3051" y="0"/>
                  </a:moveTo>
                  <a:lnTo>
                    <a:pt x="2404" y="93"/>
                  </a:lnTo>
                  <a:lnTo>
                    <a:pt x="1941" y="278"/>
                  </a:lnTo>
                  <a:lnTo>
                    <a:pt x="1202" y="832"/>
                  </a:lnTo>
                  <a:lnTo>
                    <a:pt x="185" y="2588"/>
                  </a:lnTo>
                  <a:lnTo>
                    <a:pt x="0" y="3605"/>
                  </a:lnTo>
                  <a:lnTo>
                    <a:pt x="93" y="4067"/>
                  </a:lnTo>
                  <a:lnTo>
                    <a:pt x="370" y="4714"/>
                  </a:lnTo>
                  <a:lnTo>
                    <a:pt x="925" y="4992"/>
                  </a:lnTo>
                  <a:lnTo>
                    <a:pt x="1664" y="4992"/>
                  </a:lnTo>
                  <a:lnTo>
                    <a:pt x="1941" y="4714"/>
                  </a:lnTo>
                  <a:lnTo>
                    <a:pt x="2773" y="4160"/>
                  </a:lnTo>
                  <a:lnTo>
                    <a:pt x="3790" y="2404"/>
                  </a:lnTo>
                  <a:lnTo>
                    <a:pt x="3883" y="1387"/>
                  </a:lnTo>
                  <a:lnTo>
                    <a:pt x="3883" y="925"/>
                  </a:lnTo>
                  <a:lnTo>
                    <a:pt x="3605" y="278"/>
                  </a:lnTo>
                  <a:lnTo>
                    <a:pt x="30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a:off x="802375" y="-1809325"/>
              <a:ext cx="642450" cy="441400"/>
            </a:xfrm>
            <a:custGeom>
              <a:rect b="b" l="l" r="r" t="t"/>
              <a:pathLst>
                <a:path extrusionOk="0" h="17656" w="25698">
                  <a:moveTo>
                    <a:pt x="24773" y="1"/>
                  </a:moveTo>
                  <a:lnTo>
                    <a:pt x="24034" y="186"/>
                  </a:lnTo>
                  <a:lnTo>
                    <a:pt x="23572" y="370"/>
                  </a:lnTo>
                  <a:lnTo>
                    <a:pt x="2127" y="12757"/>
                  </a:lnTo>
                  <a:lnTo>
                    <a:pt x="1203" y="13404"/>
                  </a:lnTo>
                  <a:lnTo>
                    <a:pt x="93" y="15160"/>
                  </a:lnTo>
                  <a:lnTo>
                    <a:pt x="1" y="16269"/>
                  </a:lnTo>
                  <a:lnTo>
                    <a:pt x="1" y="16731"/>
                  </a:lnTo>
                  <a:lnTo>
                    <a:pt x="371" y="17378"/>
                  </a:lnTo>
                  <a:lnTo>
                    <a:pt x="925" y="17656"/>
                  </a:lnTo>
                  <a:lnTo>
                    <a:pt x="1665" y="17563"/>
                  </a:lnTo>
                  <a:lnTo>
                    <a:pt x="2127" y="17378"/>
                  </a:lnTo>
                  <a:lnTo>
                    <a:pt x="23572" y="4992"/>
                  </a:lnTo>
                  <a:lnTo>
                    <a:pt x="24496" y="4345"/>
                  </a:lnTo>
                  <a:lnTo>
                    <a:pt x="25605" y="2496"/>
                  </a:lnTo>
                  <a:lnTo>
                    <a:pt x="25698" y="1387"/>
                  </a:lnTo>
                  <a:lnTo>
                    <a:pt x="25698" y="1017"/>
                  </a:lnTo>
                  <a:lnTo>
                    <a:pt x="25421" y="370"/>
                  </a:lnTo>
                  <a:lnTo>
                    <a:pt x="247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1013950" y="-3145000"/>
              <a:ext cx="3803700" cy="2195350"/>
            </a:xfrm>
            <a:custGeom>
              <a:rect b="b" l="l" r="r" t="t"/>
              <a:pathLst>
                <a:path extrusionOk="0" h="87814" w="152148">
                  <a:moveTo>
                    <a:pt x="137174" y="0"/>
                  </a:moveTo>
                  <a:lnTo>
                    <a:pt x="134955" y="462"/>
                  </a:lnTo>
                  <a:lnTo>
                    <a:pt x="133846" y="925"/>
                  </a:lnTo>
                  <a:lnTo>
                    <a:pt x="3143" y="76444"/>
                  </a:lnTo>
                  <a:lnTo>
                    <a:pt x="2219" y="77183"/>
                  </a:lnTo>
                  <a:lnTo>
                    <a:pt x="647" y="78847"/>
                  </a:lnTo>
                  <a:lnTo>
                    <a:pt x="0" y="79772"/>
                  </a:lnTo>
                  <a:lnTo>
                    <a:pt x="13865" y="87813"/>
                  </a:lnTo>
                  <a:lnTo>
                    <a:pt x="14512" y="86889"/>
                  </a:lnTo>
                  <a:lnTo>
                    <a:pt x="16084" y="85225"/>
                  </a:lnTo>
                  <a:lnTo>
                    <a:pt x="17008" y="84578"/>
                  </a:lnTo>
                  <a:lnTo>
                    <a:pt x="147804" y="8966"/>
                  </a:lnTo>
                  <a:lnTo>
                    <a:pt x="148635" y="8689"/>
                  </a:lnTo>
                  <a:lnTo>
                    <a:pt x="150114" y="8412"/>
                  </a:lnTo>
                  <a:lnTo>
                    <a:pt x="151316" y="8966"/>
                  </a:lnTo>
                  <a:lnTo>
                    <a:pt x="152056" y="10076"/>
                  </a:lnTo>
                  <a:lnTo>
                    <a:pt x="152148" y="10908"/>
                  </a:lnTo>
                  <a:lnTo>
                    <a:pt x="152056" y="9798"/>
                  </a:lnTo>
                  <a:lnTo>
                    <a:pt x="151316" y="7857"/>
                  </a:lnTo>
                  <a:lnTo>
                    <a:pt x="150207" y="6009"/>
                  </a:lnTo>
                  <a:lnTo>
                    <a:pt x="148728" y="4530"/>
                  </a:lnTo>
                  <a:lnTo>
                    <a:pt x="147804" y="3883"/>
                  </a:lnTo>
                  <a:lnTo>
                    <a:pt x="142720" y="925"/>
                  </a:lnTo>
                  <a:lnTo>
                    <a:pt x="141703" y="462"/>
                  </a:lnTo>
                  <a:lnTo>
                    <a:pt x="1393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1800675" y="-2960125"/>
              <a:ext cx="508425" cy="332775"/>
            </a:xfrm>
            <a:custGeom>
              <a:rect b="b" l="l" r="r" t="t"/>
              <a:pathLst>
                <a:path extrusionOk="0" h="13311" w="20337">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1800675" y="-2960125"/>
              <a:ext cx="508425" cy="332775"/>
            </a:xfrm>
            <a:custGeom>
              <a:rect b="b" l="l" r="r" t="t"/>
              <a:pathLst>
                <a:path extrusionOk="0" h="13311" w="20337">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1803000" y="-2962450"/>
              <a:ext cx="506100" cy="291200"/>
            </a:xfrm>
            <a:custGeom>
              <a:rect b="b" l="l" r="r" t="t"/>
              <a:pathLst>
                <a:path extrusionOk="0" h="11648" w="20244">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1803000" y="-2962450"/>
              <a:ext cx="506100" cy="291200"/>
            </a:xfrm>
            <a:custGeom>
              <a:rect b="b" l="l" r="r" t="t"/>
              <a:pathLst>
                <a:path extrusionOk="0" h="11648" w="20244">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a:off x="-976975" y="16275"/>
              <a:ext cx="150225" cy="1026050"/>
            </a:xfrm>
            <a:custGeom>
              <a:rect b="b" l="l" r="r" t="t"/>
              <a:pathLst>
                <a:path extrusionOk="0" h="41042" w="6009">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a:off x="-976975" y="16275"/>
              <a:ext cx="150225" cy="1026050"/>
            </a:xfrm>
            <a:custGeom>
              <a:rect b="b" l="l" r="r" t="t"/>
              <a:pathLst>
                <a:path extrusionOk="0" h="41042" w="6009">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p:nvPr/>
          </p:nvSpPr>
          <p:spPr>
            <a:xfrm>
              <a:off x="-974675" y="39375"/>
              <a:ext cx="106325" cy="1005250"/>
            </a:xfrm>
            <a:custGeom>
              <a:rect b="b" l="l" r="r" t="t"/>
              <a:pathLst>
                <a:path extrusionOk="0" h="40210" w="4253">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p:nvPr/>
          </p:nvSpPr>
          <p:spPr>
            <a:xfrm>
              <a:off x="-974675" y="39375"/>
              <a:ext cx="106325" cy="1005250"/>
            </a:xfrm>
            <a:custGeom>
              <a:rect b="b" l="l" r="r" t="t"/>
              <a:pathLst>
                <a:path extrusionOk="0" h="40210" w="4253">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976975" y="1167075"/>
              <a:ext cx="147900" cy="573125"/>
            </a:xfrm>
            <a:custGeom>
              <a:rect b="b" l="l" r="r" t="t"/>
              <a:pathLst>
                <a:path extrusionOk="0" h="22925" w="5916">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976975" y="1167075"/>
              <a:ext cx="147900" cy="573125"/>
            </a:xfrm>
            <a:custGeom>
              <a:rect b="b" l="l" r="r" t="t"/>
              <a:pathLst>
                <a:path extrusionOk="0" h="22925" w="5916">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974675" y="1187875"/>
              <a:ext cx="106325" cy="550025"/>
            </a:xfrm>
            <a:custGeom>
              <a:rect b="b" l="l" r="r" t="t"/>
              <a:pathLst>
                <a:path extrusionOk="0" h="22001" w="4253">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974675" y="1187875"/>
              <a:ext cx="106325" cy="550025"/>
            </a:xfrm>
            <a:custGeom>
              <a:rect b="b" l="l" r="r" t="t"/>
              <a:pathLst>
                <a:path extrusionOk="0" h="22001" w="4253">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525" y="-122375"/>
              <a:ext cx="2061300" cy="2195350"/>
            </a:xfrm>
            <a:custGeom>
              <a:rect b="b" l="l" r="r" t="t"/>
              <a:pathLst>
                <a:path extrusionOk="0" h="87814" w="82452">
                  <a:moveTo>
                    <a:pt x="58419" y="0"/>
                  </a:moveTo>
                  <a:lnTo>
                    <a:pt x="53612" y="93"/>
                  </a:lnTo>
                  <a:lnTo>
                    <a:pt x="46310" y="647"/>
                  </a:lnTo>
                  <a:lnTo>
                    <a:pt x="41503" y="740"/>
                  </a:lnTo>
                  <a:lnTo>
                    <a:pt x="36512" y="832"/>
                  </a:lnTo>
                  <a:lnTo>
                    <a:pt x="26621" y="1479"/>
                  </a:lnTo>
                  <a:lnTo>
                    <a:pt x="21630" y="2034"/>
                  </a:lnTo>
                  <a:lnTo>
                    <a:pt x="19781" y="2311"/>
                  </a:lnTo>
                  <a:lnTo>
                    <a:pt x="16916" y="3420"/>
                  </a:lnTo>
                  <a:lnTo>
                    <a:pt x="15344" y="4622"/>
                  </a:lnTo>
                  <a:lnTo>
                    <a:pt x="14882" y="5361"/>
                  </a:lnTo>
                  <a:lnTo>
                    <a:pt x="14605" y="6101"/>
                  </a:lnTo>
                  <a:lnTo>
                    <a:pt x="14420" y="7487"/>
                  </a:lnTo>
                  <a:lnTo>
                    <a:pt x="14605" y="8134"/>
                  </a:lnTo>
                  <a:lnTo>
                    <a:pt x="14512" y="9244"/>
                  </a:lnTo>
                  <a:lnTo>
                    <a:pt x="13773" y="11370"/>
                  </a:lnTo>
                  <a:lnTo>
                    <a:pt x="13033" y="12294"/>
                  </a:lnTo>
                  <a:lnTo>
                    <a:pt x="11924" y="13496"/>
                  </a:lnTo>
                  <a:lnTo>
                    <a:pt x="9244" y="15714"/>
                  </a:lnTo>
                  <a:lnTo>
                    <a:pt x="8042" y="16823"/>
                  </a:lnTo>
                  <a:lnTo>
                    <a:pt x="7210" y="17933"/>
                  </a:lnTo>
                  <a:lnTo>
                    <a:pt x="5823" y="20243"/>
                  </a:lnTo>
                  <a:lnTo>
                    <a:pt x="4991" y="22924"/>
                  </a:lnTo>
                  <a:lnTo>
                    <a:pt x="4991" y="25697"/>
                  </a:lnTo>
                  <a:lnTo>
                    <a:pt x="5176" y="27084"/>
                  </a:lnTo>
                  <a:lnTo>
                    <a:pt x="5269" y="27916"/>
                  </a:lnTo>
                  <a:lnTo>
                    <a:pt x="5546" y="28747"/>
                  </a:lnTo>
                  <a:lnTo>
                    <a:pt x="6286" y="30226"/>
                  </a:lnTo>
                  <a:lnTo>
                    <a:pt x="7210" y="32445"/>
                  </a:lnTo>
                  <a:lnTo>
                    <a:pt x="7580" y="34016"/>
                  </a:lnTo>
                  <a:lnTo>
                    <a:pt x="7580" y="34848"/>
                  </a:lnTo>
                  <a:lnTo>
                    <a:pt x="7487" y="35680"/>
                  </a:lnTo>
                  <a:lnTo>
                    <a:pt x="6840" y="37344"/>
                  </a:lnTo>
                  <a:lnTo>
                    <a:pt x="5269" y="39655"/>
                  </a:lnTo>
                  <a:lnTo>
                    <a:pt x="4067" y="41134"/>
                  </a:lnTo>
                  <a:lnTo>
                    <a:pt x="2681" y="43167"/>
                  </a:lnTo>
                  <a:lnTo>
                    <a:pt x="832" y="47604"/>
                  </a:lnTo>
                  <a:lnTo>
                    <a:pt x="0" y="52318"/>
                  </a:lnTo>
                  <a:lnTo>
                    <a:pt x="277" y="57033"/>
                  </a:lnTo>
                  <a:lnTo>
                    <a:pt x="1017" y="59343"/>
                  </a:lnTo>
                  <a:lnTo>
                    <a:pt x="2126" y="62209"/>
                  </a:lnTo>
                  <a:lnTo>
                    <a:pt x="4991" y="67385"/>
                  </a:lnTo>
                  <a:lnTo>
                    <a:pt x="6840" y="69789"/>
                  </a:lnTo>
                  <a:lnTo>
                    <a:pt x="12479" y="77738"/>
                  </a:lnTo>
                  <a:lnTo>
                    <a:pt x="13773" y="79309"/>
                  </a:lnTo>
                  <a:lnTo>
                    <a:pt x="16916" y="81990"/>
                  </a:lnTo>
                  <a:lnTo>
                    <a:pt x="18764" y="83007"/>
                  </a:lnTo>
                  <a:lnTo>
                    <a:pt x="20521" y="84024"/>
                  </a:lnTo>
                  <a:lnTo>
                    <a:pt x="24310" y="85595"/>
                  </a:lnTo>
                  <a:lnTo>
                    <a:pt x="28285" y="86797"/>
                  </a:lnTo>
                  <a:lnTo>
                    <a:pt x="32260" y="87536"/>
                  </a:lnTo>
                  <a:lnTo>
                    <a:pt x="34386" y="87628"/>
                  </a:lnTo>
                  <a:lnTo>
                    <a:pt x="37713" y="87813"/>
                  </a:lnTo>
                  <a:lnTo>
                    <a:pt x="44461" y="87166"/>
                  </a:lnTo>
                  <a:lnTo>
                    <a:pt x="50932" y="85410"/>
                  </a:lnTo>
                  <a:lnTo>
                    <a:pt x="57125" y="82729"/>
                  </a:lnTo>
                  <a:lnTo>
                    <a:pt x="59990" y="80881"/>
                  </a:lnTo>
                  <a:lnTo>
                    <a:pt x="61377" y="79864"/>
                  </a:lnTo>
                  <a:lnTo>
                    <a:pt x="63503" y="77183"/>
                  </a:lnTo>
                  <a:lnTo>
                    <a:pt x="65444" y="72377"/>
                  </a:lnTo>
                  <a:lnTo>
                    <a:pt x="66646" y="67108"/>
                  </a:lnTo>
                  <a:lnTo>
                    <a:pt x="67662" y="63688"/>
                  </a:lnTo>
                  <a:lnTo>
                    <a:pt x="69141" y="60637"/>
                  </a:lnTo>
                  <a:lnTo>
                    <a:pt x="71267" y="58049"/>
                  </a:lnTo>
                  <a:lnTo>
                    <a:pt x="72746" y="57033"/>
                  </a:lnTo>
                  <a:lnTo>
                    <a:pt x="73578" y="56478"/>
                  </a:lnTo>
                  <a:lnTo>
                    <a:pt x="75334" y="54999"/>
                  </a:lnTo>
                  <a:lnTo>
                    <a:pt x="77738" y="52318"/>
                  </a:lnTo>
                  <a:lnTo>
                    <a:pt x="80234" y="47881"/>
                  </a:lnTo>
                  <a:lnTo>
                    <a:pt x="81805" y="42890"/>
                  </a:lnTo>
                  <a:lnTo>
                    <a:pt x="82452" y="37621"/>
                  </a:lnTo>
                  <a:lnTo>
                    <a:pt x="82082" y="32352"/>
                  </a:lnTo>
                  <a:lnTo>
                    <a:pt x="80881" y="28563"/>
                  </a:lnTo>
                  <a:lnTo>
                    <a:pt x="79679" y="26252"/>
                  </a:lnTo>
                  <a:lnTo>
                    <a:pt x="78200" y="24126"/>
                  </a:lnTo>
                  <a:lnTo>
                    <a:pt x="76351" y="22277"/>
                  </a:lnTo>
                  <a:lnTo>
                    <a:pt x="75242" y="21445"/>
                  </a:lnTo>
                  <a:lnTo>
                    <a:pt x="75427" y="19874"/>
                  </a:lnTo>
                  <a:lnTo>
                    <a:pt x="75704" y="11832"/>
                  </a:lnTo>
                  <a:lnTo>
                    <a:pt x="75057" y="8042"/>
                  </a:lnTo>
                  <a:lnTo>
                    <a:pt x="74133" y="6008"/>
                  </a:lnTo>
                  <a:lnTo>
                    <a:pt x="73578" y="5361"/>
                  </a:lnTo>
                  <a:lnTo>
                    <a:pt x="72192" y="4252"/>
                  </a:lnTo>
                  <a:lnTo>
                    <a:pt x="69141" y="2496"/>
                  </a:lnTo>
                  <a:lnTo>
                    <a:pt x="65999" y="1202"/>
                  </a:lnTo>
                  <a:lnTo>
                    <a:pt x="62578" y="370"/>
                  </a:lnTo>
                  <a:lnTo>
                    <a:pt x="60822" y="185"/>
                  </a:lnTo>
                  <a:lnTo>
                    <a:pt x="5841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1733675" y="1014575"/>
              <a:ext cx="2130650" cy="1751650"/>
            </a:xfrm>
            <a:custGeom>
              <a:rect b="b" l="l" r="r" t="t"/>
              <a:pathLst>
                <a:path extrusionOk="0" h="70066" w="85226">
                  <a:moveTo>
                    <a:pt x="0" y="0"/>
                  </a:moveTo>
                  <a:lnTo>
                    <a:pt x="8042" y="43075"/>
                  </a:lnTo>
                  <a:lnTo>
                    <a:pt x="20336" y="51117"/>
                  </a:lnTo>
                  <a:lnTo>
                    <a:pt x="37067" y="62024"/>
                  </a:lnTo>
                  <a:lnTo>
                    <a:pt x="40117" y="64150"/>
                  </a:lnTo>
                  <a:lnTo>
                    <a:pt x="44924" y="67015"/>
                  </a:lnTo>
                  <a:lnTo>
                    <a:pt x="49268" y="68864"/>
                  </a:lnTo>
                  <a:lnTo>
                    <a:pt x="54075" y="69696"/>
                  </a:lnTo>
                  <a:lnTo>
                    <a:pt x="57125" y="69696"/>
                  </a:lnTo>
                  <a:lnTo>
                    <a:pt x="74410" y="69881"/>
                  </a:lnTo>
                  <a:lnTo>
                    <a:pt x="77923" y="70066"/>
                  </a:lnTo>
                  <a:lnTo>
                    <a:pt x="85225" y="51209"/>
                  </a:lnTo>
                  <a:lnTo>
                    <a:pt x="54444" y="43075"/>
                  </a:lnTo>
                  <a:lnTo>
                    <a:pt x="41596" y="31243"/>
                  </a:lnTo>
                  <a:lnTo>
                    <a:pt x="21075" y="11739"/>
                  </a:lnTo>
                  <a:lnTo>
                    <a:pt x="17840" y="8504"/>
                  </a:lnTo>
                  <a:lnTo>
                    <a:pt x="13034" y="3975"/>
                  </a:lnTo>
                  <a:lnTo>
                    <a:pt x="9798" y="1941"/>
                  </a:lnTo>
                  <a:lnTo>
                    <a:pt x="7580" y="1017"/>
                  </a:lnTo>
                  <a:lnTo>
                    <a:pt x="3605" y="18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2914525" y="1347325"/>
              <a:ext cx="1830225" cy="2206925"/>
            </a:xfrm>
            <a:custGeom>
              <a:rect b="b" l="l" r="r" t="t"/>
              <a:pathLst>
                <a:path extrusionOk="0" h="88277" w="73209">
                  <a:moveTo>
                    <a:pt x="71915" y="1"/>
                  </a:moveTo>
                  <a:lnTo>
                    <a:pt x="15530" y="19874"/>
                  </a:lnTo>
                  <a:lnTo>
                    <a:pt x="0" y="86890"/>
                  </a:lnTo>
                  <a:lnTo>
                    <a:pt x="1387" y="88276"/>
                  </a:lnTo>
                  <a:lnTo>
                    <a:pt x="54907" y="68310"/>
                  </a:lnTo>
                  <a:lnTo>
                    <a:pt x="73209" y="1387"/>
                  </a:lnTo>
                  <a:lnTo>
                    <a:pt x="719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2914525" y="1844175"/>
              <a:ext cx="420600" cy="1710075"/>
            </a:xfrm>
            <a:custGeom>
              <a:rect b="b" l="l" r="r" t="t"/>
              <a:pathLst>
                <a:path extrusionOk="0" h="68403" w="16824">
                  <a:moveTo>
                    <a:pt x="15530" y="0"/>
                  </a:moveTo>
                  <a:lnTo>
                    <a:pt x="0" y="67016"/>
                  </a:lnTo>
                  <a:lnTo>
                    <a:pt x="1387" y="68402"/>
                  </a:lnTo>
                  <a:lnTo>
                    <a:pt x="16824" y="1387"/>
                  </a:lnTo>
                  <a:lnTo>
                    <a:pt x="155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2949175" y="1382000"/>
              <a:ext cx="1795575" cy="2172250"/>
            </a:xfrm>
            <a:custGeom>
              <a:rect b="b" l="l" r="r" t="t"/>
              <a:pathLst>
                <a:path extrusionOk="0" h="86890" w="71823">
                  <a:moveTo>
                    <a:pt x="71823" y="0"/>
                  </a:moveTo>
                  <a:lnTo>
                    <a:pt x="15438" y="19874"/>
                  </a:lnTo>
                  <a:lnTo>
                    <a:pt x="1" y="86889"/>
                  </a:lnTo>
                  <a:lnTo>
                    <a:pt x="53521" y="66923"/>
                  </a:lnTo>
                  <a:lnTo>
                    <a:pt x="71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4076900" y="2708425"/>
              <a:ext cx="302750" cy="99400"/>
            </a:xfrm>
            <a:custGeom>
              <a:rect b="b" l="l" r="r" t="t"/>
              <a:pathLst>
                <a:path extrusionOk="0" h="3976" w="12110">
                  <a:moveTo>
                    <a:pt x="12109" y="1"/>
                  </a:moveTo>
                  <a:lnTo>
                    <a:pt x="0" y="186"/>
                  </a:lnTo>
                  <a:lnTo>
                    <a:pt x="370" y="740"/>
                  </a:lnTo>
                  <a:lnTo>
                    <a:pt x="2034" y="2035"/>
                  </a:lnTo>
                  <a:lnTo>
                    <a:pt x="4899" y="3329"/>
                  </a:lnTo>
                  <a:lnTo>
                    <a:pt x="8782" y="3976"/>
                  </a:lnTo>
                  <a:lnTo>
                    <a:pt x="11092" y="3883"/>
                  </a:lnTo>
                  <a:lnTo>
                    <a:pt x="1210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3663250" y="1652375"/>
              <a:ext cx="667875" cy="305050"/>
            </a:xfrm>
            <a:custGeom>
              <a:rect b="b" l="l" r="r" t="t"/>
              <a:pathLst>
                <a:path extrusionOk="0" h="12202" w="26715">
                  <a:moveTo>
                    <a:pt x="25697" y="0"/>
                  </a:moveTo>
                  <a:lnTo>
                    <a:pt x="22462" y="740"/>
                  </a:lnTo>
                  <a:lnTo>
                    <a:pt x="19412" y="2126"/>
                  </a:lnTo>
                  <a:lnTo>
                    <a:pt x="9151" y="5177"/>
                  </a:lnTo>
                  <a:lnTo>
                    <a:pt x="5916" y="6656"/>
                  </a:lnTo>
                  <a:lnTo>
                    <a:pt x="2219" y="8504"/>
                  </a:lnTo>
                  <a:lnTo>
                    <a:pt x="740" y="9521"/>
                  </a:lnTo>
                  <a:lnTo>
                    <a:pt x="463" y="9983"/>
                  </a:lnTo>
                  <a:lnTo>
                    <a:pt x="0" y="12202"/>
                  </a:lnTo>
                  <a:lnTo>
                    <a:pt x="26252" y="2958"/>
                  </a:lnTo>
                  <a:lnTo>
                    <a:pt x="26714" y="647"/>
                  </a:lnTo>
                  <a:lnTo>
                    <a:pt x="26714" y="462"/>
                  </a:lnTo>
                  <a:lnTo>
                    <a:pt x="26529" y="185"/>
                  </a:lnTo>
                  <a:lnTo>
                    <a:pt x="2569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3679425" y="1449000"/>
              <a:ext cx="725625" cy="307375"/>
            </a:xfrm>
            <a:custGeom>
              <a:rect b="b" l="l" r="r" t="t"/>
              <a:pathLst>
                <a:path extrusionOk="0" h="12295" w="29025">
                  <a:moveTo>
                    <a:pt x="19042" y="1"/>
                  </a:moveTo>
                  <a:lnTo>
                    <a:pt x="16454" y="648"/>
                  </a:lnTo>
                  <a:lnTo>
                    <a:pt x="14882" y="1110"/>
                  </a:lnTo>
                  <a:lnTo>
                    <a:pt x="12479" y="2127"/>
                  </a:lnTo>
                  <a:lnTo>
                    <a:pt x="9891" y="3791"/>
                  </a:lnTo>
                  <a:lnTo>
                    <a:pt x="7857" y="6656"/>
                  </a:lnTo>
                  <a:lnTo>
                    <a:pt x="7765" y="7211"/>
                  </a:lnTo>
                  <a:lnTo>
                    <a:pt x="5824" y="8043"/>
                  </a:lnTo>
                  <a:lnTo>
                    <a:pt x="3790" y="8597"/>
                  </a:lnTo>
                  <a:lnTo>
                    <a:pt x="1942" y="9337"/>
                  </a:lnTo>
                  <a:lnTo>
                    <a:pt x="555" y="10354"/>
                  </a:lnTo>
                  <a:lnTo>
                    <a:pt x="463" y="10908"/>
                  </a:lnTo>
                  <a:lnTo>
                    <a:pt x="0" y="12295"/>
                  </a:lnTo>
                  <a:lnTo>
                    <a:pt x="28748" y="2219"/>
                  </a:lnTo>
                  <a:lnTo>
                    <a:pt x="28748" y="1942"/>
                  </a:lnTo>
                  <a:lnTo>
                    <a:pt x="29025" y="833"/>
                  </a:lnTo>
                  <a:lnTo>
                    <a:pt x="29025" y="556"/>
                  </a:lnTo>
                  <a:lnTo>
                    <a:pt x="28563" y="278"/>
                  </a:lnTo>
                  <a:lnTo>
                    <a:pt x="27361" y="371"/>
                  </a:lnTo>
                  <a:lnTo>
                    <a:pt x="26067" y="740"/>
                  </a:lnTo>
                  <a:lnTo>
                    <a:pt x="22832" y="1850"/>
                  </a:lnTo>
                  <a:lnTo>
                    <a:pt x="22832" y="1665"/>
                  </a:lnTo>
                  <a:lnTo>
                    <a:pt x="22832" y="925"/>
                  </a:lnTo>
                  <a:lnTo>
                    <a:pt x="21908" y="93"/>
                  </a:lnTo>
                  <a:lnTo>
                    <a:pt x="19042" y="1"/>
                  </a:ln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3753375" y="1509100"/>
              <a:ext cx="596225" cy="385925"/>
            </a:xfrm>
            <a:custGeom>
              <a:rect b="b" l="l" r="r" t="t"/>
              <a:pathLst>
                <a:path extrusionOk="0" h="15437" w="23849">
                  <a:moveTo>
                    <a:pt x="23849" y="0"/>
                  </a:moveTo>
                  <a:lnTo>
                    <a:pt x="555" y="8597"/>
                  </a:lnTo>
                  <a:lnTo>
                    <a:pt x="0" y="11277"/>
                  </a:lnTo>
                  <a:lnTo>
                    <a:pt x="1849" y="10538"/>
                  </a:lnTo>
                  <a:lnTo>
                    <a:pt x="3790" y="10353"/>
                  </a:lnTo>
                  <a:lnTo>
                    <a:pt x="4345" y="10815"/>
                  </a:lnTo>
                  <a:lnTo>
                    <a:pt x="4345" y="11185"/>
                  </a:lnTo>
                  <a:lnTo>
                    <a:pt x="3698" y="13865"/>
                  </a:lnTo>
                  <a:lnTo>
                    <a:pt x="3328" y="15437"/>
                  </a:lnTo>
                  <a:lnTo>
                    <a:pt x="18302" y="9521"/>
                  </a:lnTo>
                  <a:lnTo>
                    <a:pt x="18302" y="9151"/>
                  </a:lnTo>
                  <a:lnTo>
                    <a:pt x="18857" y="6471"/>
                  </a:lnTo>
                  <a:lnTo>
                    <a:pt x="18950" y="5824"/>
                  </a:lnTo>
                  <a:lnTo>
                    <a:pt x="19597" y="4807"/>
                  </a:lnTo>
                  <a:lnTo>
                    <a:pt x="21168" y="3605"/>
                  </a:lnTo>
                  <a:lnTo>
                    <a:pt x="23017" y="2773"/>
                  </a:lnTo>
                  <a:lnTo>
                    <a:pt x="23849" y="0"/>
                  </a:ln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3684050" y="1652375"/>
              <a:ext cx="665550" cy="309675"/>
            </a:xfrm>
            <a:custGeom>
              <a:rect b="b" l="l" r="r" t="t"/>
              <a:pathLst>
                <a:path extrusionOk="0" h="12387" w="26622">
                  <a:moveTo>
                    <a:pt x="25605" y="0"/>
                  </a:moveTo>
                  <a:lnTo>
                    <a:pt x="22462" y="740"/>
                  </a:lnTo>
                  <a:lnTo>
                    <a:pt x="19319" y="2126"/>
                  </a:lnTo>
                  <a:lnTo>
                    <a:pt x="9151" y="5177"/>
                  </a:lnTo>
                  <a:lnTo>
                    <a:pt x="5916" y="6656"/>
                  </a:lnTo>
                  <a:lnTo>
                    <a:pt x="2126" y="8504"/>
                  </a:lnTo>
                  <a:lnTo>
                    <a:pt x="647" y="9613"/>
                  </a:lnTo>
                  <a:lnTo>
                    <a:pt x="462" y="9983"/>
                  </a:lnTo>
                  <a:lnTo>
                    <a:pt x="0" y="12386"/>
                  </a:lnTo>
                  <a:lnTo>
                    <a:pt x="26159" y="2958"/>
                  </a:lnTo>
                  <a:lnTo>
                    <a:pt x="26344" y="2403"/>
                  </a:lnTo>
                  <a:lnTo>
                    <a:pt x="26622" y="740"/>
                  </a:lnTo>
                  <a:lnTo>
                    <a:pt x="26622" y="462"/>
                  </a:lnTo>
                  <a:lnTo>
                    <a:pt x="26437" y="185"/>
                  </a:lnTo>
                  <a:lnTo>
                    <a:pt x="25605" y="0"/>
                  </a:ln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3947475" y="1920425"/>
              <a:ext cx="753375" cy="845800"/>
            </a:xfrm>
            <a:custGeom>
              <a:rect b="b" l="l" r="r" t="t"/>
              <a:pathLst>
                <a:path extrusionOk="0" h="33832" w="30135">
                  <a:moveTo>
                    <a:pt x="27731" y="1"/>
                  </a:moveTo>
                  <a:lnTo>
                    <a:pt x="26437" y="555"/>
                  </a:lnTo>
                  <a:lnTo>
                    <a:pt x="25605" y="1387"/>
                  </a:lnTo>
                  <a:lnTo>
                    <a:pt x="24589" y="4992"/>
                  </a:lnTo>
                  <a:lnTo>
                    <a:pt x="23017" y="10631"/>
                  </a:lnTo>
                  <a:lnTo>
                    <a:pt x="22925" y="11000"/>
                  </a:lnTo>
                  <a:lnTo>
                    <a:pt x="21908" y="11925"/>
                  </a:lnTo>
                  <a:lnTo>
                    <a:pt x="19597" y="13404"/>
                  </a:lnTo>
                  <a:lnTo>
                    <a:pt x="15160" y="15437"/>
                  </a:lnTo>
                  <a:lnTo>
                    <a:pt x="10538" y="16916"/>
                  </a:lnTo>
                  <a:lnTo>
                    <a:pt x="8690" y="17286"/>
                  </a:lnTo>
                  <a:lnTo>
                    <a:pt x="5639" y="17748"/>
                  </a:lnTo>
                  <a:lnTo>
                    <a:pt x="2497" y="18672"/>
                  </a:lnTo>
                  <a:lnTo>
                    <a:pt x="1203" y="19504"/>
                  </a:lnTo>
                  <a:lnTo>
                    <a:pt x="371" y="20521"/>
                  </a:lnTo>
                  <a:lnTo>
                    <a:pt x="1" y="21908"/>
                  </a:lnTo>
                  <a:lnTo>
                    <a:pt x="278" y="24311"/>
                  </a:lnTo>
                  <a:lnTo>
                    <a:pt x="1018" y="26529"/>
                  </a:lnTo>
                  <a:lnTo>
                    <a:pt x="1387" y="27639"/>
                  </a:lnTo>
                  <a:lnTo>
                    <a:pt x="2497" y="29395"/>
                  </a:lnTo>
                  <a:lnTo>
                    <a:pt x="3883" y="30966"/>
                  </a:lnTo>
                  <a:lnTo>
                    <a:pt x="5547" y="32168"/>
                  </a:lnTo>
                  <a:lnTo>
                    <a:pt x="7581" y="33000"/>
                  </a:lnTo>
                  <a:lnTo>
                    <a:pt x="9891" y="33555"/>
                  </a:lnTo>
                  <a:lnTo>
                    <a:pt x="13774" y="33832"/>
                  </a:lnTo>
                  <a:lnTo>
                    <a:pt x="16639" y="33555"/>
                  </a:lnTo>
                  <a:lnTo>
                    <a:pt x="18118" y="33277"/>
                  </a:lnTo>
                  <a:lnTo>
                    <a:pt x="21261" y="31891"/>
                  </a:lnTo>
                  <a:lnTo>
                    <a:pt x="24219" y="29580"/>
                  </a:lnTo>
                  <a:lnTo>
                    <a:pt x="26715" y="26160"/>
                  </a:lnTo>
                  <a:lnTo>
                    <a:pt x="27639" y="24034"/>
                  </a:lnTo>
                  <a:lnTo>
                    <a:pt x="28471" y="21261"/>
                  </a:lnTo>
                  <a:lnTo>
                    <a:pt x="29210" y="15715"/>
                  </a:lnTo>
                  <a:lnTo>
                    <a:pt x="29395" y="10538"/>
                  </a:lnTo>
                  <a:lnTo>
                    <a:pt x="29488" y="6101"/>
                  </a:lnTo>
                  <a:lnTo>
                    <a:pt x="29857" y="4438"/>
                  </a:lnTo>
                  <a:lnTo>
                    <a:pt x="30135" y="2866"/>
                  </a:lnTo>
                  <a:lnTo>
                    <a:pt x="29765" y="1202"/>
                  </a:lnTo>
                  <a:lnTo>
                    <a:pt x="29303" y="555"/>
                  </a:lnTo>
                  <a:lnTo>
                    <a:pt x="28563" y="93"/>
                  </a:lnTo>
                  <a:lnTo>
                    <a:pt x="277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1068125" y="989150"/>
              <a:ext cx="1338025" cy="4261275"/>
            </a:xfrm>
            <a:custGeom>
              <a:rect b="b" l="l" r="r" t="t"/>
              <a:pathLst>
                <a:path extrusionOk="0" h="170451" w="53521">
                  <a:moveTo>
                    <a:pt x="18673" y="0"/>
                  </a:moveTo>
                  <a:lnTo>
                    <a:pt x="16639" y="463"/>
                  </a:lnTo>
                  <a:lnTo>
                    <a:pt x="16454" y="463"/>
                  </a:lnTo>
                  <a:lnTo>
                    <a:pt x="16177" y="3513"/>
                  </a:lnTo>
                  <a:lnTo>
                    <a:pt x="15345" y="12849"/>
                  </a:lnTo>
                  <a:lnTo>
                    <a:pt x="12849" y="39008"/>
                  </a:lnTo>
                  <a:lnTo>
                    <a:pt x="7026" y="98721"/>
                  </a:lnTo>
                  <a:lnTo>
                    <a:pt x="6749" y="100754"/>
                  </a:lnTo>
                  <a:lnTo>
                    <a:pt x="6749" y="101217"/>
                  </a:lnTo>
                  <a:lnTo>
                    <a:pt x="2404" y="146879"/>
                  </a:lnTo>
                  <a:lnTo>
                    <a:pt x="1" y="170450"/>
                  </a:lnTo>
                  <a:lnTo>
                    <a:pt x="1" y="170450"/>
                  </a:lnTo>
                  <a:lnTo>
                    <a:pt x="7673" y="166106"/>
                  </a:lnTo>
                  <a:lnTo>
                    <a:pt x="12110" y="163518"/>
                  </a:lnTo>
                  <a:lnTo>
                    <a:pt x="45017" y="144569"/>
                  </a:lnTo>
                  <a:lnTo>
                    <a:pt x="47513" y="143182"/>
                  </a:lnTo>
                  <a:lnTo>
                    <a:pt x="53521" y="139670"/>
                  </a:lnTo>
                  <a:lnTo>
                    <a:pt x="51302" y="126359"/>
                  </a:lnTo>
                  <a:lnTo>
                    <a:pt x="47513" y="107410"/>
                  </a:lnTo>
                  <a:lnTo>
                    <a:pt x="44739" y="94376"/>
                  </a:lnTo>
                  <a:lnTo>
                    <a:pt x="42798" y="83469"/>
                  </a:lnTo>
                  <a:lnTo>
                    <a:pt x="42336" y="77553"/>
                  </a:lnTo>
                  <a:lnTo>
                    <a:pt x="42244" y="72100"/>
                  </a:lnTo>
                  <a:lnTo>
                    <a:pt x="42244" y="61100"/>
                  </a:lnTo>
                  <a:lnTo>
                    <a:pt x="42613" y="55739"/>
                  </a:lnTo>
                  <a:lnTo>
                    <a:pt x="42891" y="53613"/>
                  </a:lnTo>
                  <a:lnTo>
                    <a:pt x="43076" y="49453"/>
                  </a:lnTo>
                  <a:lnTo>
                    <a:pt x="43076" y="47327"/>
                  </a:lnTo>
                  <a:lnTo>
                    <a:pt x="42798" y="43445"/>
                  </a:lnTo>
                  <a:lnTo>
                    <a:pt x="41782" y="36697"/>
                  </a:lnTo>
                  <a:lnTo>
                    <a:pt x="40025" y="28101"/>
                  </a:lnTo>
                  <a:lnTo>
                    <a:pt x="38824" y="23017"/>
                  </a:lnTo>
                  <a:lnTo>
                    <a:pt x="38269" y="20336"/>
                  </a:lnTo>
                  <a:lnTo>
                    <a:pt x="36605" y="14975"/>
                  </a:lnTo>
                  <a:lnTo>
                    <a:pt x="35588" y="12387"/>
                  </a:lnTo>
                  <a:lnTo>
                    <a:pt x="35034" y="11093"/>
                  </a:lnTo>
                  <a:lnTo>
                    <a:pt x="34294" y="9798"/>
                  </a:lnTo>
                  <a:lnTo>
                    <a:pt x="32815" y="7118"/>
                  </a:lnTo>
                  <a:lnTo>
                    <a:pt x="30042" y="3698"/>
                  </a:lnTo>
                  <a:lnTo>
                    <a:pt x="27824" y="1849"/>
                  </a:lnTo>
                  <a:lnTo>
                    <a:pt x="26622" y="1202"/>
                  </a:lnTo>
                  <a:lnTo>
                    <a:pt x="25790" y="740"/>
                  </a:lnTo>
                  <a:lnTo>
                    <a:pt x="24866" y="463"/>
                  </a:lnTo>
                  <a:lnTo>
                    <a:pt x="228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148400" y="3172925"/>
              <a:ext cx="2045150" cy="2609000"/>
            </a:xfrm>
            <a:custGeom>
              <a:rect b="b" l="l" r="r" t="t"/>
              <a:pathLst>
                <a:path extrusionOk="0" h="104360" w="81806">
                  <a:moveTo>
                    <a:pt x="15160" y="0"/>
                  </a:moveTo>
                  <a:lnTo>
                    <a:pt x="14606" y="925"/>
                  </a:lnTo>
                  <a:lnTo>
                    <a:pt x="12664" y="4252"/>
                  </a:lnTo>
                  <a:lnTo>
                    <a:pt x="9337" y="10908"/>
                  </a:lnTo>
                  <a:lnTo>
                    <a:pt x="6564" y="17378"/>
                  </a:lnTo>
                  <a:lnTo>
                    <a:pt x="4438" y="23756"/>
                  </a:lnTo>
                  <a:lnTo>
                    <a:pt x="2866" y="30134"/>
                  </a:lnTo>
                  <a:lnTo>
                    <a:pt x="1665" y="36420"/>
                  </a:lnTo>
                  <a:lnTo>
                    <a:pt x="555" y="45571"/>
                  </a:lnTo>
                  <a:lnTo>
                    <a:pt x="278" y="51487"/>
                  </a:lnTo>
                  <a:lnTo>
                    <a:pt x="93" y="58327"/>
                  </a:lnTo>
                  <a:lnTo>
                    <a:pt x="186" y="64890"/>
                  </a:lnTo>
                  <a:lnTo>
                    <a:pt x="371" y="74688"/>
                  </a:lnTo>
                  <a:lnTo>
                    <a:pt x="186" y="94654"/>
                  </a:lnTo>
                  <a:lnTo>
                    <a:pt x="1" y="104359"/>
                  </a:lnTo>
                  <a:lnTo>
                    <a:pt x="31614" y="86057"/>
                  </a:lnTo>
                  <a:lnTo>
                    <a:pt x="36882" y="83099"/>
                  </a:lnTo>
                  <a:lnTo>
                    <a:pt x="44462" y="78755"/>
                  </a:lnTo>
                  <a:lnTo>
                    <a:pt x="48899" y="76167"/>
                  </a:lnTo>
                  <a:lnTo>
                    <a:pt x="81806" y="57218"/>
                  </a:lnTo>
                  <a:lnTo>
                    <a:pt x="81251" y="52688"/>
                  </a:lnTo>
                  <a:lnTo>
                    <a:pt x="80881" y="48251"/>
                  </a:lnTo>
                  <a:lnTo>
                    <a:pt x="80050" y="40579"/>
                  </a:lnTo>
                  <a:lnTo>
                    <a:pt x="79218" y="33462"/>
                  </a:lnTo>
                  <a:lnTo>
                    <a:pt x="77369" y="18765"/>
                  </a:lnTo>
                  <a:lnTo>
                    <a:pt x="75705" y="7672"/>
                  </a:lnTo>
                  <a:lnTo>
                    <a:pt x="71268" y="9151"/>
                  </a:lnTo>
                  <a:lnTo>
                    <a:pt x="62857" y="11462"/>
                  </a:lnTo>
                  <a:lnTo>
                    <a:pt x="55000" y="13034"/>
                  </a:lnTo>
                  <a:lnTo>
                    <a:pt x="47790" y="13773"/>
                  </a:lnTo>
                  <a:lnTo>
                    <a:pt x="44462" y="13958"/>
                  </a:lnTo>
                  <a:lnTo>
                    <a:pt x="43538" y="13958"/>
                  </a:lnTo>
                  <a:lnTo>
                    <a:pt x="41504" y="13866"/>
                  </a:lnTo>
                  <a:lnTo>
                    <a:pt x="39563" y="13681"/>
                  </a:lnTo>
                  <a:lnTo>
                    <a:pt x="38361" y="13588"/>
                  </a:lnTo>
                  <a:lnTo>
                    <a:pt x="36420" y="13403"/>
                  </a:lnTo>
                  <a:lnTo>
                    <a:pt x="32446" y="12572"/>
                  </a:lnTo>
                  <a:lnTo>
                    <a:pt x="28563" y="11462"/>
                  </a:lnTo>
                  <a:lnTo>
                    <a:pt x="24958" y="10076"/>
                  </a:lnTo>
                  <a:lnTo>
                    <a:pt x="21723" y="8320"/>
                  </a:lnTo>
                  <a:lnTo>
                    <a:pt x="18950" y="6286"/>
                  </a:lnTo>
                  <a:lnTo>
                    <a:pt x="16824" y="3975"/>
                  </a:lnTo>
                  <a:lnTo>
                    <a:pt x="15437" y="1387"/>
                  </a:lnTo>
                  <a:lnTo>
                    <a:pt x="151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62900" y="3168300"/>
              <a:ext cx="2193050" cy="2664450"/>
            </a:xfrm>
            <a:custGeom>
              <a:rect b="b" l="l" r="r" t="t"/>
              <a:pathLst>
                <a:path extrusionOk="0" h="106578" w="87722">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62900" y="3168300"/>
              <a:ext cx="2193050" cy="2664450"/>
            </a:xfrm>
            <a:custGeom>
              <a:rect b="b" l="l" r="r" t="t"/>
              <a:pathLst>
                <a:path extrusionOk="0" h="106578" w="87722">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1259950" y="4182775"/>
              <a:ext cx="610075" cy="959025"/>
            </a:xfrm>
            <a:custGeom>
              <a:rect b="b" l="l" r="r" t="t"/>
              <a:pathLst>
                <a:path extrusionOk="0" h="38361" w="24403">
                  <a:moveTo>
                    <a:pt x="24403" y="0"/>
                  </a:moveTo>
                  <a:lnTo>
                    <a:pt x="22277" y="2126"/>
                  </a:lnTo>
                  <a:lnTo>
                    <a:pt x="17563" y="5454"/>
                  </a:lnTo>
                  <a:lnTo>
                    <a:pt x="12386" y="7950"/>
                  </a:lnTo>
                  <a:lnTo>
                    <a:pt x="6748" y="9614"/>
                  </a:lnTo>
                  <a:lnTo>
                    <a:pt x="3790" y="9983"/>
                  </a:lnTo>
                  <a:lnTo>
                    <a:pt x="2681" y="18580"/>
                  </a:lnTo>
                  <a:lnTo>
                    <a:pt x="0" y="38361"/>
                  </a:lnTo>
                  <a:lnTo>
                    <a:pt x="0" y="38361"/>
                  </a:lnTo>
                  <a:lnTo>
                    <a:pt x="4437" y="35773"/>
                  </a:lnTo>
                  <a:lnTo>
                    <a:pt x="8227" y="17840"/>
                  </a:lnTo>
                  <a:lnTo>
                    <a:pt x="8781" y="14882"/>
                  </a:lnTo>
                  <a:lnTo>
                    <a:pt x="11000" y="13866"/>
                  </a:lnTo>
                  <a:lnTo>
                    <a:pt x="14882" y="11555"/>
                  </a:lnTo>
                  <a:lnTo>
                    <a:pt x="18025" y="9059"/>
                  </a:lnTo>
                  <a:lnTo>
                    <a:pt x="20428" y="6656"/>
                  </a:lnTo>
                  <a:lnTo>
                    <a:pt x="22924" y="3236"/>
                  </a:lnTo>
                  <a:lnTo>
                    <a:pt x="24310" y="370"/>
                  </a:lnTo>
                  <a:lnTo>
                    <a:pt x="24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35175" y="1070025"/>
              <a:ext cx="2206900" cy="3591125"/>
            </a:xfrm>
            <a:custGeom>
              <a:rect b="b" l="l" r="r" t="t"/>
              <a:pathLst>
                <a:path extrusionOk="0" h="143645" w="88276">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35175" y="1070025"/>
              <a:ext cx="2206900" cy="3591125"/>
            </a:xfrm>
            <a:custGeom>
              <a:rect b="b" l="l" r="r" t="t"/>
              <a:pathLst>
                <a:path extrusionOk="0" h="143645" w="88276">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154325" y="1067725"/>
              <a:ext cx="1377325" cy="4892125"/>
            </a:xfrm>
            <a:custGeom>
              <a:rect b="b" l="l" r="r" t="t"/>
              <a:pathLst>
                <a:path extrusionOk="0" h="195685" w="55093">
                  <a:moveTo>
                    <a:pt x="38361" y="0"/>
                  </a:moveTo>
                  <a:lnTo>
                    <a:pt x="36143" y="93"/>
                  </a:lnTo>
                  <a:lnTo>
                    <a:pt x="33370" y="277"/>
                  </a:lnTo>
                  <a:lnTo>
                    <a:pt x="29672" y="462"/>
                  </a:lnTo>
                  <a:lnTo>
                    <a:pt x="22370" y="1572"/>
                  </a:lnTo>
                  <a:lnTo>
                    <a:pt x="18765" y="2403"/>
                  </a:lnTo>
                  <a:lnTo>
                    <a:pt x="17286" y="2866"/>
                  </a:lnTo>
                  <a:lnTo>
                    <a:pt x="14698" y="4345"/>
                  </a:lnTo>
                  <a:lnTo>
                    <a:pt x="12664" y="6101"/>
                  </a:lnTo>
                  <a:lnTo>
                    <a:pt x="11185" y="8042"/>
                  </a:lnTo>
                  <a:lnTo>
                    <a:pt x="9614" y="10907"/>
                  </a:lnTo>
                  <a:lnTo>
                    <a:pt x="8690" y="14143"/>
                  </a:lnTo>
                  <a:lnTo>
                    <a:pt x="8690" y="14975"/>
                  </a:lnTo>
                  <a:lnTo>
                    <a:pt x="8690" y="15252"/>
                  </a:lnTo>
                  <a:lnTo>
                    <a:pt x="13404" y="35125"/>
                  </a:lnTo>
                  <a:lnTo>
                    <a:pt x="23017" y="74965"/>
                  </a:lnTo>
                  <a:lnTo>
                    <a:pt x="22740" y="75427"/>
                  </a:lnTo>
                  <a:lnTo>
                    <a:pt x="22647" y="75612"/>
                  </a:lnTo>
                  <a:lnTo>
                    <a:pt x="22555" y="75704"/>
                  </a:lnTo>
                  <a:lnTo>
                    <a:pt x="21816" y="77183"/>
                  </a:lnTo>
                  <a:lnTo>
                    <a:pt x="21723" y="77461"/>
                  </a:lnTo>
                  <a:lnTo>
                    <a:pt x="21631" y="77738"/>
                  </a:lnTo>
                  <a:lnTo>
                    <a:pt x="21538" y="77830"/>
                  </a:lnTo>
                  <a:lnTo>
                    <a:pt x="21538" y="77923"/>
                  </a:lnTo>
                  <a:lnTo>
                    <a:pt x="21446" y="78015"/>
                  </a:lnTo>
                  <a:lnTo>
                    <a:pt x="21446" y="78108"/>
                  </a:lnTo>
                  <a:lnTo>
                    <a:pt x="21353" y="78200"/>
                  </a:lnTo>
                  <a:lnTo>
                    <a:pt x="21353" y="78293"/>
                  </a:lnTo>
                  <a:lnTo>
                    <a:pt x="21076" y="78755"/>
                  </a:lnTo>
                  <a:lnTo>
                    <a:pt x="20891" y="79217"/>
                  </a:lnTo>
                  <a:lnTo>
                    <a:pt x="20614" y="79679"/>
                  </a:lnTo>
                  <a:lnTo>
                    <a:pt x="20337" y="80141"/>
                  </a:lnTo>
                  <a:lnTo>
                    <a:pt x="20152" y="80696"/>
                  </a:lnTo>
                  <a:lnTo>
                    <a:pt x="19967" y="81158"/>
                  </a:lnTo>
                  <a:lnTo>
                    <a:pt x="19505" y="82267"/>
                  </a:lnTo>
                  <a:lnTo>
                    <a:pt x="18950" y="83469"/>
                  </a:lnTo>
                  <a:lnTo>
                    <a:pt x="18673" y="84024"/>
                  </a:lnTo>
                  <a:lnTo>
                    <a:pt x="18488" y="84393"/>
                  </a:lnTo>
                  <a:lnTo>
                    <a:pt x="18303" y="84855"/>
                  </a:lnTo>
                  <a:lnTo>
                    <a:pt x="18118" y="85225"/>
                  </a:lnTo>
                  <a:lnTo>
                    <a:pt x="17286" y="87166"/>
                  </a:lnTo>
                  <a:lnTo>
                    <a:pt x="16454" y="89292"/>
                  </a:lnTo>
                  <a:lnTo>
                    <a:pt x="16177" y="89847"/>
                  </a:lnTo>
                  <a:lnTo>
                    <a:pt x="15992" y="90494"/>
                  </a:lnTo>
                  <a:lnTo>
                    <a:pt x="15622" y="91418"/>
                  </a:lnTo>
                  <a:lnTo>
                    <a:pt x="15160" y="92620"/>
                  </a:lnTo>
                  <a:lnTo>
                    <a:pt x="14790" y="93729"/>
                  </a:lnTo>
                  <a:lnTo>
                    <a:pt x="14513" y="94561"/>
                  </a:lnTo>
                  <a:lnTo>
                    <a:pt x="14143" y="95393"/>
                  </a:lnTo>
                  <a:lnTo>
                    <a:pt x="14143" y="95485"/>
                  </a:lnTo>
                  <a:lnTo>
                    <a:pt x="13496" y="97334"/>
                  </a:lnTo>
                  <a:lnTo>
                    <a:pt x="12849" y="99183"/>
                  </a:lnTo>
                  <a:lnTo>
                    <a:pt x="12572" y="100107"/>
                  </a:lnTo>
                  <a:lnTo>
                    <a:pt x="12295" y="101032"/>
                  </a:lnTo>
                  <a:lnTo>
                    <a:pt x="12110" y="102048"/>
                  </a:lnTo>
                  <a:lnTo>
                    <a:pt x="11740" y="102973"/>
                  </a:lnTo>
                  <a:lnTo>
                    <a:pt x="11185" y="105006"/>
                  </a:lnTo>
                  <a:lnTo>
                    <a:pt x="10631" y="107040"/>
                  </a:lnTo>
                  <a:lnTo>
                    <a:pt x="10354" y="107964"/>
                  </a:lnTo>
                  <a:lnTo>
                    <a:pt x="10169" y="108981"/>
                  </a:lnTo>
                  <a:lnTo>
                    <a:pt x="9891" y="109998"/>
                  </a:lnTo>
                  <a:lnTo>
                    <a:pt x="9614" y="111015"/>
                  </a:lnTo>
                  <a:lnTo>
                    <a:pt x="9522" y="111662"/>
                  </a:lnTo>
                  <a:lnTo>
                    <a:pt x="9244" y="113141"/>
                  </a:lnTo>
                  <a:lnTo>
                    <a:pt x="8690" y="116191"/>
                  </a:lnTo>
                  <a:lnTo>
                    <a:pt x="8228" y="119334"/>
                  </a:lnTo>
                  <a:lnTo>
                    <a:pt x="6194" y="135880"/>
                  </a:lnTo>
                  <a:lnTo>
                    <a:pt x="1572" y="179694"/>
                  </a:lnTo>
                  <a:lnTo>
                    <a:pt x="1" y="195685"/>
                  </a:lnTo>
                  <a:lnTo>
                    <a:pt x="1" y="195685"/>
                  </a:lnTo>
                  <a:lnTo>
                    <a:pt x="8782" y="190601"/>
                  </a:lnTo>
                  <a:lnTo>
                    <a:pt x="12295" y="188567"/>
                  </a:lnTo>
                  <a:lnTo>
                    <a:pt x="43907" y="170265"/>
                  </a:lnTo>
                  <a:lnTo>
                    <a:pt x="44739" y="161946"/>
                  </a:lnTo>
                  <a:lnTo>
                    <a:pt x="45479" y="154182"/>
                  </a:lnTo>
                  <a:lnTo>
                    <a:pt x="45941" y="149005"/>
                  </a:lnTo>
                  <a:lnTo>
                    <a:pt x="46496" y="143736"/>
                  </a:lnTo>
                  <a:lnTo>
                    <a:pt x="49084" y="120997"/>
                  </a:lnTo>
                  <a:lnTo>
                    <a:pt x="51764" y="97889"/>
                  </a:lnTo>
                  <a:lnTo>
                    <a:pt x="51949" y="96687"/>
                  </a:lnTo>
                  <a:lnTo>
                    <a:pt x="52042" y="95393"/>
                  </a:lnTo>
                  <a:lnTo>
                    <a:pt x="52781" y="87906"/>
                  </a:lnTo>
                  <a:lnTo>
                    <a:pt x="53521" y="80881"/>
                  </a:lnTo>
                  <a:lnTo>
                    <a:pt x="53521" y="80696"/>
                  </a:lnTo>
                  <a:lnTo>
                    <a:pt x="53521" y="80603"/>
                  </a:lnTo>
                  <a:lnTo>
                    <a:pt x="53521" y="80234"/>
                  </a:lnTo>
                  <a:lnTo>
                    <a:pt x="53521" y="79587"/>
                  </a:lnTo>
                  <a:lnTo>
                    <a:pt x="54537" y="69234"/>
                  </a:lnTo>
                  <a:lnTo>
                    <a:pt x="55092" y="56016"/>
                  </a:lnTo>
                  <a:lnTo>
                    <a:pt x="54907" y="48898"/>
                  </a:lnTo>
                  <a:lnTo>
                    <a:pt x="54630" y="46033"/>
                  </a:lnTo>
                  <a:lnTo>
                    <a:pt x="54168" y="42520"/>
                  </a:lnTo>
                  <a:lnTo>
                    <a:pt x="53428" y="38823"/>
                  </a:lnTo>
                  <a:lnTo>
                    <a:pt x="52227" y="33277"/>
                  </a:lnTo>
                  <a:lnTo>
                    <a:pt x="49269" y="22277"/>
                  </a:lnTo>
                  <a:lnTo>
                    <a:pt x="44647" y="7765"/>
                  </a:lnTo>
                  <a:lnTo>
                    <a:pt x="42613" y="2034"/>
                  </a:lnTo>
                  <a:lnTo>
                    <a:pt x="42613" y="1941"/>
                  </a:lnTo>
                  <a:lnTo>
                    <a:pt x="42521" y="1849"/>
                  </a:lnTo>
                  <a:lnTo>
                    <a:pt x="42521" y="1664"/>
                  </a:lnTo>
                  <a:lnTo>
                    <a:pt x="42059" y="555"/>
                  </a:lnTo>
                  <a:lnTo>
                    <a:pt x="41966" y="93"/>
                  </a:lnTo>
                  <a:lnTo>
                    <a:pt x="419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69850" y="1372750"/>
              <a:ext cx="496850" cy="2523500"/>
            </a:xfrm>
            <a:custGeom>
              <a:rect b="b" l="l" r="r" t="t"/>
              <a:pathLst>
                <a:path extrusionOk="0" h="100940" w="19874">
                  <a:moveTo>
                    <a:pt x="16361" y="1"/>
                  </a:moveTo>
                  <a:lnTo>
                    <a:pt x="4252" y="23017"/>
                  </a:lnTo>
                  <a:lnTo>
                    <a:pt x="13865" y="62856"/>
                  </a:lnTo>
                  <a:lnTo>
                    <a:pt x="12664" y="65075"/>
                  </a:lnTo>
                  <a:lnTo>
                    <a:pt x="6193" y="79957"/>
                  </a:lnTo>
                  <a:lnTo>
                    <a:pt x="2773" y="89940"/>
                  </a:lnTo>
                  <a:lnTo>
                    <a:pt x="832" y="97242"/>
                  </a:lnTo>
                  <a:lnTo>
                    <a:pt x="0" y="100940"/>
                  </a:lnTo>
                  <a:lnTo>
                    <a:pt x="1849" y="96040"/>
                  </a:lnTo>
                  <a:lnTo>
                    <a:pt x="5361" y="87721"/>
                  </a:lnTo>
                  <a:lnTo>
                    <a:pt x="8874" y="80974"/>
                  </a:lnTo>
                  <a:lnTo>
                    <a:pt x="12017" y="75705"/>
                  </a:lnTo>
                  <a:lnTo>
                    <a:pt x="16176" y="69974"/>
                  </a:lnTo>
                  <a:lnTo>
                    <a:pt x="19504" y="66554"/>
                  </a:lnTo>
                  <a:lnTo>
                    <a:pt x="19874" y="66276"/>
                  </a:lnTo>
                  <a:lnTo>
                    <a:pt x="14420" y="43630"/>
                  </a:lnTo>
                  <a:lnTo>
                    <a:pt x="14975" y="40764"/>
                  </a:lnTo>
                  <a:lnTo>
                    <a:pt x="17193" y="25697"/>
                  </a:lnTo>
                  <a:lnTo>
                    <a:pt x="17840" y="20521"/>
                  </a:lnTo>
                  <a:lnTo>
                    <a:pt x="18395" y="12387"/>
                  </a:lnTo>
                  <a:lnTo>
                    <a:pt x="18117" y="6286"/>
                  </a:lnTo>
                  <a:lnTo>
                    <a:pt x="17101" y="1664"/>
                  </a:lnTo>
                  <a:lnTo>
                    <a:pt x="163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1484100" y="848175"/>
              <a:ext cx="536150" cy="688675"/>
            </a:xfrm>
            <a:custGeom>
              <a:rect b="b" l="l" r="r" t="t"/>
              <a:pathLst>
                <a:path extrusionOk="0" h="27547" w="21446">
                  <a:moveTo>
                    <a:pt x="0" y="1"/>
                  </a:moveTo>
                  <a:lnTo>
                    <a:pt x="0" y="9152"/>
                  </a:lnTo>
                  <a:lnTo>
                    <a:pt x="1202" y="9522"/>
                  </a:lnTo>
                  <a:lnTo>
                    <a:pt x="3420" y="10446"/>
                  </a:lnTo>
                  <a:lnTo>
                    <a:pt x="4530" y="11001"/>
                  </a:lnTo>
                  <a:lnTo>
                    <a:pt x="5916" y="11832"/>
                  </a:lnTo>
                  <a:lnTo>
                    <a:pt x="8782" y="13959"/>
                  </a:lnTo>
                  <a:lnTo>
                    <a:pt x="13126" y="17933"/>
                  </a:lnTo>
                  <a:lnTo>
                    <a:pt x="20336" y="25975"/>
                  </a:lnTo>
                  <a:lnTo>
                    <a:pt x="21445" y="27546"/>
                  </a:lnTo>
                  <a:lnTo>
                    <a:pt x="15437" y="17563"/>
                  </a:lnTo>
                  <a:lnTo>
                    <a:pt x="7487" y="4900"/>
                  </a:lnTo>
                  <a:lnTo>
                    <a:pt x="6286" y="3421"/>
                  </a:lnTo>
                  <a:lnTo>
                    <a:pt x="4622" y="1387"/>
                  </a:lnTo>
                  <a:lnTo>
                    <a:pt x="3143" y="371"/>
                  </a:lnTo>
                  <a:lnTo>
                    <a:pt x="1294" y="1"/>
                  </a:lnTo>
                  <a:close/>
                  <a:moveTo>
                    <a:pt x="21445" y="27546"/>
                  </a:moveTo>
                  <a:lnTo>
                    <a:pt x="21445" y="27546"/>
                  </a:lnTo>
                  <a:lnTo>
                    <a:pt x="21445" y="2754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770025" y="982225"/>
              <a:ext cx="120200" cy="931300"/>
            </a:xfrm>
            <a:custGeom>
              <a:rect b="b" l="l" r="r" t="t"/>
              <a:pathLst>
                <a:path extrusionOk="0" h="37252" w="4808">
                  <a:moveTo>
                    <a:pt x="4345" y="0"/>
                  </a:moveTo>
                  <a:lnTo>
                    <a:pt x="3421" y="370"/>
                  </a:lnTo>
                  <a:lnTo>
                    <a:pt x="1942" y="1849"/>
                  </a:lnTo>
                  <a:lnTo>
                    <a:pt x="925" y="4437"/>
                  </a:lnTo>
                  <a:lnTo>
                    <a:pt x="278" y="7857"/>
                  </a:lnTo>
                  <a:lnTo>
                    <a:pt x="1" y="14235"/>
                  </a:lnTo>
                  <a:lnTo>
                    <a:pt x="278" y="24680"/>
                  </a:lnTo>
                  <a:lnTo>
                    <a:pt x="555" y="30411"/>
                  </a:lnTo>
                  <a:lnTo>
                    <a:pt x="833" y="34756"/>
                  </a:lnTo>
                  <a:lnTo>
                    <a:pt x="833" y="37251"/>
                  </a:lnTo>
                  <a:lnTo>
                    <a:pt x="3051" y="37251"/>
                  </a:lnTo>
                  <a:lnTo>
                    <a:pt x="3051" y="34756"/>
                  </a:lnTo>
                  <a:lnTo>
                    <a:pt x="2774" y="30226"/>
                  </a:lnTo>
                  <a:lnTo>
                    <a:pt x="2219" y="23109"/>
                  </a:lnTo>
                  <a:lnTo>
                    <a:pt x="2312" y="9244"/>
                  </a:lnTo>
                  <a:lnTo>
                    <a:pt x="3144" y="4344"/>
                  </a:lnTo>
                  <a:lnTo>
                    <a:pt x="3883" y="2866"/>
                  </a:lnTo>
                  <a:lnTo>
                    <a:pt x="4438" y="2218"/>
                  </a:lnTo>
                  <a:lnTo>
                    <a:pt x="4807" y="2126"/>
                  </a:lnTo>
                  <a:lnTo>
                    <a:pt x="43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358700" y="-653875"/>
              <a:ext cx="231100" cy="208000"/>
            </a:xfrm>
            <a:custGeom>
              <a:rect b="b" l="l" r="r" t="t"/>
              <a:pathLst>
                <a:path extrusionOk="0" h="8320" w="9244">
                  <a:moveTo>
                    <a:pt x="4622" y="0"/>
                  </a:moveTo>
                  <a:lnTo>
                    <a:pt x="2589" y="93"/>
                  </a:lnTo>
                  <a:lnTo>
                    <a:pt x="740" y="1017"/>
                  </a:lnTo>
                  <a:lnTo>
                    <a:pt x="0" y="1664"/>
                  </a:lnTo>
                  <a:lnTo>
                    <a:pt x="8135" y="8319"/>
                  </a:lnTo>
                  <a:lnTo>
                    <a:pt x="8689" y="7487"/>
                  </a:lnTo>
                  <a:lnTo>
                    <a:pt x="9244" y="5731"/>
                  </a:lnTo>
                  <a:lnTo>
                    <a:pt x="9244" y="3882"/>
                  </a:lnTo>
                  <a:lnTo>
                    <a:pt x="8320" y="2126"/>
                  </a:lnTo>
                  <a:lnTo>
                    <a:pt x="7580" y="1387"/>
                  </a:lnTo>
                  <a:lnTo>
                    <a:pt x="7395" y="1202"/>
                  </a:lnTo>
                  <a:lnTo>
                    <a:pt x="6563" y="555"/>
                  </a:lnTo>
                  <a:lnTo>
                    <a:pt x="462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361000" y="-993575"/>
              <a:ext cx="1853350" cy="1867200"/>
            </a:xfrm>
            <a:custGeom>
              <a:rect b="b" l="l" r="r" t="t"/>
              <a:pathLst>
                <a:path extrusionOk="0" h="74688" w="74134">
                  <a:moveTo>
                    <a:pt x="41966" y="0"/>
                  </a:moveTo>
                  <a:lnTo>
                    <a:pt x="33277" y="185"/>
                  </a:lnTo>
                  <a:lnTo>
                    <a:pt x="28378" y="832"/>
                  </a:lnTo>
                  <a:lnTo>
                    <a:pt x="25883" y="1294"/>
                  </a:lnTo>
                  <a:lnTo>
                    <a:pt x="20799" y="3235"/>
                  </a:lnTo>
                  <a:lnTo>
                    <a:pt x="16269" y="6193"/>
                  </a:lnTo>
                  <a:lnTo>
                    <a:pt x="13311" y="8966"/>
                  </a:lnTo>
                  <a:lnTo>
                    <a:pt x="11740" y="11092"/>
                  </a:lnTo>
                  <a:lnTo>
                    <a:pt x="11093" y="12202"/>
                  </a:lnTo>
                  <a:lnTo>
                    <a:pt x="10261" y="13496"/>
                  </a:lnTo>
                  <a:lnTo>
                    <a:pt x="9152" y="16361"/>
                  </a:lnTo>
                  <a:lnTo>
                    <a:pt x="8782" y="17933"/>
                  </a:lnTo>
                  <a:lnTo>
                    <a:pt x="8597" y="19227"/>
                  </a:lnTo>
                  <a:lnTo>
                    <a:pt x="8412" y="20336"/>
                  </a:lnTo>
                  <a:lnTo>
                    <a:pt x="7673" y="20613"/>
                  </a:lnTo>
                  <a:lnTo>
                    <a:pt x="6194" y="21445"/>
                  </a:lnTo>
                  <a:lnTo>
                    <a:pt x="4253" y="23294"/>
                  </a:lnTo>
                  <a:lnTo>
                    <a:pt x="2219" y="26529"/>
                  </a:lnTo>
                  <a:lnTo>
                    <a:pt x="833" y="30504"/>
                  </a:lnTo>
                  <a:lnTo>
                    <a:pt x="1" y="35125"/>
                  </a:lnTo>
                  <a:lnTo>
                    <a:pt x="1" y="39932"/>
                  </a:lnTo>
                  <a:lnTo>
                    <a:pt x="555" y="44646"/>
                  </a:lnTo>
                  <a:lnTo>
                    <a:pt x="2034" y="49176"/>
                  </a:lnTo>
                  <a:lnTo>
                    <a:pt x="3051" y="51302"/>
                  </a:lnTo>
                  <a:lnTo>
                    <a:pt x="4345" y="53243"/>
                  </a:lnTo>
                  <a:lnTo>
                    <a:pt x="7026" y="56940"/>
                  </a:lnTo>
                  <a:lnTo>
                    <a:pt x="11463" y="62024"/>
                  </a:lnTo>
                  <a:lnTo>
                    <a:pt x="17101" y="67847"/>
                  </a:lnTo>
                  <a:lnTo>
                    <a:pt x="19967" y="71545"/>
                  </a:lnTo>
                  <a:lnTo>
                    <a:pt x="20984" y="73671"/>
                  </a:lnTo>
                  <a:lnTo>
                    <a:pt x="21076" y="74688"/>
                  </a:lnTo>
                  <a:lnTo>
                    <a:pt x="63319" y="43537"/>
                  </a:lnTo>
                  <a:lnTo>
                    <a:pt x="64428" y="43167"/>
                  </a:lnTo>
                  <a:lnTo>
                    <a:pt x="66554" y="42335"/>
                  </a:lnTo>
                  <a:lnTo>
                    <a:pt x="68403" y="41134"/>
                  </a:lnTo>
                  <a:lnTo>
                    <a:pt x="70067" y="39747"/>
                  </a:lnTo>
                  <a:lnTo>
                    <a:pt x="71546" y="37991"/>
                  </a:lnTo>
                  <a:lnTo>
                    <a:pt x="72655" y="36050"/>
                  </a:lnTo>
                  <a:lnTo>
                    <a:pt x="73487" y="34016"/>
                  </a:lnTo>
                  <a:lnTo>
                    <a:pt x="73949" y="31798"/>
                  </a:lnTo>
                  <a:lnTo>
                    <a:pt x="74041" y="30596"/>
                  </a:lnTo>
                  <a:lnTo>
                    <a:pt x="74134" y="29117"/>
                  </a:lnTo>
                  <a:lnTo>
                    <a:pt x="73856" y="25974"/>
                  </a:lnTo>
                  <a:lnTo>
                    <a:pt x="73394" y="23016"/>
                  </a:lnTo>
                  <a:lnTo>
                    <a:pt x="72470" y="19966"/>
                  </a:lnTo>
                  <a:lnTo>
                    <a:pt x="71915" y="18580"/>
                  </a:lnTo>
                  <a:lnTo>
                    <a:pt x="70991" y="16454"/>
                  </a:lnTo>
                  <a:lnTo>
                    <a:pt x="68495" y="12386"/>
                  </a:lnTo>
                  <a:lnTo>
                    <a:pt x="65075" y="8689"/>
                  </a:lnTo>
                  <a:lnTo>
                    <a:pt x="60823" y="5361"/>
                  </a:lnTo>
                  <a:lnTo>
                    <a:pt x="55554" y="2773"/>
                  </a:lnTo>
                  <a:lnTo>
                    <a:pt x="49361" y="832"/>
                  </a:lnTo>
                  <a:lnTo>
                    <a:pt x="4196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541250" y="-623850"/>
              <a:ext cx="1515975" cy="1950400"/>
            </a:xfrm>
            <a:custGeom>
              <a:rect b="b" l="l" r="r" t="t"/>
              <a:pathLst>
                <a:path extrusionOk="0" h="78016" w="60639">
                  <a:moveTo>
                    <a:pt x="50563" y="1"/>
                  </a:moveTo>
                  <a:lnTo>
                    <a:pt x="50563" y="2497"/>
                  </a:lnTo>
                  <a:lnTo>
                    <a:pt x="49916" y="6564"/>
                  </a:lnTo>
                  <a:lnTo>
                    <a:pt x="48899" y="9337"/>
                  </a:lnTo>
                  <a:lnTo>
                    <a:pt x="47327" y="12110"/>
                  </a:lnTo>
                  <a:lnTo>
                    <a:pt x="45017" y="14883"/>
                  </a:lnTo>
                  <a:lnTo>
                    <a:pt x="41689" y="17656"/>
                  </a:lnTo>
                  <a:lnTo>
                    <a:pt x="37529" y="20429"/>
                  </a:lnTo>
                  <a:lnTo>
                    <a:pt x="34941" y="21815"/>
                  </a:lnTo>
                  <a:lnTo>
                    <a:pt x="32815" y="22740"/>
                  </a:lnTo>
                  <a:lnTo>
                    <a:pt x="28101" y="24219"/>
                  </a:lnTo>
                  <a:lnTo>
                    <a:pt x="20799" y="25605"/>
                  </a:lnTo>
                  <a:lnTo>
                    <a:pt x="16732" y="26067"/>
                  </a:lnTo>
                  <a:lnTo>
                    <a:pt x="13774" y="27639"/>
                  </a:lnTo>
                  <a:lnTo>
                    <a:pt x="13034" y="26807"/>
                  </a:lnTo>
                  <a:lnTo>
                    <a:pt x="11463" y="25698"/>
                  </a:lnTo>
                  <a:lnTo>
                    <a:pt x="9891" y="24958"/>
                  </a:lnTo>
                  <a:lnTo>
                    <a:pt x="8320" y="24496"/>
                  </a:lnTo>
                  <a:lnTo>
                    <a:pt x="6841" y="24588"/>
                  </a:lnTo>
                  <a:lnTo>
                    <a:pt x="5270" y="24958"/>
                  </a:lnTo>
                  <a:lnTo>
                    <a:pt x="3144" y="26160"/>
                  </a:lnTo>
                  <a:lnTo>
                    <a:pt x="1757" y="27454"/>
                  </a:lnTo>
                  <a:lnTo>
                    <a:pt x="1202" y="28193"/>
                  </a:lnTo>
                  <a:lnTo>
                    <a:pt x="371" y="29857"/>
                  </a:lnTo>
                  <a:lnTo>
                    <a:pt x="1" y="31798"/>
                  </a:lnTo>
                  <a:lnTo>
                    <a:pt x="1" y="33740"/>
                  </a:lnTo>
                  <a:lnTo>
                    <a:pt x="371" y="35773"/>
                  </a:lnTo>
                  <a:lnTo>
                    <a:pt x="1202" y="37807"/>
                  </a:lnTo>
                  <a:lnTo>
                    <a:pt x="2312" y="39748"/>
                  </a:lnTo>
                  <a:lnTo>
                    <a:pt x="3791" y="41504"/>
                  </a:lnTo>
                  <a:lnTo>
                    <a:pt x="4623" y="42244"/>
                  </a:lnTo>
                  <a:lnTo>
                    <a:pt x="5639" y="43168"/>
                  </a:lnTo>
                  <a:lnTo>
                    <a:pt x="7488" y="44277"/>
                  </a:lnTo>
                  <a:lnTo>
                    <a:pt x="9152" y="44832"/>
                  </a:lnTo>
                  <a:lnTo>
                    <a:pt x="10538" y="44924"/>
                  </a:lnTo>
                  <a:lnTo>
                    <a:pt x="13034" y="44277"/>
                  </a:lnTo>
                  <a:lnTo>
                    <a:pt x="13404" y="43815"/>
                  </a:lnTo>
                  <a:lnTo>
                    <a:pt x="13589" y="67571"/>
                  </a:lnTo>
                  <a:lnTo>
                    <a:pt x="13866" y="68310"/>
                  </a:lnTo>
                  <a:lnTo>
                    <a:pt x="17286" y="72562"/>
                  </a:lnTo>
                  <a:lnTo>
                    <a:pt x="20614" y="74873"/>
                  </a:lnTo>
                  <a:lnTo>
                    <a:pt x="23572" y="76167"/>
                  </a:lnTo>
                  <a:lnTo>
                    <a:pt x="25236" y="76814"/>
                  </a:lnTo>
                  <a:lnTo>
                    <a:pt x="26807" y="77276"/>
                  </a:lnTo>
                  <a:lnTo>
                    <a:pt x="29672" y="77831"/>
                  </a:lnTo>
                  <a:lnTo>
                    <a:pt x="33370" y="78016"/>
                  </a:lnTo>
                  <a:lnTo>
                    <a:pt x="37252" y="77184"/>
                  </a:lnTo>
                  <a:lnTo>
                    <a:pt x="39748" y="75705"/>
                  </a:lnTo>
                  <a:lnTo>
                    <a:pt x="40395" y="74688"/>
                  </a:lnTo>
                  <a:lnTo>
                    <a:pt x="40672" y="74226"/>
                  </a:lnTo>
                  <a:lnTo>
                    <a:pt x="40765" y="73117"/>
                  </a:lnTo>
                  <a:lnTo>
                    <a:pt x="40302" y="71453"/>
                  </a:lnTo>
                  <a:lnTo>
                    <a:pt x="38269" y="68587"/>
                  </a:lnTo>
                  <a:lnTo>
                    <a:pt x="37714" y="68033"/>
                  </a:lnTo>
                  <a:lnTo>
                    <a:pt x="37714" y="57218"/>
                  </a:lnTo>
                  <a:lnTo>
                    <a:pt x="41966" y="57865"/>
                  </a:lnTo>
                  <a:lnTo>
                    <a:pt x="47605" y="58235"/>
                  </a:lnTo>
                  <a:lnTo>
                    <a:pt x="50748" y="57865"/>
                  </a:lnTo>
                  <a:lnTo>
                    <a:pt x="51949" y="57403"/>
                  </a:lnTo>
                  <a:lnTo>
                    <a:pt x="53058" y="56756"/>
                  </a:lnTo>
                  <a:lnTo>
                    <a:pt x="55184" y="54815"/>
                  </a:lnTo>
                  <a:lnTo>
                    <a:pt x="56663" y="52781"/>
                  </a:lnTo>
                  <a:lnTo>
                    <a:pt x="58050" y="49916"/>
                  </a:lnTo>
                  <a:lnTo>
                    <a:pt x="59159" y="46311"/>
                  </a:lnTo>
                  <a:lnTo>
                    <a:pt x="60083" y="41596"/>
                  </a:lnTo>
                  <a:lnTo>
                    <a:pt x="60546" y="35773"/>
                  </a:lnTo>
                  <a:lnTo>
                    <a:pt x="60638" y="32353"/>
                  </a:lnTo>
                  <a:lnTo>
                    <a:pt x="60638" y="28378"/>
                  </a:lnTo>
                  <a:lnTo>
                    <a:pt x="60268" y="21261"/>
                  </a:lnTo>
                  <a:lnTo>
                    <a:pt x="59436" y="15437"/>
                  </a:lnTo>
                  <a:lnTo>
                    <a:pt x="58327" y="10723"/>
                  </a:lnTo>
                  <a:lnTo>
                    <a:pt x="56941" y="6841"/>
                  </a:lnTo>
                  <a:lnTo>
                    <a:pt x="55277" y="4068"/>
                  </a:lnTo>
                  <a:lnTo>
                    <a:pt x="53428" y="1849"/>
                  </a:lnTo>
                  <a:lnTo>
                    <a:pt x="51579" y="463"/>
                  </a:lnTo>
                  <a:lnTo>
                    <a:pt x="505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887900" y="-11450"/>
              <a:ext cx="127100" cy="261150"/>
            </a:xfrm>
            <a:custGeom>
              <a:rect b="b" l="l" r="r" t="t"/>
              <a:pathLst>
                <a:path extrusionOk="0" h="10446" w="5084">
                  <a:moveTo>
                    <a:pt x="0" y="0"/>
                  </a:moveTo>
                  <a:lnTo>
                    <a:pt x="0" y="10445"/>
                  </a:lnTo>
                  <a:lnTo>
                    <a:pt x="1109" y="10445"/>
                  </a:lnTo>
                  <a:lnTo>
                    <a:pt x="2866" y="9706"/>
                  </a:lnTo>
                  <a:lnTo>
                    <a:pt x="4160" y="8412"/>
                  </a:lnTo>
                  <a:lnTo>
                    <a:pt x="4992" y="6655"/>
                  </a:lnTo>
                  <a:lnTo>
                    <a:pt x="5084" y="5639"/>
                  </a:lnTo>
                  <a:lnTo>
                    <a:pt x="5084" y="5546"/>
                  </a:lnTo>
                  <a:lnTo>
                    <a:pt x="5084" y="5361"/>
                  </a:lnTo>
                  <a:lnTo>
                    <a:pt x="4992" y="4252"/>
                  </a:lnTo>
                  <a:lnTo>
                    <a:pt x="4160" y="2403"/>
                  </a:lnTo>
                  <a:lnTo>
                    <a:pt x="2866" y="1017"/>
                  </a:lnTo>
                  <a:lnTo>
                    <a:pt x="1017" y="92"/>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819175" y="-36875"/>
              <a:ext cx="124800" cy="124800"/>
            </a:xfrm>
            <a:custGeom>
              <a:rect b="b" l="l" r="r" t="t"/>
              <a:pathLst>
                <a:path extrusionOk="0" h="4992" w="4992">
                  <a:moveTo>
                    <a:pt x="2034" y="0"/>
                  </a:moveTo>
                  <a:lnTo>
                    <a:pt x="1110" y="370"/>
                  </a:lnTo>
                  <a:lnTo>
                    <a:pt x="462" y="1109"/>
                  </a:lnTo>
                  <a:lnTo>
                    <a:pt x="0" y="1941"/>
                  </a:lnTo>
                  <a:lnTo>
                    <a:pt x="0" y="2496"/>
                  </a:lnTo>
                  <a:lnTo>
                    <a:pt x="0" y="3051"/>
                  </a:lnTo>
                  <a:lnTo>
                    <a:pt x="370" y="3883"/>
                  </a:lnTo>
                  <a:lnTo>
                    <a:pt x="1110" y="4622"/>
                  </a:lnTo>
                  <a:lnTo>
                    <a:pt x="1941" y="4992"/>
                  </a:lnTo>
                  <a:lnTo>
                    <a:pt x="3051" y="4992"/>
                  </a:lnTo>
                  <a:lnTo>
                    <a:pt x="3883" y="4530"/>
                  </a:lnTo>
                  <a:lnTo>
                    <a:pt x="4530" y="3883"/>
                  </a:lnTo>
                  <a:lnTo>
                    <a:pt x="4992" y="2958"/>
                  </a:lnTo>
                  <a:lnTo>
                    <a:pt x="4992" y="2496"/>
                  </a:lnTo>
                  <a:lnTo>
                    <a:pt x="4992" y="1941"/>
                  </a:lnTo>
                  <a:lnTo>
                    <a:pt x="4530" y="1109"/>
                  </a:lnTo>
                  <a:lnTo>
                    <a:pt x="3883" y="462"/>
                  </a:lnTo>
                  <a:lnTo>
                    <a:pt x="305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1320025" y="-11450"/>
              <a:ext cx="134050" cy="136350"/>
            </a:xfrm>
            <a:custGeom>
              <a:rect b="b" l="l" r="r" t="t"/>
              <a:pathLst>
                <a:path extrusionOk="0" h="5454" w="5362">
                  <a:moveTo>
                    <a:pt x="2219" y="0"/>
                  </a:moveTo>
                  <a:lnTo>
                    <a:pt x="1294" y="370"/>
                  </a:lnTo>
                  <a:lnTo>
                    <a:pt x="555" y="1109"/>
                  </a:lnTo>
                  <a:lnTo>
                    <a:pt x="0" y="2034"/>
                  </a:lnTo>
                  <a:lnTo>
                    <a:pt x="0" y="2588"/>
                  </a:lnTo>
                  <a:lnTo>
                    <a:pt x="0" y="3143"/>
                  </a:lnTo>
                  <a:lnTo>
                    <a:pt x="370" y="4160"/>
                  </a:lnTo>
                  <a:lnTo>
                    <a:pt x="1110" y="4992"/>
                  </a:lnTo>
                  <a:lnTo>
                    <a:pt x="2034" y="5361"/>
                  </a:lnTo>
                  <a:lnTo>
                    <a:pt x="2589" y="5454"/>
                  </a:lnTo>
                  <a:lnTo>
                    <a:pt x="3143" y="5454"/>
                  </a:lnTo>
                  <a:lnTo>
                    <a:pt x="4067" y="5084"/>
                  </a:lnTo>
                  <a:lnTo>
                    <a:pt x="4899" y="4252"/>
                  </a:lnTo>
                  <a:lnTo>
                    <a:pt x="5269" y="3328"/>
                  </a:lnTo>
                  <a:lnTo>
                    <a:pt x="5362" y="2773"/>
                  </a:lnTo>
                  <a:lnTo>
                    <a:pt x="5362" y="2218"/>
                  </a:lnTo>
                  <a:lnTo>
                    <a:pt x="4992" y="1202"/>
                  </a:lnTo>
                  <a:lnTo>
                    <a:pt x="4252" y="462"/>
                  </a:lnTo>
                  <a:lnTo>
                    <a:pt x="3328" y="92"/>
                  </a:lnTo>
                  <a:lnTo>
                    <a:pt x="27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1823800" y="-210200"/>
              <a:ext cx="164100" cy="120200"/>
            </a:xfrm>
            <a:custGeom>
              <a:rect b="b" l="l" r="r" t="t"/>
              <a:pathLst>
                <a:path extrusionOk="0" h="4808" w="6564">
                  <a:moveTo>
                    <a:pt x="3513" y="1"/>
                  </a:moveTo>
                  <a:lnTo>
                    <a:pt x="2311" y="93"/>
                  </a:lnTo>
                  <a:lnTo>
                    <a:pt x="1109" y="648"/>
                  </a:lnTo>
                  <a:lnTo>
                    <a:pt x="185" y="1664"/>
                  </a:lnTo>
                  <a:lnTo>
                    <a:pt x="0" y="2219"/>
                  </a:lnTo>
                  <a:lnTo>
                    <a:pt x="6471" y="4807"/>
                  </a:lnTo>
                  <a:lnTo>
                    <a:pt x="6563" y="4160"/>
                  </a:lnTo>
                  <a:lnTo>
                    <a:pt x="6563" y="2774"/>
                  </a:lnTo>
                  <a:lnTo>
                    <a:pt x="6008" y="1572"/>
                  </a:lnTo>
                  <a:lnTo>
                    <a:pt x="5084" y="555"/>
                  </a:lnTo>
                  <a:lnTo>
                    <a:pt x="4437" y="278"/>
                  </a:lnTo>
                  <a:lnTo>
                    <a:pt x="4252" y="278"/>
                  </a:lnTo>
                  <a:lnTo>
                    <a:pt x="4252" y="185"/>
                  </a:lnTo>
                  <a:lnTo>
                    <a:pt x="35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659725" y="-25325"/>
              <a:ext cx="205675" cy="385950"/>
            </a:xfrm>
            <a:custGeom>
              <a:rect b="b" l="l" r="r" t="t"/>
              <a:pathLst>
                <a:path extrusionOk="0" h="15438" w="8227">
                  <a:moveTo>
                    <a:pt x="278" y="0"/>
                  </a:moveTo>
                  <a:lnTo>
                    <a:pt x="0" y="15437"/>
                  </a:lnTo>
                  <a:lnTo>
                    <a:pt x="8227" y="13588"/>
                  </a:lnTo>
                  <a:lnTo>
                    <a:pt x="2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1417075" y="439150"/>
              <a:ext cx="208000" cy="145625"/>
            </a:xfrm>
            <a:custGeom>
              <a:rect b="b" l="l" r="r" t="t"/>
              <a:pathLst>
                <a:path extrusionOk="0" h="5825" w="8320">
                  <a:moveTo>
                    <a:pt x="185" y="1"/>
                  </a:moveTo>
                  <a:lnTo>
                    <a:pt x="1" y="925"/>
                  </a:lnTo>
                  <a:lnTo>
                    <a:pt x="185" y="2681"/>
                  </a:lnTo>
                  <a:lnTo>
                    <a:pt x="1017" y="4160"/>
                  </a:lnTo>
                  <a:lnTo>
                    <a:pt x="2311" y="5270"/>
                  </a:lnTo>
                  <a:lnTo>
                    <a:pt x="3143" y="5639"/>
                  </a:lnTo>
                  <a:lnTo>
                    <a:pt x="3328" y="5732"/>
                  </a:lnTo>
                  <a:lnTo>
                    <a:pt x="3421" y="5732"/>
                  </a:lnTo>
                  <a:lnTo>
                    <a:pt x="4253" y="5824"/>
                  </a:lnTo>
                  <a:lnTo>
                    <a:pt x="5824" y="5455"/>
                  </a:lnTo>
                  <a:lnTo>
                    <a:pt x="7118" y="4623"/>
                  </a:lnTo>
                  <a:lnTo>
                    <a:pt x="8042" y="3328"/>
                  </a:lnTo>
                  <a:lnTo>
                    <a:pt x="8320" y="2497"/>
                  </a:lnTo>
                  <a:lnTo>
                    <a:pt x="1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1417075" y="476125"/>
              <a:ext cx="117875" cy="106325"/>
            </a:xfrm>
            <a:custGeom>
              <a:rect b="b" l="l" r="r" t="t"/>
              <a:pathLst>
                <a:path extrusionOk="0" h="4253" w="4715">
                  <a:moveTo>
                    <a:pt x="1" y="1"/>
                  </a:moveTo>
                  <a:lnTo>
                    <a:pt x="93" y="740"/>
                  </a:lnTo>
                  <a:lnTo>
                    <a:pt x="555" y="2034"/>
                  </a:lnTo>
                  <a:lnTo>
                    <a:pt x="1387" y="3051"/>
                  </a:lnTo>
                  <a:lnTo>
                    <a:pt x="2496" y="3883"/>
                  </a:lnTo>
                  <a:lnTo>
                    <a:pt x="3051" y="4160"/>
                  </a:lnTo>
                  <a:lnTo>
                    <a:pt x="3883" y="4253"/>
                  </a:lnTo>
                  <a:lnTo>
                    <a:pt x="4715" y="4253"/>
                  </a:lnTo>
                  <a:lnTo>
                    <a:pt x="4622" y="3421"/>
                  </a:lnTo>
                  <a:lnTo>
                    <a:pt x="3883" y="1942"/>
                  </a:lnTo>
                  <a:lnTo>
                    <a:pt x="2774" y="740"/>
                  </a:lnTo>
                  <a:lnTo>
                    <a:pt x="1295" y="93"/>
                  </a:lnTo>
                  <a:lnTo>
                    <a:pt x="3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989575" y="584750"/>
              <a:ext cx="494550" cy="316600"/>
            </a:xfrm>
            <a:custGeom>
              <a:rect b="b" l="l" r="r" t="t"/>
              <a:pathLst>
                <a:path extrusionOk="0" h="12664" w="19782">
                  <a:moveTo>
                    <a:pt x="0" y="0"/>
                  </a:moveTo>
                  <a:lnTo>
                    <a:pt x="647" y="1849"/>
                  </a:lnTo>
                  <a:lnTo>
                    <a:pt x="2866" y="4899"/>
                  </a:lnTo>
                  <a:lnTo>
                    <a:pt x="4252" y="6193"/>
                  </a:lnTo>
                  <a:lnTo>
                    <a:pt x="5916" y="7395"/>
                  </a:lnTo>
                  <a:lnTo>
                    <a:pt x="10815" y="9613"/>
                  </a:lnTo>
                  <a:lnTo>
                    <a:pt x="18302" y="12202"/>
                  </a:lnTo>
                  <a:lnTo>
                    <a:pt x="19781" y="12664"/>
                  </a:lnTo>
                  <a:lnTo>
                    <a:pt x="19781" y="8966"/>
                  </a:lnTo>
                  <a:lnTo>
                    <a:pt x="17378" y="8597"/>
                  </a:lnTo>
                  <a:lnTo>
                    <a:pt x="11555" y="7118"/>
                  </a:lnTo>
                  <a:lnTo>
                    <a:pt x="6933" y="5454"/>
                  </a:lnTo>
                  <a:lnTo>
                    <a:pt x="4252" y="4067"/>
                  </a:lnTo>
                  <a:lnTo>
                    <a:pt x="2034" y="2588"/>
                  </a:lnTo>
                  <a:lnTo>
                    <a:pt x="370" y="925"/>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661425" y="845875"/>
              <a:ext cx="570800" cy="2246200"/>
            </a:xfrm>
            <a:custGeom>
              <a:rect b="b" l="l" r="r" t="t"/>
              <a:pathLst>
                <a:path extrusionOk="0" h="89848" w="22832">
                  <a:moveTo>
                    <a:pt x="8227" y="0"/>
                  </a:moveTo>
                  <a:lnTo>
                    <a:pt x="7118" y="185"/>
                  </a:lnTo>
                  <a:lnTo>
                    <a:pt x="6009" y="832"/>
                  </a:lnTo>
                  <a:lnTo>
                    <a:pt x="5084" y="1849"/>
                  </a:lnTo>
                  <a:lnTo>
                    <a:pt x="4622" y="2589"/>
                  </a:lnTo>
                  <a:lnTo>
                    <a:pt x="2034" y="6933"/>
                  </a:lnTo>
                  <a:lnTo>
                    <a:pt x="647" y="9151"/>
                  </a:lnTo>
                  <a:lnTo>
                    <a:pt x="463" y="11000"/>
                  </a:lnTo>
                  <a:lnTo>
                    <a:pt x="0" y="20244"/>
                  </a:lnTo>
                  <a:lnTo>
                    <a:pt x="185" y="25882"/>
                  </a:lnTo>
                  <a:lnTo>
                    <a:pt x="647" y="27638"/>
                  </a:lnTo>
                  <a:lnTo>
                    <a:pt x="1017" y="28285"/>
                  </a:lnTo>
                  <a:lnTo>
                    <a:pt x="2404" y="30227"/>
                  </a:lnTo>
                  <a:lnTo>
                    <a:pt x="5731" y="33832"/>
                  </a:lnTo>
                  <a:lnTo>
                    <a:pt x="13681" y="41319"/>
                  </a:lnTo>
                  <a:lnTo>
                    <a:pt x="15437" y="42798"/>
                  </a:lnTo>
                  <a:lnTo>
                    <a:pt x="14882" y="44462"/>
                  </a:lnTo>
                  <a:lnTo>
                    <a:pt x="12941" y="52966"/>
                  </a:lnTo>
                  <a:lnTo>
                    <a:pt x="11925" y="58512"/>
                  </a:lnTo>
                  <a:lnTo>
                    <a:pt x="11740" y="60360"/>
                  </a:lnTo>
                  <a:lnTo>
                    <a:pt x="11740" y="61285"/>
                  </a:lnTo>
                  <a:lnTo>
                    <a:pt x="12387" y="64058"/>
                  </a:lnTo>
                  <a:lnTo>
                    <a:pt x="14235" y="69327"/>
                  </a:lnTo>
                  <a:lnTo>
                    <a:pt x="17471" y="77923"/>
                  </a:lnTo>
                  <a:lnTo>
                    <a:pt x="19597" y="84301"/>
                  </a:lnTo>
                  <a:lnTo>
                    <a:pt x="20521" y="88183"/>
                  </a:lnTo>
                  <a:lnTo>
                    <a:pt x="20798" y="89847"/>
                  </a:lnTo>
                  <a:lnTo>
                    <a:pt x="21168" y="86519"/>
                  </a:lnTo>
                  <a:lnTo>
                    <a:pt x="22555" y="69327"/>
                  </a:lnTo>
                  <a:lnTo>
                    <a:pt x="22832" y="60453"/>
                  </a:lnTo>
                  <a:lnTo>
                    <a:pt x="22739" y="55554"/>
                  </a:lnTo>
                  <a:lnTo>
                    <a:pt x="22462" y="53613"/>
                  </a:lnTo>
                  <a:lnTo>
                    <a:pt x="22000" y="50470"/>
                  </a:lnTo>
                  <a:lnTo>
                    <a:pt x="20706" y="43907"/>
                  </a:lnTo>
                  <a:lnTo>
                    <a:pt x="18210" y="33924"/>
                  </a:lnTo>
                  <a:lnTo>
                    <a:pt x="14143" y="21445"/>
                  </a:lnTo>
                  <a:lnTo>
                    <a:pt x="10353" y="11740"/>
                  </a:lnTo>
                  <a:lnTo>
                    <a:pt x="8782" y="8782"/>
                  </a:lnTo>
                  <a:lnTo>
                    <a:pt x="8782" y="93"/>
                  </a:lnTo>
                  <a:lnTo>
                    <a:pt x="82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978000" y="3108225"/>
              <a:ext cx="110950" cy="110950"/>
            </a:xfrm>
            <a:custGeom>
              <a:rect b="b" l="l" r="r" t="t"/>
              <a:pathLst>
                <a:path extrusionOk="0" h="4438" w="4438">
                  <a:moveTo>
                    <a:pt x="2219" y="0"/>
                  </a:moveTo>
                  <a:lnTo>
                    <a:pt x="1665" y="93"/>
                  </a:lnTo>
                  <a:lnTo>
                    <a:pt x="925" y="462"/>
                  </a:lnTo>
                  <a:lnTo>
                    <a:pt x="278" y="1017"/>
                  </a:lnTo>
                  <a:lnTo>
                    <a:pt x="1" y="1849"/>
                  </a:lnTo>
                  <a:lnTo>
                    <a:pt x="1" y="2404"/>
                  </a:lnTo>
                  <a:lnTo>
                    <a:pt x="1" y="2773"/>
                  </a:lnTo>
                  <a:lnTo>
                    <a:pt x="463" y="3513"/>
                  </a:lnTo>
                  <a:lnTo>
                    <a:pt x="1110" y="4160"/>
                  </a:lnTo>
                  <a:lnTo>
                    <a:pt x="1942" y="4437"/>
                  </a:lnTo>
                  <a:lnTo>
                    <a:pt x="2774" y="4437"/>
                  </a:lnTo>
                  <a:lnTo>
                    <a:pt x="3606" y="4067"/>
                  </a:lnTo>
                  <a:lnTo>
                    <a:pt x="4161" y="3420"/>
                  </a:lnTo>
                  <a:lnTo>
                    <a:pt x="4438" y="2681"/>
                  </a:lnTo>
                  <a:lnTo>
                    <a:pt x="4438" y="2126"/>
                  </a:lnTo>
                  <a:lnTo>
                    <a:pt x="4438" y="1664"/>
                  </a:lnTo>
                  <a:lnTo>
                    <a:pt x="4068" y="925"/>
                  </a:lnTo>
                  <a:lnTo>
                    <a:pt x="3421" y="370"/>
                  </a:lnTo>
                  <a:lnTo>
                    <a:pt x="25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654500" y="3124400"/>
              <a:ext cx="110925" cy="110950"/>
            </a:xfrm>
            <a:custGeom>
              <a:rect b="b" l="l" r="r" t="t"/>
              <a:pathLst>
                <a:path extrusionOk="0" h="4438" w="4437">
                  <a:moveTo>
                    <a:pt x="2126" y="0"/>
                  </a:moveTo>
                  <a:lnTo>
                    <a:pt x="1664" y="93"/>
                  </a:lnTo>
                  <a:lnTo>
                    <a:pt x="924" y="370"/>
                  </a:lnTo>
                  <a:lnTo>
                    <a:pt x="277" y="1017"/>
                  </a:lnTo>
                  <a:lnTo>
                    <a:pt x="0" y="1849"/>
                  </a:lnTo>
                  <a:lnTo>
                    <a:pt x="0" y="2311"/>
                  </a:lnTo>
                  <a:lnTo>
                    <a:pt x="93" y="2773"/>
                  </a:lnTo>
                  <a:lnTo>
                    <a:pt x="462" y="3513"/>
                  </a:lnTo>
                  <a:lnTo>
                    <a:pt x="1017" y="4160"/>
                  </a:lnTo>
                  <a:lnTo>
                    <a:pt x="1849" y="4437"/>
                  </a:lnTo>
                  <a:lnTo>
                    <a:pt x="2773" y="4437"/>
                  </a:lnTo>
                  <a:lnTo>
                    <a:pt x="3513" y="3975"/>
                  </a:lnTo>
                  <a:lnTo>
                    <a:pt x="4160" y="3420"/>
                  </a:lnTo>
                  <a:lnTo>
                    <a:pt x="4437" y="2588"/>
                  </a:lnTo>
                  <a:lnTo>
                    <a:pt x="4437" y="2126"/>
                  </a:lnTo>
                  <a:lnTo>
                    <a:pt x="4345" y="1664"/>
                  </a:lnTo>
                  <a:lnTo>
                    <a:pt x="4067" y="925"/>
                  </a:lnTo>
                  <a:lnTo>
                    <a:pt x="3420" y="370"/>
                  </a:lnTo>
                  <a:lnTo>
                    <a:pt x="25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2705525" y="1123175"/>
              <a:ext cx="3170550" cy="2098300"/>
            </a:xfrm>
            <a:custGeom>
              <a:rect b="b" l="l" r="r" t="t"/>
              <a:pathLst>
                <a:path extrusionOk="0" h="83932" w="126822">
                  <a:moveTo>
                    <a:pt x="122847" y="1"/>
                  </a:moveTo>
                  <a:lnTo>
                    <a:pt x="120074" y="278"/>
                  </a:lnTo>
                  <a:lnTo>
                    <a:pt x="117578" y="832"/>
                  </a:lnTo>
                  <a:lnTo>
                    <a:pt x="115360" y="1664"/>
                  </a:lnTo>
                  <a:lnTo>
                    <a:pt x="113326" y="2866"/>
                  </a:lnTo>
                  <a:lnTo>
                    <a:pt x="111385" y="4437"/>
                  </a:lnTo>
                  <a:lnTo>
                    <a:pt x="108612" y="7395"/>
                  </a:lnTo>
                  <a:lnTo>
                    <a:pt x="106578" y="9984"/>
                  </a:lnTo>
                  <a:lnTo>
                    <a:pt x="104637" y="12849"/>
                  </a:lnTo>
                  <a:lnTo>
                    <a:pt x="97982" y="24311"/>
                  </a:lnTo>
                  <a:lnTo>
                    <a:pt x="85780" y="45941"/>
                  </a:lnTo>
                  <a:lnTo>
                    <a:pt x="80327" y="55369"/>
                  </a:lnTo>
                  <a:lnTo>
                    <a:pt x="50470" y="39378"/>
                  </a:lnTo>
                  <a:lnTo>
                    <a:pt x="49361" y="38546"/>
                  </a:lnTo>
                  <a:lnTo>
                    <a:pt x="47512" y="36882"/>
                  </a:lnTo>
                  <a:lnTo>
                    <a:pt x="45017" y="34017"/>
                  </a:lnTo>
                  <a:lnTo>
                    <a:pt x="42521" y="29950"/>
                  </a:lnTo>
                  <a:lnTo>
                    <a:pt x="40025" y="26345"/>
                  </a:lnTo>
                  <a:lnTo>
                    <a:pt x="38639" y="24773"/>
                  </a:lnTo>
                  <a:lnTo>
                    <a:pt x="37252" y="23479"/>
                  </a:lnTo>
                  <a:lnTo>
                    <a:pt x="34294" y="21445"/>
                  </a:lnTo>
                  <a:lnTo>
                    <a:pt x="29765" y="19135"/>
                  </a:lnTo>
                  <a:lnTo>
                    <a:pt x="26714" y="17009"/>
                  </a:lnTo>
                  <a:lnTo>
                    <a:pt x="23849" y="14698"/>
                  </a:lnTo>
                  <a:lnTo>
                    <a:pt x="21168" y="13034"/>
                  </a:lnTo>
                  <a:lnTo>
                    <a:pt x="20336" y="13219"/>
                  </a:lnTo>
                  <a:lnTo>
                    <a:pt x="19782" y="13866"/>
                  </a:lnTo>
                  <a:lnTo>
                    <a:pt x="19504" y="14328"/>
                  </a:lnTo>
                  <a:lnTo>
                    <a:pt x="19320" y="14883"/>
                  </a:lnTo>
                  <a:lnTo>
                    <a:pt x="19412" y="16084"/>
                  </a:lnTo>
                  <a:lnTo>
                    <a:pt x="20059" y="18118"/>
                  </a:lnTo>
                  <a:lnTo>
                    <a:pt x="22740" y="21908"/>
                  </a:lnTo>
                  <a:lnTo>
                    <a:pt x="23941" y="23294"/>
                  </a:lnTo>
                  <a:lnTo>
                    <a:pt x="25051" y="24403"/>
                  </a:lnTo>
                  <a:lnTo>
                    <a:pt x="26437" y="25975"/>
                  </a:lnTo>
                  <a:lnTo>
                    <a:pt x="26437" y="26529"/>
                  </a:lnTo>
                  <a:lnTo>
                    <a:pt x="25790" y="26899"/>
                  </a:lnTo>
                  <a:lnTo>
                    <a:pt x="24496" y="27176"/>
                  </a:lnTo>
                  <a:lnTo>
                    <a:pt x="22185" y="27176"/>
                  </a:lnTo>
                  <a:lnTo>
                    <a:pt x="19412" y="26714"/>
                  </a:lnTo>
                  <a:lnTo>
                    <a:pt x="14790" y="25235"/>
                  </a:lnTo>
                  <a:lnTo>
                    <a:pt x="5639" y="21353"/>
                  </a:lnTo>
                  <a:lnTo>
                    <a:pt x="2312" y="19874"/>
                  </a:lnTo>
                  <a:lnTo>
                    <a:pt x="1757" y="19689"/>
                  </a:lnTo>
                  <a:lnTo>
                    <a:pt x="925" y="19689"/>
                  </a:lnTo>
                  <a:lnTo>
                    <a:pt x="186" y="20244"/>
                  </a:lnTo>
                  <a:lnTo>
                    <a:pt x="1" y="21723"/>
                  </a:lnTo>
                  <a:lnTo>
                    <a:pt x="463" y="23571"/>
                  </a:lnTo>
                  <a:lnTo>
                    <a:pt x="925" y="24496"/>
                  </a:lnTo>
                  <a:lnTo>
                    <a:pt x="1480" y="25513"/>
                  </a:lnTo>
                  <a:lnTo>
                    <a:pt x="2219" y="28378"/>
                  </a:lnTo>
                  <a:lnTo>
                    <a:pt x="2866" y="31891"/>
                  </a:lnTo>
                  <a:lnTo>
                    <a:pt x="3975" y="35218"/>
                  </a:lnTo>
                  <a:lnTo>
                    <a:pt x="4807" y="36790"/>
                  </a:lnTo>
                  <a:lnTo>
                    <a:pt x="5732" y="38176"/>
                  </a:lnTo>
                  <a:lnTo>
                    <a:pt x="7488" y="40395"/>
                  </a:lnTo>
                  <a:lnTo>
                    <a:pt x="9522" y="42151"/>
                  </a:lnTo>
                  <a:lnTo>
                    <a:pt x="12572" y="43907"/>
                  </a:lnTo>
                  <a:lnTo>
                    <a:pt x="14513" y="44832"/>
                  </a:lnTo>
                  <a:lnTo>
                    <a:pt x="16731" y="45663"/>
                  </a:lnTo>
                  <a:lnTo>
                    <a:pt x="22370" y="47050"/>
                  </a:lnTo>
                  <a:lnTo>
                    <a:pt x="28656" y="48436"/>
                  </a:lnTo>
                  <a:lnTo>
                    <a:pt x="33092" y="49915"/>
                  </a:lnTo>
                  <a:lnTo>
                    <a:pt x="35588" y="51025"/>
                  </a:lnTo>
                  <a:lnTo>
                    <a:pt x="36697" y="51579"/>
                  </a:lnTo>
                  <a:lnTo>
                    <a:pt x="39193" y="53243"/>
                  </a:lnTo>
                  <a:lnTo>
                    <a:pt x="45848" y="58604"/>
                  </a:lnTo>
                  <a:lnTo>
                    <a:pt x="57957" y="68957"/>
                  </a:lnTo>
                  <a:lnTo>
                    <a:pt x="65075" y="75150"/>
                  </a:lnTo>
                  <a:lnTo>
                    <a:pt x="67016" y="76906"/>
                  </a:lnTo>
                  <a:lnTo>
                    <a:pt x="70806" y="79772"/>
                  </a:lnTo>
                  <a:lnTo>
                    <a:pt x="74318" y="81806"/>
                  </a:lnTo>
                  <a:lnTo>
                    <a:pt x="77554" y="83192"/>
                  </a:lnTo>
                  <a:lnTo>
                    <a:pt x="80512" y="83932"/>
                  </a:lnTo>
                  <a:lnTo>
                    <a:pt x="83285" y="83932"/>
                  </a:lnTo>
                  <a:lnTo>
                    <a:pt x="85873" y="83192"/>
                  </a:lnTo>
                  <a:lnTo>
                    <a:pt x="88276" y="81713"/>
                  </a:lnTo>
                  <a:lnTo>
                    <a:pt x="89478" y="80696"/>
                  </a:lnTo>
                  <a:lnTo>
                    <a:pt x="93822" y="75982"/>
                  </a:lnTo>
                  <a:lnTo>
                    <a:pt x="101587" y="66831"/>
                  </a:lnTo>
                  <a:lnTo>
                    <a:pt x="104175" y="63688"/>
                  </a:lnTo>
                  <a:lnTo>
                    <a:pt x="107318" y="59621"/>
                  </a:lnTo>
                  <a:lnTo>
                    <a:pt x="114158" y="49084"/>
                  </a:lnTo>
                  <a:lnTo>
                    <a:pt x="122939" y="34109"/>
                  </a:lnTo>
                  <a:lnTo>
                    <a:pt x="124511" y="31336"/>
                  </a:lnTo>
                  <a:lnTo>
                    <a:pt x="124603" y="30966"/>
                  </a:lnTo>
                  <a:lnTo>
                    <a:pt x="125897" y="26807"/>
                  </a:lnTo>
                  <a:lnTo>
                    <a:pt x="126729" y="20983"/>
                  </a:lnTo>
                  <a:lnTo>
                    <a:pt x="126821" y="16084"/>
                  </a:lnTo>
                  <a:lnTo>
                    <a:pt x="126452" y="10261"/>
                  </a:lnTo>
                  <a:lnTo>
                    <a:pt x="125342" y="3606"/>
                  </a:lnTo>
                  <a:lnTo>
                    <a:pt x="1243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1508500" y="1102375"/>
              <a:ext cx="2038225" cy="2130650"/>
            </a:xfrm>
            <a:custGeom>
              <a:rect b="b" l="l" r="r" t="t"/>
              <a:pathLst>
                <a:path extrusionOk="0" h="85226" w="81529">
                  <a:moveTo>
                    <a:pt x="75335" y="1"/>
                  </a:moveTo>
                  <a:lnTo>
                    <a:pt x="71453" y="463"/>
                  </a:lnTo>
                  <a:lnTo>
                    <a:pt x="68126" y="1387"/>
                  </a:lnTo>
                  <a:lnTo>
                    <a:pt x="65352" y="2681"/>
                  </a:lnTo>
                  <a:lnTo>
                    <a:pt x="62857" y="4530"/>
                  </a:lnTo>
                  <a:lnTo>
                    <a:pt x="60638" y="6841"/>
                  </a:lnTo>
                  <a:lnTo>
                    <a:pt x="57403" y="11185"/>
                  </a:lnTo>
                  <a:lnTo>
                    <a:pt x="55092" y="14975"/>
                  </a:lnTo>
                  <a:lnTo>
                    <a:pt x="40487" y="40210"/>
                  </a:lnTo>
                  <a:lnTo>
                    <a:pt x="32353" y="55184"/>
                  </a:lnTo>
                  <a:lnTo>
                    <a:pt x="8782" y="42798"/>
                  </a:lnTo>
                  <a:lnTo>
                    <a:pt x="6656" y="47420"/>
                  </a:lnTo>
                  <a:lnTo>
                    <a:pt x="1" y="61747"/>
                  </a:lnTo>
                  <a:lnTo>
                    <a:pt x="6749" y="67571"/>
                  </a:lnTo>
                  <a:lnTo>
                    <a:pt x="19690" y="78755"/>
                  </a:lnTo>
                  <a:lnTo>
                    <a:pt x="22093" y="80789"/>
                  </a:lnTo>
                  <a:lnTo>
                    <a:pt x="26160" y="83285"/>
                  </a:lnTo>
                  <a:lnTo>
                    <a:pt x="28933" y="84486"/>
                  </a:lnTo>
                  <a:lnTo>
                    <a:pt x="31799" y="85133"/>
                  </a:lnTo>
                  <a:lnTo>
                    <a:pt x="34757" y="85226"/>
                  </a:lnTo>
                  <a:lnTo>
                    <a:pt x="37714" y="84579"/>
                  </a:lnTo>
                  <a:lnTo>
                    <a:pt x="40672" y="83007"/>
                  </a:lnTo>
                  <a:lnTo>
                    <a:pt x="42059" y="81806"/>
                  </a:lnTo>
                  <a:lnTo>
                    <a:pt x="43815" y="80234"/>
                  </a:lnTo>
                  <a:lnTo>
                    <a:pt x="48437" y="75150"/>
                  </a:lnTo>
                  <a:lnTo>
                    <a:pt x="56848" y="64798"/>
                  </a:lnTo>
                  <a:lnTo>
                    <a:pt x="73949" y="42243"/>
                  </a:lnTo>
                  <a:lnTo>
                    <a:pt x="77277" y="37622"/>
                  </a:lnTo>
                  <a:lnTo>
                    <a:pt x="78386" y="35403"/>
                  </a:lnTo>
                  <a:lnTo>
                    <a:pt x="80050" y="30504"/>
                  </a:lnTo>
                  <a:lnTo>
                    <a:pt x="81159" y="25513"/>
                  </a:lnTo>
                  <a:lnTo>
                    <a:pt x="81529" y="20244"/>
                  </a:lnTo>
                  <a:lnTo>
                    <a:pt x="81436" y="15068"/>
                  </a:lnTo>
                  <a:lnTo>
                    <a:pt x="80882" y="10169"/>
                  </a:lnTo>
                  <a:lnTo>
                    <a:pt x="79865" y="5547"/>
                  </a:lnTo>
                  <a:lnTo>
                    <a:pt x="78478" y="1664"/>
                  </a:lnTo>
                  <a:lnTo>
                    <a:pt x="776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699675" y="2405700"/>
              <a:ext cx="217250" cy="413675"/>
            </a:xfrm>
            <a:custGeom>
              <a:rect b="b" l="l" r="r" t="t"/>
              <a:pathLst>
                <a:path extrusionOk="0" h="16547" w="8690">
                  <a:moveTo>
                    <a:pt x="1664" y="1"/>
                  </a:moveTo>
                  <a:lnTo>
                    <a:pt x="0" y="3051"/>
                  </a:lnTo>
                  <a:lnTo>
                    <a:pt x="3051" y="6471"/>
                  </a:lnTo>
                  <a:lnTo>
                    <a:pt x="6840" y="11740"/>
                  </a:lnTo>
                  <a:lnTo>
                    <a:pt x="7950" y="14328"/>
                  </a:lnTo>
                  <a:lnTo>
                    <a:pt x="8319" y="15900"/>
                  </a:lnTo>
                  <a:lnTo>
                    <a:pt x="8319" y="16547"/>
                  </a:lnTo>
                  <a:lnTo>
                    <a:pt x="8689" y="14975"/>
                  </a:lnTo>
                  <a:lnTo>
                    <a:pt x="8227" y="12202"/>
                  </a:lnTo>
                  <a:lnTo>
                    <a:pt x="7303" y="9707"/>
                  </a:lnTo>
                  <a:lnTo>
                    <a:pt x="5824" y="6379"/>
                  </a:lnTo>
                  <a:lnTo>
                    <a:pt x="3328" y="2312"/>
                  </a:lnTo>
                  <a:lnTo>
                    <a:pt x="166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6378525" y="7272400"/>
              <a:ext cx="1437375" cy="293525"/>
            </a:xfrm>
            <a:custGeom>
              <a:rect b="b" l="l" r="r" t="t"/>
              <a:pathLst>
                <a:path extrusionOk="0" h="11741" w="57495">
                  <a:moveTo>
                    <a:pt x="370" y="1"/>
                  </a:moveTo>
                  <a:lnTo>
                    <a:pt x="0" y="1203"/>
                  </a:lnTo>
                  <a:lnTo>
                    <a:pt x="0" y="3606"/>
                  </a:lnTo>
                  <a:lnTo>
                    <a:pt x="185" y="4808"/>
                  </a:lnTo>
                  <a:lnTo>
                    <a:pt x="463" y="5270"/>
                  </a:lnTo>
                  <a:lnTo>
                    <a:pt x="1757" y="6656"/>
                  </a:lnTo>
                  <a:lnTo>
                    <a:pt x="3975" y="8228"/>
                  </a:lnTo>
                  <a:lnTo>
                    <a:pt x="7303" y="9707"/>
                  </a:lnTo>
                  <a:lnTo>
                    <a:pt x="9429" y="10169"/>
                  </a:lnTo>
                  <a:lnTo>
                    <a:pt x="11740" y="10539"/>
                  </a:lnTo>
                  <a:lnTo>
                    <a:pt x="16639" y="10631"/>
                  </a:lnTo>
                  <a:lnTo>
                    <a:pt x="23756" y="10261"/>
                  </a:lnTo>
                  <a:lnTo>
                    <a:pt x="26991" y="9984"/>
                  </a:lnTo>
                  <a:lnTo>
                    <a:pt x="30504" y="9984"/>
                  </a:lnTo>
                  <a:lnTo>
                    <a:pt x="41319" y="11093"/>
                  </a:lnTo>
                  <a:lnTo>
                    <a:pt x="44831" y="11555"/>
                  </a:lnTo>
                  <a:lnTo>
                    <a:pt x="46865" y="11740"/>
                  </a:lnTo>
                  <a:lnTo>
                    <a:pt x="50470" y="11648"/>
                  </a:lnTo>
                  <a:lnTo>
                    <a:pt x="53428" y="11001"/>
                  </a:lnTo>
                  <a:lnTo>
                    <a:pt x="55739" y="9799"/>
                  </a:lnTo>
                  <a:lnTo>
                    <a:pt x="56571" y="9152"/>
                  </a:lnTo>
                  <a:lnTo>
                    <a:pt x="57033" y="8505"/>
                  </a:lnTo>
                  <a:lnTo>
                    <a:pt x="57495" y="6934"/>
                  </a:lnTo>
                  <a:lnTo>
                    <a:pt x="57403" y="6194"/>
                  </a:lnTo>
                  <a:lnTo>
                    <a:pt x="57310" y="4253"/>
                  </a:lnTo>
                  <a:lnTo>
                    <a:pt x="56848" y="2312"/>
                  </a:lnTo>
                  <a:lnTo>
                    <a:pt x="3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6383150" y="6916525"/>
              <a:ext cx="1416575" cy="584675"/>
            </a:xfrm>
            <a:custGeom>
              <a:rect b="b" l="l" r="r" t="t"/>
              <a:pathLst>
                <a:path extrusionOk="0" h="23387" w="56663">
                  <a:moveTo>
                    <a:pt x="43537" y="1"/>
                  </a:moveTo>
                  <a:lnTo>
                    <a:pt x="35958" y="93"/>
                  </a:lnTo>
                  <a:lnTo>
                    <a:pt x="35126" y="463"/>
                  </a:lnTo>
                  <a:lnTo>
                    <a:pt x="32907" y="2312"/>
                  </a:lnTo>
                  <a:lnTo>
                    <a:pt x="31243" y="3421"/>
                  </a:lnTo>
                  <a:lnTo>
                    <a:pt x="30411" y="3791"/>
                  </a:lnTo>
                  <a:lnTo>
                    <a:pt x="28470" y="4161"/>
                  </a:lnTo>
                  <a:lnTo>
                    <a:pt x="24588" y="4715"/>
                  </a:lnTo>
                  <a:lnTo>
                    <a:pt x="22647" y="4808"/>
                  </a:lnTo>
                  <a:lnTo>
                    <a:pt x="18487" y="5085"/>
                  </a:lnTo>
                  <a:lnTo>
                    <a:pt x="13773" y="5362"/>
                  </a:lnTo>
                  <a:lnTo>
                    <a:pt x="11000" y="5455"/>
                  </a:lnTo>
                  <a:lnTo>
                    <a:pt x="7210" y="5824"/>
                  </a:lnTo>
                  <a:lnTo>
                    <a:pt x="5084" y="6379"/>
                  </a:lnTo>
                  <a:lnTo>
                    <a:pt x="4067" y="6934"/>
                  </a:lnTo>
                  <a:lnTo>
                    <a:pt x="3236" y="7488"/>
                  </a:lnTo>
                  <a:lnTo>
                    <a:pt x="1572" y="8967"/>
                  </a:lnTo>
                  <a:lnTo>
                    <a:pt x="462" y="11093"/>
                  </a:lnTo>
                  <a:lnTo>
                    <a:pt x="0" y="13959"/>
                  </a:lnTo>
                  <a:lnTo>
                    <a:pt x="185" y="15900"/>
                  </a:lnTo>
                  <a:lnTo>
                    <a:pt x="462" y="16732"/>
                  </a:lnTo>
                  <a:lnTo>
                    <a:pt x="1479" y="18211"/>
                  </a:lnTo>
                  <a:lnTo>
                    <a:pt x="3790" y="19782"/>
                  </a:lnTo>
                  <a:lnTo>
                    <a:pt x="5639" y="20614"/>
                  </a:lnTo>
                  <a:lnTo>
                    <a:pt x="7765" y="21446"/>
                  </a:lnTo>
                  <a:lnTo>
                    <a:pt x="12202" y="22278"/>
                  </a:lnTo>
                  <a:lnTo>
                    <a:pt x="14513" y="22463"/>
                  </a:lnTo>
                  <a:lnTo>
                    <a:pt x="17378" y="22555"/>
                  </a:lnTo>
                  <a:lnTo>
                    <a:pt x="23756" y="22093"/>
                  </a:lnTo>
                  <a:lnTo>
                    <a:pt x="26622" y="21908"/>
                  </a:lnTo>
                  <a:lnTo>
                    <a:pt x="30134" y="21816"/>
                  </a:lnTo>
                  <a:lnTo>
                    <a:pt x="37067" y="22278"/>
                  </a:lnTo>
                  <a:lnTo>
                    <a:pt x="40487" y="22740"/>
                  </a:lnTo>
                  <a:lnTo>
                    <a:pt x="43722" y="23295"/>
                  </a:lnTo>
                  <a:lnTo>
                    <a:pt x="47974" y="23387"/>
                  </a:lnTo>
                  <a:lnTo>
                    <a:pt x="50840" y="22925"/>
                  </a:lnTo>
                  <a:lnTo>
                    <a:pt x="52318" y="22463"/>
                  </a:lnTo>
                  <a:lnTo>
                    <a:pt x="53520" y="22000"/>
                  </a:lnTo>
                  <a:lnTo>
                    <a:pt x="55369" y="20891"/>
                  </a:lnTo>
                  <a:lnTo>
                    <a:pt x="56201" y="19967"/>
                  </a:lnTo>
                  <a:lnTo>
                    <a:pt x="56478" y="19320"/>
                  </a:lnTo>
                  <a:lnTo>
                    <a:pt x="56663" y="17564"/>
                  </a:lnTo>
                  <a:lnTo>
                    <a:pt x="56386" y="13959"/>
                  </a:lnTo>
                  <a:lnTo>
                    <a:pt x="56016" y="12202"/>
                  </a:lnTo>
                  <a:lnTo>
                    <a:pt x="55923" y="11463"/>
                  </a:lnTo>
                  <a:lnTo>
                    <a:pt x="55739" y="10816"/>
                  </a:lnTo>
                  <a:lnTo>
                    <a:pt x="55554" y="9984"/>
                  </a:lnTo>
                  <a:lnTo>
                    <a:pt x="55369" y="9152"/>
                  </a:lnTo>
                  <a:lnTo>
                    <a:pt x="55092" y="7858"/>
                  </a:lnTo>
                  <a:lnTo>
                    <a:pt x="54907" y="6471"/>
                  </a:lnTo>
                  <a:lnTo>
                    <a:pt x="54722" y="5085"/>
                  </a:lnTo>
                  <a:lnTo>
                    <a:pt x="53982" y="1757"/>
                  </a:lnTo>
                  <a:lnTo>
                    <a:pt x="53335" y="648"/>
                  </a:lnTo>
                  <a:lnTo>
                    <a:pt x="52873" y="93"/>
                  </a:lnTo>
                  <a:lnTo>
                    <a:pt x="52503" y="93"/>
                  </a:lnTo>
                  <a:lnTo>
                    <a:pt x="435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6366975" y="7029775"/>
              <a:ext cx="415975" cy="429850"/>
            </a:xfrm>
            <a:custGeom>
              <a:rect b="b" l="l" r="r" t="t"/>
              <a:pathLst>
                <a:path extrusionOk="0" h="17194" w="16639">
                  <a:moveTo>
                    <a:pt x="10538" y="0"/>
                  </a:moveTo>
                  <a:lnTo>
                    <a:pt x="8227" y="370"/>
                  </a:lnTo>
                  <a:lnTo>
                    <a:pt x="7025" y="740"/>
                  </a:lnTo>
                  <a:lnTo>
                    <a:pt x="6009" y="1017"/>
                  </a:lnTo>
                  <a:lnTo>
                    <a:pt x="4252" y="1849"/>
                  </a:lnTo>
                  <a:lnTo>
                    <a:pt x="2773" y="2866"/>
                  </a:lnTo>
                  <a:lnTo>
                    <a:pt x="1664" y="4160"/>
                  </a:lnTo>
                  <a:lnTo>
                    <a:pt x="832" y="5546"/>
                  </a:lnTo>
                  <a:lnTo>
                    <a:pt x="278" y="7025"/>
                  </a:lnTo>
                  <a:lnTo>
                    <a:pt x="0" y="8689"/>
                  </a:lnTo>
                  <a:lnTo>
                    <a:pt x="278" y="10445"/>
                  </a:lnTo>
                  <a:lnTo>
                    <a:pt x="462" y="11370"/>
                  </a:lnTo>
                  <a:lnTo>
                    <a:pt x="555" y="11924"/>
                  </a:lnTo>
                  <a:lnTo>
                    <a:pt x="3235" y="14697"/>
                  </a:lnTo>
                  <a:lnTo>
                    <a:pt x="6009" y="16176"/>
                  </a:lnTo>
                  <a:lnTo>
                    <a:pt x="8412" y="16916"/>
                  </a:lnTo>
                  <a:lnTo>
                    <a:pt x="9983" y="17193"/>
                  </a:lnTo>
                  <a:lnTo>
                    <a:pt x="9706" y="15714"/>
                  </a:lnTo>
                  <a:lnTo>
                    <a:pt x="9706" y="11647"/>
                  </a:lnTo>
                  <a:lnTo>
                    <a:pt x="10261" y="8135"/>
                  </a:lnTo>
                  <a:lnTo>
                    <a:pt x="11185" y="5824"/>
                  </a:lnTo>
                  <a:lnTo>
                    <a:pt x="12479" y="3605"/>
                  </a:lnTo>
                  <a:lnTo>
                    <a:pt x="14420" y="1664"/>
                  </a:lnTo>
                  <a:lnTo>
                    <a:pt x="15714" y="740"/>
                  </a:lnTo>
                  <a:lnTo>
                    <a:pt x="16639" y="740"/>
                  </a:lnTo>
                  <a:lnTo>
                    <a:pt x="15437" y="370"/>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6965475" y="7015900"/>
              <a:ext cx="152550" cy="198775"/>
            </a:xfrm>
            <a:custGeom>
              <a:rect b="b" l="l" r="r" t="t"/>
              <a:pathLst>
                <a:path extrusionOk="0" h="7951" w="6102">
                  <a:moveTo>
                    <a:pt x="5177" y="1"/>
                  </a:moveTo>
                  <a:lnTo>
                    <a:pt x="3513" y="278"/>
                  </a:lnTo>
                  <a:lnTo>
                    <a:pt x="2682" y="555"/>
                  </a:lnTo>
                  <a:lnTo>
                    <a:pt x="1757" y="2034"/>
                  </a:lnTo>
                  <a:lnTo>
                    <a:pt x="463" y="5177"/>
                  </a:lnTo>
                  <a:lnTo>
                    <a:pt x="93" y="6841"/>
                  </a:lnTo>
                  <a:lnTo>
                    <a:pt x="1" y="7395"/>
                  </a:lnTo>
                  <a:lnTo>
                    <a:pt x="740" y="7950"/>
                  </a:lnTo>
                  <a:lnTo>
                    <a:pt x="1942" y="7765"/>
                  </a:lnTo>
                  <a:lnTo>
                    <a:pt x="2959" y="7118"/>
                  </a:lnTo>
                  <a:lnTo>
                    <a:pt x="3051" y="6564"/>
                  </a:lnTo>
                  <a:lnTo>
                    <a:pt x="3236" y="6009"/>
                  </a:lnTo>
                  <a:lnTo>
                    <a:pt x="4160" y="2959"/>
                  </a:lnTo>
                  <a:lnTo>
                    <a:pt x="5270" y="833"/>
                  </a:lnTo>
                  <a:lnTo>
                    <a:pt x="61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6817600" y="7029775"/>
              <a:ext cx="145600" cy="189500"/>
            </a:xfrm>
            <a:custGeom>
              <a:rect b="b" l="l" r="r" t="t"/>
              <a:pathLst>
                <a:path extrusionOk="0" h="7580" w="5824">
                  <a:moveTo>
                    <a:pt x="4992" y="0"/>
                  </a:moveTo>
                  <a:lnTo>
                    <a:pt x="3328" y="185"/>
                  </a:lnTo>
                  <a:lnTo>
                    <a:pt x="2681" y="555"/>
                  </a:lnTo>
                  <a:lnTo>
                    <a:pt x="1849" y="1387"/>
                  </a:lnTo>
                  <a:lnTo>
                    <a:pt x="740" y="3236"/>
                  </a:lnTo>
                  <a:lnTo>
                    <a:pt x="0" y="5916"/>
                  </a:lnTo>
                  <a:lnTo>
                    <a:pt x="0" y="6378"/>
                  </a:lnTo>
                  <a:lnTo>
                    <a:pt x="0" y="6933"/>
                  </a:lnTo>
                  <a:lnTo>
                    <a:pt x="647" y="7488"/>
                  </a:lnTo>
                  <a:lnTo>
                    <a:pt x="1664" y="7580"/>
                  </a:lnTo>
                  <a:lnTo>
                    <a:pt x="2496" y="6933"/>
                  </a:lnTo>
                  <a:lnTo>
                    <a:pt x="2681" y="6378"/>
                  </a:lnTo>
                  <a:lnTo>
                    <a:pt x="3050" y="4714"/>
                  </a:lnTo>
                  <a:lnTo>
                    <a:pt x="4622" y="1572"/>
                  </a:lnTo>
                  <a:lnTo>
                    <a:pt x="5823" y="278"/>
                  </a:lnTo>
                  <a:lnTo>
                    <a:pt x="4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7268200" y="6643850"/>
              <a:ext cx="439100" cy="413675"/>
            </a:xfrm>
            <a:custGeom>
              <a:rect b="b" l="l" r="r" t="t"/>
              <a:pathLst>
                <a:path extrusionOk="0" h="16547" w="17564">
                  <a:moveTo>
                    <a:pt x="17564" y="1"/>
                  </a:moveTo>
                  <a:lnTo>
                    <a:pt x="463" y="3513"/>
                  </a:lnTo>
                  <a:lnTo>
                    <a:pt x="1" y="13311"/>
                  </a:lnTo>
                  <a:lnTo>
                    <a:pt x="1" y="13958"/>
                  </a:lnTo>
                  <a:lnTo>
                    <a:pt x="278" y="14883"/>
                  </a:lnTo>
                  <a:lnTo>
                    <a:pt x="1203" y="15807"/>
                  </a:lnTo>
                  <a:lnTo>
                    <a:pt x="4438" y="16547"/>
                  </a:lnTo>
                  <a:lnTo>
                    <a:pt x="9799" y="16547"/>
                  </a:lnTo>
                  <a:lnTo>
                    <a:pt x="13127" y="15992"/>
                  </a:lnTo>
                  <a:lnTo>
                    <a:pt x="15253" y="14883"/>
                  </a:lnTo>
                  <a:lnTo>
                    <a:pt x="16454" y="13589"/>
                  </a:lnTo>
                  <a:lnTo>
                    <a:pt x="16639" y="12849"/>
                  </a:lnTo>
                  <a:lnTo>
                    <a:pt x="17379" y="4900"/>
                  </a:lnTo>
                  <a:lnTo>
                    <a:pt x="175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7945300" y="6070750"/>
              <a:ext cx="790350" cy="764925"/>
            </a:xfrm>
            <a:custGeom>
              <a:rect b="b" l="l" r="r" t="t"/>
              <a:pathLst>
                <a:path extrusionOk="0" h="30597" w="31614">
                  <a:moveTo>
                    <a:pt x="185" y="1"/>
                  </a:moveTo>
                  <a:lnTo>
                    <a:pt x="0" y="1942"/>
                  </a:lnTo>
                  <a:lnTo>
                    <a:pt x="0" y="4807"/>
                  </a:lnTo>
                  <a:lnTo>
                    <a:pt x="370" y="6841"/>
                  </a:lnTo>
                  <a:lnTo>
                    <a:pt x="647" y="7950"/>
                  </a:lnTo>
                  <a:lnTo>
                    <a:pt x="1294" y="9522"/>
                  </a:lnTo>
                  <a:lnTo>
                    <a:pt x="2958" y="11832"/>
                  </a:lnTo>
                  <a:lnTo>
                    <a:pt x="5824" y="14421"/>
                  </a:lnTo>
                  <a:lnTo>
                    <a:pt x="7488" y="15715"/>
                  </a:lnTo>
                  <a:lnTo>
                    <a:pt x="8967" y="17286"/>
                  </a:lnTo>
                  <a:lnTo>
                    <a:pt x="11740" y="20429"/>
                  </a:lnTo>
                  <a:lnTo>
                    <a:pt x="13034" y="22185"/>
                  </a:lnTo>
                  <a:lnTo>
                    <a:pt x="14235" y="23757"/>
                  </a:lnTo>
                  <a:lnTo>
                    <a:pt x="16454" y="26622"/>
                  </a:lnTo>
                  <a:lnTo>
                    <a:pt x="18302" y="28378"/>
                  </a:lnTo>
                  <a:lnTo>
                    <a:pt x="19412" y="29210"/>
                  </a:lnTo>
                  <a:lnTo>
                    <a:pt x="21815" y="30227"/>
                  </a:lnTo>
                  <a:lnTo>
                    <a:pt x="24496" y="30597"/>
                  </a:lnTo>
                  <a:lnTo>
                    <a:pt x="27084" y="30227"/>
                  </a:lnTo>
                  <a:lnTo>
                    <a:pt x="28378" y="29765"/>
                  </a:lnTo>
                  <a:lnTo>
                    <a:pt x="29210" y="29395"/>
                  </a:lnTo>
                  <a:lnTo>
                    <a:pt x="30504" y="28563"/>
                  </a:lnTo>
                  <a:lnTo>
                    <a:pt x="31243" y="27362"/>
                  </a:lnTo>
                  <a:lnTo>
                    <a:pt x="31613" y="25420"/>
                  </a:lnTo>
                  <a:lnTo>
                    <a:pt x="31521" y="24126"/>
                  </a:lnTo>
                  <a:lnTo>
                    <a:pt x="31428" y="23387"/>
                  </a:lnTo>
                  <a:lnTo>
                    <a:pt x="30411" y="22278"/>
                  </a:lnTo>
                  <a:lnTo>
                    <a:pt x="27638" y="20891"/>
                  </a:lnTo>
                  <a:lnTo>
                    <a:pt x="20891" y="19227"/>
                  </a:lnTo>
                  <a:lnTo>
                    <a:pt x="19319" y="19042"/>
                  </a:lnTo>
                  <a:lnTo>
                    <a:pt x="1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7961475" y="5959825"/>
              <a:ext cx="776475" cy="813450"/>
            </a:xfrm>
            <a:custGeom>
              <a:rect b="b" l="l" r="r" t="t"/>
              <a:pathLst>
                <a:path extrusionOk="0" h="32538" w="31059">
                  <a:moveTo>
                    <a:pt x="6009" y="1"/>
                  </a:moveTo>
                  <a:lnTo>
                    <a:pt x="4160" y="93"/>
                  </a:lnTo>
                  <a:lnTo>
                    <a:pt x="3328" y="371"/>
                  </a:lnTo>
                  <a:lnTo>
                    <a:pt x="2219" y="833"/>
                  </a:lnTo>
                  <a:lnTo>
                    <a:pt x="740" y="2034"/>
                  </a:lnTo>
                  <a:lnTo>
                    <a:pt x="0" y="3883"/>
                  </a:lnTo>
                  <a:lnTo>
                    <a:pt x="0" y="6286"/>
                  </a:lnTo>
                  <a:lnTo>
                    <a:pt x="370" y="7950"/>
                  </a:lnTo>
                  <a:lnTo>
                    <a:pt x="1017" y="10354"/>
                  </a:lnTo>
                  <a:lnTo>
                    <a:pt x="2773" y="13774"/>
                  </a:lnTo>
                  <a:lnTo>
                    <a:pt x="6194" y="17286"/>
                  </a:lnTo>
                  <a:lnTo>
                    <a:pt x="8874" y="19505"/>
                  </a:lnTo>
                  <a:lnTo>
                    <a:pt x="11555" y="22370"/>
                  </a:lnTo>
                  <a:lnTo>
                    <a:pt x="15437" y="27269"/>
                  </a:lnTo>
                  <a:lnTo>
                    <a:pt x="17378" y="29765"/>
                  </a:lnTo>
                  <a:lnTo>
                    <a:pt x="18302" y="30689"/>
                  </a:lnTo>
                  <a:lnTo>
                    <a:pt x="20798" y="31983"/>
                  </a:lnTo>
                  <a:lnTo>
                    <a:pt x="23849" y="32538"/>
                  </a:lnTo>
                  <a:lnTo>
                    <a:pt x="26807" y="32353"/>
                  </a:lnTo>
                  <a:lnTo>
                    <a:pt x="28101" y="31891"/>
                  </a:lnTo>
                  <a:lnTo>
                    <a:pt x="28840" y="31521"/>
                  </a:lnTo>
                  <a:lnTo>
                    <a:pt x="29857" y="30689"/>
                  </a:lnTo>
                  <a:lnTo>
                    <a:pt x="30781" y="29210"/>
                  </a:lnTo>
                  <a:lnTo>
                    <a:pt x="31059" y="25513"/>
                  </a:lnTo>
                  <a:lnTo>
                    <a:pt x="30781" y="23295"/>
                  </a:lnTo>
                  <a:lnTo>
                    <a:pt x="30689" y="20706"/>
                  </a:lnTo>
                  <a:lnTo>
                    <a:pt x="30227" y="18395"/>
                  </a:lnTo>
                  <a:lnTo>
                    <a:pt x="29672" y="17564"/>
                  </a:lnTo>
                  <a:lnTo>
                    <a:pt x="29395" y="17286"/>
                  </a:lnTo>
                  <a:lnTo>
                    <a:pt x="27731" y="15715"/>
                  </a:lnTo>
                  <a:lnTo>
                    <a:pt x="22555" y="9244"/>
                  </a:lnTo>
                  <a:lnTo>
                    <a:pt x="19966" y="6564"/>
                  </a:lnTo>
                  <a:lnTo>
                    <a:pt x="18487" y="5455"/>
                  </a:lnTo>
                  <a:lnTo>
                    <a:pt x="17933" y="5177"/>
                  </a:lnTo>
                  <a:lnTo>
                    <a:pt x="14975" y="3976"/>
                  </a:lnTo>
                  <a:lnTo>
                    <a:pt x="8967" y="833"/>
                  </a:lnTo>
                  <a:lnTo>
                    <a:pt x="60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8155575" y="6086925"/>
              <a:ext cx="298125" cy="184900"/>
            </a:xfrm>
            <a:custGeom>
              <a:rect b="b" l="l" r="r" t="t"/>
              <a:pathLst>
                <a:path extrusionOk="0" h="7396" w="11925">
                  <a:moveTo>
                    <a:pt x="8043" y="1"/>
                  </a:moveTo>
                  <a:lnTo>
                    <a:pt x="5270" y="925"/>
                  </a:lnTo>
                  <a:lnTo>
                    <a:pt x="2866" y="2497"/>
                  </a:lnTo>
                  <a:lnTo>
                    <a:pt x="925" y="4530"/>
                  </a:lnTo>
                  <a:lnTo>
                    <a:pt x="186" y="5824"/>
                  </a:lnTo>
                  <a:lnTo>
                    <a:pt x="1" y="6286"/>
                  </a:lnTo>
                  <a:lnTo>
                    <a:pt x="278" y="7026"/>
                  </a:lnTo>
                  <a:lnTo>
                    <a:pt x="1110" y="7396"/>
                  </a:lnTo>
                  <a:lnTo>
                    <a:pt x="1942" y="7303"/>
                  </a:lnTo>
                  <a:lnTo>
                    <a:pt x="2497" y="7026"/>
                  </a:lnTo>
                  <a:lnTo>
                    <a:pt x="2959" y="6194"/>
                  </a:lnTo>
                  <a:lnTo>
                    <a:pt x="4068" y="4807"/>
                  </a:lnTo>
                  <a:lnTo>
                    <a:pt x="6009" y="3144"/>
                  </a:lnTo>
                  <a:lnTo>
                    <a:pt x="8690" y="1942"/>
                  </a:lnTo>
                  <a:lnTo>
                    <a:pt x="11093" y="1295"/>
                  </a:lnTo>
                  <a:lnTo>
                    <a:pt x="11925" y="1202"/>
                  </a:lnTo>
                  <a:lnTo>
                    <a:pt x="11093" y="555"/>
                  </a:lnTo>
                  <a:lnTo>
                    <a:pt x="10169" y="93"/>
                  </a:lnTo>
                  <a:lnTo>
                    <a:pt x="96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8257275" y="6142400"/>
              <a:ext cx="258825" cy="184900"/>
            </a:xfrm>
            <a:custGeom>
              <a:rect b="b" l="l" r="r" t="t"/>
              <a:pathLst>
                <a:path extrusionOk="0" h="7396" w="10353">
                  <a:moveTo>
                    <a:pt x="8874" y="0"/>
                  </a:moveTo>
                  <a:lnTo>
                    <a:pt x="7580" y="278"/>
                  </a:lnTo>
                  <a:lnTo>
                    <a:pt x="4899" y="1109"/>
                  </a:lnTo>
                  <a:lnTo>
                    <a:pt x="2681" y="2681"/>
                  </a:lnTo>
                  <a:lnTo>
                    <a:pt x="832" y="4714"/>
                  </a:lnTo>
                  <a:lnTo>
                    <a:pt x="92" y="5824"/>
                  </a:lnTo>
                  <a:lnTo>
                    <a:pt x="0" y="6286"/>
                  </a:lnTo>
                  <a:lnTo>
                    <a:pt x="370" y="7025"/>
                  </a:lnTo>
                  <a:lnTo>
                    <a:pt x="1109" y="7395"/>
                  </a:lnTo>
                  <a:lnTo>
                    <a:pt x="2034" y="7303"/>
                  </a:lnTo>
                  <a:lnTo>
                    <a:pt x="2403" y="7025"/>
                  </a:lnTo>
                  <a:lnTo>
                    <a:pt x="3143" y="5916"/>
                  </a:lnTo>
                  <a:lnTo>
                    <a:pt x="4807" y="4160"/>
                  </a:lnTo>
                  <a:lnTo>
                    <a:pt x="6748" y="2681"/>
                  </a:lnTo>
                  <a:lnTo>
                    <a:pt x="9059" y="1664"/>
                  </a:lnTo>
                  <a:lnTo>
                    <a:pt x="10353" y="1387"/>
                  </a:lnTo>
                  <a:lnTo>
                    <a:pt x="9521" y="740"/>
                  </a:lnTo>
                  <a:lnTo>
                    <a:pt x="88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8372800" y="6225575"/>
              <a:ext cx="335100" cy="238050"/>
            </a:xfrm>
            <a:custGeom>
              <a:rect b="b" l="l" r="r" t="t"/>
              <a:pathLst>
                <a:path extrusionOk="0" h="9522" w="13404">
                  <a:moveTo>
                    <a:pt x="13404" y="1"/>
                  </a:moveTo>
                  <a:lnTo>
                    <a:pt x="1" y="740"/>
                  </a:lnTo>
                  <a:lnTo>
                    <a:pt x="278" y="4160"/>
                  </a:lnTo>
                  <a:lnTo>
                    <a:pt x="833" y="8135"/>
                  </a:lnTo>
                  <a:lnTo>
                    <a:pt x="2127" y="8690"/>
                  </a:lnTo>
                  <a:lnTo>
                    <a:pt x="4623" y="9337"/>
                  </a:lnTo>
                  <a:lnTo>
                    <a:pt x="7765" y="9522"/>
                  </a:lnTo>
                  <a:lnTo>
                    <a:pt x="12295" y="8320"/>
                  </a:lnTo>
                  <a:lnTo>
                    <a:pt x="12942" y="7765"/>
                  </a:lnTo>
                  <a:lnTo>
                    <a:pt x="134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7947600" y="5945975"/>
              <a:ext cx="392875" cy="342025"/>
            </a:xfrm>
            <a:custGeom>
              <a:rect b="b" l="l" r="r" t="t"/>
              <a:pathLst>
                <a:path extrusionOk="0" h="13681" w="15715">
                  <a:moveTo>
                    <a:pt x="5824" y="0"/>
                  </a:moveTo>
                  <a:lnTo>
                    <a:pt x="3606" y="647"/>
                  </a:lnTo>
                  <a:lnTo>
                    <a:pt x="1665" y="1849"/>
                  </a:lnTo>
                  <a:lnTo>
                    <a:pt x="833" y="2773"/>
                  </a:lnTo>
                  <a:lnTo>
                    <a:pt x="555" y="3236"/>
                  </a:lnTo>
                  <a:lnTo>
                    <a:pt x="93" y="4530"/>
                  </a:lnTo>
                  <a:lnTo>
                    <a:pt x="1" y="6840"/>
                  </a:lnTo>
                  <a:lnTo>
                    <a:pt x="833" y="10168"/>
                  </a:lnTo>
                  <a:lnTo>
                    <a:pt x="2127" y="12849"/>
                  </a:lnTo>
                  <a:lnTo>
                    <a:pt x="2866" y="13681"/>
                  </a:lnTo>
                  <a:lnTo>
                    <a:pt x="2959" y="13403"/>
                  </a:lnTo>
                  <a:lnTo>
                    <a:pt x="3606" y="11000"/>
                  </a:lnTo>
                  <a:lnTo>
                    <a:pt x="5177" y="8504"/>
                  </a:lnTo>
                  <a:lnTo>
                    <a:pt x="6933" y="6840"/>
                  </a:lnTo>
                  <a:lnTo>
                    <a:pt x="9429" y="5454"/>
                  </a:lnTo>
                  <a:lnTo>
                    <a:pt x="12942" y="4530"/>
                  </a:lnTo>
                  <a:lnTo>
                    <a:pt x="14975" y="4252"/>
                  </a:lnTo>
                  <a:lnTo>
                    <a:pt x="15715" y="4530"/>
                  </a:lnTo>
                  <a:lnTo>
                    <a:pt x="15715" y="4530"/>
                  </a:lnTo>
                  <a:lnTo>
                    <a:pt x="15160" y="3790"/>
                  </a:lnTo>
                  <a:lnTo>
                    <a:pt x="13866" y="2496"/>
                  </a:lnTo>
                  <a:lnTo>
                    <a:pt x="12479" y="1387"/>
                  </a:lnTo>
                  <a:lnTo>
                    <a:pt x="10816" y="555"/>
                  </a:lnTo>
                  <a:lnTo>
                    <a:pt x="9984" y="370"/>
                  </a:lnTo>
                  <a:lnTo>
                    <a:pt x="85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7150350" y="2137650"/>
              <a:ext cx="1656925" cy="4961475"/>
            </a:xfrm>
            <a:custGeom>
              <a:rect b="b" l="l" r="r" t="t"/>
              <a:pathLst>
                <a:path extrusionOk="0" h="198459" w="66277">
                  <a:moveTo>
                    <a:pt x="30042" y="1"/>
                  </a:moveTo>
                  <a:lnTo>
                    <a:pt x="24404" y="185"/>
                  </a:lnTo>
                  <a:lnTo>
                    <a:pt x="19042" y="740"/>
                  </a:lnTo>
                  <a:lnTo>
                    <a:pt x="14143" y="1757"/>
                  </a:lnTo>
                  <a:lnTo>
                    <a:pt x="9799" y="3236"/>
                  </a:lnTo>
                  <a:lnTo>
                    <a:pt x="6286" y="5362"/>
                  </a:lnTo>
                  <a:lnTo>
                    <a:pt x="4253" y="7303"/>
                  </a:lnTo>
                  <a:lnTo>
                    <a:pt x="3236" y="8782"/>
                  </a:lnTo>
                  <a:lnTo>
                    <a:pt x="2496" y="10538"/>
                  </a:lnTo>
                  <a:lnTo>
                    <a:pt x="2127" y="12387"/>
                  </a:lnTo>
                  <a:lnTo>
                    <a:pt x="2034" y="13496"/>
                  </a:lnTo>
                  <a:lnTo>
                    <a:pt x="1480" y="35680"/>
                  </a:lnTo>
                  <a:lnTo>
                    <a:pt x="1017" y="74041"/>
                  </a:lnTo>
                  <a:lnTo>
                    <a:pt x="555" y="95393"/>
                  </a:lnTo>
                  <a:lnTo>
                    <a:pt x="186" y="102788"/>
                  </a:lnTo>
                  <a:lnTo>
                    <a:pt x="1" y="106393"/>
                  </a:lnTo>
                  <a:lnTo>
                    <a:pt x="93" y="113603"/>
                  </a:lnTo>
                  <a:lnTo>
                    <a:pt x="740" y="126636"/>
                  </a:lnTo>
                  <a:lnTo>
                    <a:pt x="1202" y="139485"/>
                  </a:lnTo>
                  <a:lnTo>
                    <a:pt x="1665" y="174518"/>
                  </a:lnTo>
                  <a:lnTo>
                    <a:pt x="1572" y="193837"/>
                  </a:lnTo>
                  <a:lnTo>
                    <a:pt x="2219" y="194576"/>
                  </a:lnTo>
                  <a:lnTo>
                    <a:pt x="3606" y="195963"/>
                  </a:lnTo>
                  <a:lnTo>
                    <a:pt x="6101" y="197442"/>
                  </a:lnTo>
                  <a:lnTo>
                    <a:pt x="9706" y="198458"/>
                  </a:lnTo>
                  <a:lnTo>
                    <a:pt x="13496" y="198458"/>
                  </a:lnTo>
                  <a:lnTo>
                    <a:pt x="18765" y="197719"/>
                  </a:lnTo>
                  <a:lnTo>
                    <a:pt x="23479" y="196240"/>
                  </a:lnTo>
                  <a:lnTo>
                    <a:pt x="23941" y="195963"/>
                  </a:lnTo>
                  <a:lnTo>
                    <a:pt x="26345" y="168879"/>
                  </a:lnTo>
                  <a:lnTo>
                    <a:pt x="29487" y="130519"/>
                  </a:lnTo>
                  <a:lnTo>
                    <a:pt x="29765" y="126174"/>
                  </a:lnTo>
                  <a:lnTo>
                    <a:pt x="29672" y="119426"/>
                  </a:lnTo>
                  <a:lnTo>
                    <a:pt x="29118" y="113141"/>
                  </a:lnTo>
                  <a:lnTo>
                    <a:pt x="29025" y="112401"/>
                  </a:lnTo>
                  <a:lnTo>
                    <a:pt x="35218" y="56201"/>
                  </a:lnTo>
                  <a:lnTo>
                    <a:pt x="35496" y="65260"/>
                  </a:lnTo>
                  <a:lnTo>
                    <a:pt x="36235" y="83931"/>
                  </a:lnTo>
                  <a:lnTo>
                    <a:pt x="36513" y="87444"/>
                  </a:lnTo>
                  <a:lnTo>
                    <a:pt x="37160" y="94192"/>
                  </a:lnTo>
                  <a:lnTo>
                    <a:pt x="39008" y="105746"/>
                  </a:lnTo>
                  <a:lnTo>
                    <a:pt x="40765" y="117763"/>
                  </a:lnTo>
                  <a:lnTo>
                    <a:pt x="45201" y="153627"/>
                  </a:lnTo>
                  <a:lnTo>
                    <a:pt x="47605" y="173778"/>
                  </a:lnTo>
                  <a:lnTo>
                    <a:pt x="49084" y="174518"/>
                  </a:lnTo>
                  <a:lnTo>
                    <a:pt x="52134" y="175534"/>
                  </a:lnTo>
                  <a:lnTo>
                    <a:pt x="54907" y="175812"/>
                  </a:lnTo>
                  <a:lnTo>
                    <a:pt x="57403" y="175719"/>
                  </a:lnTo>
                  <a:lnTo>
                    <a:pt x="60638" y="174980"/>
                  </a:lnTo>
                  <a:lnTo>
                    <a:pt x="63226" y="173871"/>
                  </a:lnTo>
                  <a:lnTo>
                    <a:pt x="63504" y="173778"/>
                  </a:lnTo>
                  <a:lnTo>
                    <a:pt x="64058" y="167677"/>
                  </a:lnTo>
                  <a:lnTo>
                    <a:pt x="65814" y="137174"/>
                  </a:lnTo>
                  <a:lnTo>
                    <a:pt x="66277" y="122292"/>
                  </a:lnTo>
                  <a:lnTo>
                    <a:pt x="66092" y="114435"/>
                  </a:lnTo>
                  <a:lnTo>
                    <a:pt x="65814" y="111569"/>
                  </a:lnTo>
                  <a:lnTo>
                    <a:pt x="63781" y="94192"/>
                  </a:lnTo>
                  <a:lnTo>
                    <a:pt x="63504" y="90309"/>
                  </a:lnTo>
                  <a:lnTo>
                    <a:pt x="63504" y="87906"/>
                  </a:lnTo>
                  <a:lnTo>
                    <a:pt x="63504" y="72932"/>
                  </a:lnTo>
                  <a:lnTo>
                    <a:pt x="63966" y="60083"/>
                  </a:lnTo>
                  <a:lnTo>
                    <a:pt x="64243" y="53428"/>
                  </a:lnTo>
                  <a:lnTo>
                    <a:pt x="64982" y="41227"/>
                  </a:lnTo>
                  <a:lnTo>
                    <a:pt x="65260" y="29118"/>
                  </a:lnTo>
                  <a:lnTo>
                    <a:pt x="65352" y="25882"/>
                  </a:lnTo>
                  <a:lnTo>
                    <a:pt x="65167" y="19319"/>
                  </a:lnTo>
                  <a:lnTo>
                    <a:pt x="64613" y="12941"/>
                  </a:lnTo>
                  <a:lnTo>
                    <a:pt x="63781" y="6471"/>
                  </a:lnTo>
                  <a:lnTo>
                    <a:pt x="63226" y="3236"/>
                  </a:lnTo>
                  <a:lnTo>
                    <a:pt x="61285" y="2958"/>
                  </a:lnTo>
                  <a:lnTo>
                    <a:pt x="49269" y="1202"/>
                  </a:lnTo>
                  <a:lnTo>
                    <a:pt x="38546" y="185"/>
                  </a:lnTo>
                  <a:lnTo>
                    <a:pt x="300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8023875" y="2988050"/>
              <a:ext cx="566175" cy="1178575"/>
            </a:xfrm>
            <a:custGeom>
              <a:rect b="b" l="l" r="r" t="t"/>
              <a:pathLst>
                <a:path extrusionOk="0" h="47143" w="22647">
                  <a:moveTo>
                    <a:pt x="22647" y="1"/>
                  </a:moveTo>
                  <a:lnTo>
                    <a:pt x="19411" y="2496"/>
                  </a:lnTo>
                  <a:lnTo>
                    <a:pt x="11924" y="7026"/>
                  </a:lnTo>
                  <a:lnTo>
                    <a:pt x="1849" y="12202"/>
                  </a:lnTo>
                  <a:lnTo>
                    <a:pt x="0" y="12941"/>
                  </a:lnTo>
                  <a:lnTo>
                    <a:pt x="1109" y="47142"/>
                  </a:lnTo>
                  <a:lnTo>
                    <a:pt x="3143" y="30781"/>
                  </a:lnTo>
                  <a:lnTo>
                    <a:pt x="5269" y="13866"/>
                  </a:lnTo>
                  <a:lnTo>
                    <a:pt x="7118" y="13034"/>
                  </a:lnTo>
                  <a:lnTo>
                    <a:pt x="10538" y="11093"/>
                  </a:lnTo>
                  <a:lnTo>
                    <a:pt x="15159" y="7673"/>
                  </a:lnTo>
                  <a:lnTo>
                    <a:pt x="21630" y="1202"/>
                  </a:lnTo>
                  <a:lnTo>
                    <a:pt x="226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8583100" y="254300"/>
              <a:ext cx="919750" cy="2116775"/>
            </a:xfrm>
            <a:custGeom>
              <a:rect b="b" l="l" r="r" t="t"/>
              <a:pathLst>
                <a:path extrusionOk="0" h="84671" w="36790">
                  <a:moveTo>
                    <a:pt x="1202" y="0"/>
                  </a:moveTo>
                  <a:lnTo>
                    <a:pt x="93" y="185"/>
                  </a:lnTo>
                  <a:lnTo>
                    <a:pt x="7210" y="37344"/>
                  </a:lnTo>
                  <a:lnTo>
                    <a:pt x="15714" y="54999"/>
                  </a:lnTo>
                  <a:lnTo>
                    <a:pt x="0" y="67940"/>
                  </a:lnTo>
                  <a:lnTo>
                    <a:pt x="2866" y="76259"/>
                  </a:lnTo>
                  <a:lnTo>
                    <a:pt x="5639" y="84670"/>
                  </a:lnTo>
                  <a:lnTo>
                    <a:pt x="9151" y="82175"/>
                  </a:lnTo>
                  <a:lnTo>
                    <a:pt x="23941" y="70620"/>
                  </a:lnTo>
                  <a:lnTo>
                    <a:pt x="29580" y="65721"/>
                  </a:lnTo>
                  <a:lnTo>
                    <a:pt x="34016" y="61100"/>
                  </a:lnTo>
                  <a:lnTo>
                    <a:pt x="36142" y="58142"/>
                  </a:lnTo>
                  <a:lnTo>
                    <a:pt x="36697" y="56385"/>
                  </a:lnTo>
                  <a:lnTo>
                    <a:pt x="36789" y="55738"/>
                  </a:lnTo>
                  <a:lnTo>
                    <a:pt x="36697" y="54259"/>
                  </a:lnTo>
                  <a:lnTo>
                    <a:pt x="35495" y="50192"/>
                  </a:lnTo>
                  <a:lnTo>
                    <a:pt x="32260" y="42058"/>
                  </a:lnTo>
                  <a:lnTo>
                    <a:pt x="23386" y="23109"/>
                  </a:lnTo>
                  <a:lnTo>
                    <a:pt x="18765" y="13773"/>
                  </a:lnTo>
                  <a:lnTo>
                    <a:pt x="17840" y="11832"/>
                  </a:lnTo>
                  <a:lnTo>
                    <a:pt x="15807" y="8504"/>
                  </a:lnTo>
                  <a:lnTo>
                    <a:pt x="13588" y="5731"/>
                  </a:lnTo>
                  <a:lnTo>
                    <a:pt x="11185" y="3420"/>
                  </a:lnTo>
                  <a:lnTo>
                    <a:pt x="8782" y="1756"/>
                  </a:lnTo>
                  <a:lnTo>
                    <a:pt x="6286" y="647"/>
                  </a:lnTo>
                  <a:lnTo>
                    <a:pt x="36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8497600" y="215000"/>
              <a:ext cx="903575" cy="1356500"/>
            </a:xfrm>
            <a:custGeom>
              <a:rect b="b" l="l" r="r" t="t"/>
              <a:pathLst>
                <a:path extrusionOk="0" h="54260" w="36143">
                  <a:moveTo>
                    <a:pt x="2219" y="1"/>
                  </a:moveTo>
                  <a:lnTo>
                    <a:pt x="0" y="186"/>
                  </a:lnTo>
                  <a:lnTo>
                    <a:pt x="9614" y="39933"/>
                  </a:lnTo>
                  <a:lnTo>
                    <a:pt x="17748" y="54260"/>
                  </a:lnTo>
                  <a:lnTo>
                    <a:pt x="20244" y="53983"/>
                  </a:lnTo>
                  <a:lnTo>
                    <a:pt x="24588" y="52873"/>
                  </a:lnTo>
                  <a:lnTo>
                    <a:pt x="28101" y="51210"/>
                  </a:lnTo>
                  <a:lnTo>
                    <a:pt x="30966" y="49268"/>
                  </a:lnTo>
                  <a:lnTo>
                    <a:pt x="34016" y="46311"/>
                  </a:lnTo>
                  <a:lnTo>
                    <a:pt x="35957" y="43353"/>
                  </a:lnTo>
                  <a:lnTo>
                    <a:pt x="36142" y="42983"/>
                  </a:lnTo>
                  <a:lnTo>
                    <a:pt x="31521" y="32723"/>
                  </a:lnTo>
                  <a:lnTo>
                    <a:pt x="25327" y="19689"/>
                  </a:lnTo>
                  <a:lnTo>
                    <a:pt x="21260" y="11832"/>
                  </a:lnTo>
                  <a:lnTo>
                    <a:pt x="19227" y="8227"/>
                  </a:lnTo>
                  <a:lnTo>
                    <a:pt x="18487" y="7026"/>
                  </a:lnTo>
                  <a:lnTo>
                    <a:pt x="16546" y="4992"/>
                  </a:lnTo>
                  <a:lnTo>
                    <a:pt x="14235" y="3328"/>
                  </a:lnTo>
                  <a:lnTo>
                    <a:pt x="11555" y="1942"/>
                  </a:lnTo>
                  <a:lnTo>
                    <a:pt x="7488" y="648"/>
                  </a:lnTo>
                  <a:lnTo>
                    <a:pt x="22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7808950" y="-103900"/>
              <a:ext cx="524600" cy="617025"/>
            </a:xfrm>
            <a:custGeom>
              <a:rect b="b" l="l" r="r" t="t"/>
              <a:pathLst>
                <a:path extrusionOk="0" h="24681" w="20984">
                  <a:moveTo>
                    <a:pt x="20336" y="1"/>
                  </a:moveTo>
                  <a:lnTo>
                    <a:pt x="1" y="4438"/>
                  </a:lnTo>
                  <a:lnTo>
                    <a:pt x="925" y="24681"/>
                  </a:lnTo>
                  <a:lnTo>
                    <a:pt x="20983" y="23572"/>
                  </a:lnTo>
                  <a:lnTo>
                    <a:pt x="203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7185025" y="219625"/>
              <a:ext cx="1682325" cy="2551225"/>
            </a:xfrm>
            <a:custGeom>
              <a:rect b="b" l="l" r="r" t="t"/>
              <a:pathLst>
                <a:path extrusionOk="0" h="102049" w="67293">
                  <a:moveTo>
                    <a:pt x="45663" y="1"/>
                  </a:moveTo>
                  <a:lnTo>
                    <a:pt x="45478" y="555"/>
                  </a:lnTo>
                  <a:lnTo>
                    <a:pt x="44277" y="1664"/>
                  </a:lnTo>
                  <a:lnTo>
                    <a:pt x="42428" y="2496"/>
                  </a:lnTo>
                  <a:lnTo>
                    <a:pt x="40025" y="3143"/>
                  </a:lnTo>
                  <a:lnTo>
                    <a:pt x="35588" y="3513"/>
                  </a:lnTo>
                  <a:lnTo>
                    <a:pt x="28840" y="3143"/>
                  </a:lnTo>
                  <a:lnTo>
                    <a:pt x="25512" y="2589"/>
                  </a:lnTo>
                  <a:lnTo>
                    <a:pt x="17193" y="4622"/>
                  </a:lnTo>
                  <a:lnTo>
                    <a:pt x="9336" y="6748"/>
                  </a:lnTo>
                  <a:lnTo>
                    <a:pt x="8135" y="7118"/>
                  </a:lnTo>
                  <a:lnTo>
                    <a:pt x="6101" y="8412"/>
                  </a:lnTo>
                  <a:lnTo>
                    <a:pt x="4437" y="10261"/>
                  </a:lnTo>
                  <a:lnTo>
                    <a:pt x="3143" y="12849"/>
                  </a:lnTo>
                  <a:lnTo>
                    <a:pt x="2034" y="16177"/>
                  </a:lnTo>
                  <a:lnTo>
                    <a:pt x="1202" y="20521"/>
                  </a:lnTo>
                  <a:lnTo>
                    <a:pt x="278" y="28933"/>
                  </a:lnTo>
                  <a:lnTo>
                    <a:pt x="0" y="36235"/>
                  </a:lnTo>
                  <a:lnTo>
                    <a:pt x="0" y="56940"/>
                  </a:lnTo>
                  <a:lnTo>
                    <a:pt x="0" y="97150"/>
                  </a:lnTo>
                  <a:lnTo>
                    <a:pt x="2126" y="98259"/>
                  </a:lnTo>
                  <a:lnTo>
                    <a:pt x="6840" y="99923"/>
                  </a:lnTo>
                  <a:lnTo>
                    <a:pt x="11924" y="101032"/>
                  </a:lnTo>
                  <a:lnTo>
                    <a:pt x="17286" y="101679"/>
                  </a:lnTo>
                  <a:lnTo>
                    <a:pt x="25512" y="102049"/>
                  </a:lnTo>
                  <a:lnTo>
                    <a:pt x="36235" y="101587"/>
                  </a:lnTo>
                  <a:lnTo>
                    <a:pt x="41041" y="101124"/>
                  </a:lnTo>
                  <a:lnTo>
                    <a:pt x="44554" y="100755"/>
                  </a:lnTo>
                  <a:lnTo>
                    <a:pt x="50377" y="99553"/>
                  </a:lnTo>
                  <a:lnTo>
                    <a:pt x="54907" y="98166"/>
                  </a:lnTo>
                  <a:lnTo>
                    <a:pt x="58234" y="96595"/>
                  </a:lnTo>
                  <a:lnTo>
                    <a:pt x="61562" y="94377"/>
                  </a:lnTo>
                  <a:lnTo>
                    <a:pt x="63318" y="92343"/>
                  </a:lnTo>
                  <a:lnTo>
                    <a:pt x="63411" y="92158"/>
                  </a:lnTo>
                  <a:lnTo>
                    <a:pt x="62948" y="84394"/>
                  </a:lnTo>
                  <a:lnTo>
                    <a:pt x="63133" y="72562"/>
                  </a:lnTo>
                  <a:lnTo>
                    <a:pt x="63411" y="64982"/>
                  </a:lnTo>
                  <a:lnTo>
                    <a:pt x="63503" y="61747"/>
                  </a:lnTo>
                  <a:lnTo>
                    <a:pt x="64335" y="55184"/>
                  </a:lnTo>
                  <a:lnTo>
                    <a:pt x="66091" y="45016"/>
                  </a:lnTo>
                  <a:lnTo>
                    <a:pt x="66831" y="37806"/>
                  </a:lnTo>
                  <a:lnTo>
                    <a:pt x="67200" y="32538"/>
                  </a:lnTo>
                  <a:lnTo>
                    <a:pt x="67293" y="23664"/>
                  </a:lnTo>
                  <a:lnTo>
                    <a:pt x="66831" y="16731"/>
                  </a:lnTo>
                  <a:lnTo>
                    <a:pt x="65999" y="11832"/>
                  </a:lnTo>
                  <a:lnTo>
                    <a:pt x="65629" y="10261"/>
                  </a:lnTo>
                  <a:lnTo>
                    <a:pt x="65259" y="9244"/>
                  </a:lnTo>
                  <a:lnTo>
                    <a:pt x="64335" y="7303"/>
                  </a:lnTo>
                  <a:lnTo>
                    <a:pt x="62856" y="5454"/>
                  </a:lnTo>
                  <a:lnTo>
                    <a:pt x="61285" y="3790"/>
                  </a:lnTo>
                  <a:lnTo>
                    <a:pt x="59251" y="2404"/>
                  </a:lnTo>
                  <a:lnTo>
                    <a:pt x="57125" y="1295"/>
                  </a:lnTo>
                  <a:lnTo>
                    <a:pt x="54722" y="463"/>
                  </a:lnTo>
                  <a:lnTo>
                    <a:pt x="521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7434600" y="101775"/>
              <a:ext cx="295800" cy="281950"/>
            </a:xfrm>
            <a:custGeom>
              <a:rect b="b" l="l" r="r" t="t"/>
              <a:pathLst>
                <a:path extrusionOk="0" h="11278" w="11832">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7434600" y="101775"/>
              <a:ext cx="295800" cy="281950"/>
            </a:xfrm>
            <a:custGeom>
              <a:rect b="b" l="l" r="r" t="t"/>
              <a:pathLst>
                <a:path extrusionOk="0" h="11278" w="11832">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7529350" y="39375"/>
              <a:ext cx="1076875" cy="591600"/>
            </a:xfrm>
            <a:custGeom>
              <a:rect b="b" l="l" r="r" t="t"/>
              <a:pathLst>
                <a:path extrusionOk="0" h="23664" w="43075">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7529350" y="39375"/>
              <a:ext cx="1076875" cy="591600"/>
            </a:xfrm>
            <a:custGeom>
              <a:rect b="b" l="l" r="r" t="t"/>
              <a:pathLst>
                <a:path extrusionOk="0" h="23664" w="43075">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7365275" y="-614600"/>
              <a:ext cx="106325" cy="233425"/>
            </a:xfrm>
            <a:custGeom>
              <a:rect b="b" l="l" r="r" t="t"/>
              <a:pathLst>
                <a:path extrusionOk="0" h="9337" w="4253">
                  <a:moveTo>
                    <a:pt x="4252" y="1"/>
                  </a:moveTo>
                  <a:lnTo>
                    <a:pt x="3698" y="925"/>
                  </a:lnTo>
                  <a:lnTo>
                    <a:pt x="1109" y="5177"/>
                  </a:lnTo>
                  <a:lnTo>
                    <a:pt x="0" y="7488"/>
                  </a:lnTo>
                  <a:lnTo>
                    <a:pt x="0" y="7950"/>
                  </a:lnTo>
                  <a:lnTo>
                    <a:pt x="832" y="8505"/>
                  </a:lnTo>
                  <a:lnTo>
                    <a:pt x="3605" y="9244"/>
                  </a:lnTo>
                  <a:lnTo>
                    <a:pt x="4160" y="9336"/>
                  </a:lnTo>
                  <a:lnTo>
                    <a:pt x="42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7448450" y="-1139175"/>
              <a:ext cx="1100000" cy="1178575"/>
            </a:xfrm>
            <a:custGeom>
              <a:rect b="b" l="l" r="r" t="t"/>
              <a:pathLst>
                <a:path extrusionOk="0" h="47143" w="44000">
                  <a:moveTo>
                    <a:pt x="21446" y="1"/>
                  </a:moveTo>
                  <a:lnTo>
                    <a:pt x="15992" y="555"/>
                  </a:lnTo>
                  <a:lnTo>
                    <a:pt x="14143" y="925"/>
                  </a:lnTo>
                  <a:lnTo>
                    <a:pt x="12480" y="1387"/>
                  </a:lnTo>
                  <a:lnTo>
                    <a:pt x="9337" y="2219"/>
                  </a:lnTo>
                  <a:lnTo>
                    <a:pt x="6749" y="3421"/>
                  </a:lnTo>
                  <a:lnTo>
                    <a:pt x="4623" y="5085"/>
                  </a:lnTo>
                  <a:lnTo>
                    <a:pt x="2959" y="7396"/>
                  </a:lnTo>
                  <a:lnTo>
                    <a:pt x="1665" y="10446"/>
                  </a:lnTo>
                  <a:lnTo>
                    <a:pt x="833" y="14328"/>
                  </a:lnTo>
                  <a:lnTo>
                    <a:pt x="278" y="19320"/>
                  </a:lnTo>
                  <a:lnTo>
                    <a:pt x="93" y="22278"/>
                  </a:lnTo>
                  <a:lnTo>
                    <a:pt x="1" y="28009"/>
                  </a:lnTo>
                  <a:lnTo>
                    <a:pt x="371" y="36328"/>
                  </a:lnTo>
                  <a:lnTo>
                    <a:pt x="1387" y="41781"/>
                  </a:lnTo>
                  <a:lnTo>
                    <a:pt x="2866" y="44924"/>
                  </a:lnTo>
                  <a:lnTo>
                    <a:pt x="3606" y="45849"/>
                  </a:lnTo>
                  <a:lnTo>
                    <a:pt x="4438" y="46311"/>
                  </a:lnTo>
                  <a:lnTo>
                    <a:pt x="7396" y="46958"/>
                  </a:lnTo>
                  <a:lnTo>
                    <a:pt x="11370" y="47143"/>
                  </a:lnTo>
                  <a:lnTo>
                    <a:pt x="15345" y="46865"/>
                  </a:lnTo>
                  <a:lnTo>
                    <a:pt x="16916" y="46403"/>
                  </a:lnTo>
                  <a:lnTo>
                    <a:pt x="19042" y="45849"/>
                  </a:lnTo>
                  <a:lnTo>
                    <a:pt x="24589" y="43815"/>
                  </a:lnTo>
                  <a:lnTo>
                    <a:pt x="29118" y="41412"/>
                  </a:lnTo>
                  <a:lnTo>
                    <a:pt x="32168" y="39378"/>
                  </a:lnTo>
                  <a:lnTo>
                    <a:pt x="35034" y="37160"/>
                  </a:lnTo>
                  <a:lnTo>
                    <a:pt x="37437" y="34479"/>
                  </a:lnTo>
                  <a:lnTo>
                    <a:pt x="38546" y="33092"/>
                  </a:lnTo>
                  <a:lnTo>
                    <a:pt x="39655" y="31244"/>
                  </a:lnTo>
                  <a:lnTo>
                    <a:pt x="41597" y="27454"/>
                  </a:lnTo>
                  <a:lnTo>
                    <a:pt x="42983" y="23479"/>
                  </a:lnTo>
                  <a:lnTo>
                    <a:pt x="43815" y="19505"/>
                  </a:lnTo>
                  <a:lnTo>
                    <a:pt x="44000" y="15715"/>
                  </a:lnTo>
                  <a:lnTo>
                    <a:pt x="43630" y="12202"/>
                  </a:lnTo>
                  <a:lnTo>
                    <a:pt x="42613" y="9059"/>
                  </a:lnTo>
                  <a:lnTo>
                    <a:pt x="40857" y="6379"/>
                  </a:lnTo>
                  <a:lnTo>
                    <a:pt x="39655" y="5362"/>
                  </a:lnTo>
                  <a:lnTo>
                    <a:pt x="37899" y="4068"/>
                  </a:lnTo>
                  <a:lnTo>
                    <a:pt x="34202" y="2127"/>
                  </a:lnTo>
                  <a:lnTo>
                    <a:pt x="30412" y="833"/>
                  </a:lnTo>
                  <a:lnTo>
                    <a:pt x="26715" y="186"/>
                  </a:lnTo>
                  <a:lnTo>
                    <a:pt x="21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7538575" y="-25325"/>
              <a:ext cx="272725" cy="64725"/>
            </a:xfrm>
            <a:custGeom>
              <a:rect b="b" l="l" r="r" t="t"/>
              <a:pathLst>
                <a:path extrusionOk="0" h="2589" w="10909">
                  <a:moveTo>
                    <a:pt x="10816" y="0"/>
                  </a:moveTo>
                  <a:lnTo>
                    <a:pt x="8227" y="832"/>
                  </a:lnTo>
                  <a:lnTo>
                    <a:pt x="2774" y="1479"/>
                  </a:lnTo>
                  <a:lnTo>
                    <a:pt x="1" y="1295"/>
                  </a:lnTo>
                  <a:lnTo>
                    <a:pt x="555" y="1664"/>
                  </a:lnTo>
                  <a:lnTo>
                    <a:pt x="2866" y="2311"/>
                  </a:lnTo>
                  <a:lnTo>
                    <a:pt x="5917" y="2589"/>
                  </a:lnTo>
                  <a:lnTo>
                    <a:pt x="9244" y="2496"/>
                  </a:lnTo>
                  <a:lnTo>
                    <a:pt x="10908" y="2311"/>
                  </a:lnTo>
                  <a:lnTo>
                    <a:pt x="10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7351400" y="-1354075"/>
              <a:ext cx="1354200" cy="1363425"/>
            </a:xfrm>
            <a:custGeom>
              <a:rect b="b" l="l" r="r" t="t"/>
              <a:pathLst>
                <a:path extrusionOk="0" h="54537" w="54168">
                  <a:moveTo>
                    <a:pt x="33092" y="0"/>
                  </a:moveTo>
                  <a:lnTo>
                    <a:pt x="28563" y="463"/>
                  </a:lnTo>
                  <a:lnTo>
                    <a:pt x="22462" y="1664"/>
                  </a:lnTo>
                  <a:lnTo>
                    <a:pt x="17933" y="2126"/>
                  </a:lnTo>
                  <a:lnTo>
                    <a:pt x="14883" y="1941"/>
                  </a:lnTo>
                  <a:lnTo>
                    <a:pt x="13311" y="1664"/>
                  </a:lnTo>
                  <a:lnTo>
                    <a:pt x="11278" y="1110"/>
                  </a:lnTo>
                  <a:lnTo>
                    <a:pt x="9244" y="555"/>
                  </a:lnTo>
                  <a:lnTo>
                    <a:pt x="8505" y="278"/>
                  </a:lnTo>
                  <a:lnTo>
                    <a:pt x="7673" y="463"/>
                  </a:lnTo>
                  <a:lnTo>
                    <a:pt x="7210" y="832"/>
                  </a:lnTo>
                  <a:lnTo>
                    <a:pt x="6841" y="1757"/>
                  </a:lnTo>
                  <a:lnTo>
                    <a:pt x="6841" y="2311"/>
                  </a:lnTo>
                  <a:lnTo>
                    <a:pt x="6933" y="2958"/>
                  </a:lnTo>
                  <a:lnTo>
                    <a:pt x="7488" y="4160"/>
                  </a:lnTo>
                  <a:lnTo>
                    <a:pt x="8689" y="5824"/>
                  </a:lnTo>
                  <a:lnTo>
                    <a:pt x="9429" y="6563"/>
                  </a:lnTo>
                  <a:lnTo>
                    <a:pt x="8042" y="6656"/>
                  </a:lnTo>
                  <a:lnTo>
                    <a:pt x="5269" y="6471"/>
                  </a:lnTo>
                  <a:lnTo>
                    <a:pt x="3975" y="6193"/>
                  </a:lnTo>
                  <a:lnTo>
                    <a:pt x="3051" y="6101"/>
                  </a:lnTo>
                  <a:lnTo>
                    <a:pt x="2127" y="6193"/>
                  </a:lnTo>
                  <a:lnTo>
                    <a:pt x="1664" y="6471"/>
                  </a:lnTo>
                  <a:lnTo>
                    <a:pt x="832" y="7210"/>
                  </a:lnTo>
                  <a:lnTo>
                    <a:pt x="278" y="8042"/>
                  </a:lnTo>
                  <a:lnTo>
                    <a:pt x="1" y="9151"/>
                  </a:lnTo>
                  <a:lnTo>
                    <a:pt x="1" y="9706"/>
                  </a:lnTo>
                  <a:lnTo>
                    <a:pt x="1" y="10538"/>
                  </a:lnTo>
                  <a:lnTo>
                    <a:pt x="370" y="12202"/>
                  </a:lnTo>
                  <a:lnTo>
                    <a:pt x="1110" y="13773"/>
                  </a:lnTo>
                  <a:lnTo>
                    <a:pt x="2034" y="15160"/>
                  </a:lnTo>
                  <a:lnTo>
                    <a:pt x="2681" y="15807"/>
                  </a:lnTo>
                  <a:lnTo>
                    <a:pt x="3606" y="16361"/>
                  </a:lnTo>
                  <a:lnTo>
                    <a:pt x="5547" y="17193"/>
                  </a:lnTo>
                  <a:lnTo>
                    <a:pt x="7765" y="17748"/>
                  </a:lnTo>
                  <a:lnTo>
                    <a:pt x="9891" y="17840"/>
                  </a:lnTo>
                  <a:lnTo>
                    <a:pt x="11000" y="17748"/>
                  </a:lnTo>
                  <a:lnTo>
                    <a:pt x="11000" y="18672"/>
                  </a:lnTo>
                  <a:lnTo>
                    <a:pt x="11555" y="20521"/>
                  </a:lnTo>
                  <a:lnTo>
                    <a:pt x="12017" y="21353"/>
                  </a:lnTo>
                  <a:lnTo>
                    <a:pt x="12757" y="22462"/>
                  </a:lnTo>
                  <a:lnTo>
                    <a:pt x="14975" y="24033"/>
                  </a:lnTo>
                  <a:lnTo>
                    <a:pt x="16177" y="24403"/>
                  </a:lnTo>
                  <a:lnTo>
                    <a:pt x="15437" y="26067"/>
                  </a:lnTo>
                  <a:lnTo>
                    <a:pt x="14698" y="29395"/>
                  </a:lnTo>
                  <a:lnTo>
                    <a:pt x="14513" y="31058"/>
                  </a:lnTo>
                  <a:lnTo>
                    <a:pt x="14513" y="31613"/>
                  </a:lnTo>
                  <a:lnTo>
                    <a:pt x="14698" y="32722"/>
                  </a:lnTo>
                  <a:lnTo>
                    <a:pt x="14975" y="33277"/>
                  </a:lnTo>
                  <a:lnTo>
                    <a:pt x="15252" y="33647"/>
                  </a:lnTo>
                  <a:lnTo>
                    <a:pt x="16269" y="34016"/>
                  </a:lnTo>
                  <a:lnTo>
                    <a:pt x="16824" y="33832"/>
                  </a:lnTo>
                  <a:lnTo>
                    <a:pt x="17193" y="33554"/>
                  </a:lnTo>
                  <a:lnTo>
                    <a:pt x="17471" y="33277"/>
                  </a:lnTo>
                  <a:lnTo>
                    <a:pt x="18303" y="31428"/>
                  </a:lnTo>
                  <a:lnTo>
                    <a:pt x="19504" y="29764"/>
                  </a:lnTo>
                  <a:lnTo>
                    <a:pt x="20336" y="28840"/>
                  </a:lnTo>
                  <a:lnTo>
                    <a:pt x="22462" y="27731"/>
                  </a:lnTo>
                  <a:lnTo>
                    <a:pt x="23571" y="27454"/>
                  </a:lnTo>
                  <a:lnTo>
                    <a:pt x="24681" y="27454"/>
                  </a:lnTo>
                  <a:lnTo>
                    <a:pt x="26529" y="27823"/>
                  </a:lnTo>
                  <a:lnTo>
                    <a:pt x="27823" y="28932"/>
                  </a:lnTo>
                  <a:lnTo>
                    <a:pt x="28748" y="30411"/>
                  </a:lnTo>
                  <a:lnTo>
                    <a:pt x="29210" y="32168"/>
                  </a:lnTo>
                  <a:lnTo>
                    <a:pt x="29302" y="34016"/>
                  </a:lnTo>
                  <a:lnTo>
                    <a:pt x="29118" y="35773"/>
                  </a:lnTo>
                  <a:lnTo>
                    <a:pt x="28471" y="37344"/>
                  </a:lnTo>
                  <a:lnTo>
                    <a:pt x="28008" y="37991"/>
                  </a:lnTo>
                  <a:lnTo>
                    <a:pt x="27269" y="38915"/>
                  </a:lnTo>
                  <a:lnTo>
                    <a:pt x="25882" y="40210"/>
                  </a:lnTo>
                  <a:lnTo>
                    <a:pt x="24588" y="40764"/>
                  </a:lnTo>
                  <a:lnTo>
                    <a:pt x="23387" y="40949"/>
                  </a:lnTo>
                  <a:lnTo>
                    <a:pt x="21076" y="40210"/>
                  </a:lnTo>
                  <a:lnTo>
                    <a:pt x="20706" y="39747"/>
                  </a:lnTo>
                  <a:lnTo>
                    <a:pt x="20614" y="41688"/>
                  </a:lnTo>
                  <a:lnTo>
                    <a:pt x="21168" y="45386"/>
                  </a:lnTo>
                  <a:lnTo>
                    <a:pt x="22555" y="48898"/>
                  </a:lnTo>
                  <a:lnTo>
                    <a:pt x="24588" y="52041"/>
                  </a:lnTo>
                  <a:lnTo>
                    <a:pt x="25882" y="53520"/>
                  </a:lnTo>
                  <a:lnTo>
                    <a:pt x="27454" y="53890"/>
                  </a:lnTo>
                  <a:lnTo>
                    <a:pt x="30781" y="54445"/>
                  </a:lnTo>
                  <a:lnTo>
                    <a:pt x="34109" y="54537"/>
                  </a:lnTo>
                  <a:lnTo>
                    <a:pt x="37437" y="54167"/>
                  </a:lnTo>
                  <a:lnTo>
                    <a:pt x="39101" y="53797"/>
                  </a:lnTo>
                  <a:lnTo>
                    <a:pt x="42983" y="48714"/>
                  </a:lnTo>
                  <a:lnTo>
                    <a:pt x="47235" y="42705"/>
                  </a:lnTo>
                  <a:lnTo>
                    <a:pt x="49638" y="38731"/>
                  </a:lnTo>
                  <a:lnTo>
                    <a:pt x="50747" y="36420"/>
                  </a:lnTo>
                  <a:lnTo>
                    <a:pt x="51857" y="33832"/>
                  </a:lnTo>
                  <a:lnTo>
                    <a:pt x="53336" y="29302"/>
                  </a:lnTo>
                  <a:lnTo>
                    <a:pt x="54075" y="25143"/>
                  </a:lnTo>
                  <a:lnTo>
                    <a:pt x="54167" y="21538"/>
                  </a:lnTo>
                  <a:lnTo>
                    <a:pt x="53798" y="18302"/>
                  </a:lnTo>
                  <a:lnTo>
                    <a:pt x="52966" y="15529"/>
                  </a:lnTo>
                  <a:lnTo>
                    <a:pt x="51579" y="13311"/>
                  </a:lnTo>
                  <a:lnTo>
                    <a:pt x="50100" y="11462"/>
                  </a:lnTo>
                  <a:lnTo>
                    <a:pt x="49268" y="10815"/>
                  </a:lnTo>
                  <a:lnTo>
                    <a:pt x="49084" y="9706"/>
                  </a:lnTo>
                  <a:lnTo>
                    <a:pt x="48252" y="7672"/>
                  </a:lnTo>
                  <a:lnTo>
                    <a:pt x="47327" y="5824"/>
                  </a:lnTo>
                  <a:lnTo>
                    <a:pt x="46033" y="4437"/>
                  </a:lnTo>
                  <a:lnTo>
                    <a:pt x="43630" y="2589"/>
                  </a:lnTo>
                  <a:lnTo>
                    <a:pt x="39840" y="1017"/>
                  </a:lnTo>
                  <a:lnTo>
                    <a:pt x="37714" y="555"/>
                  </a:lnTo>
                  <a:lnTo>
                    <a:pt x="36235" y="185"/>
                  </a:lnTo>
                  <a:lnTo>
                    <a:pt x="330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8573850" y="-1162275"/>
              <a:ext cx="157175" cy="127125"/>
            </a:xfrm>
            <a:custGeom>
              <a:rect b="b" l="l" r="r" t="t"/>
              <a:pathLst>
                <a:path extrusionOk="0" h="5085" w="6287">
                  <a:moveTo>
                    <a:pt x="3513" y="0"/>
                  </a:moveTo>
                  <a:lnTo>
                    <a:pt x="2219" y="185"/>
                  </a:lnTo>
                  <a:lnTo>
                    <a:pt x="1572" y="555"/>
                  </a:lnTo>
                  <a:lnTo>
                    <a:pt x="1017" y="925"/>
                  </a:lnTo>
                  <a:lnTo>
                    <a:pt x="278" y="1942"/>
                  </a:lnTo>
                  <a:lnTo>
                    <a:pt x="1" y="3236"/>
                  </a:lnTo>
                  <a:lnTo>
                    <a:pt x="186" y="4530"/>
                  </a:lnTo>
                  <a:lnTo>
                    <a:pt x="463" y="5084"/>
                  </a:lnTo>
                  <a:lnTo>
                    <a:pt x="6286" y="1664"/>
                  </a:lnTo>
                  <a:lnTo>
                    <a:pt x="5824" y="1110"/>
                  </a:lnTo>
                  <a:lnTo>
                    <a:pt x="4807" y="370"/>
                  </a:lnTo>
                  <a:lnTo>
                    <a:pt x="35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6138200" y="-346550"/>
              <a:ext cx="843475" cy="2211550"/>
            </a:xfrm>
            <a:custGeom>
              <a:rect b="b" l="l" r="r" t="t"/>
              <a:pathLst>
                <a:path extrusionOk="0" h="88462" w="33739">
                  <a:moveTo>
                    <a:pt x="16269" y="1"/>
                  </a:moveTo>
                  <a:lnTo>
                    <a:pt x="15622" y="186"/>
                  </a:lnTo>
                  <a:lnTo>
                    <a:pt x="14420" y="833"/>
                  </a:lnTo>
                  <a:lnTo>
                    <a:pt x="13126" y="1387"/>
                  </a:lnTo>
                  <a:lnTo>
                    <a:pt x="11924" y="1572"/>
                  </a:lnTo>
                  <a:lnTo>
                    <a:pt x="10908" y="1850"/>
                  </a:lnTo>
                  <a:lnTo>
                    <a:pt x="9613" y="2127"/>
                  </a:lnTo>
                  <a:lnTo>
                    <a:pt x="7025" y="3051"/>
                  </a:lnTo>
                  <a:lnTo>
                    <a:pt x="5824" y="3791"/>
                  </a:lnTo>
                  <a:lnTo>
                    <a:pt x="4807" y="4345"/>
                  </a:lnTo>
                  <a:lnTo>
                    <a:pt x="3328" y="5824"/>
                  </a:lnTo>
                  <a:lnTo>
                    <a:pt x="2219" y="7673"/>
                  </a:lnTo>
                  <a:lnTo>
                    <a:pt x="1387" y="9614"/>
                  </a:lnTo>
                  <a:lnTo>
                    <a:pt x="1109" y="10723"/>
                  </a:lnTo>
                  <a:lnTo>
                    <a:pt x="555" y="13496"/>
                  </a:lnTo>
                  <a:lnTo>
                    <a:pt x="0" y="19320"/>
                  </a:lnTo>
                  <a:lnTo>
                    <a:pt x="185" y="22093"/>
                  </a:lnTo>
                  <a:lnTo>
                    <a:pt x="647" y="25883"/>
                  </a:lnTo>
                  <a:lnTo>
                    <a:pt x="1109" y="29673"/>
                  </a:lnTo>
                  <a:lnTo>
                    <a:pt x="2219" y="37992"/>
                  </a:lnTo>
                  <a:lnTo>
                    <a:pt x="2681" y="44924"/>
                  </a:lnTo>
                  <a:lnTo>
                    <a:pt x="3235" y="63781"/>
                  </a:lnTo>
                  <a:lnTo>
                    <a:pt x="3698" y="74134"/>
                  </a:lnTo>
                  <a:lnTo>
                    <a:pt x="4067" y="76907"/>
                  </a:lnTo>
                  <a:lnTo>
                    <a:pt x="4437" y="78940"/>
                  </a:lnTo>
                  <a:lnTo>
                    <a:pt x="5546" y="82360"/>
                  </a:lnTo>
                  <a:lnTo>
                    <a:pt x="7303" y="85134"/>
                  </a:lnTo>
                  <a:lnTo>
                    <a:pt x="9706" y="87260"/>
                  </a:lnTo>
                  <a:lnTo>
                    <a:pt x="11277" y="87999"/>
                  </a:lnTo>
                  <a:lnTo>
                    <a:pt x="12479" y="88461"/>
                  </a:lnTo>
                  <a:lnTo>
                    <a:pt x="15252" y="88184"/>
                  </a:lnTo>
                  <a:lnTo>
                    <a:pt x="18117" y="86890"/>
                  </a:lnTo>
                  <a:lnTo>
                    <a:pt x="21168" y="84856"/>
                  </a:lnTo>
                  <a:lnTo>
                    <a:pt x="25790" y="80974"/>
                  </a:lnTo>
                  <a:lnTo>
                    <a:pt x="31336" y="75335"/>
                  </a:lnTo>
                  <a:lnTo>
                    <a:pt x="33739" y="72932"/>
                  </a:lnTo>
                  <a:lnTo>
                    <a:pt x="22647" y="63504"/>
                  </a:lnTo>
                  <a:lnTo>
                    <a:pt x="20706" y="55832"/>
                  </a:lnTo>
                  <a:lnTo>
                    <a:pt x="18857" y="48067"/>
                  </a:lnTo>
                  <a:lnTo>
                    <a:pt x="17840" y="44370"/>
                  </a:lnTo>
                  <a:lnTo>
                    <a:pt x="16916" y="38639"/>
                  </a:lnTo>
                  <a:lnTo>
                    <a:pt x="17008" y="34849"/>
                  </a:lnTo>
                  <a:lnTo>
                    <a:pt x="17470" y="32908"/>
                  </a:lnTo>
                  <a:lnTo>
                    <a:pt x="18302" y="31336"/>
                  </a:lnTo>
                  <a:lnTo>
                    <a:pt x="19966" y="28378"/>
                  </a:lnTo>
                  <a:lnTo>
                    <a:pt x="20983" y="26992"/>
                  </a:lnTo>
                  <a:lnTo>
                    <a:pt x="22739" y="24034"/>
                  </a:lnTo>
                  <a:lnTo>
                    <a:pt x="23941" y="20799"/>
                  </a:lnTo>
                  <a:lnTo>
                    <a:pt x="24588" y="19227"/>
                  </a:lnTo>
                  <a:lnTo>
                    <a:pt x="25143" y="17656"/>
                  </a:lnTo>
                  <a:lnTo>
                    <a:pt x="25512" y="16917"/>
                  </a:lnTo>
                  <a:lnTo>
                    <a:pt x="25882" y="15715"/>
                  </a:lnTo>
                  <a:lnTo>
                    <a:pt x="25790" y="14975"/>
                  </a:lnTo>
                  <a:lnTo>
                    <a:pt x="25605" y="14421"/>
                  </a:lnTo>
                  <a:lnTo>
                    <a:pt x="25050" y="13866"/>
                  </a:lnTo>
                  <a:lnTo>
                    <a:pt x="23848" y="13866"/>
                  </a:lnTo>
                  <a:lnTo>
                    <a:pt x="21907" y="15160"/>
                  </a:lnTo>
                  <a:lnTo>
                    <a:pt x="20243" y="16824"/>
                  </a:lnTo>
                  <a:lnTo>
                    <a:pt x="19874" y="17379"/>
                  </a:lnTo>
                  <a:lnTo>
                    <a:pt x="19227" y="18396"/>
                  </a:lnTo>
                  <a:lnTo>
                    <a:pt x="18487" y="19320"/>
                  </a:lnTo>
                  <a:lnTo>
                    <a:pt x="18025" y="19874"/>
                  </a:lnTo>
                  <a:lnTo>
                    <a:pt x="16916" y="20244"/>
                  </a:lnTo>
                  <a:lnTo>
                    <a:pt x="16176" y="20152"/>
                  </a:lnTo>
                  <a:lnTo>
                    <a:pt x="15991" y="19874"/>
                  </a:lnTo>
                  <a:lnTo>
                    <a:pt x="15714" y="19320"/>
                  </a:lnTo>
                  <a:lnTo>
                    <a:pt x="15622" y="18673"/>
                  </a:lnTo>
                  <a:lnTo>
                    <a:pt x="15529" y="16824"/>
                  </a:lnTo>
                  <a:lnTo>
                    <a:pt x="15899" y="13219"/>
                  </a:lnTo>
                  <a:lnTo>
                    <a:pt x="17378" y="7858"/>
                  </a:lnTo>
                  <a:lnTo>
                    <a:pt x="18487" y="4345"/>
                  </a:lnTo>
                  <a:lnTo>
                    <a:pt x="18857" y="3421"/>
                  </a:lnTo>
                  <a:lnTo>
                    <a:pt x="18949" y="2404"/>
                  </a:lnTo>
                  <a:lnTo>
                    <a:pt x="18949" y="1850"/>
                  </a:lnTo>
                  <a:lnTo>
                    <a:pt x="18580" y="1018"/>
                  </a:lnTo>
                  <a:lnTo>
                    <a:pt x="18302" y="556"/>
                  </a:lnTo>
                  <a:lnTo>
                    <a:pt x="17655" y="186"/>
                  </a:lnTo>
                  <a:lnTo>
                    <a:pt x="162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6387775" y="1060775"/>
              <a:ext cx="256525" cy="434475"/>
            </a:xfrm>
            <a:custGeom>
              <a:rect b="b" l="l" r="r" t="t"/>
              <a:pathLst>
                <a:path extrusionOk="0" h="17379" w="10261">
                  <a:moveTo>
                    <a:pt x="10260" y="1"/>
                  </a:moveTo>
                  <a:lnTo>
                    <a:pt x="8319" y="1572"/>
                  </a:lnTo>
                  <a:lnTo>
                    <a:pt x="5177" y="4715"/>
                  </a:lnTo>
                  <a:lnTo>
                    <a:pt x="2958" y="7673"/>
                  </a:lnTo>
                  <a:lnTo>
                    <a:pt x="1479" y="10538"/>
                  </a:lnTo>
                  <a:lnTo>
                    <a:pt x="277" y="14143"/>
                  </a:lnTo>
                  <a:lnTo>
                    <a:pt x="0" y="17101"/>
                  </a:lnTo>
                  <a:lnTo>
                    <a:pt x="93" y="17379"/>
                  </a:lnTo>
                  <a:lnTo>
                    <a:pt x="555" y="15437"/>
                  </a:lnTo>
                  <a:lnTo>
                    <a:pt x="2681" y="11648"/>
                  </a:lnTo>
                  <a:lnTo>
                    <a:pt x="5546" y="8320"/>
                  </a:lnTo>
                  <a:lnTo>
                    <a:pt x="8782" y="5270"/>
                  </a:lnTo>
                  <a:lnTo>
                    <a:pt x="10260" y="4160"/>
                  </a:lnTo>
                  <a:lnTo>
                    <a:pt x="102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6498700" y="388325"/>
              <a:ext cx="986750" cy="1247900"/>
            </a:xfrm>
            <a:custGeom>
              <a:rect b="b" l="l" r="r" t="t"/>
              <a:pathLst>
                <a:path extrusionOk="0" h="49916" w="39470">
                  <a:moveTo>
                    <a:pt x="36419" y="0"/>
                  </a:moveTo>
                  <a:lnTo>
                    <a:pt x="34940" y="185"/>
                  </a:lnTo>
                  <a:lnTo>
                    <a:pt x="31058" y="740"/>
                  </a:lnTo>
                  <a:lnTo>
                    <a:pt x="26714" y="2219"/>
                  </a:lnTo>
                  <a:lnTo>
                    <a:pt x="23109" y="4345"/>
                  </a:lnTo>
                  <a:lnTo>
                    <a:pt x="20705" y="6378"/>
                  </a:lnTo>
                  <a:lnTo>
                    <a:pt x="19411" y="7672"/>
                  </a:lnTo>
                  <a:lnTo>
                    <a:pt x="16453" y="11000"/>
                  </a:lnTo>
                  <a:lnTo>
                    <a:pt x="9983" y="19134"/>
                  </a:lnTo>
                  <a:lnTo>
                    <a:pt x="1479" y="30226"/>
                  </a:lnTo>
                  <a:lnTo>
                    <a:pt x="0" y="32260"/>
                  </a:lnTo>
                  <a:lnTo>
                    <a:pt x="92" y="32630"/>
                  </a:lnTo>
                  <a:lnTo>
                    <a:pt x="1109" y="36512"/>
                  </a:lnTo>
                  <a:lnTo>
                    <a:pt x="3143" y="40764"/>
                  </a:lnTo>
                  <a:lnTo>
                    <a:pt x="5269" y="43722"/>
                  </a:lnTo>
                  <a:lnTo>
                    <a:pt x="8042" y="46587"/>
                  </a:lnTo>
                  <a:lnTo>
                    <a:pt x="11832" y="48991"/>
                  </a:lnTo>
                  <a:lnTo>
                    <a:pt x="14143" y="49915"/>
                  </a:lnTo>
                  <a:lnTo>
                    <a:pt x="16361" y="47697"/>
                  </a:lnTo>
                  <a:lnTo>
                    <a:pt x="27453" y="36235"/>
                  </a:lnTo>
                  <a:lnTo>
                    <a:pt x="32722" y="30134"/>
                  </a:lnTo>
                  <a:lnTo>
                    <a:pt x="35310" y="26622"/>
                  </a:lnTo>
                  <a:lnTo>
                    <a:pt x="36142" y="25050"/>
                  </a:lnTo>
                  <a:lnTo>
                    <a:pt x="36882" y="23664"/>
                  </a:lnTo>
                  <a:lnTo>
                    <a:pt x="37991" y="20521"/>
                  </a:lnTo>
                  <a:lnTo>
                    <a:pt x="38823" y="17008"/>
                  </a:lnTo>
                  <a:lnTo>
                    <a:pt x="39377" y="13496"/>
                  </a:lnTo>
                  <a:lnTo>
                    <a:pt x="39470" y="9983"/>
                  </a:lnTo>
                  <a:lnTo>
                    <a:pt x="39192" y="6656"/>
                  </a:lnTo>
                  <a:lnTo>
                    <a:pt x="38453" y="3605"/>
                  </a:lnTo>
                  <a:lnTo>
                    <a:pt x="37251" y="1109"/>
                  </a:lnTo>
                  <a:lnTo>
                    <a:pt x="364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6803725" y="-757875"/>
              <a:ext cx="476075" cy="462200"/>
            </a:xfrm>
            <a:custGeom>
              <a:rect b="b" l="l" r="r" t="t"/>
              <a:pathLst>
                <a:path extrusionOk="0" h="18488" w="19043">
                  <a:moveTo>
                    <a:pt x="0" y="1"/>
                  </a:moveTo>
                  <a:lnTo>
                    <a:pt x="6563" y="5824"/>
                  </a:lnTo>
                  <a:lnTo>
                    <a:pt x="1202" y="8505"/>
                  </a:lnTo>
                  <a:lnTo>
                    <a:pt x="13311" y="13773"/>
                  </a:lnTo>
                  <a:lnTo>
                    <a:pt x="10261" y="16731"/>
                  </a:lnTo>
                  <a:lnTo>
                    <a:pt x="19042" y="18488"/>
                  </a:lnTo>
                  <a:lnTo>
                    <a:pt x="14051" y="15807"/>
                  </a:lnTo>
                  <a:lnTo>
                    <a:pt x="16916" y="13311"/>
                  </a:lnTo>
                  <a:lnTo>
                    <a:pt x="6563" y="8505"/>
                  </a:lnTo>
                  <a:lnTo>
                    <a:pt x="11093" y="591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7233550" y="-785600"/>
              <a:ext cx="122500" cy="325850"/>
            </a:xfrm>
            <a:custGeom>
              <a:rect b="b" l="l" r="r" t="t"/>
              <a:pathLst>
                <a:path extrusionOk="0" h="13034" w="4900">
                  <a:moveTo>
                    <a:pt x="1849" y="0"/>
                  </a:moveTo>
                  <a:lnTo>
                    <a:pt x="2773" y="4345"/>
                  </a:lnTo>
                  <a:lnTo>
                    <a:pt x="0" y="5269"/>
                  </a:lnTo>
                  <a:lnTo>
                    <a:pt x="2866" y="8597"/>
                  </a:lnTo>
                  <a:lnTo>
                    <a:pt x="1110" y="9891"/>
                  </a:lnTo>
                  <a:lnTo>
                    <a:pt x="4345" y="13034"/>
                  </a:lnTo>
                  <a:lnTo>
                    <a:pt x="2773" y="10261"/>
                  </a:lnTo>
                  <a:lnTo>
                    <a:pt x="4899" y="8874"/>
                  </a:lnTo>
                  <a:lnTo>
                    <a:pt x="1849" y="5454"/>
                  </a:lnTo>
                  <a:lnTo>
                    <a:pt x="3698" y="4622"/>
                  </a:lnTo>
                  <a:lnTo>
                    <a:pt x="18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6692800" y="-231000"/>
              <a:ext cx="603175" cy="175650"/>
            </a:xfrm>
            <a:custGeom>
              <a:rect b="b" l="l" r="r" t="t"/>
              <a:pathLst>
                <a:path extrusionOk="0" h="7026" w="24127">
                  <a:moveTo>
                    <a:pt x="9521" y="1"/>
                  </a:moveTo>
                  <a:lnTo>
                    <a:pt x="1" y="4622"/>
                  </a:lnTo>
                  <a:lnTo>
                    <a:pt x="8227" y="2496"/>
                  </a:lnTo>
                  <a:lnTo>
                    <a:pt x="10353" y="6656"/>
                  </a:lnTo>
                  <a:lnTo>
                    <a:pt x="15807" y="3698"/>
                  </a:lnTo>
                  <a:lnTo>
                    <a:pt x="18025" y="7026"/>
                  </a:lnTo>
                  <a:lnTo>
                    <a:pt x="24126" y="2219"/>
                  </a:lnTo>
                  <a:lnTo>
                    <a:pt x="18580" y="4622"/>
                  </a:lnTo>
                  <a:lnTo>
                    <a:pt x="16639" y="1387"/>
                  </a:lnTo>
                  <a:lnTo>
                    <a:pt x="12202" y="3883"/>
                  </a:lnTo>
                  <a:lnTo>
                    <a:pt x="95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6228325" y="1950475"/>
              <a:ext cx="311975" cy="129425"/>
            </a:xfrm>
            <a:custGeom>
              <a:rect b="b" l="l" r="r" t="t"/>
              <a:pathLst>
                <a:path extrusionOk="0" h="5177" w="12479">
                  <a:moveTo>
                    <a:pt x="555" y="0"/>
                  </a:moveTo>
                  <a:lnTo>
                    <a:pt x="277" y="185"/>
                  </a:lnTo>
                  <a:lnTo>
                    <a:pt x="0" y="462"/>
                  </a:lnTo>
                  <a:lnTo>
                    <a:pt x="0" y="1202"/>
                  </a:lnTo>
                  <a:lnTo>
                    <a:pt x="185" y="1479"/>
                  </a:lnTo>
                  <a:lnTo>
                    <a:pt x="1294" y="2681"/>
                  </a:lnTo>
                  <a:lnTo>
                    <a:pt x="3975" y="4345"/>
                  </a:lnTo>
                  <a:lnTo>
                    <a:pt x="6933" y="5177"/>
                  </a:lnTo>
                  <a:lnTo>
                    <a:pt x="10168" y="5177"/>
                  </a:lnTo>
                  <a:lnTo>
                    <a:pt x="11739" y="4807"/>
                  </a:lnTo>
                  <a:lnTo>
                    <a:pt x="11832" y="4807"/>
                  </a:lnTo>
                  <a:lnTo>
                    <a:pt x="12109" y="4622"/>
                  </a:lnTo>
                  <a:lnTo>
                    <a:pt x="12479" y="3975"/>
                  </a:lnTo>
                  <a:lnTo>
                    <a:pt x="12386" y="3605"/>
                  </a:lnTo>
                  <a:lnTo>
                    <a:pt x="12202" y="3236"/>
                  </a:lnTo>
                  <a:lnTo>
                    <a:pt x="11555" y="2958"/>
                  </a:lnTo>
                  <a:lnTo>
                    <a:pt x="11185" y="3051"/>
                  </a:lnTo>
                  <a:lnTo>
                    <a:pt x="9891" y="3420"/>
                  </a:lnTo>
                  <a:lnTo>
                    <a:pt x="7210" y="3420"/>
                  </a:lnTo>
                  <a:lnTo>
                    <a:pt x="4714" y="2681"/>
                  </a:lnTo>
                  <a:lnTo>
                    <a:pt x="2496" y="1294"/>
                  </a:lnTo>
                  <a:lnTo>
                    <a:pt x="1572" y="370"/>
                  </a:lnTo>
                  <a:lnTo>
                    <a:pt x="1294" y="93"/>
                  </a:lnTo>
                  <a:lnTo>
                    <a:pt x="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6251425" y="2102975"/>
              <a:ext cx="226500" cy="87850"/>
            </a:xfrm>
            <a:custGeom>
              <a:rect b="b" l="l" r="r" t="t"/>
              <a:pathLst>
                <a:path extrusionOk="0" h="3514" w="9060">
                  <a:moveTo>
                    <a:pt x="463" y="1"/>
                  </a:moveTo>
                  <a:lnTo>
                    <a:pt x="185" y="186"/>
                  </a:lnTo>
                  <a:lnTo>
                    <a:pt x="185" y="278"/>
                  </a:lnTo>
                  <a:lnTo>
                    <a:pt x="1" y="556"/>
                  </a:lnTo>
                  <a:lnTo>
                    <a:pt x="1" y="1295"/>
                  </a:lnTo>
                  <a:lnTo>
                    <a:pt x="278" y="1572"/>
                  </a:lnTo>
                  <a:lnTo>
                    <a:pt x="1202" y="2127"/>
                  </a:lnTo>
                  <a:lnTo>
                    <a:pt x="3143" y="3051"/>
                  </a:lnTo>
                  <a:lnTo>
                    <a:pt x="5177" y="3514"/>
                  </a:lnTo>
                  <a:lnTo>
                    <a:pt x="7303" y="3514"/>
                  </a:lnTo>
                  <a:lnTo>
                    <a:pt x="8320" y="3236"/>
                  </a:lnTo>
                  <a:lnTo>
                    <a:pt x="8412" y="3236"/>
                  </a:lnTo>
                  <a:lnTo>
                    <a:pt x="8782" y="3144"/>
                  </a:lnTo>
                  <a:lnTo>
                    <a:pt x="9059" y="2589"/>
                  </a:lnTo>
                  <a:lnTo>
                    <a:pt x="9059" y="2219"/>
                  </a:lnTo>
                  <a:lnTo>
                    <a:pt x="8967" y="1850"/>
                  </a:lnTo>
                  <a:lnTo>
                    <a:pt x="8412" y="1480"/>
                  </a:lnTo>
                  <a:lnTo>
                    <a:pt x="7950" y="1480"/>
                  </a:lnTo>
                  <a:lnTo>
                    <a:pt x="7118" y="1665"/>
                  </a:lnTo>
                  <a:lnTo>
                    <a:pt x="5454" y="1757"/>
                  </a:lnTo>
                  <a:lnTo>
                    <a:pt x="3790" y="1388"/>
                  </a:lnTo>
                  <a:lnTo>
                    <a:pt x="2127" y="740"/>
                  </a:lnTo>
                  <a:lnTo>
                    <a:pt x="1387" y="186"/>
                  </a:lnTo>
                  <a:lnTo>
                    <a:pt x="11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8821125" y="178025"/>
              <a:ext cx="284250" cy="182600"/>
            </a:xfrm>
            <a:custGeom>
              <a:rect b="b" l="l" r="r" t="t"/>
              <a:pathLst>
                <a:path extrusionOk="0" h="7304" w="11370">
                  <a:moveTo>
                    <a:pt x="832" y="1"/>
                  </a:moveTo>
                  <a:lnTo>
                    <a:pt x="462" y="93"/>
                  </a:lnTo>
                  <a:lnTo>
                    <a:pt x="0" y="555"/>
                  </a:lnTo>
                  <a:lnTo>
                    <a:pt x="0" y="1017"/>
                  </a:lnTo>
                  <a:lnTo>
                    <a:pt x="0" y="1387"/>
                  </a:lnTo>
                  <a:lnTo>
                    <a:pt x="555" y="1849"/>
                  </a:lnTo>
                  <a:lnTo>
                    <a:pt x="2311" y="1849"/>
                  </a:lnTo>
                  <a:lnTo>
                    <a:pt x="4899" y="2496"/>
                  </a:lnTo>
                  <a:lnTo>
                    <a:pt x="7210" y="3698"/>
                  </a:lnTo>
                  <a:lnTo>
                    <a:pt x="8966" y="5639"/>
                  </a:lnTo>
                  <a:lnTo>
                    <a:pt x="9706" y="6748"/>
                  </a:lnTo>
                  <a:lnTo>
                    <a:pt x="9983" y="7118"/>
                  </a:lnTo>
                  <a:lnTo>
                    <a:pt x="10538" y="7303"/>
                  </a:lnTo>
                  <a:lnTo>
                    <a:pt x="10907" y="7211"/>
                  </a:lnTo>
                  <a:lnTo>
                    <a:pt x="11185" y="7026"/>
                  </a:lnTo>
                  <a:lnTo>
                    <a:pt x="11370" y="6286"/>
                  </a:lnTo>
                  <a:lnTo>
                    <a:pt x="11277" y="5917"/>
                  </a:lnTo>
                  <a:lnTo>
                    <a:pt x="10538" y="4530"/>
                  </a:lnTo>
                  <a:lnTo>
                    <a:pt x="8319" y="2219"/>
                  </a:lnTo>
                  <a:lnTo>
                    <a:pt x="5546" y="740"/>
                  </a:lnTo>
                  <a:lnTo>
                    <a:pt x="24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8904300" y="80975"/>
              <a:ext cx="214950" cy="124800"/>
            </a:xfrm>
            <a:custGeom>
              <a:rect b="b" l="l" r="r" t="t"/>
              <a:pathLst>
                <a:path extrusionOk="0" h="4992" w="8598">
                  <a:moveTo>
                    <a:pt x="555" y="0"/>
                  </a:moveTo>
                  <a:lnTo>
                    <a:pt x="93" y="555"/>
                  </a:lnTo>
                  <a:lnTo>
                    <a:pt x="1" y="832"/>
                  </a:lnTo>
                  <a:lnTo>
                    <a:pt x="93" y="1295"/>
                  </a:lnTo>
                  <a:lnTo>
                    <a:pt x="555" y="1757"/>
                  </a:lnTo>
                  <a:lnTo>
                    <a:pt x="925" y="1849"/>
                  </a:lnTo>
                  <a:lnTo>
                    <a:pt x="1757" y="1942"/>
                  </a:lnTo>
                  <a:lnTo>
                    <a:pt x="3421" y="2219"/>
                  </a:lnTo>
                  <a:lnTo>
                    <a:pt x="4992" y="2958"/>
                  </a:lnTo>
                  <a:lnTo>
                    <a:pt x="6379" y="3975"/>
                  </a:lnTo>
                  <a:lnTo>
                    <a:pt x="6933" y="4622"/>
                  </a:lnTo>
                  <a:lnTo>
                    <a:pt x="7211" y="4899"/>
                  </a:lnTo>
                  <a:lnTo>
                    <a:pt x="7765" y="4992"/>
                  </a:lnTo>
                  <a:lnTo>
                    <a:pt x="8043" y="4899"/>
                  </a:lnTo>
                  <a:lnTo>
                    <a:pt x="8228" y="4807"/>
                  </a:lnTo>
                  <a:lnTo>
                    <a:pt x="8412" y="4530"/>
                  </a:lnTo>
                  <a:lnTo>
                    <a:pt x="8597" y="3883"/>
                  </a:lnTo>
                  <a:lnTo>
                    <a:pt x="8412" y="3605"/>
                  </a:lnTo>
                  <a:lnTo>
                    <a:pt x="7765" y="2773"/>
                  </a:lnTo>
                  <a:lnTo>
                    <a:pt x="6009" y="1479"/>
                  </a:lnTo>
                  <a:lnTo>
                    <a:pt x="4160" y="555"/>
                  </a:lnTo>
                  <a:lnTo>
                    <a:pt x="2034" y="93"/>
                  </a:lnTo>
                  <a:lnTo>
                    <a:pt x="10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
            <p:cNvSpPr/>
            <p:nvPr/>
          </p:nvSpPr>
          <p:spPr>
            <a:xfrm>
              <a:off x="9507450" y="1589975"/>
              <a:ext cx="173325" cy="291200"/>
            </a:xfrm>
            <a:custGeom>
              <a:rect b="b" l="l" r="r" t="t"/>
              <a:pathLst>
                <a:path extrusionOk="0" h="11648" w="6933">
                  <a:moveTo>
                    <a:pt x="5824" y="0"/>
                  </a:moveTo>
                  <a:lnTo>
                    <a:pt x="5454" y="93"/>
                  </a:lnTo>
                  <a:lnTo>
                    <a:pt x="4992" y="647"/>
                  </a:lnTo>
                  <a:lnTo>
                    <a:pt x="4992" y="1017"/>
                  </a:lnTo>
                  <a:lnTo>
                    <a:pt x="4992" y="2311"/>
                  </a:lnTo>
                  <a:lnTo>
                    <a:pt x="4530" y="4899"/>
                  </a:lnTo>
                  <a:lnTo>
                    <a:pt x="3328" y="7303"/>
                  </a:lnTo>
                  <a:lnTo>
                    <a:pt x="1664" y="9152"/>
                  </a:lnTo>
                  <a:lnTo>
                    <a:pt x="555" y="9891"/>
                  </a:lnTo>
                  <a:lnTo>
                    <a:pt x="185" y="10168"/>
                  </a:lnTo>
                  <a:lnTo>
                    <a:pt x="0" y="10815"/>
                  </a:lnTo>
                  <a:lnTo>
                    <a:pt x="93" y="11185"/>
                  </a:lnTo>
                  <a:lnTo>
                    <a:pt x="185" y="11185"/>
                  </a:lnTo>
                  <a:lnTo>
                    <a:pt x="370" y="11555"/>
                  </a:lnTo>
                  <a:lnTo>
                    <a:pt x="1017" y="11647"/>
                  </a:lnTo>
                  <a:lnTo>
                    <a:pt x="1387" y="11555"/>
                  </a:lnTo>
                  <a:lnTo>
                    <a:pt x="2681" y="10630"/>
                  </a:lnTo>
                  <a:lnTo>
                    <a:pt x="4899" y="8227"/>
                  </a:lnTo>
                  <a:lnTo>
                    <a:pt x="6286" y="5454"/>
                  </a:lnTo>
                  <a:lnTo>
                    <a:pt x="6933" y="2404"/>
                  </a:lnTo>
                  <a:lnTo>
                    <a:pt x="6841" y="740"/>
                  </a:lnTo>
                  <a:lnTo>
                    <a:pt x="6656" y="463"/>
                  </a:lnTo>
                  <a:lnTo>
                    <a:pt x="6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p:nvPr/>
          </p:nvSpPr>
          <p:spPr>
            <a:xfrm>
              <a:off x="9659975" y="1670850"/>
              <a:ext cx="117875" cy="214950"/>
            </a:xfrm>
            <a:custGeom>
              <a:rect b="b" l="l" r="r" t="t"/>
              <a:pathLst>
                <a:path extrusionOk="0" h="8598" w="4715">
                  <a:moveTo>
                    <a:pt x="3420" y="1"/>
                  </a:moveTo>
                  <a:lnTo>
                    <a:pt x="2958" y="555"/>
                  </a:lnTo>
                  <a:lnTo>
                    <a:pt x="2866" y="833"/>
                  </a:lnTo>
                  <a:lnTo>
                    <a:pt x="2866" y="1664"/>
                  </a:lnTo>
                  <a:lnTo>
                    <a:pt x="2588" y="3421"/>
                  </a:lnTo>
                  <a:lnTo>
                    <a:pt x="1941" y="4992"/>
                  </a:lnTo>
                  <a:lnTo>
                    <a:pt x="1017" y="6379"/>
                  </a:lnTo>
                  <a:lnTo>
                    <a:pt x="370" y="7026"/>
                  </a:lnTo>
                  <a:lnTo>
                    <a:pt x="185" y="7211"/>
                  </a:lnTo>
                  <a:lnTo>
                    <a:pt x="0" y="7858"/>
                  </a:lnTo>
                  <a:lnTo>
                    <a:pt x="185" y="8135"/>
                  </a:lnTo>
                  <a:lnTo>
                    <a:pt x="185" y="8320"/>
                  </a:lnTo>
                  <a:lnTo>
                    <a:pt x="555" y="8597"/>
                  </a:lnTo>
                  <a:lnTo>
                    <a:pt x="1202" y="8597"/>
                  </a:lnTo>
                  <a:lnTo>
                    <a:pt x="1479" y="8412"/>
                  </a:lnTo>
                  <a:lnTo>
                    <a:pt x="2311" y="7765"/>
                  </a:lnTo>
                  <a:lnTo>
                    <a:pt x="3513" y="6009"/>
                  </a:lnTo>
                  <a:lnTo>
                    <a:pt x="4344" y="3975"/>
                  </a:lnTo>
                  <a:lnTo>
                    <a:pt x="4714" y="1942"/>
                  </a:lnTo>
                  <a:lnTo>
                    <a:pt x="4714" y="833"/>
                  </a:lnTo>
                  <a:lnTo>
                    <a:pt x="4714" y="555"/>
                  </a:lnTo>
                  <a:lnTo>
                    <a:pt x="41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6949300" y="4617225"/>
              <a:ext cx="108650" cy="318925"/>
            </a:xfrm>
            <a:custGeom>
              <a:rect b="b" l="l" r="r" t="t"/>
              <a:pathLst>
                <a:path extrusionOk="0" h="12757" w="4346">
                  <a:moveTo>
                    <a:pt x="1942" y="0"/>
                  </a:moveTo>
                  <a:lnTo>
                    <a:pt x="1295" y="278"/>
                  </a:lnTo>
                  <a:lnTo>
                    <a:pt x="1110" y="555"/>
                  </a:lnTo>
                  <a:lnTo>
                    <a:pt x="463" y="2126"/>
                  </a:lnTo>
                  <a:lnTo>
                    <a:pt x="1" y="5269"/>
                  </a:lnTo>
                  <a:lnTo>
                    <a:pt x="463" y="8319"/>
                  </a:lnTo>
                  <a:lnTo>
                    <a:pt x="1757" y="11277"/>
                  </a:lnTo>
                  <a:lnTo>
                    <a:pt x="2774" y="12479"/>
                  </a:lnTo>
                  <a:lnTo>
                    <a:pt x="3051" y="12756"/>
                  </a:lnTo>
                  <a:lnTo>
                    <a:pt x="3698" y="12756"/>
                  </a:lnTo>
                  <a:lnTo>
                    <a:pt x="3976" y="12664"/>
                  </a:lnTo>
                  <a:lnTo>
                    <a:pt x="4253" y="12294"/>
                  </a:lnTo>
                  <a:lnTo>
                    <a:pt x="4345" y="11555"/>
                  </a:lnTo>
                  <a:lnTo>
                    <a:pt x="4160" y="11370"/>
                  </a:lnTo>
                  <a:lnTo>
                    <a:pt x="3329" y="10260"/>
                  </a:lnTo>
                  <a:lnTo>
                    <a:pt x="2219" y="7857"/>
                  </a:lnTo>
                  <a:lnTo>
                    <a:pt x="1850" y="5269"/>
                  </a:lnTo>
                  <a:lnTo>
                    <a:pt x="2219" y="2681"/>
                  </a:lnTo>
                  <a:lnTo>
                    <a:pt x="2774" y="1387"/>
                  </a:lnTo>
                  <a:lnTo>
                    <a:pt x="2774" y="1109"/>
                  </a:lnTo>
                  <a:lnTo>
                    <a:pt x="2589" y="370"/>
                  </a:lnTo>
                  <a:lnTo>
                    <a:pt x="2312" y="185"/>
                  </a:lnTo>
                  <a:lnTo>
                    <a:pt x="19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p:nvPr/>
          </p:nvSpPr>
          <p:spPr>
            <a:xfrm>
              <a:off x="6838375" y="4700400"/>
              <a:ext cx="90150" cy="228800"/>
            </a:xfrm>
            <a:custGeom>
              <a:rect b="b" l="l" r="r" t="t"/>
              <a:pathLst>
                <a:path extrusionOk="0" h="9152" w="3606">
                  <a:moveTo>
                    <a:pt x="1110" y="1"/>
                  </a:moveTo>
                  <a:lnTo>
                    <a:pt x="463" y="278"/>
                  </a:lnTo>
                  <a:lnTo>
                    <a:pt x="278" y="648"/>
                  </a:lnTo>
                  <a:lnTo>
                    <a:pt x="93" y="1757"/>
                  </a:lnTo>
                  <a:lnTo>
                    <a:pt x="1" y="3883"/>
                  </a:lnTo>
                  <a:lnTo>
                    <a:pt x="556" y="5917"/>
                  </a:lnTo>
                  <a:lnTo>
                    <a:pt x="1388" y="7858"/>
                  </a:lnTo>
                  <a:lnTo>
                    <a:pt x="1942" y="8782"/>
                  </a:lnTo>
                  <a:lnTo>
                    <a:pt x="2219" y="9059"/>
                  </a:lnTo>
                  <a:lnTo>
                    <a:pt x="2959" y="9152"/>
                  </a:lnTo>
                  <a:lnTo>
                    <a:pt x="3329" y="8967"/>
                  </a:lnTo>
                  <a:lnTo>
                    <a:pt x="3514" y="8690"/>
                  </a:lnTo>
                  <a:lnTo>
                    <a:pt x="3606" y="8043"/>
                  </a:lnTo>
                  <a:lnTo>
                    <a:pt x="3514" y="7765"/>
                  </a:lnTo>
                  <a:lnTo>
                    <a:pt x="3051" y="7026"/>
                  </a:lnTo>
                  <a:lnTo>
                    <a:pt x="2219" y="5455"/>
                  </a:lnTo>
                  <a:lnTo>
                    <a:pt x="1942" y="3791"/>
                  </a:lnTo>
                  <a:lnTo>
                    <a:pt x="1942" y="2034"/>
                  </a:lnTo>
                  <a:lnTo>
                    <a:pt x="2035" y="1203"/>
                  </a:lnTo>
                  <a:lnTo>
                    <a:pt x="2127" y="833"/>
                  </a:lnTo>
                  <a:lnTo>
                    <a:pt x="1850" y="278"/>
                  </a:lnTo>
                  <a:lnTo>
                    <a:pt x="1572" y="93"/>
                  </a:lnTo>
                  <a:lnTo>
                    <a:pt x="1388" y="93"/>
                  </a:lnTo>
                  <a:lnTo>
                    <a:pt x="11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
            <p:cNvSpPr/>
            <p:nvPr/>
          </p:nvSpPr>
          <p:spPr>
            <a:xfrm>
              <a:off x="3473750" y="-3498575"/>
              <a:ext cx="1834875" cy="1943475"/>
            </a:xfrm>
            <a:custGeom>
              <a:rect b="b" l="l" r="r" t="t"/>
              <a:pathLst>
                <a:path extrusionOk="0" h="77739" w="73395">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3473750" y="-3498575"/>
              <a:ext cx="1834875" cy="1943475"/>
            </a:xfrm>
            <a:custGeom>
              <a:rect b="b" l="l" r="r" t="t"/>
              <a:pathLst>
                <a:path extrusionOk="0" h="77739" w="73395">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3473750" y="-2576525"/>
              <a:ext cx="281950" cy="1021425"/>
            </a:xfrm>
            <a:custGeom>
              <a:rect b="b" l="l" r="r" t="t"/>
              <a:pathLst>
                <a:path extrusionOk="0" h="40857" w="11278">
                  <a:moveTo>
                    <a:pt x="11278" y="40394"/>
                  </a:moveTo>
                  <a:lnTo>
                    <a:pt x="10695" y="40576"/>
                  </a:lnTo>
                  <a:lnTo>
                    <a:pt x="10695" y="40576"/>
                  </a:lnTo>
                  <a:lnTo>
                    <a:pt x="10723" y="40579"/>
                  </a:lnTo>
                  <a:lnTo>
                    <a:pt x="11278" y="40394"/>
                  </a:lnTo>
                  <a:close/>
                  <a:moveTo>
                    <a:pt x="925" y="0"/>
                  </a:moveTo>
                  <a:lnTo>
                    <a:pt x="463" y="647"/>
                  </a:lnTo>
                  <a:lnTo>
                    <a:pt x="1" y="2219"/>
                  </a:lnTo>
                  <a:lnTo>
                    <a:pt x="1" y="3051"/>
                  </a:lnTo>
                  <a:lnTo>
                    <a:pt x="1" y="33277"/>
                  </a:lnTo>
                  <a:lnTo>
                    <a:pt x="93" y="34109"/>
                  </a:lnTo>
                  <a:lnTo>
                    <a:pt x="463" y="35680"/>
                  </a:lnTo>
                  <a:lnTo>
                    <a:pt x="1295" y="36974"/>
                  </a:lnTo>
                  <a:lnTo>
                    <a:pt x="2404" y="38176"/>
                  </a:lnTo>
                  <a:lnTo>
                    <a:pt x="3051" y="38638"/>
                  </a:lnTo>
                  <a:lnTo>
                    <a:pt x="5639" y="40117"/>
                  </a:lnTo>
                  <a:lnTo>
                    <a:pt x="6933" y="40672"/>
                  </a:lnTo>
                  <a:lnTo>
                    <a:pt x="9799" y="40856"/>
                  </a:lnTo>
                  <a:lnTo>
                    <a:pt x="10695" y="40576"/>
                  </a:lnTo>
                  <a:lnTo>
                    <a:pt x="10695" y="40576"/>
                  </a:lnTo>
                  <a:lnTo>
                    <a:pt x="9799" y="40487"/>
                  </a:lnTo>
                  <a:lnTo>
                    <a:pt x="9059" y="39932"/>
                  </a:lnTo>
                  <a:lnTo>
                    <a:pt x="8690" y="38915"/>
                  </a:lnTo>
                  <a:lnTo>
                    <a:pt x="8690" y="38361"/>
                  </a:lnTo>
                  <a:lnTo>
                    <a:pt x="8690" y="8135"/>
                  </a:lnTo>
                  <a:lnTo>
                    <a:pt x="8690" y="7303"/>
                  </a:lnTo>
                  <a:lnTo>
                    <a:pt x="9244" y="5731"/>
                  </a:lnTo>
                  <a:lnTo>
                    <a:pt x="9614" y="4992"/>
                  </a:lnTo>
                  <a:lnTo>
                    <a:pt x="9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3496875" y="-3498575"/>
              <a:ext cx="1809425" cy="1046850"/>
            </a:xfrm>
            <a:custGeom>
              <a:rect b="b" l="l" r="r" t="t"/>
              <a:pathLst>
                <a:path extrusionOk="0" h="41874" w="72377">
                  <a:moveTo>
                    <a:pt x="62948" y="1"/>
                  </a:moveTo>
                  <a:lnTo>
                    <a:pt x="61377" y="370"/>
                  </a:lnTo>
                  <a:lnTo>
                    <a:pt x="60637" y="740"/>
                  </a:lnTo>
                  <a:lnTo>
                    <a:pt x="2126" y="34479"/>
                  </a:lnTo>
                  <a:lnTo>
                    <a:pt x="1479" y="35034"/>
                  </a:lnTo>
                  <a:lnTo>
                    <a:pt x="370" y="36143"/>
                  </a:lnTo>
                  <a:lnTo>
                    <a:pt x="0" y="36882"/>
                  </a:lnTo>
                  <a:lnTo>
                    <a:pt x="8689" y="41874"/>
                  </a:lnTo>
                  <a:lnTo>
                    <a:pt x="9151" y="41134"/>
                  </a:lnTo>
                  <a:lnTo>
                    <a:pt x="10260" y="40025"/>
                  </a:lnTo>
                  <a:lnTo>
                    <a:pt x="10815" y="39563"/>
                  </a:lnTo>
                  <a:lnTo>
                    <a:pt x="69326" y="5732"/>
                  </a:lnTo>
                  <a:lnTo>
                    <a:pt x="69881" y="5454"/>
                  </a:lnTo>
                  <a:lnTo>
                    <a:pt x="70898" y="5362"/>
                  </a:lnTo>
                  <a:lnTo>
                    <a:pt x="71637" y="5639"/>
                  </a:lnTo>
                  <a:lnTo>
                    <a:pt x="72192" y="6194"/>
                  </a:lnTo>
                  <a:lnTo>
                    <a:pt x="72377" y="6656"/>
                  </a:lnTo>
                  <a:lnTo>
                    <a:pt x="72007" y="5362"/>
                  </a:lnTo>
                  <a:lnTo>
                    <a:pt x="70528" y="3051"/>
                  </a:lnTo>
                  <a:lnTo>
                    <a:pt x="69326" y="2219"/>
                  </a:lnTo>
                  <a:lnTo>
                    <a:pt x="66831" y="740"/>
                  </a:lnTo>
                  <a:lnTo>
                    <a:pt x="66091" y="370"/>
                  </a:lnTo>
                  <a:lnTo>
                    <a:pt x="64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3201075" y="-2255325"/>
              <a:ext cx="489925" cy="441400"/>
            </a:xfrm>
            <a:custGeom>
              <a:rect b="b" l="l" r="r" t="t"/>
              <a:pathLst>
                <a:path extrusionOk="0" h="17656" w="19597">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a:off x="3201075" y="-2255325"/>
              <a:ext cx="489925" cy="441400"/>
            </a:xfrm>
            <a:custGeom>
              <a:rect b="b" l="l" r="r" t="t"/>
              <a:pathLst>
                <a:path extrusionOk="0" h="17656" w="19597">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3198750" y="-2255325"/>
              <a:ext cx="492250" cy="434475"/>
            </a:xfrm>
            <a:custGeom>
              <a:rect b="b" l="l" r="r" t="t"/>
              <a:pathLst>
                <a:path extrusionOk="0" h="17379" w="19690">
                  <a:moveTo>
                    <a:pt x="11001" y="1"/>
                  </a:moveTo>
                  <a:lnTo>
                    <a:pt x="463" y="10076"/>
                  </a:lnTo>
                  <a:lnTo>
                    <a:pt x="278" y="10261"/>
                  </a:lnTo>
                  <a:lnTo>
                    <a:pt x="278" y="10353"/>
                  </a:lnTo>
                  <a:lnTo>
                    <a:pt x="1" y="10908"/>
                  </a:lnTo>
                  <a:lnTo>
                    <a:pt x="278" y="12017"/>
                  </a:lnTo>
                  <a:lnTo>
                    <a:pt x="740" y="12387"/>
                  </a:lnTo>
                  <a:lnTo>
                    <a:pt x="1387" y="12849"/>
                  </a:lnTo>
                  <a:lnTo>
                    <a:pt x="1665" y="12942"/>
                  </a:lnTo>
                  <a:lnTo>
                    <a:pt x="4161" y="14421"/>
                  </a:lnTo>
                  <a:lnTo>
                    <a:pt x="4715" y="14698"/>
                  </a:lnTo>
                  <a:lnTo>
                    <a:pt x="9117" y="17251"/>
                  </a:lnTo>
                  <a:lnTo>
                    <a:pt x="9060" y="17194"/>
                  </a:lnTo>
                  <a:lnTo>
                    <a:pt x="8690" y="16639"/>
                  </a:lnTo>
                  <a:lnTo>
                    <a:pt x="8782" y="15530"/>
                  </a:lnTo>
                  <a:lnTo>
                    <a:pt x="9152" y="15068"/>
                  </a:lnTo>
                  <a:lnTo>
                    <a:pt x="19690" y="4992"/>
                  </a:lnTo>
                  <a:lnTo>
                    <a:pt x="11001" y="1"/>
                  </a:lnTo>
                  <a:close/>
                  <a:moveTo>
                    <a:pt x="9117" y="17251"/>
                  </a:moveTo>
                  <a:lnTo>
                    <a:pt x="9152" y="17286"/>
                  </a:lnTo>
                  <a:lnTo>
                    <a:pt x="9337" y="17378"/>
                  </a:lnTo>
                  <a:lnTo>
                    <a:pt x="9117" y="1725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p:nvPr/>
          </p:nvSpPr>
          <p:spPr>
            <a:xfrm>
              <a:off x="4014500" y="-2377800"/>
              <a:ext cx="208000" cy="268100"/>
            </a:xfrm>
            <a:custGeom>
              <a:rect b="b" l="l" r="r" t="t"/>
              <a:pathLst>
                <a:path extrusionOk="0" h="10724" w="8320">
                  <a:moveTo>
                    <a:pt x="6471" y="1"/>
                  </a:moveTo>
                  <a:lnTo>
                    <a:pt x="4992" y="186"/>
                  </a:lnTo>
                  <a:lnTo>
                    <a:pt x="4160" y="648"/>
                  </a:lnTo>
                  <a:lnTo>
                    <a:pt x="3236" y="1295"/>
                  </a:lnTo>
                  <a:lnTo>
                    <a:pt x="1757" y="2774"/>
                  </a:lnTo>
                  <a:lnTo>
                    <a:pt x="740" y="4622"/>
                  </a:lnTo>
                  <a:lnTo>
                    <a:pt x="93" y="6656"/>
                  </a:lnTo>
                  <a:lnTo>
                    <a:pt x="0" y="7765"/>
                  </a:lnTo>
                  <a:lnTo>
                    <a:pt x="93" y="8782"/>
                  </a:lnTo>
                  <a:lnTo>
                    <a:pt x="648" y="10076"/>
                  </a:lnTo>
                  <a:lnTo>
                    <a:pt x="1849" y="10723"/>
                  </a:lnTo>
                  <a:lnTo>
                    <a:pt x="3328" y="10631"/>
                  </a:lnTo>
                  <a:lnTo>
                    <a:pt x="4160" y="10168"/>
                  </a:lnTo>
                  <a:lnTo>
                    <a:pt x="5084" y="9521"/>
                  </a:lnTo>
                  <a:lnTo>
                    <a:pt x="6471" y="7950"/>
                  </a:lnTo>
                  <a:lnTo>
                    <a:pt x="7580" y="6101"/>
                  </a:lnTo>
                  <a:lnTo>
                    <a:pt x="8135" y="4068"/>
                  </a:lnTo>
                  <a:lnTo>
                    <a:pt x="8320" y="2959"/>
                  </a:lnTo>
                  <a:lnTo>
                    <a:pt x="8227" y="2034"/>
                  </a:lnTo>
                  <a:lnTo>
                    <a:pt x="7580" y="740"/>
                  </a:lnTo>
                  <a:lnTo>
                    <a:pt x="64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
            <p:cNvSpPr/>
            <p:nvPr/>
          </p:nvSpPr>
          <p:spPr>
            <a:xfrm>
              <a:off x="4398100" y="-2597325"/>
              <a:ext cx="205700" cy="265775"/>
            </a:xfrm>
            <a:custGeom>
              <a:rect b="b" l="l" r="r" t="t"/>
              <a:pathLst>
                <a:path extrusionOk="0" h="10631" w="8228">
                  <a:moveTo>
                    <a:pt x="6379" y="0"/>
                  </a:moveTo>
                  <a:lnTo>
                    <a:pt x="4992" y="93"/>
                  </a:lnTo>
                  <a:lnTo>
                    <a:pt x="4068" y="555"/>
                  </a:lnTo>
                  <a:lnTo>
                    <a:pt x="3236" y="1202"/>
                  </a:lnTo>
                  <a:lnTo>
                    <a:pt x="1665" y="2773"/>
                  </a:lnTo>
                  <a:lnTo>
                    <a:pt x="648" y="4530"/>
                  </a:lnTo>
                  <a:lnTo>
                    <a:pt x="1" y="6656"/>
                  </a:lnTo>
                  <a:lnTo>
                    <a:pt x="1" y="7765"/>
                  </a:lnTo>
                  <a:lnTo>
                    <a:pt x="1" y="8689"/>
                  </a:lnTo>
                  <a:lnTo>
                    <a:pt x="648" y="10076"/>
                  </a:lnTo>
                  <a:lnTo>
                    <a:pt x="1757" y="10630"/>
                  </a:lnTo>
                  <a:lnTo>
                    <a:pt x="3236" y="10538"/>
                  </a:lnTo>
                  <a:lnTo>
                    <a:pt x="4068" y="10076"/>
                  </a:lnTo>
                  <a:lnTo>
                    <a:pt x="4992" y="9521"/>
                  </a:lnTo>
                  <a:lnTo>
                    <a:pt x="6379" y="7857"/>
                  </a:lnTo>
                  <a:lnTo>
                    <a:pt x="7488" y="6101"/>
                  </a:lnTo>
                  <a:lnTo>
                    <a:pt x="8135" y="3975"/>
                  </a:lnTo>
                  <a:lnTo>
                    <a:pt x="8227" y="2958"/>
                  </a:lnTo>
                  <a:lnTo>
                    <a:pt x="8135" y="2034"/>
                  </a:lnTo>
                  <a:lnTo>
                    <a:pt x="7488" y="647"/>
                  </a:lnTo>
                  <a:lnTo>
                    <a:pt x="63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a:off x="4779400" y="-2816850"/>
              <a:ext cx="205700" cy="265775"/>
            </a:xfrm>
            <a:custGeom>
              <a:rect b="b" l="l" r="r" t="t"/>
              <a:pathLst>
                <a:path extrusionOk="0" h="10631" w="8228">
                  <a:moveTo>
                    <a:pt x="6378" y="0"/>
                  </a:moveTo>
                  <a:lnTo>
                    <a:pt x="4992" y="92"/>
                  </a:lnTo>
                  <a:lnTo>
                    <a:pt x="4160" y="555"/>
                  </a:lnTo>
                  <a:lnTo>
                    <a:pt x="3236" y="1109"/>
                  </a:lnTo>
                  <a:lnTo>
                    <a:pt x="1757" y="2681"/>
                  </a:lnTo>
                  <a:lnTo>
                    <a:pt x="648" y="4529"/>
                  </a:lnTo>
                  <a:lnTo>
                    <a:pt x="0" y="6655"/>
                  </a:lnTo>
                  <a:lnTo>
                    <a:pt x="0" y="7672"/>
                  </a:lnTo>
                  <a:lnTo>
                    <a:pt x="0" y="8596"/>
                  </a:lnTo>
                  <a:lnTo>
                    <a:pt x="648" y="9983"/>
                  </a:lnTo>
                  <a:lnTo>
                    <a:pt x="1757" y="10630"/>
                  </a:lnTo>
                  <a:lnTo>
                    <a:pt x="3236" y="10538"/>
                  </a:lnTo>
                  <a:lnTo>
                    <a:pt x="4160" y="10075"/>
                  </a:lnTo>
                  <a:lnTo>
                    <a:pt x="4992" y="9428"/>
                  </a:lnTo>
                  <a:lnTo>
                    <a:pt x="6471" y="7857"/>
                  </a:lnTo>
                  <a:lnTo>
                    <a:pt x="7488" y="6008"/>
                  </a:lnTo>
                  <a:lnTo>
                    <a:pt x="8135" y="3975"/>
                  </a:lnTo>
                  <a:lnTo>
                    <a:pt x="8227" y="2866"/>
                  </a:lnTo>
                  <a:lnTo>
                    <a:pt x="8227" y="1941"/>
                  </a:lnTo>
                  <a:lnTo>
                    <a:pt x="7488" y="555"/>
                  </a:lnTo>
                  <a:lnTo>
                    <a:pt x="63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5"/>
            <p:cNvSpPr/>
            <p:nvPr/>
          </p:nvSpPr>
          <p:spPr>
            <a:xfrm>
              <a:off x="7845925" y="-2414775"/>
              <a:ext cx="279650" cy="589300"/>
            </a:xfrm>
            <a:custGeom>
              <a:rect b="b" l="l" r="r" t="t"/>
              <a:pathLst>
                <a:path extrusionOk="0" h="23572" w="11186">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p:nvPr/>
          </p:nvSpPr>
          <p:spPr>
            <a:xfrm>
              <a:off x="7845925" y="-2414775"/>
              <a:ext cx="279650" cy="589300"/>
            </a:xfrm>
            <a:custGeom>
              <a:rect b="b" l="l" r="r" t="t"/>
              <a:pathLst>
                <a:path extrusionOk="0" h="23572" w="11186">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5"/>
            <p:cNvSpPr/>
            <p:nvPr/>
          </p:nvSpPr>
          <p:spPr>
            <a:xfrm>
              <a:off x="7076400" y="-3574825"/>
              <a:ext cx="1832550" cy="1936525"/>
            </a:xfrm>
            <a:custGeom>
              <a:rect b="b" l="l" r="r" t="t"/>
              <a:pathLst>
                <a:path extrusionOk="0" h="77461" w="73302">
                  <a:moveTo>
                    <a:pt x="63781" y="0"/>
                  </a:moveTo>
                  <a:lnTo>
                    <a:pt x="62302" y="370"/>
                  </a:lnTo>
                  <a:lnTo>
                    <a:pt x="61470" y="647"/>
                  </a:lnTo>
                  <a:lnTo>
                    <a:pt x="3144" y="34479"/>
                  </a:lnTo>
                  <a:lnTo>
                    <a:pt x="2404" y="34941"/>
                  </a:lnTo>
                  <a:lnTo>
                    <a:pt x="1387" y="36142"/>
                  </a:lnTo>
                  <a:lnTo>
                    <a:pt x="555" y="37437"/>
                  </a:lnTo>
                  <a:lnTo>
                    <a:pt x="93" y="39008"/>
                  </a:lnTo>
                  <a:lnTo>
                    <a:pt x="1" y="39747"/>
                  </a:lnTo>
                  <a:lnTo>
                    <a:pt x="1" y="69974"/>
                  </a:lnTo>
                  <a:lnTo>
                    <a:pt x="93" y="70806"/>
                  </a:lnTo>
                  <a:lnTo>
                    <a:pt x="555" y="72377"/>
                  </a:lnTo>
                  <a:lnTo>
                    <a:pt x="1387" y="73763"/>
                  </a:lnTo>
                  <a:lnTo>
                    <a:pt x="2404" y="74873"/>
                  </a:lnTo>
                  <a:lnTo>
                    <a:pt x="3144" y="75335"/>
                  </a:lnTo>
                  <a:lnTo>
                    <a:pt x="5639" y="76814"/>
                  </a:lnTo>
                  <a:lnTo>
                    <a:pt x="6379" y="77184"/>
                  </a:lnTo>
                  <a:lnTo>
                    <a:pt x="7950" y="77461"/>
                  </a:lnTo>
                  <a:lnTo>
                    <a:pt x="9522" y="77461"/>
                  </a:lnTo>
                  <a:lnTo>
                    <a:pt x="11093" y="77184"/>
                  </a:lnTo>
                  <a:lnTo>
                    <a:pt x="11832" y="76814"/>
                  </a:lnTo>
                  <a:lnTo>
                    <a:pt x="37252" y="62024"/>
                  </a:lnTo>
                  <a:lnTo>
                    <a:pt x="41689" y="69696"/>
                  </a:lnTo>
                  <a:lnTo>
                    <a:pt x="41874" y="69881"/>
                  </a:lnTo>
                  <a:lnTo>
                    <a:pt x="42336" y="69974"/>
                  </a:lnTo>
                  <a:lnTo>
                    <a:pt x="42613" y="69881"/>
                  </a:lnTo>
                  <a:lnTo>
                    <a:pt x="42798" y="69789"/>
                  </a:lnTo>
                  <a:lnTo>
                    <a:pt x="42891" y="69604"/>
                  </a:lnTo>
                  <a:lnTo>
                    <a:pt x="47605" y="56108"/>
                  </a:lnTo>
                  <a:lnTo>
                    <a:pt x="70159" y="43075"/>
                  </a:lnTo>
                  <a:lnTo>
                    <a:pt x="70898" y="42613"/>
                  </a:lnTo>
                  <a:lnTo>
                    <a:pt x="71915" y="41411"/>
                  </a:lnTo>
                  <a:lnTo>
                    <a:pt x="72747" y="40025"/>
                  </a:lnTo>
                  <a:lnTo>
                    <a:pt x="73209" y="38546"/>
                  </a:lnTo>
                  <a:lnTo>
                    <a:pt x="73302" y="37714"/>
                  </a:lnTo>
                  <a:lnTo>
                    <a:pt x="73302" y="7580"/>
                  </a:lnTo>
                  <a:lnTo>
                    <a:pt x="73209" y="6748"/>
                  </a:lnTo>
                  <a:lnTo>
                    <a:pt x="72840" y="5177"/>
                  </a:lnTo>
                  <a:lnTo>
                    <a:pt x="72008" y="3790"/>
                  </a:lnTo>
                  <a:lnTo>
                    <a:pt x="70898" y="2589"/>
                  </a:lnTo>
                  <a:lnTo>
                    <a:pt x="70251" y="2126"/>
                  </a:lnTo>
                  <a:lnTo>
                    <a:pt x="67756" y="647"/>
                  </a:lnTo>
                  <a:lnTo>
                    <a:pt x="67016" y="370"/>
                  </a:lnTo>
                  <a:lnTo>
                    <a:pt x="65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p:nvPr/>
          </p:nvSpPr>
          <p:spPr>
            <a:xfrm>
              <a:off x="7453075" y="-3114975"/>
              <a:ext cx="1291800" cy="825025"/>
            </a:xfrm>
            <a:custGeom>
              <a:rect b="b" l="l" r="r" t="t"/>
              <a:pathLst>
                <a:path extrusionOk="0" h="33001" w="51672">
                  <a:moveTo>
                    <a:pt x="49638" y="1"/>
                  </a:moveTo>
                  <a:lnTo>
                    <a:pt x="49176" y="278"/>
                  </a:lnTo>
                  <a:lnTo>
                    <a:pt x="2496" y="27269"/>
                  </a:lnTo>
                  <a:lnTo>
                    <a:pt x="1480" y="28009"/>
                  </a:lnTo>
                  <a:lnTo>
                    <a:pt x="93" y="30135"/>
                  </a:lnTo>
                  <a:lnTo>
                    <a:pt x="1" y="31336"/>
                  </a:lnTo>
                  <a:lnTo>
                    <a:pt x="1" y="31891"/>
                  </a:lnTo>
                  <a:lnTo>
                    <a:pt x="370" y="32723"/>
                  </a:lnTo>
                  <a:lnTo>
                    <a:pt x="1017" y="33000"/>
                  </a:lnTo>
                  <a:lnTo>
                    <a:pt x="1942" y="33000"/>
                  </a:lnTo>
                  <a:lnTo>
                    <a:pt x="2496" y="32723"/>
                  </a:lnTo>
                  <a:lnTo>
                    <a:pt x="49176" y="5732"/>
                  </a:lnTo>
                  <a:lnTo>
                    <a:pt x="50193" y="4992"/>
                  </a:lnTo>
                  <a:lnTo>
                    <a:pt x="51395" y="2774"/>
                  </a:lnTo>
                  <a:lnTo>
                    <a:pt x="51672" y="1572"/>
                  </a:lnTo>
                  <a:lnTo>
                    <a:pt x="51672" y="1018"/>
                  </a:lnTo>
                  <a:lnTo>
                    <a:pt x="51210" y="278"/>
                  </a:lnTo>
                  <a:lnTo>
                    <a:pt x="50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
            <p:cNvSpPr/>
            <p:nvPr/>
          </p:nvSpPr>
          <p:spPr>
            <a:xfrm>
              <a:off x="7453075" y="-2816850"/>
              <a:ext cx="1291800" cy="827300"/>
            </a:xfrm>
            <a:custGeom>
              <a:rect b="b" l="l" r="r" t="t"/>
              <a:pathLst>
                <a:path extrusionOk="0" h="33092" w="51672">
                  <a:moveTo>
                    <a:pt x="50563" y="0"/>
                  </a:moveTo>
                  <a:lnTo>
                    <a:pt x="49638" y="92"/>
                  </a:lnTo>
                  <a:lnTo>
                    <a:pt x="49176" y="370"/>
                  </a:lnTo>
                  <a:lnTo>
                    <a:pt x="2496" y="27361"/>
                  </a:lnTo>
                  <a:lnTo>
                    <a:pt x="1480" y="28100"/>
                  </a:lnTo>
                  <a:lnTo>
                    <a:pt x="93" y="30226"/>
                  </a:lnTo>
                  <a:lnTo>
                    <a:pt x="1" y="31520"/>
                  </a:lnTo>
                  <a:lnTo>
                    <a:pt x="1" y="31983"/>
                  </a:lnTo>
                  <a:lnTo>
                    <a:pt x="370" y="32722"/>
                  </a:lnTo>
                  <a:lnTo>
                    <a:pt x="1017" y="33092"/>
                  </a:lnTo>
                  <a:lnTo>
                    <a:pt x="1942" y="32999"/>
                  </a:lnTo>
                  <a:lnTo>
                    <a:pt x="2496" y="32722"/>
                  </a:lnTo>
                  <a:lnTo>
                    <a:pt x="49176" y="5823"/>
                  </a:lnTo>
                  <a:lnTo>
                    <a:pt x="50193" y="4992"/>
                  </a:lnTo>
                  <a:lnTo>
                    <a:pt x="51395" y="2958"/>
                  </a:lnTo>
                  <a:lnTo>
                    <a:pt x="51672" y="1664"/>
                  </a:lnTo>
                  <a:lnTo>
                    <a:pt x="51672" y="1109"/>
                  </a:lnTo>
                  <a:lnTo>
                    <a:pt x="51210" y="370"/>
                  </a:lnTo>
                  <a:lnTo>
                    <a:pt x="505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a:off x="7076400" y="-2657400"/>
              <a:ext cx="281950" cy="1019100"/>
            </a:xfrm>
            <a:custGeom>
              <a:rect b="b" l="l" r="r" t="t"/>
              <a:pathLst>
                <a:path extrusionOk="0" h="40764" w="11278">
                  <a:moveTo>
                    <a:pt x="925" y="0"/>
                  </a:moveTo>
                  <a:lnTo>
                    <a:pt x="555" y="740"/>
                  </a:lnTo>
                  <a:lnTo>
                    <a:pt x="93" y="2311"/>
                  </a:lnTo>
                  <a:lnTo>
                    <a:pt x="1" y="3050"/>
                  </a:lnTo>
                  <a:lnTo>
                    <a:pt x="1" y="33277"/>
                  </a:lnTo>
                  <a:lnTo>
                    <a:pt x="93" y="34109"/>
                  </a:lnTo>
                  <a:lnTo>
                    <a:pt x="555" y="35680"/>
                  </a:lnTo>
                  <a:lnTo>
                    <a:pt x="1387" y="37066"/>
                  </a:lnTo>
                  <a:lnTo>
                    <a:pt x="2404" y="38176"/>
                  </a:lnTo>
                  <a:lnTo>
                    <a:pt x="3144" y="38638"/>
                  </a:lnTo>
                  <a:lnTo>
                    <a:pt x="5639" y="40117"/>
                  </a:lnTo>
                  <a:lnTo>
                    <a:pt x="7026" y="40671"/>
                  </a:lnTo>
                  <a:lnTo>
                    <a:pt x="9891" y="40764"/>
                  </a:lnTo>
                  <a:lnTo>
                    <a:pt x="11278" y="40394"/>
                  </a:lnTo>
                  <a:lnTo>
                    <a:pt x="10723" y="40487"/>
                  </a:lnTo>
                  <a:lnTo>
                    <a:pt x="9891" y="40487"/>
                  </a:lnTo>
                  <a:lnTo>
                    <a:pt x="9152" y="39932"/>
                  </a:lnTo>
                  <a:lnTo>
                    <a:pt x="8782" y="38915"/>
                  </a:lnTo>
                  <a:lnTo>
                    <a:pt x="8782" y="38268"/>
                  </a:lnTo>
                  <a:lnTo>
                    <a:pt x="8782" y="8134"/>
                  </a:lnTo>
                  <a:lnTo>
                    <a:pt x="8782" y="7302"/>
                  </a:lnTo>
                  <a:lnTo>
                    <a:pt x="9244" y="5823"/>
                  </a:lnTo>
                  <a:lnTo>
                    <a:pt x="9614" y="5084"/>
                  </a:lnTo>
                  <a:lnTo>
                    <a:pt x="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p:nvPr/>
          </p:nvSpPr>
          <p:spPr>
            <a:xfrm>
              <a:off x="7099525" y="-3574825"/>
              <a:ext cx="1807125" cy="1044525"/>
            </a:xfrm>
            <a:custGeom>
              <a:rect b="b" l="l" r="r" t="t"/>
              <a:pathLst>
                <a:path extrusionOk="0" h="41781" w="72285">
                  <a:moveTo>
                    <a:pt x="72147" y="6141"/>
                  </a:moveTo>
                  <a:lnTo>
                    <a:pt x="72284" y="6656"/>
                  </a:lnTo>
                  <a:lnTo>
                    <a:pt x="72192" y="6194"/>
                  </a:lnTo>
                  <a:lnTo>
                    <a:pt x="72147" y="6141"/>
                  </a:lnTo>
                  <a:close/>
                  <a:moveTo>
                    <a:pt x="62856" y="0"/>
                  </a:moveTo>
                  <a:lnTo>
                    <a:pt x="61377" y="370"/>
                  </a:lnTo>
                  <a:lnTo>
                    <a:pt x="60545" y="647"/>
                  </a:lnTo>
                  <a:lnTo>
                    <a:pt x="2219" y="34479"/>
                  </a:lnTo>
                  <a:lnTo>
                    <a:pt x="1479" y="34848"/>
                  </a:lnTo>
                  <a:lnTo>
                    <a:pt x="462" y="36050"/>
                  </a:lnTo>
                  <a:lnTo>
                    <a:pt x="0" y="36697"/>
                  </a:lnTo>
                  <a:lnTo>
                    <a:pt x="8689" y="41781"/>
                  </a:lnTo>
                  <a:lnTo>
                    <a:pt x="9151" y="41134"/>
                  </a:lnTo>
                  <a:lnTo>
                    <a:pt x="10260" y="39932"/>
                  </a:lnTo>
                  <a:lnTo>
                    <a:pt x="10907" y="39470"/>
                  </a:lnTo>
                  <a:lnTo>
                    <a:pt x="69326" y="5731"/>
                  </a:lnTo>
                  <a:lnTo>
                    <a:pt x="69789" y="5454"/>
                  </a:lnTo>
                  <a:lnTo>
                    <a:pt x="70805" y="5269"/>
                  </a:lnTo>
                  <a:lnTo>
                    <a:pt x="71637" y="5546"/>
                  </a:lnTo>
                  <a:lnTo>
                    <a:pt x="72147" y="6141"/>
                  </a:lnTo>
                  <a:lnTo>
                    <a:pt x="71915" y="5269"/>
                  </a:lnTo>
                  <a:lnTo>
                    <a:pt x="70436" y="2958"/>
                  </a:lnTo>
                  <a:lnTo>
                    <a:pt x="69326" y="2126"/>
                  </a:lnTo>
                  <a:lnTo>
                    <a:pt x="66738" y="647"/>
                  </a:lnTo>
                  <a:lnTo>
                    <a:pt x="66091" y="370"/>
                  </a:lnTo>
                  <a:lnTo>
                    <a:pt x="644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p:nvPr/>
          </p:nvSpPr>
          <p:spPr>
            <a:xfrm>
              <a:off x="566675" y="1890375"/>
              <a:ext cx="540775" cy="1310300"/>
            </a:xfrm>
            <a:custGeom>
              <a:rect b="b" l="l" r="r" t="t"/>
              <a:pathLst>
                <a:path extrusionOk="0" h="52412" w="21631">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p:nvPr/>
          </p:nvSpPr>
          <p:spPr>
            <a:xfrm>
              <a:off x="566675" y="1890375"/>
              <a:ext cx="540775" cy="1310300"/>
            </a:xfrm>
            <a:custGeom>
              <a:rect b="b" l="l" r="r" t="t"/>
              <a:pathLst>
                <a:path extrusionOk="0" h="52412" w="21631">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5"/>
            <p:cNvSpPr/>
            <p:nvPr/>
          </p:nvSpPr>
          <p:spPr>
            <a:xfrm>
              <a:off x="566675" y="1890375"/>
              <a:ext cx="540775" cy="1310300"/>
            </a:xfrm>
            <a:custGeom>
              <a:rect b="b" l="l" r="r" t="t"/>
              <a:pathLst>
                <a:path extrusionOk="0" h="52412" w="21631">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5"/>
            <p:cNvSpPr/>
            <p:nvPr/>
          </p:nvSpPr>
          <p:spPr>
            <a:xfrm>
              <a:off x="562050" y="1878825"/>
              <a:ext cx="552325" cy="614725"/>
            </a:xfrm>
            <a:custGeom>
              <a:rect b="b" l="l" r="r" t="t"/>
              <a:pathLst>
                <a:path extrusionOk="0" h="24589" w="22093">
                  <a:moveTo>
                    <a:pt x="10261" y="1"/>
                  </a:moveTo>
                  <a:lnTo>
                    <a:pt x="9429" y="93"/>
                  </a:lnTo>
                  <a:lnTo>
                    <a:pt x="7765" y="1110"/>
                  </a:lnTo>
                  <a:lnTo>
                    <a:pt x="5362" y="3791"/>
                  </a:lnTo>
                  <a:lnTo>
                    <a:pt x="2681" y="8597"/>
                  </a:lnTo>
                  <a:lnTo>
                    <a:pt x="833" y="13127"/>
                  </a:lnTo>
                  <a:lnTo>
                    <a:pt x="278" y="14513"/>
                  </a:lnTo>
                  <a:lnTo>
                    <a:pt x="1" y="15992"/>
                  </a:lnTo>
                  <a:lnTo>
                    <a:pt x="93" y="20799"/>
                  </a:lnTo>
                  <a:lnTo>
                    <a:pt x="555" y="24126"/>
                  </a:lnTo>
                  <a:lnTo>
                    <a:pt x="740" y="24496"/>
                  </a:lnTo>
                  <a:lnTo>
                    <a:pt x="1110" y="24589"/>
                  </a:lnTo>
                  <a:lnTo>
                    <a:pt x="2404" y="24404"/>
                  </a:lnTo>
                  <a:lnTo>
                    <a:pt x="2774" y="24219"/>
                  </a:lnTo>
                  <a:lnTo>
                    <a:pt x="2774" y="23849"/>
                  </a:lnTo>
                  <a:lnTo>
                    <a:pt x="2404" y="20799"/>
                  </a:lnTo>
                  <a:lnTo>
                    <a:pt x="2219" y="16362"/>
                  </a:lnTo>
                  <a:lnTo>
                    <a:pt x="2496" y="15160"/>
                  </a:lnTo>
                  <a:lnTo>
                    <a:pt x="3236" y="13034"/>
                  </a:lnTo>
                  <a:lnTo>
                    <a:pt x="5269" y="8597"/>
                  </a:lnTo>
                  <a:lnTo>
                    <a:pt x="7488" y="4807"/>
                  </a:lnTo>
                  <a:lnTo>
                    <a:pt x="9059" y="2959"/>
                  </a:lnTo>
                  <a:lnTo>
                    <a:pt x="9984" y="2312"/>
                  </a:lnTo>
                  <a:lnTo>
                    <a:pt x="10261" y="2219"/>
                  </a:lnTo>
                  <a:lnTo>
                    <a:pt x="10723" y="2219"/>
                  </a:lnTo>
                  <a:lnTo>
                    <a:pt x="11648" y="2774"/>
                  </a:lnTo>
                  <a:lnTo>
                    <a:pt x="13404" y="4530"/>
                  </a:lnTo>
                  <a:lnTo>
                    <a:pt x="15992" y="8135"/>
                  </a:lnTo>
                  <a:lnTo>
                    <a:pt x="18303" y="12387"/>
                  </a:lnTo>
                  <a:lnTo>
                    <a:pt x="19227" y="14513"/>
                  </a:lnTo>
                  <a:lnTo>
                    <a:pt x="19597" y="15622"/>
                  </a:lnTo>
                  <a:lnTo>
                    <a:pt x="19782" y="20059"/>
                  </a:lnTo>
                  <a:lnTo>
                    <a:pt x="19689" y="23110"/>
                  </a:lnTo>
                  <a:lnTo>
                    <a:pt x="19689" y="23479"/>
                  </a:lnTo>
                  <a:lnTo>
                    <a:pt x="20059" y="23572"/>
                  </a:lnTo>
                  <a:lnTo>
                    <a:pt x="21353" y="23757"/>
                  </a:lnTo>
                  <a:lnTo>
                    <a:pt x="21723" y="23572"/>
                  </a:lnTo>
                  <a:lnTo>
                    <a:pt x="21908" y="23294"/>
                  </a:lnTo>
                  <a:lnTo>
                    <a:pt x="22093" y="19874"/>
                  </a:lnTo>
                  <a:lnTo>
                    <a:pt x="21815" y="15068"/>
                  </a:lnTo>
                  <a:lnTo>
                    <a:pt x="21353" y="13589"/>
                  </a:lnTo>
                  <a:lnTo>
                    <a:pt x="20799" y="12295"/>
                  </a:lnTo>
                  <a:lnTo>
                    <a:pt x="18580" y="8043"/>
                  </a:lnTo>
                  <a:lnTo>
                    <a:pt x="15437" y="3328"/>
                  </a:lnTo>
                  <a:lnTo>
                    <a:pt x="12757" y="833"/>
                  </a:lnTo>
                  <a:lnTo>
                    <a:pt x="110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35"/>
          <p:cNvSpPr/>
          <p:nvPr/>
        </p:nvSpPr>
        <p:spPr>
          <a:xfrm>
            <a:off x="6314150" y="2500875"/>
            <a:ext cx="22956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35"/>
          <p:cNvPicPr preferRelativeResize="0"/>
          <p:nvPr/>
        </p:nvPicPr>
        <p:blipFill>
          <a:blip r:embed="rId3">
            <a:alphaModFix/>
          </a:blip>
          <a:stretch>
            <a:fillRect/>
          </a:stretch>
        </p:blipFill>
        <p:spPr>
          <a:xfrm>
            <a:off x="4543950" y="1041075"/>
            <a:ext cx="4189251" cy="135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1000"/>
                                        <p:tgtEl>
                                          <p:spTgt spid="263"/>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4"/>
          <p:cNvSpPr txBox="1"/>
          <p:nvPr>
            <p:ph type="title"/>
          </p:nvPr>
        </p:nvSpPr>
        <p:spPr>
          <a:xfrm>
            <a:off x="264075" y="2194150"/>
            <a:ext cx="8520600" cy="139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54,500</a:t>
            </a:r>
            <a:endParaRPr/>
          </a:p>
        </p:txBody>
      </p:sp>
      <p:sp>
        <p:nvSpPr>
          <p:cNvPr id="615" name="Google Shape;615;p44"/>
          <p:cNvSpPr txBox="1"/>
          <p:nvPr>
            <p:ph type="title"/>
          </p:nvPr>
        </p:nvSpPr>
        <p:spPr>
          <a:xfrm>
            <a:off x="1253125" y="1583525"/>
            <a:ext cx="6787500" cy="5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PAZAR BÜYÜKLÜĞÜ</a:t>
            </a:r>
            <a:endParaRPr sz="3100"/>
          </a:p>
        </p:txBody>
      </p:sp>
      <p:pic>
        <p:nvPicPr>
          <p:cNvPr id="616" name="Google Shape;616;p44"/>
          <p:cNvPicPr preferRelativeResize="0"/>
          <p:nvPr/>
        </p:nvPicPr>
        <p:blipFill>
          <a:blip r:embed="rId3">
            <a:alphaModFix/>
          </a:blip>
          <a:stretch>
            <a:fillRect/>
          </a:stretch>
        </p:blipFill>
        <p:spPr>
          <a:xfrm>
            <a:off x="3043225" y="438150"/>
            <a:ext cx="3057525" cy="1085850"/>
          </a:xfrm>
          <a:prstGeom prst="rect">
            <a:avLst/>
          </a:prstGeom>
          <a:noFill/>
          <a:ln>
            <a:noFill/>
          </a:ln>
        </p:spPr>
      </p:pic>
      <p:sp>
        <p:nvSpPr>
          <p:cNvPr id="617" name="Google Shape;617;p44"/>
          <p:cNvSpPr txBox="1"/>
          <p:nvPr>
            <p:ph idx="4294967295" type="body"/>
          </p:nvPr>
        </p:nvSpPr>
        <p:spPr>
          <a:xfrm>
            <a:off x="1768788" y="3464575"/>
            <a:ext cx="5606400" cy="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Play mağazasındaki sağlık uygulaması sayısı*</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45"/>
          <p:cNvPicPr preferRelativeResize="0"/>
          <p:nvPr/>
        </p:nvPicPr>
        <p:blipFill>
          <a:blip r:embed="rId3">
            <a:alphaModFix/>
          </a:blip>
          <a:stretch>
            <a:fillRect/>
          </a:stretch>
        </p:blipFill>
        <p:spPr>
          <a:xfrm>
            <a:off x="2610513" y="1219900"/>
            <a:ext cx="3967675" cy="3981825"/>
          </a:xfrm>
          <a:prstGeom prst="rect">
            <a:avLst/>
          </a:prstGeom>
          <a:noFill/>
          <a:ln>
            <a:noFill/>
          </a:ln>
        </p:spPr>
      </p:pic>
      <p:sp>
        <p:nvSpPr>
          <p:cNvPr id="623" name="Google Shape;623;p45"/>
          <p:cNvSpPr txBox="1"/>
          <p:nvPr>
            <p:ph type="title"/>
          </p:nvPr>
        </p:nvSpPr>
        <p:spPr>
          <a:xfrm>
            <a:off x="1178250" y="411950"/>
            <a:ext cx="6787500" cy="55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PAZAR BÜYÜKLÜĞÜ</a:t>
            </a:r>
            <a:endParaRPr sz="3100"/>
          </a:p>
        </p:txBody>
      </p:sp>
      <p:sp>
        <p:nvSpPr>
          <p:cNvPr id="624" name="Google Shape;624;p45"/>
          <p:cNvSpPr/>
          <p:nvPr/>
        </p:nvSpPr>
        <p:spPr>
          <a:xfrm>
            <a:off x="3655488" y="1051570"/>
            <a:ext cx="1572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txBox="1"/>
          <p:nvPr/>
        </p:nvSpPr>
        <p:spPr>
          <a:xfrm>
            <a:off x="6847550" y="1725150"/>
            <a:ext cx="1638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2016 ve 2017 yılları</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Google Play ve Apple mağaza platformlarında yer alan sağlık uygulaması sayısı</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6"/>
          <p:cNvSpPr txBox="1"/>
          <p:nvPr>
            <p:ph idx="1" type="body"/>
          </p:nvPr>
        </p:nvSpPr>
        <p:spPr>
          <a:xfrm>
            <a:off x="1807500" y="3316250"/>
            <a:ext cx="5529000" cy="5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31" name="Google Shape;631;p46"/>
          <p:cNvPicPr preferRelativeResize="0"/>
          <p:nvPr/>
        </p:nvPicPr>
        <p:blipFill rotWithShape="1">
          <a:blip r:embed="rId3">
            <a:alphaModFix/>
          </a:blip>
          <a:srcRect b="2269" l="2115" r="7867" t="9422"/>
          <a:stretch/>
        </p:blipFill>
        <p:spPr>
          <a:xfrm>
            <a:off x="1701987" y="919300"/>
            <a:ext cx="5740024" cy="3872000"/>
          </a:xfrm>
          <a:prstGeom prst="rect">
            <a:avLst/>
          </a:prstGeom>
          <a:noFill/>
          <a:ln>
            <a:noFill/>
          </a:ln>
        </p:spPr>
      </p:pic>
      <p:sp>
        <p:nvSpPr>
          <p:cNvPr id="632" name="Google Shape;632;p46"/>
          <p:cNvSpPr txBox="1"/>
          <p:nvPr>
            <p:ph type="title"/>
          </p:nvPr>
        </p:nvSpPr>
        <p:spPr>
          <a:xfrm>
            <a:off x="1218300" y="205200"/>
            <a:ext cx="6974100" cy="55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KATEGORİLERİNE </a:t>
            </a:r>
            <a:r>
              <a:rPr lang="en" sz="2100"/>
              <a:t>GÖRE SAĞLIK UYGULAMALARI</a:t>
            </a:r>
            <a:endParaRPr sz="2100"/>
          </a:p>
        </p:txBody>
      </p:sp>
      <p:sp>
        <p:nvSpPr>
          <p:cNvPr id="633" name="Google Shape;633;p46"/>
          <p:cNvSpPr/>
          <p:nvPr/>
        </p:nvSpPr>
        <p:spPr>
          <a:xfrm>
            <a:off x="3085121" y="676500"/>
            <a:ext cx="2610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7"/>
          <p:cNvSpPr txBox="1"/>
          <p:nvPr>
            <p:ph type="title"/>
          </p:nvPr>
        </p:nvSpPr>
        <p:spPr>
          <a:xfrm>
            <a:off x="1084950" y="348075"/>
            <a:ext cx="6974100" cy="55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BEKLENEN </a:t>
            </a:r>
            <a:r>
              <a:rPr lang="en" sz="3100"/>
              <a:t>SEKTÖR BÜYÜMESİ</a:t>
            </a:r>
            <a:endParaRPr sz="3100"/>
          </a:p>
        </p:txBody>
      </p:sp>
      <p:pic>
        <p:nvPicPr>
          <p:cNvPr id="639" name="Google Shape;639;p47"/>
          <p:cNvPicPr preferRelativeResize="0"/>
          <p:nvPr/>
        </p:nvPicPr>
        <p:blipFill rotWithShape="1">
          <a:blip r:embed="rId3">
            <a:alphaModFix/>
          </a:blip>
          <a:srcRect b="0" l="0" r="0" t="15690"/>
          <a:stretch/>
        </p:blipFill>
        <p:spPr>
          <a:xfrm>
            <a:off x="1400175" y="1207575"/>
            <a:ext cx="5777125" cy="3125525"/>
          </a:xfrm>
          <a:prstGeom prst="rect">
            <a:avLst/>
          </a:prstGeom>
          <a:noFill/>
          <a:ln>
            <a:noFill/>
          </a:ln>
        </p:spPr>
      </p:pic>
      <p:sp>
        <p:nvSpPr>
          <p:cNvPr id="640" name="Google Shape;640;p47"/>
          <p:cNvSpPr/>
          <p:nvPr/>
        </p:nvSpPr>
        <p:spPr>
          <a:xfrm>
            <a:off x="3655488" y="1051570"/>
            <a:ext cx="1572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1" name="Google Shape;641;p47"/>
          <p:cNvCxnSpPr/>
          <p:nvPr/>
        </p:nvCxnSpPr>
        <p:spPr>
          <a:xfrm flipH="1" rot="10800000">
            <a:off x="2104100" y="1788100"/>
            <a:ext cx="4981500" cy="1190700"/>
          </a:xfrm>
          <a:prstGeom prst="straightConnector1">
            <a:avLst/>
          </a:prstGeom>
          <a:noFill/>
          <a:ln cap="flat" cmpd="sng" w="38100">
            <a:solidFill>
              <a:srgbClr val="9B26B6"/>
            </a:solidFill>
            <a:prstDash val="solid"/>
            <a:round/>
            <a:headEnd len="med" w="med"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8"/>
          <p:cNvSpPr txBox="1"/>
          <p:nvPr>
            <p:ph type="title"/>
          </p:nvPr>
        </p:nvSpPr>
        <p:spPr>
          <a:xfrm>
            <a:off x="2117400" y="2574751"/>
            <a:ext cx="4909200" cy="11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312,000,000 $</a:t>
            </a:r>
            <a:endParaRPr sz="4800"/>
          </a:p>
        </p:txBody>
      </p:sp>
      <p:sp>
        <p:nvSpPr>
          <p:cNvPr id="647" name="Google Shape;647;p48"/>
          <p:cNvSpPr txBox="1"/>
          <p:nvPr/>
        </p:nvSpPr>
        <p:spPr>
          <a:xfrm>
            <a:off x="2800350" y="2106750"/>
            <a:ext cx="354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1B5F7E"/>
                </a:solidFill>
                <a:latin typeface="Montserrat"/>
                <a:ea typeface="Montserrat"/>
                <a:cs typeface="Montserrat"/>
                <a:sym typeface="Montserrat"/>
              </a:rPr>
              <a:t>2027 için beklenen pazar büyüklüğü:</a:t>
            </a:r>
            <a:endParaRPr>
              <a:solidFill>
                <a:srgbClr val="1B5F7E"/>
              </a:solidFill>
              <a:latin typeface="Montserrat"/>
              <a:ea typeface="Montserrat"/>
              <a:cs typeface="Montserrat"/>
              <a:sym typeface="Montserrat"/>
            </a:endParaRPr>
          </a:p>
        </p:txBody>
      </p:sp>
      <p:sp>
        <p:nvSpPr>
          <p:cNvPr id="648" name="Google Shape;648;p48"/>
          <p:cNvSpPr txBox="1"/>
          <p:nvPr>
            <p:ph type="title"/>
          </p:nvPr>
        </p:nvSpPr>
        <p:spPr>
          <a:xfrm>
            <a:off x="1084950" y="548100"/>
            <a:ext cx="6974100" cy="55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BEKLENEN </a:t>
            </a:r>
            <a:r>
              <a:rPr lang="en" sz="3100"/>
              <a:t>SEKTÖR BÜYÜMESİ</a:t>
            </a:r>
            <a:endParaRPr sz="3100"/>
          </a:p>
        </p:txBody>
      </p:sp>
      <p:sp>
        <p:nvSpPr>
          <p:cNvPr id="649" name="Google Shape;649;p48"/>
          <p:cNvSpPr/>
          <p:nvPr/>
        </p:nvSpPr>
        <p:spPr>
          <a:xfrm>
            <a:off x="3785538" y="1270645"/>
            <a:ext cx="1572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48"/>
          <p:cNvGrpSpPr/>
          <p:nvPr/>
        </p:nvGrpSpPr>
        <p:grpSpPr>
          <a:xfrm>
            <a:off x="6125441" y="2893793"/>
            <a:ext cx="1884660" cy="1698256"/>
            <a:chOff x="1314450" y="759075"/>
            <a:chExt cx="4963550" cy="4472625"/>
          </a:xfrm>
        </p:grpSpPr>
        <p:sp>
          <p:nvSpPr>
            <p:cNvPr id="651" name="Google Shape;651;p48"/>
            <p:cNvSpPr/>
            <p:nvPr/>
          </p:nvSpPr>
          <p:spPr>
            <a:xfrm>
              <a:off x="1314450" y="2364625"/>
              <a:ext cx="4963550" cy="2867075"/>
            </a:xfrm>
            <a:custGeom>
              <a:rect b="b" l="l" r="r" t="t"/>
              <a:pathLst>
                <a:path extrusionOk="0" h="114683" w="198542">
                  <a:moveTo>
                    <a:pt x="99271" y="1"/>
                  </a:moveTo>
                  <a:cubicBezTo>
                    <a:pt x="44432" y="1"/>
                    <a:pt x="0" y="25686"/>
                    <a:pt x="0" y="57342"/>
                  </a:cubicBezTo>
                  <a:cubicBezTo>
                    <a:pt x="0" y="88998"/>
                    <a:pt x="44432" y="114683"/>
                    <a:pt x="99271" y="114683"/>
                  </a:cubicBezTo>
                  <a:cubicBezTo>
                    <a:pt x="154110" y="114683"/>
                    <a:pt x="198542" y="88998"/>
                    <a:pt x="198542" y="57342"/>
                  </a:cubicBezTo>
                  <a:cubicBezTo>
                    <a:pt x="198542" y="25686"/>
                    <a:pt x="154110" y="1"/>
                    <a:pt x="99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8"/>
            <p:cNvSpPr/>
            <p:nvPr/>
          </p:nvSpPr>
          <p:spPr>
            <a:xfrm>
              <a:off x="1811475" y="3098275"/>
              <a:ext cx="3435800" cy="1981650"/>
            </a:xfrm>
            <a:custGeom>
              <a:rect b="b" l="l" r="r" t="t"/>
              <a:pathLst>
                <a:path extrusionOk="0" h="79266" w="137432">
                  <a:moveTo>
                    <a:pt x="87475" y="1"/>
                  </a:moveTo>
                  <a:cubicBezTo>
                    <a:pt x="87204" y="1"/>
                    <a:pt x="86929" y="59"/>
                    <a:pt x="86662" y="176"/>
                  </a:cubicBezTo>
                  <a:lnTo>
                    <a:pt x="367" y="50012"/>
                  </a:lnTo>
                  <a:cubicBezTo>
                    <a:pt x="134" y="50078"/>
                    <a:pt x="0" y="50379"/>
                    <a:pt x="100" y="50645"/>
                  </a:cubicBezTo>
                  <a:cubicBezTo>
                    <a:pt x="134" y="50746"/>
                    <a:pt x="267" y="50879"/>
                    <a:pt x="367" y="50912"/>
                  </a:cubicBezTo>
                  <a:lnTo>
                    <a:pt x="49169" y="79066"/>
                  </a:lnTo>
                  <a:cubicBezTo>
                    <a:pt x="49419" y="79199"/>
                    <a:pt x="49686" y="79266"/>
                    <a:pt x="49961" y="79266"/>
                  </a:cubicBezTo>
                  <a:cubicBezTo>
                    <a:pt x="50236" y="79266"/>
                    <a:pt x="50519" y="79199"/>
                    <a:pt x="50803" y="79066"/>
                  </a:cubicBezTo>
                  <a:lnTo>
                    <a:pt x="137065" y="29230"/>
                  </a:lnTo>
                  <a:cubicBezTo>
                    <a:pt x="137298" y="29163"/>
                    <a:pt x="137432" y="28863"/>
                    <a:pt x="137365" y="28630"/>
                  </a:cubicBezTo>
                  <a:cubicBezTo>
                    <a:pt x="137298" y="28496"/>
                    <a:pt x="137198" y="28363"/>
                    <a:pt x="137065" y="28330"/>
                  </a:cubicBezTo>
                  <a:lnTo>
                    <a:pt x="88263" y="176"/>
                  </a:lnTo>
                  <a:cubicBezTo>
                    <a:pt x="88013" y="59"/>
                    <a:pt x="87746" y="1"/>
                    <a:pt x="874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8"/>
            <p:cNvSpPr/>
            <p:nvPr/>
          </p:nvSpPr>
          <p:spPr>
            <a:xfrm>
              <a:off x="4535075" y="3954100"/>
              <a:ext cx="1330150" cy="769750"/>
            </a:xfrm>
            <a:custGeom>
              <a:rect b="b" l="l" r="r" t="t"/>
              <a:pathLst>
                <a:path extrusionOk="0" h="30790" w="53206">
                  <a:moveTo>
                    <a:pt x="26620" y="1"/>
                  </a:moveTo>
                  <a:cubicBezTo>
                    <a:pt x="11909" y="1"/>
                    <a:pt x="1" y="6906"/>
                    <a:pt x="1" y="15378"/>
                  </a:cubicBezTo>
                  <a:cubicBezTo>
                    <a:pt x="1" y="23885"/>
                    <a:pt x="11909" y="30789"/>
                    <a:pt x="26620" y="30789"/>
                  </a:cubicBezTo>
                  <a:cubicBezTo>
                    <a:pt x="41297" y="30789"/>
                    <a:pt x="53205" y="23885"/>
                    <a:pt x="53205" y="15378"/>
                  </a:cubicBezTo>
                  <a:cubicBezTo>
                    <a:pt x="53205" y="6906"/>
                    <a:pt x="41297" y="1"/>
                    <a:pt x="26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8"/>
            <p:cNvSpPr/>
            <p:nvPr/>
          </p:nvSpPr>
          <p:spPr>
            <a:xfrm>
              <a:off x="1966575" y="1971025"/>
              <a:ext cx="2922950" cy="1687050"/>
            </a:xfrm>
            <a:custGeom>
              <a:rect b="b" l="l" r="r" t="t"/>
              <a:pathLst>
                <a:path extrusionOk="0" h="67482" w="116918">
                  <a:moveTo>
                    <a:pt x="73153" y="0"/>
                  </a:moveTo>
                  <a:lnTo>
                    <a:pt x="1" y="42231"/>
                  </a:lnTo>
                  <a:lnTo>
                    <a:pt x="43798" y="67482"/>
                  </a:lnTo>
                  <a:lnTo>
                    <a:pt x="116917" y="25285"/>
                  </a:lnTo>
                  <a:lnTo>
                    <a:pt x="731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8"/>
            <p:cNvSpPr/>
            <p:nvPr/>
          </p:nvSpPr>
          <p:spPr>
            <a:xfrm>
              <a:off x="1966575" y="3026775"/>
              <a:ext cx="1094975" cy="1896375"/>
            </a:xfrm>
            <a:custGeom>
              <a:rect b="b" l="l" r="r" t="t"/>
              <a:pathLst>
                <a:path extrusionOk="0" h="75855" w="43799">
                  <a:moveTo>
                    <a:pt x="1" y="1"/>
                  </a:moveTo>
                  <a:lnTo>
                    <a:pt x="1" y="50537"/>
                  </a:lnTo>
                  <a:lnTo>
                    <a:pt x="2336" y="51871"/>
                  </a:lnTo>
                  <a:lnTo>
                    <a:pt x="2336" y="17313"/>
                  </a:lnTo>
                  <a:lnTo>
                    <a:pt x="41497" y="39896"/>
                  </a:lnTo>
                  <a:lnTo>
                    <a:pt x="41497" y="74521"/>
                  </a:lnTo>
                  <a:lnTo>
                    <a:pt x="43798" y="75855"/>
                  </a:lnTo>
                  <a:lnTo>
                    <a:pt x="43798" y="2525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8"/>
            <p:cNvSpPr/>
            <p:nvPr/>
          </p:nvSpPr>
          <p:spPr>
            <a:xfrm>
              <a:off x="2024950" y="3459575"/>
              <a:ext cx="57575" cy="863975"/>
            </a:xfrm>
            <a:custGeom>
              <a:rect b="b" l="l" r="r" t="t"/>
              <a:pathLst>
                <a:path extrusionOk="0" h="34559" w="2303">
                  <a:moveTo>
                    <a:pt x="1" y="1"/>
                  </a:moveTo>
                  <a:lnTo>
                    <a:pt x="1" y="34559"/>
                  </a:lnTo>
                  <a:lnTo>
                    <a:pt x="2302" y="33225"/>
                  </a:lnTo>
                  <a:lnTo>
                    <a:pt x="2302" y="126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8"/>
            <p:cNvSpPr/>
            <p:nvPr/>
          </p:nvSpPr>
          <p:spPr>
            <a:xfrm>
              <a:off x="3061525" y="2603150"/>
              <a:ext cx="1828000" cy="2320000"/>
            </a:xfrm>
            <a:custGeom>
              <a:rect b="b" l="l" r="r" t="t"/>
              <a:pathLst>
                <a:path extrusionOk="0" h="92800" w="73120">
                  <a:moveTo>
                    <a:pt x="73119" y="0"/>
                  </a:moveTo>
                  <a:lnTo>
                    <a:pt x="0" y="42197"/>
                  </a:lnTo>
                  <a:lnTo>
                    <a:pt x="0" y="92800"/>
                  </a:lnTo>
                  <a:lnTo>
                    <a:pt x="2335" y="91466"/>
                  </a:lnTo>
                  <a:lnTo>
                    <a:pt x="2335" y="56841"/>
                  </a:lnTo>
                  <a:lnTo>
                    <a:pt x="70851" y="17312"/>
                  </a:lnTo>
                  <a:lnTo>
                    <a:pt x="70851" y="51871"/>
                  </a:lnTo>
                  <a:lnTo>
                    <a:pt x="73119" y="50536"/>
                  </a:lnTo>
                  <a:lnTo>
                    <a:pt x="731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8"/>
            <p:cNvSpPr/>
            <p:nvPr/>
          </p:nvSpPr>
          <p:spPr>
            <a:xfrm>
              <a:off x="4775250" y="3035950"/>
              <a:ext cx="57575" cy="863975"/>
            </a:xfrm>
            <a:custGeom>
              <a:rect b="b" l="l" r="r" t="t"/>
              <a:pathLst>
                <a:path extrusionOk="0" h="34559" w="2303">
                  <a:moveTo>
                    <a:pt x="2302" y="0"/>
                  </a:moveTo>
                  <a:lnTo>
                    <a:pt x="0" y="1335"/>
                  </a:lnTo>
                  <a:lnTo>
                    <a:pt x="0" y="33224"/>
                  </a:lnTo>
                  <a:lnTo>
                    <a:pt x="2302" y="34559"/>
                  </a:lnTo>
                  <a:lnTo>
                    <a:pt x="23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8"/>
            <p:cNvSpPr/>
            <p:nvPr/>
          </p:nvSpPr>
          <p:spPr>
            <a:xfrm>
              <a:off x="2148375" y="2839975"/>
              <a:ext cx="731375" cy="420950"/>
            </a:xfrm>
            <a:custGeom>
              <a:rect b="b" l="l" r="r" t="t"/>
              <a:pathLst>
                <a:path extrusionOk="0" h="16838" w="29255">
                  <a:moveTo>
                    <a:pt x="12509" y="1"/>
                  </a:moveTo>
                  <a:cubicBezTo>
                    <a:pt x="12351" y="1"/>
                    <a:pt x="12192" y="34"/>
                    <a:pt x="12042" y="101"/>
                  </a:cubicBezTo>
                  <a:lnTo>
                    <a:pt x="201" y="6939"/>
                  </a:lnTo>
                  <a:cubicBezTo>
                    <a:pt x="0" y="7039"/>
                    <a:pt x="0" y="7272"/>
                    <a:pt x="234" y="7406"/>
                  </a:cubicBezTo>
                  <a:lnTo>
                    <a:pt x="16312" y="16712"/>
                  </a:lnTo>
                  <a:cubicBezTo>
                    <a:pt x="16445" y="16796"/>
                    <a:pt x="16596" y="16838"/>
                    <a:pt x="16750" y="16838"/>
                  </a:cubicBezTo>
                  <a:cubicBezTo>
                    <a:pt x="16904" y="16838"/>
                    <a:pt x="17063" y="16796"/>
                    <a:pt x="17213" y="16712"/>
                  </a:cubicBezTo>
                  <a:lnTo>
                    <a:pt x="29054" y="9874"/>
                  </a:lnTo>
                  <a:cubicBezTo>
                    <a:pt x="29188" y="9841"/>
                    <a:pt x="29255" y="9674"/>
                    <a:pt x="29221" y="9541"/>
                  </a:cubicBezTo>
                  <a:cubicBezTo>
                    <a:pt x="29188" y="9474"/>
                    <a:pt x="29155" y="9441"/>
                    <a:pt x="29054" y="9374"/>
                  </a:cubicBezTo>
                  <a:lnTo>
                    <a:pt x="12976" y="101"/>
                  </a:lnTo>
                  <a:cubicBezTo>
                    <a:pt x="12826" y="34"/>
                    <a:pt x="12668" y="1"/>
                    <a:pt x="125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8"/>
            <p:cNvSpPr/>
            <p:nvPr/>
          </p:nvSpPr>
          <p:spPr>
            <a:xfrm>
              <a:off x="2148375" y="2880000"/>
              <a:ext cx="732200" cy="422625"/>
            </a:xfrm>
            <a:custGeom>
              <a:rect b="b" l="l" r="r" t="t"/>
              <a:pathLst>
                <a:path extrusionOk="0" h="16905" w="29288">
                  <a:moveTo>
                    <a:pt x="12509" y="1"/>
                  </a:moveTo>
                  <a:cubicBezTo>
                    <a:pt x="12351" y="1"/>
                    <a:pt x="12192" y="34"/>
                    <a:pt x="12042" y="101"/>
                  </a:cubicBezTo>
                  <a:lnTo>
                    <a:pt x="201" y="6939"/>
                  </a:lnTo>
                  <a:cubicBezTo>
                    <a:pt x="67" y="7006"/>
                    <a:pt x="0" y="7139"/>
                    <a:pt x="34" y="7306"/>
                  </a:cubicBezTo>
                  <a:cubicBezTo>
                    <a:pt x="67" y="7406"/>
                    <a:pt x="167" y="7439"/>
                    <a:pt x="234" y="7473"/>
                  </a:cubicBezTo>
                  <a:lnTo>
                    <a:pt x="16312" y="16779"/>
                  </a:lnTo>
                  <a:cubicBezTo>
                    <a:pt x="16445" y="16863"/>
                    <a:pt x="16596" y="16904"/>
                    <a:pt x="16750" y="16904"/>
                  </a:cubicBezTo>
                  <a:cubicBezTo>
                    <a:pt x="16904" y="16904"/>
                    <a:pt x="17063" y="16863"/>
                    <a:pt x="17213" y="16779"/>
                  </a:cubicBezTo>
                  <a:lnTo>
                    <a:pt x="29054" y="9941"/>
                  </a:lnTo>
                  <a:cubicBezTo>
                    <a:pt x="29288" y="9774"/>
                    <a:pt x="29288" y="9574"/>
                    <a:pt x="29054" y="9441"/>
                  </a:cubicBezTo>
                  <a:lnTo>
                    <a:pt x="12976" y="101"/>
                  </a:lnTo>
                  <a:cubicBezTo>
                    <a:pt x="12826" y="34"/>
                    <a:pt x="12668" y="1"/>
                    <a:pt x="125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8"/>
            <p:cNvSpPr/>
            <p:nvPr/>
          </p:nvSpPr>
          <p:spPr>
            <a:xfrm>
              <a:off x="2148375" y="2866650"/>
              <a:ext cx="732200" cy="422625"/>
            </a:xfrm>
            <a:custGeom>
              <a:rect b="b" l="l" r="r" t="t"/>
              <a:pathLst>
                <a:path extrusionOk="0" h="16905" w="29288">
                  <a:moveTo>
                    <a:pt x="12509" y="1"/>
                  </a:moveTo>
                  <a:cubicBezTo>
                    <a:pt x="12351" y="1"/>
                    <a:pt x="12192" y="34"/>
                    <a:pt x="12042" y="101"/>
                  </a:cubicBezTo>
                  <a:lnTo>
                    <a:pt x="201" y="6939"/>
                  </a:lnTo>
                  <a:cubicBezTo>
                    <a:pt x="67" y="6973"/>
                    <a:pt x="0" y="7139"/>
                    <a:pt x="34" y="7306"/>
                  </a:cubicBezTo>
                  <a:cubicBezTo>
                    <a:pt x="67" y="7406"/>
                    <a:pt x="167" y="7440"/>
                    <a:pt x="234" y="7473"/>
                  </a:cubicBezTo>
                  <a:lnTo>
                    <a:pt x="16312" y="16780"/>
                  </a:lnTo>
                  <a:cubicBezTo>
                    <a:pt x="16445" y="16863"/>
                    <a:pt x="16596" y="16905"/>
                    <a:pt x="16750" y="16905"/>
                  </a:cubicBezTo>
                  <a:cubicBezTo>
                    <a:pt x="16904" y="16905"/>
                    <a:pt x="17063" y="16863"/>
                    <a:pt x="17213" y="16780"/>
                  </a:cubicBezTo>
                  <a:lnTo>
                    <a:pt x="29054" y="9941"/>
                  </a:lnTo>
                  <a:cubicBezTo>
                    <a:pt x="29288" y="9775"/>
                    <a:pt x="29288" y="9574"/>
                    <a:pt x="29054" y="9441"/>
                  </a:cubicBezTo>
                  <a:lnTo>
                    <a:pt x="12976" y="101"/>
                  </a:lnTo>
                  <a:cubicBezTo>
                    <a:pt x="12826" y="34"/>
                    <a:pt x="12668" y="1"/>
                    <a:pt x="125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8"/>
            <p:cNvSpPr/>
            <p:nvPr/>
          </p:nvSpPr>
          <p:spPr>
            <a:xfrm>
              <a:off x="2168375" y="2866650"/>
              <a:ext cx="690525" cy="391975"/>
            </a:xfrm>
            <a:custGeom>
              <a:rect b="b" l="l" r="r" t="t"/>
              <a:pathLst>
                <a:path extrusionOk="0" h="15679" w="27621">
                  <a:moveTo>
                    <a:pt x="11709" y="1"/>
                  </a:moveTo>
                  <a:cubicBezTo>
                    <a:pt x="11551" y="1"/>
                    <a:pt x="11392" y="34"/>
                    <a:pt x="11242" y="101"/>
                  </a:cubicBezTo>
                  <a:lnTo>
                    <a:pt x="1" y="6606"/>
                  </a:lnTo>
                  <a:lnTo>
                    <a:pt x="15445" y="15579"/>
                  </a:lnTo>
                  <a:cubicBezTo>
                    <a:pt x="15595" y="15645"/>
                    <a:pt x="15754" y="15679"/>
                    <a:pt x="15912" y="15679"/>
                  </a:cubicBezTo>
                  <a:cubicBezTo>
                    <a:pt x="16071" y="15679"/>
                    <a:pt x="16229" y="15645"/>
                    <a:pt x="16379" y="15579"/>
                  </a:cubicBezTo>
                  <a:lnTo>
                    <a:pt x="27621" y="9074"/>
                  </a:lnTo>
                  <a:lnTo>
                    <a:pt x="12176" y="101"/>
                  </a:lnTo>
                  <a:cubicBezTo>
                    <a:pt x="12026" y="34"/>
                    <a:pt x="11868" y="1"/>
                    <a:pt x="11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8"/>
            <p:cNvSpPr/>
            <p:nvPr/>
          </p:nvSpPr>
          <p:spPr>
            <a:xfrm>
              <a:off x="2148375" y="2825175"/>
              <a:ext cx="731375" cy="423250"/>
            </a:xfrm>
            <a:custGeom>
              <a:rect b="b" l="l" r="r" t="t"/>
              <a:pathLst>
                <a:path extrusionOk="0" h="16930" w="29255">
                  <a:moveTo>
                    <a:pt x="12509" y="0"/>
                  </a:moveTo>
                  <a:cubicBezTo>
                    <a:pt x="12351" y="0"/>
                    <a:pt x="12192" y="42"/>
                    <a:pt x="12042" y="126"/>
                  </a:cubicBezTo>
                  <a:lnTo>
                    <a:pt x="201" y="6964"/>
                  </a:lnTo>
                  <a:cubicBezTo>
                    <a:pt x="67" y="7030"/>
                    <a:pt x="0" y="7164"/>
                    <a:pt x="34" y="7331"/>
                  </a:cubicBezTo>
                  <a:cubicBezTo>
                    <a:pt x="67" y="7397"/>
                    <a:pt x="167" y="7464"/>
                    <a:pt x="234" y="7531"/>
                  </a:cubicBezTo>
                  <a:lnTo>
                    <a:pt x="16312" y="16804"/>
                  </a:lnTo>
                  <a:cubicBezTo>
                    <a:pt x="16445" y="16888"/>
                    <a:pt x="16596" y="16929"/>
                    <a:pt x="16750" y="16929"/>
                  </a:cubicBezTo>
                  <a:cubicBezTo>
                    <a:pt x="16904" y="16929"/>
                    <a:pt x="17063" y="16888"/>
                    <a:pt x="17213" y="16804"/>
                  </a:cubicBezTo>
                  <a:lnTo>
                    <a:pt x="29054" y="9966"/>
                  </a:lnTo>
                  <a:cubicBezTo>
                    <a:pt x="29188" y="9933"/>
                    <a:pt x="29255" y="9766"/>
                    <a:pt x="29221" y="9599"/>
                  </a:cubicBezTo>
                  <a:cubicBezTo>
                    <a:pt x="29188" y="9532"/>
                    <a:pt x="29155" y="9466"/>
                    <a:pt x="29054" y="9432"/>
                  </a:cubicBezTo>
                  <a:lnTo>
                    <a:pt x="12976" y="126"/>
                  </a:lnTo>
                  <a:cubicBezTo>
                    <a:pt x="12826" y="42"/>
                    <a:pt x="12668" y="0"/>
                    <a:pt x="125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8"/>
            <p:cNvSpPr/>
            <p:nvPr/>
          </p:nvSpPr>
          <p:spPr>
            <a:xfrm>
              <a:off x="2602025" y="2394875"/>
              <a:ext cx="959050" cy="553325"/>
            </a:xfrm>
            <a:custGeom>
              <a:rect b="b" l="l" r="r" t="t"/>
              <a:pathLst>
                <a:path extrusionOk="0" h="22133" w="38362">
                  <a:moveTo>
                    <a:pt x="28888" y="0"/>
                  </a:moveTo>
                  <a:cubicBezTo>
                    <a:pt x="28705" y="0"/>
                    <a:pt x="28521" y="42"/>
                    <a:pt x="28354" y="125"/>
                  </a:cubicBezTo>
                  <a:lnTo>
                    <a:pt x="234" y="16337"/>
                  </a:lnTo>
                  <a:cubicBezTo>
                    <a:pt x="67" y="16403"/>
                    <a:pt x="1" y="16604"/>
                    <a:pt x="34" y="16770"/>
                  </a:cubicBezTo>
                  <a:cubicBezTo>
                    <a:pt x="67" y="16837"/>
                    <a:pt x="167" y="16937"/>
                    <a:pt x="234" y="16971"/>
                  </a:cubicBezTo>
                  <a:lnTo>
                    <a:pt x="8940" y="22008"/>
                  </a:lnTo>
                  <a:cubicBezTo>
                    <a:pt x="9107" y="22091"/>
                    <a:pt x="9299" y="22133"/>
                    <a:pt x="9491" y="22133"/>
                  </a:cubicBezTo>
                  <a:cubicBezTo>
                    <a:pt x="9683" y="22133"/>
                    <a:pt x="9874" y="22091"/>
                    <a:pt x="10041" y="22008"/>
                  </a:cubicBezTo>
                  <a:lnTo>
                    <a:pt x="38095" y="5796"/>
                  </a:lnTo>
                  <a:cubicBezTo>
                    <a:pt x="38261" y="5763"/>
                    <a:pt x="38361" y="5562"/>
                    <a:pt x="38295" y="5396"/>
                  </a:cubicBezTo>
                  <a:cubicBezTo>
                    <a:pt x="38261" y="5296"/>
                    <a:pt x="38195" y="5195"/>
                    <a:pt x="38095" y="5162"/>
                  </a:cubicBezTo>
                  <a:lnTo>
                    <a:pt x="29422" y="125"/>
                  </a:lnTo>
                  <a:cubicBezTo>
                    <a:pt x="29255" y="42"/>
                    <a:pt x="29071" y="0"/>
                    <a:pt x="28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8"/>
            <p:cNvSpPr/>
            <p:nvPr/>
          </p:nvSpPr>
          <p:spPr>
            <a:xfrm>
              <a:off x="2615375" y="2389025"/>
              <a:ext cx="893150" cy="540825"/>
            </a:xfrm>
            <a:custGeom>
              <a:rect b="b" l="l" r="r" t="t"/>
              <a:pathLst>
                <a:path extrusionOk="0" h="21633" w="35726">
                  <a:moveTo>
                    <a:pt x="26740" y="1"/>
                  </a:moveTo>
                  <a:cubicBezTo>
                    <a:pt x="26569" y="1"/>
                    <a:pt x="26403" y="42"/>
                    <a:pt x="26252" y="126"/>
                  </a:cubicBezTo>
                  <a:lnTo>
                    <a:pt x="501" y="15003"/>
                  </a:lnTo>
                  <a:cubicBezTo>
                    <a:pt x="201" y="15170"/>
                    <a:pt x="34" y="15503"/>
                    <a:pt x="0" y="15837"/>
                  </a:cubicBezTo>
                  <a:lnTo>
                    <a:pt x="0" y="16037"/>
                  </a:lnTo>
                  <a:cubicBezTo>
                    <a:pt x="34" y="16371"/>
                    <a:pt x="201" y="16704"/>
                    <a:pt x="501" y="16904"/>
                  </a:cubicBezTo>
                  <a:lnTo>
                    <a:pt x="8440" y="21508"/>
                  </a:lnTo>
                  <a:cubicBezTo>
                    <a:pt x="8607" y="21591"/>
                    <a:pt x="8790" y="21633"/>
                    <a:pt x="8965" y="21633"/>
                  </a:cubicBezTo>
                  <a:cubicBezTo>
                    <a:pt x="9140" y="21633"/>
                    <a:pt x="9307" y="21591"/>
                    <a:pt x="9440" y="21508"/>
                  </a:cubicBezTo>
                  <a:lnTo>
                    <a:pt x="35226" y="6630"/>
                  </a:lnTo>
                  <a:cubicBezTo>
                    <a:pt x="35526" y="6464"/>
                    <a:pt x="35693" y="6130"/>
                    <a:pt x="35726" y="5796"/>
                  </a:cubicBezTo>
                  <a:lnTo>
                    <a:pt x="35726" y="5563"/>
                  </a:lnTo>
                  <a:cubicBezTo>
                    <a:pt x="35693" y="5229"/>
                    <a:pt x="35526" y="4896"/>
                    <a:pt x="35226" y="4729"/>
                  </a:cubicBezTo>
                  <a:lnTo>
                    <a:pt x="27253" y="126"/>
                  </a:lnTo>
                  <a:cubicBezTo>
                    <a:pt x="27086" y="42"/>
                    <a:pt x="26911" y="1"/>
                    <a:pt x="267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8"/>
            <p:cNvSpPr/>
            <p:nvPr/>
          </p:nvSpPr>
          <p:spPr>
            <a:xfrm>
              <a:off x="2620375" y="2389025"/>
              <a:ext cx="882325" cy="507475"/>
            </a:xfrm>
            <a:custGeom>
              <a:rect b="b" l="l" r="r" t="t"/>
              <a:pathLst>
                <a:path extrusionOk="0" h="20299" w="35293">
                  <a:moveTo>
                    <a:pt x="26532" y="1"/>
                  </a:moveTo>
                  <a:cubicBezTo>
                    <a:pt x="26361" y="1"/>
                    <a:pt x="26186" y="42"/>
                    <a:pt x="26019" y="126"/>
                  </a:cubicBezTo>
                  <a:lnTo>
                    <a:pt x="267" y="15003"/>
                  </a:lnTo>
                  <a:cubicBezTo>
                    <a:pt x="101" y="15036"/>
                    <a:pt x="1" y="15236"/>
                    <a:pt x="101" y="15370"/>
                  </a:cubicBezTo>
                  <a:cubicBezTo>
                    <a:pt x="134" y="15470"/>
                    <a:pt x="201" y="15537"/>
                    <a:pt x="301" y="15537"/>
                  </a:cubicBezTo>
                  <a:lnTo>
                    <a:pt x="8273" y="20173"/>
                  </a:lnTo>
                  <a:cubicBezTo>
                    <a:pt x="8407" y="20257"/>
                    <a:pt x="8573" y="20298"/>
                    <a:pt x="8748" y="20298"/>
                  </a:cubicBezTo>
                  <a:cubicBezTo>
                    <a:pt x="8924" y="20298"/>
                    <a:pt x="9107" y="20257"/>
                    <a:pt x="9274" y="20173"/>
                  </a:cubicBezTo>
                  <a:lnTo>
                    <a:pt x="35026" y="5296"/>
                  </a:lnTo>
                  <a:cubicBezTo>
                    <a:pt x="35192" y="5229"/>
                    <a:pt x="35292" y="5063"/>
                    <a:pt x="35192" y="4896"/>
                  </a:cubicBezTo>
                  <a:cubicBezTo>
                    <a:pt x="35159" y="4829"/>
                    <a:pt x="35126" y="4729"/>
                    <a:pt x="35026" y="4729"/>
                  </a:cubicBezTo>
                  <a:lnTo>
                    <a:pt x="27020" y="126"/>
                  </a:lnTo>
                  <a:cubicBezTo>
                    <a:pt x="26870" y="42"/>
                    <a:pt x="26703" y="1"/>
                    <a:pt x="265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8"/>
            <p:cNvSpPr/>
            <p:nvPr/>
          </p:nvSpPr>
          <p:spPr>
            <a:xfrm>
              <a:off x="3270000" y="2037100"/>
              <a:ext cx="860650" cy="1143775"/>
            </a:xfrm>
            <a:custGeom>
              <a:rect b="b" l="l" r="r" t="t"/>
              <a:pathLst>
                <a:path extrusionOk="0" h="45751" w="34426">
                  <a:moveTo>
                    <a:pt x="32216" y="0"/>
                  </a:moveTo>
                  <a:cubicBezTo>
                    <a:pt x="31793" y="0"/>
                    <a:pt x="31373" y="101"/>
                    <a:pt x="30990" y="293"/>
                  </a:cubicBezTo>
                  <a:lnTo>
                    <a:pt x="3470" y="16171"/>
                  </a:lnTo>
                  <a:cubicBezTo>
                    <a:pt x="2703" y="16671"/>
                    <a:pt x="2236" y="17438"/>
                    <a:pt x="2136" y="18306"/>
                  </a:cubicBezTo>
                  <a:lnTo>
                    <a:pt x="34" y="43424"/>
                  </a:lnTo>
                  <a:cubicBezTo>
                    <a:pt x="1" y="44258"/>
                    <a:pt x="368" y="45025"/>
                    <a:pt x="1068" y="45492"/>
                  </a:cubicBezTo>
                  <a:cubicBezTo>
                    <a:pt x="1434" y="45667"/>
                    <a:pt x="1823" y="45751"/>
                    <a:pt x="2213" y="45751"/>
                  </a:cubicBezTo>
                  <a:cubicBezTo>
                    <a:pt x="2641" y="45751"/>
                    <a:pt x="3069" y="45650"/>
                    <a:pt x="3470" y="45458"/>
                  </a:cubicBezTo>
                  <a:lnTo>
                    <a:pt x="30990" y="29580"/>
                  </a:lnTo>
                  <a:cubicBezTo>
                    <a:pt x="31690" y="29080"/>
                    <a:pt x="32190" y="28313"/>
                    <a:pt x="32324" y="27445"/>
                  </a:cubicBezTo>
                  <a:lnTo>
                    <a:pt x="34392" y="2361"/>
                  </a:lnTo>
                  <a:cubicBezTo>
                    <a:pt x="34425" y="1527"/>
                    <a:pt x="34058" y="726"/>
                    <a:pt x="33358" y="259"/>
                  </a:cubicBezTo>
                  <a:cubicBezTo>
                    <a:pt x="32992" y="84"/>
                    <a:pt x="32603" y="0"/>
                    <a:pt x="322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8"/>
            <p:cNvSpPr/>
            <p:nvPr/>
          </p:nvSpPr>
          <p:spPr>
            <a:xfrm>
              <a:off x="3270000" y="2037100"/>
              <a:ext cx="860650" cy="1143775"/>
            </a:xfrm>
            <a:custGeom>
              <a:rect b="b" l="l" r="r" t="t"/>
              <a:pathLst>
                <a:path extrusionOk="0" h="45751" w="34426">
                  <a:moveTo>
                    <a:pt x="32216" y="0"/>
                  </a:moveTo>
                  <a:cubicBezTo>
                    <a:pt x="31793" y="0"/>
                    <a:pt x="31373" y="101"/>
                    <a:pt x="30990" y="293"/>
                  </a:cubicBezTo>
                  <a:lnTo>
                    <a:pt x="3470" y="16171"/>
                  </a:lnTo>
                  <a:cubicBezTo>
                    <a:pt x="2703" y="16671"/>
                    <a:pt x="2236" y="17438"/>
                    <a:pt x="2136" y="18306"/>
                  </a:cubicBezTo>
                  <a:lnTo>
                    <a:pt x="34" y="43424"/>
                  </a:lnTo>
                  <a:cubicBezTo>
                    <a:pt x="1" y="44258"/>
                    <a:pt x="368" y="45025"/>
                    <a:pt x="1068" y="45492"/>
                  </a:cubicBezTo>
                  <a:cubicBezTo>
                    <a:pt x="1434" y="45667"/>
                    <a:pt x="1823" y="45751"/>
                    <a:pt x="2213" y="45751"/>
                  </a:cubicBezTo>
                  <a:cubicBezTo>
                    <a:pt x="2641" y="45751"/>
                    <a:pt x="3069" y="45650"/>
                    <a:pt x="3470" y="45458"/>
                  </a:cubicBezTo>
                  <a:lnTo>
                    <a:pt x="30990" y="29580"/>
                  </a:lnTo>
                  <a:cubicBezTo>
                    <a:pt x="31690" y="29080"/>
                    <a:pt x="32190" y="28313"/>
                    <a:pt x="32324" y="27445"/>
                  </a:cubicBezTo>
                  <a:lnTo>
                    <a:pt x="34392" y="2361"/>
                  </a:lnTo>
                  <a:cubicBezTo>
                    <a:pt x="34425" y="1527"/>
                    <a:pt x="34058" y="726"/>
                    <a:pt x="33358" y="259"/>
                  </a:cubicBezTo>
                  <a:cubicBezTo>
                    <a:pt x="32992" y="84"/>
                    <a:pt x="32603" y="0"/>
                    <a:pt x="322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8"/>
            <p:cNvSpPr/>
            <p:nvPr/>
          </p:nvSpPr>
          <p:spPr>
            <a:xfrm>
              <a:off x="3334225" y="2037100"/>
              <a:ext cx="796425" cy="1087275"/>
            </a:xfrm>
            <a:custGeom>
              <a:rect b="b" l="l" r="r" t="t"/>
              <a:pathLst>
                <a:path extrusionOk="0" h="43491" w="31857">
                  <a:moveTo>
                    <a:pt x="29647" y="0"/>
                  </a:moveTo>
                  <a:cubicBezTo>
                    <a:pt x="29224" y="0"/>
                    <a:pt x="28804" y="101"/>
                    <a:pt x="28421" y="293"/>
                  </a:cubicBezTo>
                  <a:lnTo>
                    <a:pt x="901" y="16171"/>
                  </a:lnTo>
                  <a:cubicBezTo>
                    <a:pt x="501" y="16404"/>
                    <a:pt x="234" y="16738"/>
                    <a:pt x="0" y="17105"/>
                  </a:cubicBezTo>
                  <a:lnTo>
                    <a:pt x="4270" y="19573"/>
                  </a:lnTo>
                  <a:lnTo>
                    <a:pt x="4270" y="43490"/>
                  </a:lnTo>
                  <a:lnTo>
                    <a:pt x="28421" y="29580"/>
                  </a:lnTo>
                  <a:cubicBezTo>
                    <a:pt x="29121" y="29080"/>
                    <a:pt x="29621" y="28313"/>
                    <a:pt x="29755" y="27445"/>
                  </a:cubicBezTo>
                  <a:lnTo>
                    <a:pt x="31823" y="2361"/>
                  </a:lnTo>
                  <a:cubicBezTo>
                    <a:pt x="31856" y="1527"/>
                    <a:pt x="31489" y="726"/>
                    <a:pt x="30789" y="259"/>
                  </a:cubicBezTo>
                  <a:cubicBezTo>
                    <a:pt x="30423" y="84"/>
                    <a:pt x="30034" y="0"/>
                    <a:pt x="29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8"/>
            <p:cNvSpPr/>
            <p:nvPr/>
          </p:nvSpPr>
          <p:spPr>
            <a:xfrm>
              <a:off x="3334225" y="2037100"/>
              <a:ext cx="796425" cy="1087275"/>
            </a:xfrm>
            <a:custGeom>
              <a:rect b="b" l="l" r="r" t="t"/>
              <a:pathLst>
                <a:path extrusionOk="0" h="43491" w="31857">
                  <a:moveTo>
                    <a:pt x="29647" y="0"/>
                  </a:moveTo>
                  <a:cubicBezTo>
                    <a:pt x="29224" y="0"/>
                    <a:pt x="28804" y="101"/>
                    <a:pt x="28421" y="293"/>
                  </a:cubicBezTo>
                  <a:lnTo>
                    <a:pt x="901" y="16171"/>
                  </a:lnTo>
                  <a:cubicBezTo>
                    <a:pt x="501" y="16404"/>
                    <a:pt x="234" y="16738"/>
                    <a:pt x="0" y="17105"/>
                  </a:cubicBezTo>
                  <a:lnTo>
                    <a:pt x="4270" y="19573"/>
                  </a:lnTo>
                  <a:lnTo>
                    <a:pt x="4270" y="43490"/>
                  </a:lnTo>
                  <a:lnTo>
                    <a:pt x="28421" y="29580"/>
                  </a:lnTo>
                  <a:cubicBezTo>
                    <a:pt x="29121" y="29080"/>
                    <a:pt x="29621" y="28313"/>
                    <a:pt x="29755" y="27445"/>
                  </a:cubicBezTo>
                  <a:lnTo>
                    <a:pt x="31823" y="2361"/>
                  </a:lnTo>
                  <a:cubicBezTo>
                    <a:pt x="31856" y="1527"/>
                    <a:pt x="31489" y="726"/>
                    <a:pt x="30789" y="259"/>
                  </a:cubicBezTo>
                  <a:cubicBezTo>
                    <a:pt x="30423" y="84"/>
                    <a:pt x="30034" y="0"/>
                    <a:pt x="29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8"/>
            <p:cNvSpPr/>
            <p:nvPr/>
          </p:nvSpPr>
          <p:spPr>
            <a:xfrm>
              <a:off x="3327800" y="2073875"/>
              <a:ext cx="802600" cy="1103750"/>
            </a:xfrm>
            <a:custGeom>
              <a:rect b="b" l="l" r="r" t="t"/>
              <a:pathLst>
                <a:path extrusionOk="0" h="44150" w="32104">
                  <a:moveTo>
                    <a:pt x="31467" y="1"/>
                  </a:moveTo>
                  <a:cubicBezTo>
                    <a:pt x="31313" y="1"/>
                    <a:pt x="31136" y="51"/>
                    <a:pt x="30946" y="156"/>
                  </a:cubicBezTo>
                  <a:lnTo>
                    <a:pt x="3426" y="16067"/>
                  </a:lnTo>
                  <a:cubicBezTo>
                    <a:pt x="2726" y="16568"/>
                    <a:pt x="2225" y="17302"/>
                    <a:pt x="2092" y="18169"/>
                  </a:cubicBezTo>
                  <a:lnTo>
                    <a:pt x="24" y="43287"/>
                  </a:lnTo>
                  <a:cubicBezTo>
                    <a:pt x="0" y="43850"/>
                    <a:pt x="241" y="44149"/>
                    <a:pt x="607" y="44149"/>
                  </a:cubicBezTo>
                  <a:cubicBezTo>
                    <a:pt x="761" y="44149"/>
                    <a:pt x="937" y="44096"/>
                    <a:pt x="1125" y="43987"/>
                  </a:cubicBezTo>
                  <a:lnTo>
                    <a:pt x="28644" y="28109"/>
                  </a:lnTo>
                  <a:cubicBezTo>
                    <a:pt x="29378" y="27609"/>
                    <a:pt x="29878" y="26842"/>
                    <a:pt x="29978" y="25974"/>
                  </a:cubicBezTo>
                  <a:lnTo>
                    <a:pt x="32080" y="890"/>
                  </a:lnTo>
                  <a:cubicBezTo>
                    <a:pt x="32104" y="318"/>
                    <a:pt x="31855" y="1"/>
                    <a:pt x="314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8"/>
            <p:cNvSpPr/>
            <p:nvPr/>
          </p:nvSpPr>
          <p:spPr>
            <a:xfrm>
              <a:off x="3327800" y="2073875"/>
              <a:ext cx="802600" cy="1103750"/>
            </a:xfrm>
            <a:custGeom>
              <a:rect b="b" l="l" r="r" t="t"/>
              <a:pathLst>
                <a:path extrusionOk="0" h="44150" w="32104">
                  <a:moveTo>
                    <a:pt x="31467" y="1"/>
                  </a:moveTo>
                  <a:cubicBezTo>
                    <a:pt x="31313" y="1"/>
                    <a:pt x="31136" y="51"/>
                    <a:pt x="30946" y="156"/>
                  </a:cubicBezTo>
                  <a:lnTo>
                    <a:pt x="3426" y="16067"/>
                  </a:lnTo>
                  <a:cubicBezTo>
                    <a:pt x="2726" y="16568"/>
                    <a:pt x="2225" y="17302"/>
                    <a:pt x="2092" y="18169"/>
                  </a:cubicBezTo>
                  <a:lnTo>
                    <a:pt x="24" y="43287"/>
                  </a:lnTo>
                  <a:cubicBezTo>
                    <a:pt x="0" y="43850"/>
                    <a:pt x="241" y="44149"/>
                    <a:pt x="607" y="44149"/>
                  </a:cubicBezTo>
                  <a:cubicBezTo>
                    <a:pt x="761" y="44149"/>
                    <a:pt x="937" y="44096"/>
                    <a:pt x="1125" y="43987"/>
                  </a:cubicBezTo>
                  <a:lnTo>
                    <a:pt x="28644" y="28109"/>
                  </a:lnTo>
                  <a:cubicBezTo>
                    <a:pt x="29378" y="27609"/>
                    <a:pt x="29878" y="26842"/>
                    <a:pt x="29978" y="25974"/>
                  </a:cubicBezTo>
                  <a:lnTo>
                    <a:pt x="32080" y="890"/>
                  </a:lnTo>
                  <a:cubicBezTo>
                    <a:pt x="32104" y="318"/>
                    <a:pt x="31855" y="1"/>
                    <a:pt x="314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8"/>
            <p:cNvSpPr/>
            <p:nvPr/>
          </p:nvSpPr>
          <p:spPr>
            <a:xfrm>
              <a:off x="3681150" y="2562275"/>
              <a:ext cx="95850" cy="127975"/>
            </a:xfrm>
            <a:custGeom>
              <a:rect b="b" l="l" r="r" t="t"/>
              <a:pathLst>
                <a:path extrusionOk="0" h="5119" w="3834">
                  <a:moveTo>
                    <a:pt x="2834" y="0"/>
                  </a:moveTo>
                  <a:cubicBezTo>
                    <a:pt x="2615" y="0"/>
                    <a:pt x="2366" y="75"/>
                    <a:pt x="2101" y="234"/>
                  </a:cubicBezTo>
                  <a:cubicBezTo>
                    <a:pt x="1101" y="801"/>
                    <a:pt x="233" y="2302"/>
                    <a:pt x="100" y="3603"/>
                  </a:cubicBezTo>
                  <a:cubicBezTo>
                    <a:pt x="1" y="4545"/>
                    <a:pt x="399" y="5118"/>
                    <a:pt x="1020" y="5118"/>
                  </a:cubicBezTo>
                  <a:cubicBezTo>
                    <a:pt x="1235" y="5118"/>
                    <a:pt x="1477" y="5050"/>
                    <a:pt x="1734" y="4904"/>
                  </a:cubicBezTo>
                  <a:cubicBezTo>
                    <a:pt x="2735" y="4304"/>
                    <a:pt x="3602" y="2803"/>
                    <a:pt x="3736" y="1535"/>
                  </a:cubicBezTo>
                  <a:cubicBezTo>
                    <a:pt x="3834" y="578"/>
                    <a:pt x="3445" y="0"/>
                    <a:pt x="2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8"/>
            <p:cNvSpPr/>
            <p:nvPr/>
          </p:nvSpPr>
          <p:spPr>
            <a:xfrm>
              <a:off x="3671125" y="2727400"/>
              <a:ext cx="196825" cy="115100"/>
            </a:xfrm>
            <a:custGeom>
              <a:rect b="b" l="l" r="r" t="t"/>
              <a:pathLst>
                <a:path extrusionOk="0" h="4604" w="7873">
                  <a:moveTo>
                    <a:pt x="6772" y="0"/>
                  </a:moveTo>
                  <a:lnTo>
                    <a:pt x="1" y="3936"/>
                  </a:lnTo>
                  <a:lnTo>
                    <a:pt x="1135" y="4604"/>
                  </a:lnTo>
                  <a:lnTo>
                    <a:pt x="7873" y="634"/>
                  </a:lnTo>
                  <a:lnTo>
                    <a:pt x="67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8"/>
            <p:cNvSpPr/>
            <p:nvPr/>
          </p:nvSpPr>
          <p:spPr>
            <a:xfrm>
              <a:off x="3671125" y="2727400"/>
              <a:ext cx="196825" cy="115100"/>
            </a:xfrm>
            <a:custGeom>
              <a:rect b="b" l="l" r="r" t="t"/>
              <a:pathLst>
                <a:path extrusionOk="0" h="4604" w="7873">
                  <a:moveTo>
                    <a:pt x="6772" y="0"/>
                  </a:moveTo>
                  <a:lnTo>
                    <a:pt x="1" y="3936"/>
                  </a:lnTo>
                  <a:lnTo>
                    <a:pt x="1135" y="4604"/>
                  </a:lnTo>
                  <a:lnTo>
                    <a:pt x="7873" y="634"/>
                  </a:lnTo>
                  <a:lnTo>
                    <a:pt x="67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8"/>
            <p:cNvSpPr/>
            <p:nvPr/>
          </p:nvSpPr>
          <p:spPr>
            <a:xfrm>
              <a:off x="3613575" y="2744075"/>
              <a:ext cx="344450" cy="409475"/>
            </a:xfrm>
            <a:custGeom>
              <a:rect b="b" l="l" r="r" t="t"/>
              <a:pathLst>
                <a:path extrusionOk="0" h="16379" w="13778">
                  <a:moveTo>
                    <a:pt x="10242" y="0"/>
                  </a:moveTo>
                  <a:lnTo>
                    <a:pt x="3470" y="3937"/>
                  </a:lnTo>
                  <a:lnTo>
                    <a:pt x="2303" y="3269"/>
                  </a:lnTo>
                  <a:lnTo>
                    <a:pt x="2303" y="3269"/>
                  </a:lnTo>
                  <a:lnTo>
                    <a:pt x="3070" y="13877"/>
                  </a:lnTo>
                  <a:lnTo>
                    <a:pt x="3170" y="14444"/>
                  </a:lnTo>
                  <a:lnTo>
                    <a:pt x="2669" y="14144"/>
                  </a:lnTo>
                  <a:lnTo>
                    <a:pt x="501" y="12876"/>
                  </a:lnTo>
                  <a:cubicBezTo>
                    <a:pt x="423" y="12828"/>
                    <a:pt x="348" y="12805"/>
                    <a:pt x="281" y="12805"/>
                  </a:cubicBezTo>
                  <a:cubicBezTo>
                    <a:pt x="118" y="12805"/>
                    <a:pt x="1" y="12940"/>
                    <a:pt x="1" y="13177"/>
                  </a:cubicBezTo>
                  <a:lnTo>
                    <a:pt x="1" y="13343"/>
                  </a:lnTo>
                  <a:cubicBezTo>
                    <a:pt x="1" y="13677"/>
                    <a:pt x="168" y="13977"/>
                    <a:pt x="468" y="14177"/>
                  </a:cubicBezTo>
                  <a:lnTo>
                    <a:pt x="501" y="14177"/>
                  </a:lnTo>
                  <a:lnTo>
                    <a:pt x="4137" y="16245"/>
                  </a:lnTo>
                  <a:cubicBezTo>
                    <a:pt x="4304" y="16345"/>
                    <a:pt x="4437" y="16379"/>
                    <a:pt x="4604" y="16379"/>
                  </a:cubicBezTo>
                  <a:cubicBezTo>
                    <a:pt x="4804" y="16379"/>
                    <a:pt x="4971" y="16345"/>
                    <a:pt x="5138" y="16245"/>
                  </a:cubicBezTo>
                  <a:lnTo>
                    <a:pt x="13344" y="11509"/>
                  </a:lnTo>
                  <a:cubicBezTo>
                    <a:pt x="13611" y="11342"/>
                    <a:pt x="13777" y="11008"/>
                    <a:pt x="13711" y="10675"/>
                  </a:cubicBezTo>
                  <a:lnTo>
                    <a:pt x="102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8"/>
            <p:cNvSpPr/>
            <p:nvPr/>
          </p:nvSpPr>
          <p:spPr>
            <a:xfrm>
              <a:off x="3613575" y="2744075"/>
              <a:ext cx="344450" cy="409475"/>
            </a:xfrm>
            <a:custGeom>
              <a:rect b="b" l="l" r="r" t="t"/>
              <a:pathLst>
                <a:path extrusionOk="0" h="16379" w="13778">
                  <a:moveTo>
                    <a:pt x="10242" y="0"/>
                  </a:moveTo>
                  <a:lnTo>
                    <a:pt x="3470" y="3937"/>
                  </a:lnTo>
                  <a:lnTo>
                    <a:pt x="2303" y="3269"/>
                  </a:lnTo>
                  <a:lnTo>
                    <a:pt x="2303" y="3269"/>
                  </a:lnTo>
                  <a:lnTo>
                    <a:pt x="3070" y="13877"/>
                  </a:lnTo>
                  <a:lnTo>
                    <a:pt x="3170" y="14444"/>
                  </a:lnTo>
                  <a:lnTo>
                    <a:pt x="2669" y="14144"/>
                  </a:lnTo>
                  <a:lnTo>
                    <a:pt x="501" y="12876"/>
                  </a:lnTo>
                  <a:cubicBezTo>
                    <a:pt x="423" y="12828"/>
                    <a:pt x="348" y="12805"/>
                    <a:pt x="281" y="12805"/>
                  </a:cubicBezTo>
                  <a:cubicBezTo>
                    <a:pt x="118" y="12805"/>
                    <a:pt x="1" y="12940"/>
                    <a:pt x="1" y="13177"/>
                  </a:cubicBezTo>
                  <a:lnTo>
                    <a:pt x="1" y="13343"/>
                  </a:lnTo>
                  <a:cubicBezTo>
                    <a:pt x="1" y="13677"/>
                    <a:pt x="168" y="13977"/>
                    <a:pt x="468" y="14177"/>
                  </a:cubicBezTo>
                  <a:lnTo>
                    <a:pt x="501" y="14177"/>
                  </a:lnTo>
                  <a:lnTo>
                    <a:pt x="4137" y="16245"/>
                  </a:lnTo>
                  <a:cubicBezTo>
                    <a:pt x="4304" y="16345"/>
                    <a:pt x="4437" y="16379"/>
                    <a:pt x="4604" y="16379"/>
                  </a:cubicBezTo>
                  <a:cubicBezTo>
                    <a:pt x="4804" y="16379"/>
                    <a:pt x="4971" y="16345"/>
                    <a:pt x="5138" y="16245"/>
                  </a:cubicBezTo>
                  <a:lnTo>
                    <a:pt x="13344" y="11509"/>
                  </a:lnTo>
                  <a:cubicBezTo>
                    <a:pt x="13611" y="11342"/>
                    <a:pt x="13777" y="11008"/>
                    <a:pt x="13711" y="10675"/>
                  </a:cubicBezTo>
                  <a:lnTo>
                    <a:pt x="102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8"/>
            <p:cNvSpPr/>
            <p:nvPr/>
          </p:nvSpPr>
          <p:spPr>
            <a:xfrm>
              <a:off x="3616925" y="3023450"/>
              <a:ext cx="84250" cy="95075"/>
            </a:xfrm>
            <a:custGeom>
              <a:rect b="b" l="l" r="r" t="t"/>
              <a:pathLst>
                <a:path extrusionOk="0" h="3803" w="3370">
                  <a:moveTo>
                    <a:pt x="2836" y="0"/>
                  </a:moveTo>
                  <a:lnTo>
                    <a:pt x="0" y="1635"/>
                  </a:lnTo>
                  <a:lnTo>
                    <a:pt x="3369" y="3803"/>
                  </a:lnTo>
                  <a:lnTo>
                    <a:pt x="28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8"/>
            <p:cNvSpPr/>
            <p:nvPr/>
          </p:nvSpPr>
          <p:spPr>
            <a:xfrm>
              <a:off x="3616925" y="3023450"/>
              <a:ext cx="84250" cy="95075"/>
            </a:xfrm>
            <a:custGeom>
              <a:rect b="b" l="l" r="r" t="t"/>
              <a:pathLst>
                <a:path extrusionOk="0" h="3803" w="3370">
                  <a:moveTo>
                    <a:pt x="2836" y="0"/>
                  </a:moveTo>
                  <a:lnTo>
                    <a:pt x="0" y="1635"/>
                  </a:lnTo>
                  <a:lnTo>
                    <a:pt x="3369" y="3803"/>
                  </a:lnTo>
                  <a:lnTo>
                    <a:pt x="28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8"/>
            <p:cNvSpPr/>
            <p:nvPr/>
          </p:nvSpPr>
          <p:spPr>
            <a:xfrm>
              <a:off x="3613575" y="2825800"/>
              <a:ext cx="115125" cy="327750"/>
            </a:xfrm>
            <a:custGeom>
              <a:rect b="b" l="l" r="r" t="t"/>
              <a:pathLst>
                <a:path extrusionOk="0" h="13110" w="4605">
                  <a:moveTo>
                    <a:pt x="2269" y="0"/>
                  </a:moveTo>
                  <a:lnTo>
                    <a:pt x="3070" y="10575"/>
                  </a:lnTo>
                  <a:cubicBezTo>
                    <a:pt x="3093" y="10786"/>
                    <a:pt x="3018" y="10914"/>
                    <a:pt x="2878" y="10914"/>
                  </a:cubicBezTo>
                  <a:cubicBezTo>
                    <a:pt x="2819" y="10914"/>
                    <a:pt x="2749" y="10891"/>
                    <a:pt x="2669" y="10842"/>
                  </a:cubicBezTo>
                  <a:lnTo>
                    <a:pt x="501" y="9574"/>
                  </a:lnTo>
                  <a:cubicBezTo>
                    <a:pt x="423" y="9525"/>
                    <a:pt x="348" y="9502"/>
                    <a:pt x="281" y="9502"/>
                  </a:cubicBezTo>
                  <a:cubicBezTo>
                    <a:pt x="118" y="9502"/>
                    <a:pt x="1" y="9638"/>
                    <a:pt x="1" y="9874"/>
                  </a:cubicBezTo>
                  <a:lnTo>
                    <a:pt x="1" y="10074"/>
                  </a:lnTo>
                  <a:cubicBezTo>
                    <a:pt x="1" y="10408"/>
                    <a:pt x="234" y="10708"/>
                    <a:pt x="468" y="10908"/>
                  </a:cubicBezTo>
                  <a:lnTo>
                    <a:pt x="501" y="10908"/>
                  </a:lnTo>
                  <a:lnTo>
                    <a:pt x="4137" y="13010"/>
                  </a:lnTo>
                  <a:cubicBezTo>
                    <a:pt x="4271" y="13076"/>
                    <a:pt x="4437" y="13110"/>
                    <a:pt x="4604" y="13110"/>
                  </a:cubicBezTo>
                  <a:lnTo>
                    <a:pt x="3437" y="668"/>
                  </a:lnTo>
                  <a:lnTo>
                    <a:pt x="22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8"/>
            <p:cNvSpPr/>
            <p:nvPr/>
          </p:nvSpPr>
          <p:spPr>
            <a:xfrm>
              <a:off x="3613575" y="2825800"/>
              <a:ext cx="115125" cy="327750"/>
            </a:xfrm>
            <a:custGeom>
              <a:rect b="b" l="l" r="r" t="t"/>
              <a:pathLst>
                <a:path extrusionOk="0" h="13110" w="4605">
                  <a:moveTo>
                    <a:pt x="2269" y="0"/>
                  </a:moveTo>
                  <a:lnTo>
                    <a:pt x="3070" y="10575"/>
                  </a:lnTo>
                  <a:cubicBezTo>
                    <a:pt x="3093" y="10786"/>
                    <a:pt x="3018" y="10914"/>
                    <a:pt x="2878" y="10914"/>
                  </a:cubicBezTo>
                  <a:cubicBezTo>
                    <a:pt x="2819" y="10914"/>
                    <a:pt x="2749" y="10891"/>
                    <a:pt x="2669" y="10842"/>
                  </a:cubicBezTo>
                  <a:lnTo>
                    <a:pt x="501" y="9574"/>
                  </a:lnTo>
                  <a:cubicBezTo>
                    <a:pt x="423" y="9525"/>
                    <a:pt x="348" y="9502"/>
                    <a:pt x="281" y="9502"/>
                  </a:cubicBezTo>
                  <a:cubicBezTo>
                    <a:pt x="118" y="9502"/>
                    <a:pt x="1" y="9638"/>
                    <a:pt x="1" y="9874"/>
                  </a:cubicBezTo>
                  <a:lnTo>
                    <a:pt x="1" y="10074"/>
                  </a:lnTo>
                  <a:cubicBezTo>
                    <a:pt x="1" y="10408"/>
                    <a:pt x="234" y="10708"/>
                    <a:pt x="468" y="10908"/>
                  </a:cubicBezTo>
                  <a:lnTo>
                    <a:pt x="501" y="10908"/>
                  </a:lnTo>
                  <a:lnTo>
                    <a:pt x="4137" y="13010"/>
                  </a:lnTo>
                  <a:cubicBezTo>
                    <a:pt x="4271" y="13076"/>
                    <a:pt x="4437" y="13110"/>
                    <a:pt x="4604" y="13110"/>
                  </a:cubicBezTo>
                  <a:lnTo>
                    <a:pt x="3437" y="668"/>
                  </a:lnTo>
                  <a:lnTo>
                    <a:pt x="2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8"/>
            <p:cNvSpPr/>
            <p:nvPr/>
          </p:nvSpPr>
          <p:spPr>
            <a:xfrm>
              <a:off x="5145500" y="1454825"/>
              <a:ext cx="619650" cy="685500"/>
            </a:xfrm>
            <a:custGeom>
              <a:rect b="b" l="l" r="r" t="t"/>
              <a:pathLst>
                <a:path extrusionOk="0" h="27420" w="24786">
                  <a:moveTo>
                    <a:pt x="1" y="0"/>
                  </a:moveTo>
                  <a:lnTo>
                    <a:pt x="2569" y="13877"/>
                  </a:lnTo>
                  <a:cubicBezTo>
                    <a:pt x="2569" y="13877"/>
                    <a:pt x="8807" y="24318"/>
                    <a:pt x="9708" y="24751"/>
                  </a:cubicBezTo>
                  <a:cubicBezTo>
                    <a:pt x="10575" y="25218"/>
                    <a:pt x="23484" y="27420"/>
                    <a:pt x="23484" y="27420"/>
                  </a:cubicBezTo>
                  <a:lnTo>
                    <a:pt x="24785" y="21749"/>
                  </a:lnTo>
                  <a:lnTo>
                    <a:pt x="15112" y="18046"/>
                  </a:lnTo>
                  <a:cubicBezTo>
                    <a:pt x="15112" y="18046"/>
                    <a:pt x="8274" y="7172"/>
                    <a:pt x="6272" y="4303"/>
                  </a:cubicBezTo>
                  <a:cubicBezTo>
                    <a:pt x="4271" y="1401"/>
                    <a:pt x="3337" y="67"/>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p:nvPr/>
          </p:nvSpPr>
          <p:spPr>
            <a:xfrm>
              <a:off x="4924525" y="1451850"/>
              <a:ext cx="463675" cy="1652425"/>
            </a:xfrm>
            <a:custGeom>
              <a:rect b="b" l="l" r="r" t="t"/>
              <a:pathLst>
                <a:path extrusionOk="0" h="66097" w="18547">
                  <a:moveTo>
                    <a:pt x="7673" y="0"/>
                  </a:moveTo>
                  <a:cubicBezTo>
                    <a:pt x="7239" y="0"/>
                    <a:pt x="6764" y="59"/>
                    <a:pt x="6238" y="186"/>
                  </a:cubicBezTo>
                  <a:lnTo>
                    <a:pt x="0" y="63665"/>
                  </a:lnTo>
                  <a:cubicBezTo>
                    <a:pt x="2921" y="65513"/>
                    <a:pt x="6215" y="66096"/>
                    <a:pt x="9208" y="66096"/>
                  </a:cubicBezTo>
                  <a:cubicBezTo>
                    <a:pt x="14316" y="66096"/>
                    <a:pt x="18547" y="64399"/>
                    <a:pt x="18547" y="64399"/>
                  </a:cubicBezTo>
                  <a:cubicBezTo>
                    <a:pt x="18547" y="64399"/>
                    <a:pt x="16612" y="11861"/>
                    <a:pt x="11842" y="3121"/>
                  </a:cubicBezTo>
                  <a:cubicBezTo>
                    <a:pt x="10952" y="1480"/>
                    <a:pt x="9852" y="0"/>
                    <a:pt x="76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8"/>
            <p:cNvSpPr/>
            <p:nvPr/>
          </p:nvSpPr>
          <p:spPr>
            <a:xfrm>
              <a:off x="5138000" y="3598850"/>
              <a:ext cx="196850" cy="320075"/>
            </a:xfrm>
            <a:custGeom>
              <a:rect b="b" l="l" r="r" t="t"/>
              <a:pathLst>
                <a:path extrusionOk="0" h="12803" w="7874">
                  <a:moveTo>
                    <a:pt x="401" y="1"/>
                  </a:moveTo>
                  <a:lnTo>
                    <a:pt x="201" y="8807"/>
                  </a:lnTo>
                  <a:lnTo>
                    <a:pt x="134" y="9941"/>
                  </a:lnTo>
                  <a:cubicBezTo>
                    <a:pt x="134" y="9941"/>
                    <a:pt x="1" y="11175"/>
                    <a:pt x="1569" y="12209"/>
                  </a:cubicBezTo>
                  <a:cubicBezTo>
                    <a:pt x="2236" y="12654"/>
                    <a:pt x="2936" y="12802"/>
                    <a:pt x="3574" y="12802"/>
                  </a:cubicBezTo>
                  <a:cubicBezTo>
                    <a:pt x="4849" y="12802"/>
                    <a:pt x="5872" y="12209"/>
                    <a:pt x="5872" y="12209"/>
                  </a:cubicBezTo>
                  <a:lnTo>
                    <a:pt x="7873" y="4637"/>
                  </a:lnTo>
                  <a:lnTo>
                    <a:pt x="401"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8"/>
            <p:cNvSpPr/>
            <p:nvPr/>
          </p:nvSpPr>
          <p:spPr>
            <a:xfrm>
              <a:off x="5072950" y="3949100"/>
              <a:ext cx="97600" cy="180150"/>
            </a:xfrm>
            <a:custGeom>
              <a:rect b="b" l="l" r="r" t="t"/>
              <a:pathLst>
                <a:path extrusionOk="0" h="7206" w="3904">
                  <a:moveTo>
                    <a:pt x="902" y="1"/>
                  </a:moveTo>
                  <a:cubicBezTo>
                    <a:pt x="334" y="1201"/>
                    <a:pt x="1" y="4771"/>
                    <a:pt x="1" y="4771"/>
                  </a:cubicBezTo>
                  <a:cubicBezTo>
                    <a:pt x="1" y="4771"/>
                    <a:pt x="334" y="6038"/>
                    <a:pt x="2136" y="7206"/>
                  </a:cubicBezTo>
                  <a:lnTo>
                    <a:pt x="3904" y="2536"/>
                  </a:lnTo>
                  <a:lnTo>
                    <a:pt x="90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8"/>
            <p:cNvSpPr/>
            <p:nvPr/>
          </p:nvSpPr>
          <p:spPr>
            <a:xfrm>
              <a:off x="5127175" y="4023325"/>
              <a:ext cx="157625" cy="107600"/>
            </a:xfrm>
            <a:custGeom>
              <a:rect b="b" l="l" r="r" t="t"/>
              <a:pathLst>
                <a:path extrusionOk="0" h="4304" w="6305">
                  <a:moveTo>
                    <a:pt x="6305" y="0"/>
                  </a:moveTo>
                  <a:lnTo>
                    <a:pt x="1001" y="1568"/>
                  </a:lnTo>
                  <a:lnTo>
                    <a:pt x="0" y="4303"/>
                  </a:lnTo>
                  <a:lnTo>
                    <a:pt x="4603" y="3636"/>
                  </a:lnTo>
                  <a:lnTo>
                    <a:pt x="63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8"/>
            <p:cNvSpPr/>
            <p:nvPr/>
          </p:nvSpPr>
          <p:spPr>
            <a:xfrm>
              <a:off x="5093800" y="3817650"/>
              <a:ext cx="385300" cy="482775"/>
            </a:xfrm>
            <a:custGeom>
              <a:rect b="b" l="l" r="r" t="t"/>
              <a:pathLst>
                <a:path extrusionOk="0" h="19311" w="15412">
                  <a:moveTo>
                    <a:pt x="1926" y="1"/>
                  </a:moveTo>
                  <a:cubicBezTo>
                    <a:pt x="1584" y="1"/>
                    <a:pt x="1231" y="1196"/>
                    <a:pt x="735" y="2190"/>
                  </a:cubicBezTo>
                  <a:cubicBezTo>
                    <a:pt x="234" y="3124"/>
                    <a:pt x="1" y="4158"/>
                    <a:pt x="68" y="5259"/>
                  </a:cubicBezTo>
                  <a:cubicBezTo>
                    <a:pt x="168" y="6493"/>
                    <a:pt x="1669" y="8061"/>
                    <a:pt x="2169" y="9228"/>
                  </a:cubicBezTo>
                  <a:cubicBezTo>
                    <a:pt x="2669" y="10396"/>
                    <a:pt x="2603" y="11830"/>
                    <a:pt x="2769" y="13098"/>
                  </a:cubicBezTo>
                  <a:cubicBezTo>
                    <a:pt x="2970" y="14599"/>
                    <a:pt x="3270" y="16500"/>
                    <a:pt x="4604" y="17467"/>
                  </a:cubicBezTo>
                  <a:cubicBezTo>
                    <a:pt x="5972" y="18435"/>
                    <a:pt x="7606" y="19068"/>
                    <a:pt x="9274" y="19235"/>
                  </a:cubicBezTo>
                  <a:cubicBezTo>
                    <a:pt x="9758" y="19285"/>
                    <a:pt x="10233" y="19310"/>
                    <a:pt x="10708" y="19310"/>
                  </a:cubicBezTo>
                  <a:cubicBezTo>
                    <a:pt x="11184" y="19310"/>
                    <a:pt x="11659" y="19285"/>
                    <a:pt x="12143" y="19235"/>
                  </a:cubicBezTo>
                  <a:cubicBezTo>
                    <a:pt x="13110" y="19102"/>
                    <a:pt x="13977" y="18702"/>
                    <a:pt x="14678" y="18034"/>
                  </a:cubicBezTo>
                  <a:cubicBezTo>
                    <a:pt x="15112" y="17601"/>
                    <a:pt x="15412" y="17000"/>
                    <a:pt x="15178" y="16500"/>
                  </a:cubicBezTo>
                  <a:cubicBezTo>
                    <a:pt x="15078" y="16266"/>
                    <a:pt x="14811" y="16066"/>
                    <a:pt x="14578" y="15900"/>
                  </a:cubicBezTo>
                  <a:cubicBezTo>
                    <a:pt x="13577" y="15232"/>
                    <a:pt x="12310" y="14632"/>
                    <a:pt x="11609" y="13598"/>
                  </a:cubicBezTo>
                  <a:cubicBezTo>
                    <a:pt x="10909" y="12564"/>
                    <a:pt x="10642" y="11363"/>
                    <a:pt x="10241" y="10162"/>
                  </a:cubicBezTo>
                  <a:cubicBezTo>
                    <a:pt x="9808" y="8961"/>
                    <a:pt x="9508" y="7727"/>
                    <a:pt x="9341" y="6459"/>
                  </a:cubicBezTo>
                  <a:cubicBezTo>
                    <a:pt x="9141" y="5359"/>
                    <a:pt x="9074" y="4225"/>
                    <a:pt x="8907" y="3057"/>
                  </a:cubicBezTo>
                  <a:cubicBezTo>
                    <a:pt x="8840" y="2623"/>
                    <a:pt x="8941" y="1256"/>
                    <a:pt x="8240" y="1222"/>
                  </a:cubicBezTo>
                  <a:lnTo>
                    <a:pt x="7973" y="2123"/>
                  </a:lnTo>
                  <a:cubicBezTo>
                    <a:pt x="7571" y="2694"/>
                    <a:pt x="6660" y="2903"/>
                    <a:pt x="5800" y="2903"/>
                  </a:cubicBezTo>
                  <a:cubicBezTo>
                    <a:pt x="5304" y="2903"/>
                    <a:pt x="4825" y="2833"/>
                    <a:pt x="4471" y="2723"/>
                  </a:cubicBezTo>
                  <a:cubicBezTo>
                    <a:pt x="2326" y="2229"/>
                    <a:pt x="1976" y="755"/>
                    <a:pt x="1969" y="755"/>
                  </a:cubicBezTo>
                  <a:cubicBezTo>
                    <a:pt x="1969" y="755"/>
                    <a:pt x="1969" y="755"/>
                    <a:pt x="1969" y="755"/>
                  </a:cubicBezTo>
                  <a:lnTo>
                    <a:pt x="1969" y="755"/>
                  </a:lnTo>
                  <a:lnTo>
                    <a:pt x="2002" y="22"/>
                  </a:lnTo>
                  <a:cubicBezTo>
                    <a:pt x="1977" y="8"/>
                    <a:pt x="1951" y="1"/>
                    <a:pt x="19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8"/>
            <p:cNvSpPr/>
            <p:nvPr/>
          </p:nvSpPr>
          <p:spPr>
            <a:xfrm>
              <a:off x="5043775" y="4033550"/>
              <a:ext cx="211000" cy="301250"/>
            </a:xfrm>
            <a:custGeom>
              <a:rect b="b" l="l" r="r" t="t"/>
              <a:pathLst>
                <a:path extrusionOk="0" h="12050" w="8440">
                  <a:moveTo>
                    <a:pt x="2018" y="0"/>
                  </a:moveTo>
                  <a:cubicBezTo>
                    <a:pt x="1352" y="0"/>
                    <a:pt x="693" y="281"/>
                    <a:pt x="0" y="1059"/>
                  </a:cubicBezTo>
                  <a:cubicBezTo>
                    <a:pt x="301" y="2627"/>
                    <a:pt x="501" y="4228"/>
                    <a:pt x="634" y="5796"/>
                  </a:cubicBezTo>
                  <a:cubicBezTo>
                    <a:pt x="701" y="6997"/>
                    <a:pt x="401" y="7597"/>
                    <a:pt x="968" y="8665"/>
                  </a:cubicBezTo>
                  <a:cubicBezTo>
                    <a:pt x="1468" y="9665"/>
                    <a:pt x="1902" y="10866"/>
                    <a:pt x="2902" y="11533"/>
                  </a:cubicBezTo>
                  <a:cubicBezTo>
                    <a:pt x="3403" y="11900"/>
                    <a:pt x="4003" y="12034"/>
                    <a:pt x="4604" y="12034"/>
                  </a:cubicBezTo>
                  <a:cubicBezTo>
                    <a:pt x="4726" y="12044"/>
                    <a:pt x="4848" y="12050"/>
                    <a:pt x="4970" y="12050"/>
                  </a:cubicBezTo>
                  <a:cubicBezTo>
                    <a:pt x="5973" y="12050"/>
                    <a:pt x="6936" y="11684"/>
                    <a:pt x="7739" y="11000"/>
                  </a:cubicBezTo>
                  <a:cubicBezTo>
                    <a:pt x="7906" y="10833"/>
                    <a:pt x="8073" y="10633"/>
                    <a:pt x="8173" y="10432"/>
                  </a:cubicBezTo>
                  <a:cubicBezTo>
                    <a:pt x="8440" y="9932"/>
                    <a:pt x="8006" y="9265"/>
                    <a:pt x="7806" y="8765"/>
                  </a:cubicBezTo>
                  <a:cubicBezTo>
                    <a:pt x="7639" y="8331"/>
                    <a:pt x="7472" y="7897"/>
                    <a:pt x="7339" y="7430"/>
                  </a:cubicBezTo>
                  <a:cubicBezTo>
                    <a:pt x="7105" y="6296"/>
                    <a:pt x="6772" y="5496"/>
                    <a:pt x="6739" y="4328"/>
                  </a:cubicBezTo>
                  <a:cubicBezTo>
                    <a:pt x="6739" y="3728"/>
                    <a:pt x="6772" y="3127"/>
                    <a:pt x="6739" y="1726"/>
                  </a:cubicBezTo>
                  <a:cubicBezTo>
                    <a:pt x="4878" y="1272"/>
                    <a:pt x="3433" y="0"/>
                    <a:pt x="2018"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8"/>
            <p:cNvSpPr/>
            <p:nvPr/>
          </p:nvSpPr>
          <p:spPr>
            <a:xfrm>
              <a:off x="5087125" y="2343775"/>
              <a:ext cx="427000" cy="1444200"/>
            </a:xfrm>
            <a:custGeom>
              <a:rect b="b" l="l" r="r" t="t"/>
              <a:pathLst>
                <a:path extrusionOk="0" h="57768" w="17080">
                  <a:moveTo>
                    <a:pt x="8340" y="1"/>
                  </a:moveTo>
                  <a:lnTo>
                    <a:pt x="1" y="11376"/>
                  </a:lnTo>
                  <a:cubicBezTo>
                    <a:pt x="1" y="11376"/>
                    <a:pt x="1335" y="49303"/>
                    <a:pt x="1736" y="54874"/>
                  </a:cubicBezTo>
                  <a:cubicBezTo>
                    <a:pt x="2850" y="57241"/>
                    <a:pt x="5127" y="57767"/>
                    <a:pt x="7061" y="57767"/>
                  </a:cubicBezTo>
                  <a:cubicBezTo>
                    <a:pt x="7906" y="57767"/>
                    <a:pt x="8686" y="57667"/>
                    <a:pt x="9274" y="57576"/>
                  </a:cubicBezTo>
                  <a:cubicBezTo>
                    <a:pt x="9274" y="57576"/>
                    <a:pt x="14378" y="41164"/>
                    <a:pt x="15545" y="36661"/>
                  </a:cubicBezTo>
                  <a:cubicBezTo>
                    <a:pt x="17080" y="30656"/>
                    <a:pt x="11576" y="11342"/>
                    <a:pt x="8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8"/>
            <p:cNvSpPr/>
            <p:nvPr/>
          </p:nvSpPr>
          <p:spPr>
            <a:xfrm>
              <a:off x="5087125" y="2343775"/>
              <a:ext cx="427000" cy="1444200"/>
            </a:xfrm>
            <a:custGeom>
              <a:rect b="b" l="l" r="r" t="t"/>
              <a:pathLst>
                <a:path extrusionOk="0" h="57768" w="17080">
                  <a:moveTo>
                    <a:pt x="8340" y="1"/>
                  </a:moveTo>
                  <a:lnTo>
                    <a:pt x="1" y="11376"/>
                  </a:lnTo>
                  <a:cubicBezTo>
                    <a:pt x="1" y="11376"/>
                    <a:pt x="1335" y="49303"/>
                    <a:pt x="1736" y="54874"/>
                  </a:cubicBezTo>
                  <a:cubicBezTo>
                    <a:pt x="2850" y="57241"/>
                    <a:pt x="5127" y="57767"/>
                    <a:pt x="7061" y="57767"/>
                  </a:cubicBezTo>
                  <a:cubicBezTo>
                    <a:pt x="7906" y="57767"/>
                    <a:pt x="8686" y="57667"/>
                    <a:pt x="9274" y="57576"/>
                  </a:cubicBezTo>
                  <a:cubicBezTo>
                    <a:pt x="9274" y="57576"/>
                    <a:pt x="14378" y="41164"/>
                    <a:pt x="15545" y="36661"/>
                  </a:cubicBezTo>
                  <a:cubicBezTo>
                    <a:pt x="17080" y="30656"/>
                    <a:pt x="11576" y="11342"/>
                    <a:pt x="8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8"/>
            <p:cNvSpPr/>
            <p:nvPr/>
          </p:nvSpPr>
          <p:spPr>
            <a:xfrm>
              <a:off x="5087125" y="2469700"/>
              <a:ext cx="196000" cy="1290950"/>
            </a:xfrm>
            <a:custGeom>
              <a:rect b="b" l="l" r="r" t="t"/>
              <a:pathLst>
                <a:path extrusionOk="0" h="51638" w="7840">
                  <a:moveTo>
                    <a:pt x="5738" y="1"/>
                  </a:moveTo>
                  <a:lnTo>
                    <a:pt x="5738" y="1"/>
                  </a:lnTo>
                  <a:cubicBezTo>
                    <a:pt x="4004" y="2269"/>
                    <a:pt x="2069" y="4337"/>
                    <a:pt x="1" y="6305"/>
                  </a:cubicBezTo>
                  <a:lnTo>
                    <a:pt x="5705" y="51638"/>
                  </a:lnTo>
                  <a:cubicBezTo>
                    <a:pt x="5705" y="51638"/>
                    <a:pt x="7740" y="37895"/>
                    <a:pt x="7773" y="34125"/>
                  </a:cubicBezTo>
                  <a:cubicBezTo>
                    <a:pt x="7840" y="30323"/>
                    <a:pt x="1602" y="6405"/>
                    <a:pt x="1602" y="6405"/>
                  </a:cubicBezTo>
                  <a:cubicBezTo>
                    <a:pt x="5338" y="2670"/>
                    <a:pt x="5738" y="1"/>
                    <a:pt x="57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8"/>
            <p:cNvSpPr/>
            <p:nvPr/>
          </p:nvSpPr>
          <p:spPr>
            <a:xfrm>
              <a:off x="4627650" y="2253725"/>
              <a:ext cx="668000" cy="1847900"/>
            </a:xfrm>
            <a:custGeom>
              <a:rect b="b" l="l" r="r" t="t"/>
              <a:pathLst>
                <a:path extrusionOk="0" h="73916" w="26720">
                  <a:moveTo>
                    <a:pt x="3303" y="0"/>
                  </a:moveTo>
                  <a:cubicBezTo>
                    <a:pt x="2102" y="2736"/>
                    <a:pt x="0" y="6605"/>
                    <a:pt x="567" y="11675"/>
                  </a:cubicBezTo>
                  <a:cubicBezTo>
                    <a:pt x="634" y="13110"/>
                    <a:pt x="901" y="14577"/>
                    <a:pt x="1301" y="15945"/>
                  </a:cubicBezTo>
                  <a:cubicBezTo>
                    <a:pt x="3770" y="23984"/>
                    <a:pt x="10541" y="35159"/>
                    <a:pt x="13543" y="42831"/>
                  </a:cubicBezTo>
                  <a:cubicBezTo>
                    <a:pt x="13410" y="44299"/>
                    <a:pt x="12476" y="49302"/>
                    <a:pt x="13210" y="54873"/>
                  </a:cubicBezTo>
                  <a:cubicBezTo>
                    <a:pt x="14144" y="62478"/>
                    <a:pt x="16245" y="70918"/>
                    <a:pt x="16879" y="73286"/>
                  </a:cubicBezTo>
                  <a:cubicBezTo>
                    <a:pt x="17463" y="73710"/>
                    <a:pt x="18610" y="73916"/>
                    <a:pt x="19790" y="73916"/>
                  </a:cubicBezTo>
                  <a:cubicBezTo>
                    <a:pt x="21306" y="73916"/>
                    <a:pt x="22877" y="73576"/>
                    <a:pt x="23384" y="72919"/>
                  </a:cubicBezTo>
                  <a:cubicBezTo>
                    <a:pt x="23717" y="67749"/>
                    <a:pt x="24718" y="50670"/>
                    <a:pt x="24284" y="43098"/>
                  </a:cubicBezTo>
                  <a:cubicBezTo>
                    <a:pt x="24051" y="38561"/>
                    <a:pt x="18380" y="14944"/>
                    <a:pt x="18380" y="14944"/>
                  </a:cubicBezTo>
                  <a:cubicBezTo>
                    <a:pt x="22983" y="11308"/>
                    <a:pt x="24051" y="9107"/>
                    <a:pt x="26719" y="3603"/>
                  </a:cubicBezTo>
                  <a:lnTo>
                    <a:pt x="33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8"/>
            <p:cNvSpPr/>
            <p:nvPr/>
          </p:nvSpPr>
          <p:spPr>
            <a:xfrm>
              <a:off x="4627650" y="2253725"/>
              <a:ext cx="668000" cy="1847900"/>
            </a:xfrm>
            <a:custGeom>
              <a:rect b="b" l="l" r="r" t="t"/>
              <a:pathLst>
                <a:path extrusionOk="0" h="73916" w="26720">
                  <a:moveTo>
                    <a:pt x="3303" y="0"/>
                  </a:moveTo>
                  <a:cubicBezTo>
                    <a:pt x="2102" y="2736"/>
                    <a:pt x="0" y="6605"/>
                    <a:pt x="567" y="11675"/>
                  </a:cubicBezTo>
                  <a:cubicBezTo>
                    <a:pt x="634" y="13110"/>
                    <a:pt x="901" y="14577"/>
                    <a:pt x="1301" y="15945"/>
                  </a:cubicBezTo>
                  <a:cubicBezTo>
                    <a:pt x="3770" y="23984"/>
                    <a:pt x="10541" y="35159"/>
                    <a:pt x="13543" y="42831"/>
                  </a:cubicBezTo>
                  <a:cubicBezTo>
                    <a:pt x="13410" y="44299"/>
                    <a:pt x="12476" y="49302"/>
                    <a:pt x="13210" y="54873"/>
                  </a:cubicBezTo>
                  <a:cubicBezTo>
                    <a:pt x="14144" y="62478"/>
                    <a:pt x="16245" y="70918"/>
                    <a:pt x="16879" y="73286"/>
                  </a:cubicBezTo>
                  <a:cubicBezTo>
                    <a:pt x="17463" y="73710"/>
                    <a:pt x="18610" y="73916"/>
                    <a:pt x="19790" y="73916"/>
                  </a:cubicBezTo>
                  <a:cubicBezTo>
                    <a:pt x="21306" y="73916"/>
                    <a:pt x="22877" y="73576"/>
                    <a:pt x="23384" y="72919"/>
                  </a:cubicBezTo>
                  <a:cubicBezTo>
                    <a:pt x="23717" y="67749"/>
                    <a:pt x="24718" y="50670"/>
                    <a:pt x="24284" y="43098"/>
                  </a:cubicBezTo>
                  <a:cubicBezTo>
                    <a:pt x="24051" y="38561"/>
                    <a:pt x="18380" y="14944"/>
                    <a:pt x="18380" y="14944"/>
                  </a:cubicBezTo>
                  <a:cubicBezTo>
                    <a:pt x="22983" y="11308"/>
                    <a:pt x="24051" y="9107"/>
                    <a:pt x="26719" y="3603"/>
                  </a:cubicBezTo>
                  <a:lnTo>
                    <a:pt x="33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8"/>
            <p:cNvSpPr/>
            <p:nvPr/>
          </p:nvSpPr>
          <p:spPr>
            <a:xfrm>
              <a:off x="5024600" y="4276825"/>
              <a:ext cx="93425" cy="171825"/>
            </a:xfrm>
            <a:custGeom>
              <a:rect b="b" l="l" r="r" t="t"/>
              <a:pathLst>
                <a:path extrusionOk="0" h="6873" w="3737">
                  <a:moveTo>
                    <a:pt x="334" y="1"/>
                  </a:moveTo>
                  <a:cubicBezTo>
                    <a:pt x="0" y="1269"/>
                    <a:pt x="267" y="4838"/>
                    <a:pt x="267" y="4838"/>
                  </a:cubicBezTo>
                  <a:cubicBezTo>
                    <a:pt x="267" y="4838"/>
                    <a:pt x="834" y="6039"/>
                    <a:pt x="2836" y="6873"/>
                  </a:cubicBezTo>
                  <a:lnTo>
                    <a:pt x="3736" y="1936"/>
                  </a:lnTo>
                  <a:lnTo>
                    <a:pt x="3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8"/>
            <p:cNvSpPr/>
            <p:nvPr/>
          </p:nvSpPr>
          <p:spPr>
            <a:xfrm>
              <a:off x="5095475" y="4316025"/>
              <a:ext cx="137625" cy="132625"/>
            </a:xfrm>
            <a:custGeom>
              <a:rect b="b" l="l" r="r" t="t"/>
              <a:pathLst>
                <a:path extrusionOk="0" h="5305" w="5505">
                  <a:moveTo>
                    <a:pt x="5504" y="1"/>
                  </a:moveTo>
                  <a:lnTo>
                    <a:pt x="534" y="2436"/>
                  </a:lnTo>
                  <a:lnTo>
                    <a:pt x="1" y="5305"/>
                  </a:lnTo>
                  <a:lnTo>
                    <a:pt x="4370" y="3870"/>
                  </a:lnTo>
                  <a:lnTo>
                    <a:pt x="55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8"/>
            <p:cNvSpPr/>
            <p:nvPr/>
          </p:nvSpPr>
          <p:spPr>
            <a:xfrm>
              <a:off x="5025425" y="4134225"/>
              <a:ext cx="452000" cy="451200"/>
            </a:xfrm>
            <a:custGeom>
              <a:rect b="b" l="l" r="r" t="t"/>
              <a:pathLst>
                <a:path extrusionOk="0" h="18048" w="18080">
                  <a:moveTo>
                    <a:pt x="1201" y="1"/>
                  </a:moveTo>
                  <a:cubicBezTo>
                    <a:pt x="668" y="101"/>
                    <a:pt x="668" y="1268"/>
                    <a:pt x="334" y="2369"/>
                  </a:cubicBezTo>
                  <a:cubicBezTo>
                    <a:pt x="34" y="3470"/>
                    <a:pt x="1" y="4604"/>
                    <a:pt x="301" y="5738"/>
                  </a:cubicBezTo>
                  <a:cubicBezTo>
                    <a:pt x="668" y="6939"/>
                    <a:pt x="2369" y="8207"/>
                    <a:pt x="3069" y="9274"/>
                  </a:cubicBezTo>
                  <a:cubicBezTo>
                    <a:pt x="3803" y="10375"/>
                    <a:pt x="4070" y="13044"/>
                    <a:pt x="4971" y="14478"/>
                  </a:cubicBezTo>
                  <a:cubicBezTo>
                    <a:pt x="5838" y="15946"/>
                    <a:pt x="9074" y="17313"/>
                    <a:pt x="11242" y="17814"/>
                  </a:cubicBezTo>
                  <a:cubicBezTo>
                    <a:pt x="11966" y="17975"/>
                    <a:pt x="12646" y="18047"/>
                    <a:pt x="13269" y="18047"/>
                  </a:cubicBezTo>
                  <a:cubicBezTo>
                    <a:pt x="16377" y="18047"/>
                    <a:pt x="18080" y="16251"/>
                    <a:pt x="16913" y="14778"/>
                  </a:cubicBezTo>
                  <a:cubicBezTo>
                    <a:pt x="15879" y="13444"/>
                    <a:pt x="12676" y="11743"/>
                    <a:pt x="11075" y="8740"/>
                  </a:cubicBezTo>
                  <a:cubicBezTo>
                    <a:pt x="9374" y="5405"/>
                    <a:pt x="8073" y="601"/>
                    <a:pt x="7506" y="301"/>
                  </a:cubicBezTo>
                  <a:lnTo>
                    <a:pt x="7473" y="1235"/>
                  </a:lnTo>
                  <a:cubicBezTo>
                    <a:pt x="6972" y="2202"/>
                    <a:pt x="5971" y="2303"/>
                    <a:pt x="4871" y="2303"/>
                  </a:cubicBezTo>
                  <a:cubicBezTo>
                    <a:pt x="2702" y="2202"/>
                    <a:pt x="1568" y="1469"/>
                    <a:pt x="1301" y="902"/>
                  </a:cubicBezTo>
                  <a:lnTo>
                    <a:pt x="12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8"/>
            <p:cNvSpPr/>
            <p:nvPr/>
          </p:nvSpPr>
          <p:spPr>
            <a:xfrm>
              <a:off x="4718550" y="824375"/>
              <a:ext cx="577100" cy="580425"/>
            </a:xfrm>
            <a:custGeom>
              <a:rect b="b" l="l" r="r" t="t"/>
              <a:pathLst>
                <a:path extrusionOk="0" h="23217" w="23084">
                  <a:moveTo>
                    <a:pt x="10007" y="0"/>
                  </a:moveTo>
                  <a:cubicBezTo>
                    <a:pt x="3903" y="0"/>
                    <a:pt x="0" y="5070"/>
                    <a:pt x="0" y="11208"/>
                  </a:cubicBezTo>
                  <a:cubicBezTo>
                    <a:pt x="0" y="17279"/>
                    <a:pt x="3769" y="23217"/>
                    <a:pt x="9840" y="23217"/>
                  </a:cubicBezTo>
                  <a:lnTo>
                    <a:pt x="12009" y="15778"/>
                  </a:lnTo>
                  <a:cubicBezTo>
                    <a:pt x="18113" y="15778"/>
                    <a:pt x="23083" y="14110"/>
                    <a:pt x="23083" y="10141"/>
                  </a:cubicBezTo>
                  <a:cubicBezTo>
                    <a:pt x="23083" y="4036"/>
                    <a:pt x="18146" y="0"/>
                    <a:pt x="12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8"/>
            <p:cNvSpPr/>
            <p:nvPr/>
          </p:nvSpPr>
          <p:spPr>
            <a:xfrm>
              <a:off x="4942025" y="759075"/>
              <a:ext cx="408650" cy="301525"/>
            </a:xfrm>
            <a:custGeom>
              <a:rect b="b" l="l" r="r" t="t"/>
              <a:pathLst>
                <a:path extrusionOk="0" h="12061" w="16346">
                  <a:moveTo>
                    <a:pt x="7786" y="0"/>
                  </a:moveTo>
                  <a:cubicBezTo>
                    <a:pt x="7705" y="0"/>
                    <a:pt x="7622" y="4"/>
                    <a:pt x="7540" y="10"/>
                  </a:cubicBezTo>
                  <a:cubicBezTo>
                    <a:pt x="6539" y="110"/>
                    <a:pt x="5638" y="644"/>
                    <a:pt x="4738" y="1178"/>
                  </a:cubicBezTo>
                  <a:cubicBezTo>
                    <a:pt x="3236" y="1912"/>
                    <a:pt x="1669" y="2445"/>
                    <a:pt x="1" y="2645"/>
                  </a:cubicBezTo>
                  <a:lnTo>
                    <a:pt x="1869" y="3346"/>
                  </a:lnTo>
                  <a:cubicBezTo>
                    <a:pt x="1368" y="4147"/>
                    <a:pt x="1235" y="5147"/>
                    <a:pt x="1535" y="6015"/>
                  </a:cubicBezTo>
                  <a:cubicBezTo>
                    <a:pt x="1635" y="6181"/>
                    <a:pt x="1702" y="6348"/>
                    <a:pt x="1835" y="6515"/>
                  </a:cubicBezTo>
                  <a:cubicBezTo>
                    <a:pt x="4149" y="10001"/>
                    <a:pt x="8060" y="12060"/>
                    <a:pt x="12197" y="12060"/>
                  </a:cubicBezTo>
                  <a:cubicBezTo>
                    <a:pt x="12533" y="12060"/>
                    <a:pt x="12871" y="12046"/>
                    <a:pt x="13210" y="12019"/>
                  </a:cubicBezTo>
                  <a:cubicBezTo>
                    <a:pt x="13844" y="12019"/>
                    <a:pt x="14478" y="11852"/>
                    <a:pt x="14978" y="11518"/>
                  </a:cubicBezTo>
                  <a:cubicBezTo>
                    <a:pt x="15312" y="11318"/>
                    <a:pt x="15545" y="11018"/>
                    <a:pt x="15745" y="10685"/>
                  </a:cubicBezTo>
                  <a:cubicBezTo>
                    <a:pt x="16146" y="10117"/>
                    <a:pt x="16346" y="9450"/>
                    <a:pt x="16312" y="8716"/>
                  </a:cubicBezTo>
                  <a:cubicBezTo>
                    <a:pt x="16312" y="8049"/>
                    <a:pt x="15879" y="7449"/>
                    <a:pt x="15245" y="7115"/>
                  </a:cubicBezTo>
                  <a:cubicBezTo>
                    <a:pt x="15712" y="6348"/>
                    <a:pt x="15979" y="5447"/>
                    <a:pt x="15879" y="4547"/>
                  </a:cubicBezTo>
                  <a:cubicBezTo>
                    <a:pt x="15845" y="3646"/>
                    <a:pt x="15345" y="2812"/>
                    <a:pt x="14578" y="2312"/>
                  </a:cubicBezTo>
                  <a:cubicBezTo>
                    <a:pt x="14165" y="2049"/>
                    <a:pt x="13682" y="1932"/>
                    <a:pt x="13185" y="1932"/>
                  </a:cubicBezTo>
                  <a:cubicBezTo>
                    <a:pt x="12356" y="1932"/>
                    <a:pt x="11488" y="2258"/>
                    <a:pt x="10842" y="2779"/>
                  </a:cubicBezTo>
                  <a:cubicBezTo>
                    <a:pt x="10683" y="1194"/>
                    <a:pt x="9350" y="0"/>
                    <a:pt x="77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8"/>
            <p:cNvSpPr/>
            <p:nvPr/>
          </p:nvSpPr>
          <p:spPr>
            <a:xfrm>
              <a:off x="4671000" y="1479000"/>
              <a:ext cx="666350" cy="958425"/>
            </a:xfrm>
            <a:custGeom>
              <a:rect b="b" l="l" r="r" t="t"/>
              <a:pathLst>
                <a:path extrusionOk="0" h="38337" w="26654">
                  <a:moveTo>
                    <a:pt x="9174" y="1"/>
                  </a:moveTo>
                  <a:lnTo>
                    <a:pt x="5171" y="401"/>
                  </a:lnTo>
                  <a:cubicBezTo>
                    <a:pt x="2503" y="1068"/>
                    <a:pt x="1335" y="2202"/>
                    <a:pt x="1035" y="4570"/>
                  </a:cubicBezTo>
                  <a:cubicBezTo>
                    <a:pt x="901" y="5671"/>
                    <a:pt x="234" y="8573"/>
                    <a:pt x="1168" y="12243"/>
                  </a:cubicBezTo>
                  <a:cubicBezTo>
                    <a:pt x="2002" y="15545"/>
                    <a:pt x="4237" y="23617"/>
                    <a:pt x="4237" y="23617"/>
                  </a:cubicBezTo>
                  <a:cubicBezTo>
                    <a:pt x="4237" y="23617"/>
                    <a:pt x="1368" y="30889"/>
                    <a:pt x="1" y="34592"/>
                  </a:cubicBezTo>
                  <a:cubicBezTo>
                    <a:pt x="4147" y="37297"/>
                    <a:pt x="8727" y="38337"/>
                    <a:pt x="12884" y="38337"/>
                  </a:cubicBezTo>
                  <a:cubicBezTo>
                    <a:pt x="18160" y="38337"/>
                    <a:pt x="22755" y="36663"/>
                    <a:pt x="24919" y="34592"/>
                  </a:cubicBezTo>
                  <a:cubicBezTo>
                    <a:pt x="24585" y="31089"/>
                    <a:pt x="23351" y="27787"/>
                    <a:pt x="23084" y="24685"/>
                  </a:cubicBezTo>
                  <a:cubicBezTo>
                    <a:pt x="23084" y="24685"/>
                    <a:pt x="23317" y="19781"/>
                    <a:pt x="23684" y="17680"/>
                  </a:cubicBezTo>
                  <a:cubicBezTo>
                    <a:pt x="26653" y="14411"/>
                    <a:pt x="26253" y="11342"/>
                    <a:pt x="24919" y="8773"/>
                  </a:cubicBezTo>
                  <a:cubicBezTo>
                    <a:pt x="22493" y="4189"/>
                    <a:pt x="18745" y="100"/>
                    <a:pt x="17561" y="100"/>
                  </a:cubicBezTo>
                  <a:cubicBezTo>
                    <a:pt x="17556" y="100"/>
                    <a:pt x="17551" y="100"/>
                    <a:pt x="17547" y="101"/>
                  </a:cubicBezTo>
                  <a:lnTo>
                    <a:pt x="91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8"/>
            <p:cNvSpPr/>
            <p:nvPr/>
          </p:nvSpPr>
          <p:spPr>
            <a:xfrm>
              <a:off x="5078800" y="1413125"/>
              <a:ext cx="171800" cy="212675"/>
            </a:xfrm>
            <a:custGeom>
              <a:rect b="b" l="l" r="r" t="t"/>
              <a:pathLst>
                <a:path extrusionOk="0" h="8507" w="6872">
                  <a:moveTo>
                    <a:pt x="0" y="0"/>
                  </a:moveTo>
                  <a:lnTo>
                    <a:pt x="0" y="2802"/>
                  </a:lnTo>
                  <a:cubicBezTo>
                    <a:pt x="534" y="2836"/>
                    <a:pt x="1068" y="3002"/>
                    <a:pt x="1535" y="3303"/>
                  </a:cubicBezTo>
                  <a:cubicBezTo>
                    <a:pt x="3836" y="4504"/>
                    <a:pt x="6872" y="8506"/>
                    <a:pt x="6872" y="8506"/>
                  </a:cubicBezTo>
                  <a:cubicBezTo>
                    <a:pt x="6872" y="8506"/>
                    <a:pt x="3069" y="2535"/>
                    <a:pt x="2602" y="1668"/>
                  </a:cubicBezTo>
                  <a:cubicBezTo>
                    <a:pt x="2169" y="801"/>
                    <a:pt x="1235" y="301"/>
                    <a:pt x="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8"/>
            <p:cNvSpPr/>
            <p:nvPr/>
          </p:nvSpPr>
          <p:spPr>
            <a:xfrm>
              <a:off x="4618475" y="1478925"/>
              <a:ext cx="423650" cy="1677125"/>
            </a:xfrm>
            <a:custGeom>
              <a:rect b="b" l="l" r="r" t="t"/>
              <a:pathLst>
                <a:path extrusionOk="0" h="67085" w="16946">
                  <a:moveTo>
                    <a:pt x="10847" y="0"/>
                  </a:moveTo>
                  <a:cubicBezTo>
                    <a:pt x="9670" y="0"/>
                    <a:pt x="6319" y="66"/>
                    <a:pt x="4070" y="771"/>
                  </a:cubicBezTo>
                  <a:cubicBezTo>
                    <a:pt x="1068" y="1638"/>
                    <a:pt x="834" y="4807"/>
                    <a:pt x="834" y="4807"/>
                  </a:cubicBezTo>
                  <a:lnTo>
                    <a:pt x="5671" y="23254"/>
                  </a:lnTo>
                  <a:cubicBezTo>
                    <a:pt x="5671" y="23254"/>
                    <a:pt x="1902" y="31960"/>
                    <a:pt x="968" y="39065"/>
                  </a:cubicBezTo>
                  <a:cubicBezTo>
                    <a:pt x="0" y="46537"/>
                    <a:pt x="467" y="62215"/>
                    <a:pt x="467" y="62215"/>
                  </a:cubicBezTo>
                  <a:cubicBezTo>
                    <a:pt x="2168" y="64250"/>
                    <a:pt x="5004" y="65484"/>
                    <a:pt x="7406" y="66151"/>
                  </a:cubicBezTo>
                  <a:cubicBezTo>
                    <a:pt x="10641" y="67085"/>
                    <a:pt x="15411" y="67085"/>
                    <a:pt x="15411" y="67085"/>
                  </a:cubicBezTo>
                  <a:cubicBezTo>
                    <a:pt x="15411" y="67085"/>
                    <a:pt x="15345" y="54443"/>
                    <a:pt x="15345" y="46770"/>
                  </a:cubicBezTo>
                  <a:cubicBezTo>
                    <a:pt x="15345" y="40432"/>
                    <a:pt x="16946" y="20385"/>
                    <a:pt x="16178" y="14547"/>
                  </a:cubicBezTo>
                  <a:cubicBezTo>
                    <a:pt x="15445" y="8710"/>
                    <a:pt x="11275" y="4"/>
                    <a:pt x="11275" y="4"/>
                  </a:cubicBezTo>
                  <a:cubicBezTo>
                    <a:pt x="11275" y="4"/>
                    <a:pt x="11119" y="0"/>
                    <a:pt x="10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8"/>
            <p:cNvSpPr/>
            <p:nvPr/>
          </p:nvSpPr>
          <p:spPr>
            <a:xfrm>
              <a:off x="4657675" y="1573225"/>
              <a:ext cx="155125" cy="795600"/>
            </a:xfrm>
            <a:custGeom>
              <a:rect b="b" l="l" r="r" t="t"/>
              <a:pathLst>
                <a:path extrusionOk="0" h="31824" w="6205">
                  <a:moveTo>
                    <a:pt x="5771" y="1"/>
                  </a:moveTo>
                  <a:lnTo>
                    <a:pt x="867" y="7239"/>
                  </a:lnTo>
                  <a:lnTo>
                    <a:pt x="4070" y="19448"/>
                  </a:lnTo>
                  <a:cubicBezTo>
                    <a:pt x="4070" y="19448"/>
                    <a:pt x="1101" y="25753"/>
                    <a:pt x="0" y="31824"/>
                  </a:cubicBezTo>
                  <a:cubicBezTo>
                    <a:pt x="2935" y="23418"/>
                    <a:pt x="5671" y="20916"/>
                    <a:pt x="5671" y="20916"/>
                  </a:cubicBezTo>
                  <a:lnTo>
                    <a:pt x="3903" y="13777"/>
                  </a:lnTo>
                  <a:cubicBezTo>
                    <a:pt x="3903" y="13777"/>
                    <a:pt x="4537" y="11509"/>
                    <a:pt x="5371" y="7740"/>
                  </a:cubicBezTo>
                  <a:cubicBezTo>
                    <a:pt x="6204" y="3937"/>
                    <a:pt x="6071" y="1669"/>
                    <a:pt x="5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8"/>
            <p:cNvSpPr/>
            <p:nvPr/>
          </p:nvSpPr>
          <p:spPr>
            <a:xfrm>
              <a:off x="4856150" y="1450650"/>
              <a:ext cx="45050" cy="293575"/>
            </a:xfrm>
            <a:custGeom>
              <a:rect b="b" l="l" r="r" t="t"/>
              <a:pathLst>
                <a:path extrusionOk="0" h="11743" w="1802">
                  <a:moveTo>
                    <a:pt x="1635" y="0"/>
                  </a:moveTo>
                  <a:cubicBezTo>
                    <a:pt x="0" y="367"/>
                    <a:pt x="167" y="4737"/>
                    <a:pt x="467" y="9574"/>
                  </a:cubicBezTo>
                  <a:cubicBezTo>
                    <a:pt x="500" y="10541"/>
                    <a:pt x="567" y="11342"/>
                    <a:pt x="567" y="11709"/>
                  </a:cubicBezTo>
                  <a:lnTo>
                    <a:pt x="1234" y="11742"/>
                  </a:lnTo>
                  <a:cubicBezTo>
                    <a:pt x="1268" y="11342"/>
                    <a:pt x="1234" y="10541"/>
                    <a:pt x="1134" y="9541"/>
                  </a:cubicBezTo>
                  <a:cubicBezTo>
                    <a:pt x="1001" y="7172"/>
                    <a:pt x="600" y="901"/>
                    <a:pt x="1801" y="668"/>
                  </a:cubicBezTo>
                  <a:lnTo>
                    <a:pt x="16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8"/>
            <p:cNvSpPr/>
            <p:nvPr/>
          </p:nvSpPr>
          <p:spPr>
            <a:xfrm>
              <a:off x="4832800" y="1413125"/>
              <a:ext cx="205150" cy="683000"/>
            </a:xfrm>
            <a:custGeom>
              <a:rect b="b" l="l" r="r" t="t"/>
              <a:pathLst>
                <a:path extrusionOk="0" h="27320" w="8206">
                  <a:moveTo>
                    <a:pt x="2702" y="0"/>
                  </a:moveTo>
                  <a:cubicBezTo>
                    <a:pt x="2068" y="0"/>
                    <a:pt x="1534" y="334"/>
                    <a:pt x="1234" y="901"/>
                  </a:cubicBezTo>
                  <a:cubicBezTo>
                    <a:pt x="867" y="1568"/>
                    <a:pt x="33" y="2702"/>
                    <a:pt x="33" y="2702"/>
                  </a:cubicBezTo>
                  <a:cubicBezTo>
                    <a:pt x="33" y="2702"/>
                    <a:pt x="0" y="7172"/>
                    <a:pt x="434" y="8306"/>
                  </a:cubicBezTo>
                  <a:cubicBezTo>
                    <a:pt x="834" y="9307"/>
                    <a:pt x="5537" y="13010"/>
                    <a:pt x="5537" y="13010"/>
                  </a:cubicBezTo>
                  <a:cubicBezTo>
                    <a:pt x="5537" y="13010"/>
                    <a:pt x="5070" y="16912"/>
                    <a:pt x="5037" y="18313"/>
                  </a:cubicBezTo>
                  <a:cubicBezTo>
                    <a:pt x="5004" y="19681"/>
                    <a:pt x="7405" y="24651"/>
                    <a:pt x="7706" y="27320"/>
                  </a:cubicBezTo>
                  <a:cubicBezTo>
                    <a:pt x="7706" y="27320"/>
                    <a:pt x="8206" y="20849"/>
                    <a:pt x="7839" y="17846"/>
                  </a:cubicBezTo>
                  <a:cubicBezTo>
                    <a:pt x="7172" y="12576"/>
                    <a:pt x="3869" y="4804"/>
                    <a:pt x="2702" y="2636"/>
                  </a:cubicBezTo>
                  <a:lnTo>
                    <a:pt x="2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8"/>
            <p:cNvSpPr/>
            <p:nvPr/>
          </p:nvSpPr>
          <p:spPr>
            <a:xfrm>
              <a:off x="4789425" y="1736675"/>
              <a:ext cx="190150" cy="412000"/>
            </a:xfrm>
            <a:custGeom>
              <a:rect b="b" l="l" r="r" t="t"/>
              <a:pathLst>
                <a:path extrusionOk="0" h="16480" w="7606">
                  <a:moveTo>
                    <a:pt x="3570" y="435"/>
                  </a:moveTo>
                  <a:cubicBezTo>
                    <a:pt x="4304" y="435"/>
                    <a:pt x="5738" y="2603"/>
                    <a:pt x="6472" y="4371"/>
                  </a:cubicBezTo>
                  <a:cubicBezTo>
                    <a:pt x="7106" y="5872"/>
                    <a:pt x="6071" y="12810"/>
                    <a:pt x="5438" y="13811"/>
                  </a:cubicBezTo>
                  <a:cubicBezTo>
                    <a:pt x="5104" y="14311"/>
                    <a:pt x="4670" y="14745"/>
                    <a:pt x="4170" y="15112"/>
                  </a:cubicBezTo>
                  <a:cubicBezTo>
                    <a:pt x="3670" y="14778"/>
                    <a:pt x="3236" y="14411"/>
                    <a:pt x="2836" y="13944"/>
                  </a:cubicBezTo>
                  <a:cubicBezTo>
                    <a:pt x="2102" y="12977"/>
                    <a:pt x="501" y="6105"/>
                    <a:pt x="968" y="4604"/>
                  </a:cubicBezTo>
                  <a:cubicBezTo>
                    <a:pt x="1568" y="2736"/>
                    <a:pt x="2836" y="468"/>
                    <a:pt x="3570" y="435"/>
                  </a:cubicBezTo>
                  <a:close/>
                  <a:moveTo>
                    <a:pt x="3536" y="1"/>
                  </a:moveTo>
                  <a:cubicBezTo>
                    <a:pt x="2335" y="68"/>
                    <a:pt x="968" y="3136"/>
                    <a:pt x="568" y="4537"/>
                  </a:cubicBezTo>
                  <a:cubicBezTo>
                    <a:pt x="0" y="6205"/>
                    <a:pt x="1668" y="13277"/>
                    <a:pt x="2469" y="14278"/>
                  </a:cubicBezTo>
                  <a:cubicBezTo>
                    <a:pt x="2836" y="14745"/>
                    <a:pt x="3269" y="15112"/>
                    <a:pt x="3770" y="15445"/>
                  </a:cubicBezTo>
                  <a:cubicBezTo>
                    <a:pt x="3303" y="15779"/>
                    <a:pt x="2769" y="15979"/>
                    <a:pt x="2169" y="16046"/>
                  </a:cubicBezTo>
                  <a:lnTo>
                    <a:pt x="2169" y="16479"/>
                  </a:lnTo>
                  <a:lnTo>
                    <a:pt x="2235" y="16479"/>
                  </a:lnTo>
                  <a:cubicBezTo>
                    <a:pt x="2936" y="16413"/>
                    <a:pt x="3636" y="16146"/>
                    <a:pt x="4237" y="15746"/>
                  </a:cubicBezTo>
                  <a:cubicBezTo>
                    <a:pt x="4837" y="16112"/>
                    <a:pt x="5571" y="16313"/>
                    <a:pt x="6305" y="16313"/>
                  </a:cubicBezTo>
                  <a:lnTo>
                    <a:pt x="6272" y="15846"/>
                  </a:lnTo>
                  <a:cubicBezTo>
                    <a:pt x="5671" y="15846"/>
                    <a:pt x="5137" y="15679"/>
                    <a:pt x="4637" y="15412"/>
                  </a:cubicBezTo>
                  <a:cubicBezTo>
                    <a:pt x="5104" y="15012"/>
                    <a:pt x="5504" y="14611"/>
                    <a:pt x="5838" y="14111"/>
                  </a:cubicBezTo>
                  <a:cubicBezTo>
                    <a:pt x="6505" y="13077"/>
                    <a:pt x="7606" y="5838"/>
                    <a:pt x="6939" y="4237"/>
                  </a:cubicBezTo>
                  <a:cubicBezTo>
                    <a:pt x="6405" y="2903"/>
                    <a:pt x="4804" y="1"/>
                    <a:pt x="3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8"/>
            <p:cNvSpPr/>
            <p:nvPr/>
          </p:nvSpPr>
          <p:spPr>
            <a:xfrm>
              <a:off x="4929525" y="2121125"/>
              <a:ext cx="34225" cy="34225"/>
            </a:xfrm>
            <a:custGeom>
              <a:rect b="b" l="l" r="r" t="t"/>
              <a:pathLst>
                <a:path extrusionOk="0" h="1369" w="1369">
                  <a:moveTo>
                    <a:pt x="668" y="1"/>
                  </a:moveTo>
                  <a:cubicBezTo>
                    <a:pt x="301" y="1"/>
                    <a:pt x="0" y="301"/>
                    <a:pt x="0" y="701"/>
                  </a:cubicBezTo>
                  <a:cubicBezTo>
                    <a:pt x="0" y="1068"/>
                    <a:pt x="334" y="1368"/>
                    <a:pt x="701" y="1368"/>
                  </a:cubicBezTo>
                  <a:cubicBezTo>
                    <a:pt x="1068" y="1368"/>
                    <a:pt x="1368" y="1035"/>
                    <a:pt x="1368" y="668"/>
                  </a:cubicBezTo>
                  <a:cubicBezTo>
                    <a:pt x="1368" y="267"/>
                    <a:pt x="1035" y="1"/>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8"/>
            <p:cNvSpPr/>
            <p:nvPr/>
          </p:nvSpPr>
          <p:spPr>
            <a:xfrm>
              <a:off x="4826950" y="2125300"/>
              <a:ext cx="35050" cy="34225"/>
            </a:xfrm>
            <a:custGeom>
              <a:rect b="b" l="l" r="r" t="t"/>
              <a:pathLst>
                <a:path extrusionOk="0" h="1369" w="1402">
                  <a:moveTo>
                    <a:pt x="668" y="0"/>
                  </a:moveTo>
                  <a:cubicBezTo>
                    <a:pt x="301" y="0"/>
                    <a:pt x="1" y="334"/>
                    <a:pt x="1" y="701"/>
                  </a:cubicBezTo>
                  <a:cubicBezTo>
                    <a:pt x="1" y="1068"/>
                    <a:pt x="334" y="1368"/>
                    <a:pt x="734" y="1368"/>
                  </a:cubicBezTo>
                  <a:cubicBezTo>
                    <a:pt x="1101" y="1368"/>
                    <a:pt x="1402" y="1034"/>
                    <a:pt x="1402" y="668"/>
                  </a:cubicBezTo>
                  <a:cubicBezTo>
                    <a:pt x="1402" y="267"/>
                    <a:pt x="1068" y="0"/>
                    <a:pt x="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8"/>
            <p:cNvSpPr/>
            <p:nvPr/>
          </p:nvSpPr>
          <p:spPr>
            <a:xfrm>
              <a:off x="4796925" y="1730850"/>
              <a:ext cx="176000" cy="194325"/>
            </a:xfrm>
            <a:custGeom>
              <a:rect b="b" l="l" r="r" t="t"/>
              <a:pathLst>
                <a:path extrusionOk="0" h="7773" w="7040">
                  <a:moveTo>
                    <a:pt x="3324" y="0"/>
                  </a:moveTo>
                  <a:cubicBezTo>
                    <a:pt x="3317" y="0"/>
                    <a:pt x="3310" y="0"/>
                    <a:pt x="3303" y="0"/>
                  </a:cubicBezTo>
                  <a:cubicBezTo>
                    <a:pt x="1869" y="34"/>
                    <a:pt x="468" y="3636"/>
                    <a:pt x="167" y="4570"/>
                  </a:cubicBezTo>
                  <a:cubicBezTo>
                    <a:pt x="1" y="5137"/>
                    <a:pt x="34" y="6138"/>
                    <a:pt x="268" y="7639"/>
                  </a:cubicBezTo>
                  <a:cubicBezTo>
                    <a:pt x="268" y="7706"/>
                    <a:pt x="334" y="7773"/>
                    <a:pt x="434" y="7773"/>
                  </a:cubicBezTo>
                  <a:lnTo>
                    <a:pt x="835" y="7706"/>
                  </a:lnTo>
                  <a:cubicBezTo>
                    <a:pt x="935" y="7706"/>
                    <a:pt x="968" y="7639"/>
                    <a:pt x="968" y="7539"/>
                  </a:cubicBezTo>
                  <a:cubicBezTo>
                    <a:pt x="768" y="6205"/>
                    <a:pt x="701" y="5271"/>
                    <a:pt x="835" y="4837"/>
                  </a:cubicBezTo>
                  <a:cubicBezTo>
                    <a:pt x="1368" y="3036"/>
                    <a:pt x="2669" y="768"/>
                    <a:pt x="3303" y="768"/>
                  </a:cubicBezTo>
                  <a:cubicBezTo>
                    <a:pt x="3937" y="768"/>
                    <a:pt x="5371" y="2936"/>
                    <a:pt x="6105" y="4637"/>
                  </a:cubicBezTo>
                  <a:cubicBezTo>
                    <a:pt x="6272" y="5004"/>
                    <a:pt x="6305" y="6005"/>
                    <a:pt x="6205" y="7339"/>
                  </a:cubicBezTo>
                  <a:cubicBezTo>
                    <a:pt x="6172" y="7439"/>
                    <a:pt x="6272" y="7506"/>
                    <a:pt x="6339" y="7506"/>
                  </a:cubicBezTo>
                  <a:lnTo>
                    <a:pt x="6772" y="7539"/>
                  </a:lnTo>
                  <a:cubicBezTo>
                    <a:pt x="6806" y="7539"/>
                    <a:pt x="6872" y="7506"/>
                    <a:pt x="6972" y="7339"/>
                  </a:cubicBezTo>
                  <a:cubicBezTo>
                    <a:pt x="7039" y="5838"/>
                    <a:pt x="7006" y="4804"/>
                    <a:pt x="6806" y="4303"/>
                  </a:cubicBezTo>
                  <a:cubicBezTo>
                    <a:pt x="6440" y="3374"/>
                    <a:pt x="4721" y="0"/>
                    <a:pt x="3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8"/>
            <p:cNvSpPr/>
            <p:nvPr/>
          </p:nvSpPr>
          <p:spPr>
            <a:xfrm>
              <a:off x="4424175" y="1498800"/>
              <a:ext cx="376125" cy="1425375"/>
            </a:xfrm>
            <a:custGeom>
              <a:rect b="b" l="l" r="r" t="t"/>
              <a:pathLst>
                <a:path extrusionOk="0" h="57015" w="15045">
                  <a:moveTo>
                    <a:pt x="13772" y="0"/>
                  </a:moveTo>
                  <a:cubicBezTo>
                    <a:pt x="12884" y="0"/>
                    <a:pt x="10231" y="180"/>
                    <a:pt x="8206" y="2177"/>
                  </a:cubicBezTo>
                  <a:cubicBezTo>
                    <a:pt x="5371" y="5046"/>
                    <a:pt x="2135" y="19056"/>
                    <a:pt x="1434" y="21858"/>
                  </a:cubicBezTo>
                  <a:cubicBezTo>
                    <a:pt x="434" y="25461"/>
                    <a:pt x="0" y="29163"/>
                    <a:pt x="100" y="32933"/>
                  </a:cubicBezTo>
                  <a:cubicBezTo>
                    <a:pt x="267" y="37469"/>
                    <a:pt x="267" y="46976"/>
                    <a:pt x="901" y="49044"/>
                  </a:cubicBezTo>
                  <a:cubicBezTo>
                    <a:pt x="1534" y="51146"/>
                    <a:pt x="3236" y="51346"/>
                    <a:pt x="5204" y="53181"/>
                  </a:cubicBezTo>
                  <a:cubicBezTo>
                    <a:pt x="5904" y="53848"/>
                    <a:pt x="6305" y="54782"/>
                    <a:pt x="7072" y="56149"/>
                  </a:cubicBezTo>
                  <a:cubicBezTo>
                    <a:pt x="7367" y="56676"/>
                    <a:pt x="8094" y="57015"/>
                    <a:pt x="8890" y="57015"/>
                  </a:cubicBezTo>
                  <a:cubicBezTo>
                    <a:pt x="10161" y="57015"/>
                    <a:pt x="11611" y="56152"/>
                    <a:pt x="11775" y="53814"/>
                  </a:cubicBezTo>
                  <a:cubicBezTo>
                    <a:pt x="12009" y="50946"/>
                    <a:pt x="11008" y="49978"/>
                    <a:pt x="9006" y="47777"/>
                  </a:cubicBezTo>
                  <a:cubicBezTo>
                    <a:pt x="6905" y="45442"/>
                    <a:pt x="6071" y="45075"/>
                    <a:pt x="6171" y="42840"/>
                  </a:cubicBezTo>
                  <a:cubicBezTo>
                    <a:pt x="6204" y="41772"/>
                    <a:pt x="7839" y="26261"/>
                    <a:pt x="7839" y="26261"/>
                  </a:cubicBezTo>
                  <a:lnTo>
                    <a:pt x="13109" y="11617"/>
                  </a:lnTo>
                  <a:cubicBezTo>
                    <a:pt x="13109" y="11617"/>
                    <a:pt x="15044" y="4779"/>
                    <a:pt x="14077" y="9"/>
                  </a:cubicBezTo>
                  <a:cubicBezTo>
                    <a:pt x="14077" y="9"/>
                    <a:pt x="13967" y="0"/>
                    <a:pt x="137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8"/>
            <p:cNvSpPr/>
            <p:nvPr/>
          </p:nvSpPr>
          <p:spPr>
            <a:xfrm>
              <a:off x="4414150" y="1484575"/>
              <a:ext cx="397825" cy="1111225"/>
            </a:xfrm>
            <a:custGeom>
              <a:rect b="b" l="l" r="r" t="t"/>
              <a:pathLst>
                <a:path extrusionOk="0" h="44449" w="15913">
                  <a:moveTo>
                    <a:pt x="14345" y="1"/>
                  </a:moveTo>
                  <a:cubicBezTo>
                    <a:pt x="13312" y="1"/>
                    <a:pt x="10663" y="147"/>
                    <a:pt x="8974" y="1545"/>
                  </a:cubicBezTo>
                  <a:cubicBezTo>
                    <a:pt x="6839" y="3347"/>
                    <a:pt x="5505" y="8184"/>
                    <a:pt x="3937" y="13120"/>
                  </a:cubicBezTo>
                  <a:cubicBezTo>
                    <a:pt x="2336" y="18024"/>
                    <a:pt x="968" y="22794"/>
                    <a:pt x="434" y="26196"/>
                  </a:cubicBezTo>
                  <a:cubicBezTo>
                    <a:pt x="1" y="29065"/>
                    <a:pt x="835" y="44209"/>
                    <a:pt x="835" y="44209"/>
                  </a:cubicBezTo>
                  <a:cubicBezTo>
                    <a:pt x="835" y="44209"/>
                    <a:pt x="1507" y="44449"/>
                    <a:pt x="2628" y="44449"/>
                  </a:cubicBezTo>
                  <a:cubicBezTo>
                    <a:pt x="3641" y="44449"/>
                    <a:pt x="5022" y="44253"/>
                    <a:pt x="6605" y="43509"/>
                  </a:cubicBezTo>
                  <a:lnTo>
                    <a:pt x="8640" y="26864"/>
                  </a:lnTo>
                  <a:lnTo>
                    <a:pt x="14778" y="10218"/>
                  </a:lnTo>
                  <a:cubicBezTo>
                    <a:pt x="15912" y="6916"/>
                    <a:pt x="15912" y="3313"/>
                    <a:pt x="14778" y="11"/>
                  </a:cubicBezTo>
                  <a:cubicBezTo>
                    <a:pt x="14778" y="11"/>
                    <a:pt x="14618" y="1"/>
                    <a:pt x="143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8"/>
            <p:cNvSpPr/>
            <p:nvPr/>
          </p:nvSpPr>
          <p:spPr>
            <a:xfrm>
              <a:off x="4774425" y="963625"/>
              <a:ext cx="493700" cy="668000"/>
            </a:xfrm>
            <a:custGeom>
              <a:rect b="b" l="l" r="r" t="t"/>
              <a:pathLst>
                <a:path extrusionOk="0" h="26720" w="19748">
                  <a:moveTo>
                    <a:pt x="14610" y="1"/>
                  </a:moveTo>
                  <a:cubicBezTo>
                    <a:pt x="13843" y="2703"/>
                    <a:pt x="12109" y="5104"/>
                    <a:pt x="9840" y="6706"/>
                  </a:cubicBezTo>
                  <a:cubicBezTo>
                    <a:pt x="6738" y="8874"/>
                    <a:pt x="5070" y="8941"/>
                    <a:pt x="5070" y="8941"/>
                  </a:cubicBezTo>
                  <a:cubicBezTo>
                    <a:pt x="4787" y="7989"/>
                    <a:pt x="3804" y="7480"/>
                    <a:pt x="2821" y="7480"/>
                  </a:cubicBezTo>
                  <a:cubicBezTo>
                    <a:pt x="2184" y="7480"/>
                    <a:pt x="1547" y="7694"/>
                    <a:pt x="1101" y="8140"/>
                  </a:cubicBezTo>
                  <a:cubicBezTo>
                    <a:pt x="0" y="9274"/>
                    <a:pt x="67" y="12443"/>
                    <a:pt x="2001" y="13677"/>
                  </a:cubicBezTo>
                  <a:cubicBezTo>
                    <a:pt x="2594" y="14072"/>
                    <a:pt x="3115" y="14208"/>
                    <a:pt x="3551" y="14208"/>
                  </a:cubicBezTo>
                  <a:cubicBezTo>
                    <a:pt x="4517" y="14208"/>
                    <a:pt x="5070" y="13544"/>
                    <a:pt x="5070" y="13544"/>
                  </a:cubicBezTo>
                  <a:lnTo>
                    <a:pt x="5070" y="20616"/>
                  </a:lnTo>
                  <a:cubicBezTo>
                    <a:pt x="5070" y="20616"/>
                    <a:pt x="8606" y="24785"/>
                    <a:pt x="13376" y="26720"/>
                  </a:cubicBezTo>
                  <a:cubicBezTo>
                    <a:pt x="14210" y="25152"/>
                    <a:pt x="12209" y="20716"/>
                    <a:pt x="12209" y="20716"/>
                  </a:cubicBezTo>
                  <a:lnTo>
                    <a:pt x="12209" y="17647"/>
                  </a:lnTo>
                  <a:cubicBezTo>
                    <a:pt x="12932" y="17772"/>
                    <a:pt x="13667" y="17833"/>
                    <a:pt x="14343" y="17833"/>
                  </a:cubicBezTo>
                  <a:cubicBezTo>
                    <a:pt x="15289" y="17833"/>
                    <a:pt x="16120" y="17713"/>
                    <a:pt x="16645" y="17480"/>
                  </a:cubicBezTo>
                  <a:cubicBezTo>
                    <a:pt x="17579" y="17046"/>
                    <a:pt x="19447" y="15679"/>
                    <a:pt x="19581" y="9975"/>
                  </a:cubicBezTo>
                  <a:cubicBezTo>
                    <a:pt x="19747" y="3236"/>
                    <a:pt x="17412" y="301"/>
                    <a:pt x="146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8"/>
            <p:cNvSpPr/>
            <p:nvPr/>
          </p:nvSpPr>
          <p:spPr>
            <a:xfrm>
              <a:off x="5029600" y="1139600"/>
              <a:ext cx="41725" cy="39275"/>
            </a:xfrm>
            <a:custGeom>
              <a:rect b="b" l="l" r="r" t="t"/>
              <a:pathLst>
                <a:path extrusionOk="0" h="1571" w="1669">
                  <a:moveTo>
                    <a:pt x="734" y="0"/>
                  </a:moveTo>
                  <a:cubicBezTo>
                    <a:pt x="334" y="0"/>
                    <a:pt x="0" y="434"/>
                    <a:pt x="34" y="834"/>
                  </a:cubicBezTo>
                  <a:cubicBezTo>
                    <a:pt x="34" y="1248"/>
                    <a:pt x="428" y="1570"/>
                    <a:pt x="812" y="1570"/>
                  </a:cubicBezTo>
                  <a:cubicBezTo>
                    <a:pt x="831" y="1570"/>
                    <a:pt x="849" y="1569"/>
                    <a:pt x="868" y="1568"/>
                  </a:cubicBezTo>
                  <a:lnTo>
                    <a:pt x="901" y="1568"/>
                  </a:lnTo>
                  <a:cubicBezTo>
                    <a:pt x="1335" y="1501"/>
                    <a:pt x="1668" y="1134"/>
                    <a:pt x="1635" y="734"/>
                  </a:cubicBezTo>
                  <a:cubicBezTo>
                    <a:pt x="1568" y="267"/>
                    <a:pt x="1168" y="0"/>
                    <a:pt x="7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8"/>
            <p:cNvSpPr/>
            <p:nvPr/>
          </p:nvSpPr>
          <p:spPr>
            <a:xfrm>
              <a:off x="5085475" y="1291375"/>
              <a:ext cx="60900" cy="39375"/>
            </a:xfrm>
            <a:custGeom>
              <a:rect b="b" l="l" r="r" t="t"/>
              <a:pathLst>
                <a:path extrusionOk="0" h="1575" w="2436">
                  <a:moveTo>
                    <a:pt x="167" y="0"/>
                  </a:moveTo>
                  <a:cubicBezTo>
                    <a:pt x="0" y="601"/>
                    <a:pt x="334" y="1268"/>
                    <a:pt x="968" y="1535"/>
                  </a:cubicBezTo>
                  <a:lnTo>
                    <a:pt x="1001" y="1535"/>
                  </a:lnTo>
                  <a:cubicBezTo>
                    <a:pt x="1104" y="1562"/>
                    <a:pt x="1207" y="1575"/>
                    <a:pt x="1309" y="1575"/>
                  </a:cubicBezTo>
                  <a:cubicBezTo>
                    <a:pt x="1829" y="1575"/>
                    <a:pt x="2296" y="1231"/>
                    <a:pt x="2435" y="701"/>
                  </a:cubicBezTo>
                  <a:lnTo>
                    <a:pt x="1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8"/>
            <p:cNvSpPr/>
            <p:nvPr/>
          </p:nvSpPr>
          <p:spPr>
            <a:xfrm>
              <a:off x="5199725" y="1076125"/>
              <a:ext cx="45875" cy="37650"/>
            </a:xfrm>
            <a:custGeom>
              <a:rect b="b" l="l" r="r" t="t"/>
              <a:pathLst>
                <a:path extrusionOk="0" h="1506" w="1835">
                  <a:moveTo>
                    <a:pt x="767" y="0"/>
                  </a:moveTo>
                  <a:cubicBezTo>
                    <a:pt x="460" y="0"/>
                    <a:pt x="152" y="155"/>
                    <a:pt x="0" y="438"/>
                  </a:cubicBezTo>
                  <a:lnTo>
                    <a:pt x="1535" y="1505"/>
                  </a:lnTo>
                  <a:cubicBezTo>
                    <a:pt x="1835" y="1038"/>
                    <a:pt x="1701" y="471"/>
                    <a:pt x="1268" y="171"/>
                  </a:cubicBezTo>
                  <a:cubicBezTo>
                    <a:pt x="1268" y="137"/>
                    <a:pt x="1234" y="137"/>
                    <a:pt x="1234" y="137"/>
                  </a:cubicBezTo>
                  <a:cubicBezTo>
                    <a:pt x="1095" y="44"/>
                    <a:pt x="931" y="0"/>
                    <a:pt x="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8"/>
            <p:cNvSpPr/>
            <p:nvPr/>
          </p:nvSpPr>
          <p:spPr>
            <a:xfrm>
              <a:off x="5187200" y="1135375"/>
              <a:ext cx="37550" cy="37600"/>
            </a:xfrm>
            <a:custGeom>
              <a:rect b="b" l="l" r="r" t="t"/>
              <a:pathLst>
                <a:path extrusionOk="0" h="1504" w="1502">
                  <a:moveTo>
                    <a:pt x="757" y="0"/>
                  </a:moveTo>
                  <a:cubicBezTo>
                    <a:pt x="738" y="0"/>
                    <a:pt x="720" y="1"/>
                    <a:pt x="701" y="2"/>
                  </a:cubicBezTo>
                  <a:cubicBezTo>
                    <a:pt x="334" y="2"/>
                    <a:pt x="1" y="336"/>
                    <a:pt x="1" y="770"/>
                  </a:cubicBezTo>
                  <a:cubicBezTo>
                    <a:pt x="1" y="1170"/>
                    <a:pt x="334" y="1503"/>
                    <a:pt x="735" y="1503"/>
                  </a:cubicBezTo>
                  <a:cubicBezTo>
                    <a:pt x="1168" y="1503"/>
                    <a:pt x="1502" y="1170"/>
                    <a:pt x="1502" y="770"/>
                  </a:cubicBezTo>
                  <a:cubicBezTo>
                    <a:pt x="1502" y="324"/>
                    <a:pt x="1138" y="0"/>
                    <a:pt x="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8"/>
            <p:cNvSpPr/>
            <p:nvPr/>
          </p:nvSpPr>
          <p:spPr>
            <a:xfrm>
              <a:off x="5128825" y="1142925"/>
              <a:ext cx="62575" cy="115100"/>
            </a:xfrm>
            <a:custGeom>
              <a:rect b="b" l="l" r="r" t="t"/>
              <a:pathLst>
                <a:path extrusionOk="0" h="4604" w="2503">
                  <a:moveTo>
                    <a:pt x="1" y="1"/>
                  </a:moveTo>
                  <a:lnTo>
                    <a:pt x="101" y="4604"/>
                  </a:lnTo>
                  <a:lnTo>
                    <a:pt x="2503" y="3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8"/>
            <p:cNvSpPr/>
            <p:nvPr/>
          </p:nvSpPr>
          <p:spPr>
            <a:xfrm>
              <a:off x="4925350" y="1326400"/>
              <a:ext cx="155150" cy="99250"/>
            </a:xfrm>
            <a:custGeom>
              <a:rect b="b" l="l" r="r" t="t"/>
              <a:pathLst>
                <a:path extrusionOk="0" h="3970" w="6206">
                  <a:moveTo>
                    <a:pt x="1" y="0"/>
                  </a:moveTo>
                  <a:cubicBezTo>
                    <a:pt x="234" y="767"/>
                    <a:pt x="701" y="1435"/>
                    <a:pt x="1335" y="1935"/>
                  </a:cubicBezTo>
                  <a:cubicBezTo>
                    <a:pt x="2469" y="2869"/>
                    <a:pt x="6205" y="3970"/>
                    <a:pt x="6205" y="3970"/>
                  </a:cubicBezTo>
                  <a:lnTo>
                    <a:pt x="6172" y="3136"/>
                  </a:lnTo>
                  <a:cubicBezTo>
                    <a:pt x="4337" y="2869"/>
                    <a:pt x="568" y="1501"/>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8"/>
            <p:cNvSpPr/>
            <p:nvPr/>
          </p:nvSpPr>
          <p:spPr>
            <a:xfrm>
              <a:off x="5267275" y="1859275"/>
              <a:ext cx="587925" cy="764725"/>
            </a:xfrm>
            <a:custGeom>
              <a:rect b="b" l="l" r="r" t="t"/>
              <a:pathLst>
                <a:path extrusionOk="0" h="30589" w="23517">
                  <a:moveTo>
                    <a:pt x="23083" y="0"/>
                  </a:moveTo>
                  <a:lnTo>
                    <a:pt x="5004" y="8640"/>
                  </a:lnTo>
                  <a:lnTo>
                    <a:pt x="0" y="30189"/>
                  </a:lnTo>
                  <a:lnTo>
                    <a:pt x="400" y="30589"/>
                  </a:lnTo>
                  <a:lnTo>
                    <a:pt x="17646" y="21916"/>
                  </a:lnTo>
                  <a:lnTo>
                    <a:pt x="23517" y="401"/>
                  </a:lnTo>
                  <a:lnTo>
                    <a:pt x="230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8"/>
            <p:cNvSpPr/>
            <p:nvPr/>
          </p:nvSpPr>
          <p:spPr>
            <a:xfrm>
              <a:off x="5267275" y="2075250"/>
              <a:ext cx="134275" cy="548750"/>
            </a:xfrm>
            <a:custGeom>
              <a:rect b="b" l="l" r="r" t="t"/>
              <a:pathLst>
                <a:path extrusionOk="0" h="21950" w="5371">
                  <a:moveTo>
                    <a:pt x="5004" y="1"/>
                  </a:moveTo>
                  <a:lnTo>
                    <a:pt x="0" y="21550"/>
                  </a:lnTo>
                  <a:lnTo>
                    <a:pt x="400" y="21950"/>
                  </a:lnTo>
                  <a:lnTo>
                    <a:pt x="5371" y="401"/>
                  </a:lnTo>
                  <a:lnTo>
                    <a:pt x="5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8"/>
            <p:cNvSpPr/>
            <p:nvPr/>
          </p:nvSpPr>
          <p:spPr>
            <a:xfrm>
              <a:off x="5641700" y="2297075"/>
              <a:ext cx="97600" cy="31375"/>
            </a:xfrm>
            <a:custGeom>
              <a:rect b="b" l="l" r="r" t="t"/>
              <a:pathLst>
                <a:path extrusionOk="0" h="1255" w="3904">
                  <a:moveTo>
                    <a:pt x="3903" y="1"/>
                  </a:moveTo>
                  <a:lnTo>
                    <a:pt x="0" y="34"/>
                  </a:lnTo>
                  <a:cubicBezTo>
                    <a:pt x="154" y="433"/>
                    <a:pt x="1323" y="1255"/>
                    <a:pt x="3092" y="1255"/>
                  </a:cubicBezTo>
                  <a:cubicBezTo>
                    <a:pt x="3247" y="1255"/>
                    <a:pt x="3406" y="1249"/>
                    <a:pt x="3570" y="1235"/>
                  </a:cubicBezTo>
                  <a:lnTo>
                    <a:pt x="39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8"/>
            <p:cNvSpPr/>
            <p:nvPr/>
          </p:nvSpPr>
          <p:spPr>
            <a:xfrm>
              <a:off x="5525775" y="1956950"/>
              <a:ext cx="197450" cy="114175"/>
            </a:xfrm>
            <a:custGeom>
              <a:rect b="b" l="l" r="r" t="t"/>
              <a:pathLst>
                <a:path extrusionOk="0" h="4567" w="7898">
                  <a:moveTo>
                    <a:pt x="7545" y="0"/>
                  </a:moveTo>
                  <a:cubicBezTo>
                    <a:pt x="7135" y="0"/>
                    <a:pt x="6381" y="236"/>
                    <a:pt x="5505" y="663"/>
                  </a:cubicBezTo>
                  <a:lnTo>
                    <a:pt x="2836" y="1931"/>
                  </a:lnTo>
                  <a:cubicBezTo>
                    <a:pt x="1402" y="2598"/>
                    <a:pt x="234" y="3432"/>
                    <a:pt x="168" y="3832"/>
                  </a:cubicBezTo>
                  <a:lnTo>
                    <a:pt x="1" y="4566"/>
                  </a:lnTo>
                  <a:lnTo>
                    <a:pt x="7706" y="930"/>
                  </a:lnTo>
                  <a:lnTo>
                    <a:pt x="7873" y="230"/>
                  </a:lnTo>
                  <a:cubicBezTo>
                    <a:pt x="7897" y="74"/>
                    <a:pt x="7775" y="0"/>
                    <a:pt x="7545" y="0"/>
                  </a:cubicBezTo>
                  <a:close/>
                </a:path>
              </a:pathLst>
            </a:cu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8"/>
            <p:cNvSpPr/>
            <p:nvPr/>
          </p:nvSpPr>
          <p:spPr>
            <a:xfrm>
              <a:off x="5510775" y="1887625"/>
              <a:ext cx="236400" cy="130950"/>
            </a:xfrm>
            <a:custGeom>
              <a:rect b="b" l="l" r="r" t="t"/>
              <a:pathLst>
                <a:path extrusionOk="0" h="5238" w="9456">
                  <a:moveTo>
                    <a:pt x="6721" y="1"/>
                  </a:moveTo>
                  <a:cubicBezTo>
                    <a:pt x="6420" y="1"/>
                    <a:pt x="5996" y="101"/>
                    <a:pt x="5404" y="367"/>
                  </a:cubicBezTo>
                  <a:cubicBezTo>
                    <a:pt x="3003" y="1402"/>
                    <a:pt x="2502" y="3203"/>
                    <a:pt x="2502" y="3203"/>
                  </a:cubicBezTo>
                  <a:lnTo>
                    <a:pt x="1401" y="3770"/>
                  </a:lnTo>
                  <a:cubicBezTo>
                    <a:pt x="768" y="4070"/>
                    <a:pt x="167" y="4537"/>
                    <a:pt x="134" y="4771"/>
                  </a:cubicBezTo>
                  <a:lnTo>
                    <a:pt x="0" y="5238"/>
                  </a:lnTo>
                  <a:lnTo>
                    <a:pt x="9340" y="801"/>
                  </a:lnTo>
                  <a:cubicBezTo>
                    <a:pt x="9307" y="768"/>
                    <a:pt x="9340" y="568"/>
                    <a:pt x="9440" y="334"/>
                  </a:cubicBezTo>
                  <a:cubicBezTo>
                    <a:pt x="9456" y="212"/>
                    <a:pt x="9381" y="153"/>
                    <a:pt x="9238" y="153"/>
                  </a:cubicBezTo>
                  <a:cubicBezTo>
                    <a:pt x="9067" y="153"/>
                    <a:pt x="8800" y="238"/>
                    <a:pt x="8473" y="401"/>
                  </a:cubicBezTo>
                  <a:lnTo>
                    <a:pt x="7439" y="901"/>
                  </a:lnTo>
                  <a:cubicBezTo>
                    <a:pt x="7439" y="901"/>
                    <a:pt x="7627" y="1"/>
                    <a:pt x="67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8"/>
            <p:cNvSpPr/>
            <p:nvPr/>
          </p:nvSpPr>
          <p:spPr>
            <a:xfrm>
              <a:off x="5560800" y="1910150"/>
              <a:ext cx="166825" cy="132625"/>
            </a:xfrm>
            <a:custGeom>
              <a:rect b="b" l="l" r="r" t="t"/>
              <a:pathLst>
                <a:path extrusionOk="0" h="5305" w="6673">
                  <a:moveTo>
                    <a:pt x="6672" y="0"/>
                  </a:moveTo>
                  <a:lnTo>
                    <a:pt x="1" y="3136"/>
                  </a:lnTo>
                  <a:lnTo>
                    <a:pt x="268" y="3836"/>
                  </a:lnTo>
                  <a:cubicBezTo>
                    <a:pt x="521" y="3722"/>
                    <a:pt x="697" y="3671"/>
                    <a:pt x="815" y="3671"/>
                  </a:cubicBezTo>
                  <a:cubicBezTo>
                    <a:pt x="1007" y="3671"/>
                    <a:pt x="1043" y="3809"/>
                    <a:pt x="1002" y="4036"/>
                  </a:cubicBezTo>
                  <a:cubicBezTo>
                    <a:pt x="968" y="4437"/>
                    <a:pt x="768" y="5304"/>
                    <a:pt x="768" y="5304"/>
                  </a:cubicBezTo>
                  <a:lnTo>
                    <a:pt x="4904" y="3336"/>
                  </a:lnTo>
                  <a:cubicBezTo>
                    <a:pt x="4904" y="3336"/>
                    <a:pt x="4938" y="2836"/>
                    <a:pt x="5104" y="2135"/>
                  </a:cubicBezTo>
                  <a:cubicBezTo>
                    <a:pt x="5238" y="1501"/>
                    <a:pt x="5605" y="1301"/>
                    <a:pt x="6439" y="934"/>
                  </a:cubicBezTo>
                  <a:lnTo>
                    <a:pt x="66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8"/>
            <p:cNvSpPr/>
            <p:nvPr/>
          </p:nvSpPr>
          <p:spPr>
            <a:xfrm>
              <a:off x="5531625" y="1957300"/>
              <a:ext cx="198275" cy="113825"/>
            </a:xfrm>
            <a:custGeom>
              <a:rect b="b" l="l" r="r" t="t"/>
              <a:pathLst>
                <a:path extrusionOk="0" h="4553" w="7931">
                  <a:moveTo>
                    <a:pt x="7573" y="1"/>
                  </a:moveTo>
                  <a:cubicBezTo>
                    <a:pt x="7160" y="1"/>
                    <a:pt x="6400" y="223"/>
                    <a:pt x="5504" y="649"/>
                  </a:cubicBezTo>
                  <a:lnTo>
                    <a:pt x="2836" y="1917"/>
                  </a:lnTo>
                  <a:cubicBezTo>
                    <a:pt x="1468" y="2584"/>
                    <a:pt x="267" y="3418"/>
                    <a:pt x="167" y="3818"/>
                  </a:cubicBezTo>
                  <a:lnTo>
                    <a:pt x="0" y="4552"/>
                  </a:lnTo>
                  <a:lnTo>
                    <a:pt x="0" y="4552"/>
                  </a:lnTo>
                  <a:lnTo>
                    <a:pt x="7739" y="916"/>
                  </a:lnTo>
                  <a:cubicBezTo>
                    <a:pt x="7739" y="916"/>
                    <a:pt x="7806" y="583"/>
                    <a:pt x="7906" y="216"/>
                  </a:cubicBezTo>
                  <a:cubicBezTo>
                    <a:pt x="7930" y="71"/>
                    <a:pt x="7807" y="1"/>
                    <a:pt x="75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8"/>
            <p:cNvSpPr/>
            <p:nvPr/>
          </p:nvSpPr>
          <p:spPr>
            <a:xfrm>
              <a:off x="5590000" y="2043800"/>
              <a:ext cx="254000" cy="271400"/>
            </a:xfrm>
            <a:custGeom>
              <a:rect b="b" l="l" r="r" t="t"/>
              <a:pathLst>
                <a:path extrusionOk="0" h="10856" w="10160">
                  <a:moveTo>
                    <a:pt x="9362" y="1"/>
                  </a:moveTo>
                  <a:cubicBezTo>
                    <a:pt x="9121" y="1"/>
                    <a:pt x="8848" y="138"/>
                    <a:pt x="8606" y="425"/>
                  </a:cubicBezTo>
                  <a:cubicBezTo>
                    <a:pt x="8606" y="425"/>
                    <a:pt x="7973" y="2793"/>
                    <a:pt x="7806" y="3360"/>
                  </a:cubicBezTo>
                  <a:cubicBezTo>
                    <a:pt x="7639" y="3961"/>
                    <a:pt x="4670" y="5329"/>
                    <a:pt x="3169" y="5529"/>
                  </a:cubicBezTo>
                  <a:cubicBezTo>
                    <a:pt x="334" y="5896"/>
                    <a:pt x="0" y="6496"/>
                    <a:pt x="667" y="8531"/>
                  </a:cubicBezTo>
                  <a:cubicBezTo>
                    <a:pt x="1213" y="10137"/>
                    <a:pt x="2670" y="10856"/>
                    <a:pt x="4701" y="10856"/>
                  </a:cubicBezTo>
                  <a:cubicBezTo>
                    <a:pt x="5032" y="10856"/>
                    <a:pt x="5378" y="10836"/>
                    <a:pt x="5738" y="10799"/>
                  </a:cubicBezTo>
                  <a:cubicBezTo>
                    <a:pt x="6939" y="10666"/>
                    <a:pt x="8606" y="9565"/>
                    <a:pt x="9240" y="7697"/>
                  </a:cubicBezTo>
                  <a:cubicBezTo>
                    <a:pt x="10074" y="5329"/>
                    <a:pt x="9607" y="2793"/>
                    <a:pt x="9941" y="1392"/>
                  </a:cubicBezTo>
                  <a:cubicBezTo>
                    <a:pt x="10159" y="496"/>
                    <a:pt x="9819" y="1"/>
                    <a:pt x="9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48"/>
          <p:cNvGrpSpPr/>
          <p:nvPr/>
        </p:nvGrpSpPr>
        <p:grpSpPr>
          <a:xfrm>
            <a:off x="3" y="2940213"/>
            <a:ext cx="1950813" cy="1851859"/>
            <a:chOff x="309225" y="2049275"/>
            <a:chExt cx="1796825" cy="1705525"/>
          </a:xfrm>
        </p:grpSpPr>
        <p:sp>
          <p:nvSpPr>
            <p:cNvPr id="727" name="Google Shape;727;p48"/>
            <p:cNvSpPr/>
            <p:nvPr/>
          </p:nvSpPr>
          <p:spPr>
            <a:xfrm>
              <a:off x="309225" y="2717125"/>
              <a:ext cx="1796825" cy="1037675"/>
            </a:xfrm>
            <a:custGeom>
              <a:rect b="b" l="l" r="r" t="t"/>
              <a:pathLst>
                <a:path extrusionOk="0" h="41507" w="71873">
                  <a:moveTo>
                    <a:pt x="35942" y="1"/>
                  </a:moveTo>
                  <a:cubicBezTo>
                    <a:pt x="16083" y="1"/>
                    <a:pt x="0" y="9291"/>
                    <a:pt x="0" y="20754"/>
                  </a:cubicBezTo>
                  <a:cubicBezTo>
                    <a:pt x="0" y="32217"/>
                    <a:pt x="16083" y="41507"/>
                    <a:pt x="35942" y="41507"/>
                  </a:cubicBezTo>
                  <a:cubicBezTo>
                    <a:pt x="55789" y="41507"/>
                    <a:pt x="71872" y="32217"/>
                    <a:pt x="71872" y="20754"/>
                  </a:cubicBezTo>
                  <a:cubicBezTo>
                    <a:pt x="71872" y="9291"/>
                    <a:pt x="55789" y="1"/>
                    <a:pt x="35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8"/>
            <p:cNvSpPr/>
            <p:nvPr/>
          </p:nvSpPr>
          <p:spPr>
            <a:xfrm>
              <a:off x="540225" y="3108500"/>
              <a:ext cx="793325" cy="456450"/>
            </a:xfrm>
            <a:custGeom>
              <a:rect b="b" l="l" r="r" t="t"/>
              <a:pathLst>
                <a:path extrusionOk="0" h="18258" w="31733">
                  <a:moveTo>
                    <a:pt x="24051" y="1"/>
                  </a:moveTo>
                  <a:cubicBezTo>
                    <a:pt x="23920" y="1"/>
                    <a:pt x="23790" y="32"/>
                    <a:pt x="23672" y="94"/>
                  </a:cubicBezTo>
                  <a:lnTo>
                    <a:pt x="199" y="13656"/>
                  </a:lnTo>
                  <a:cubicBezTo>
                    <a:pt x="0" y="13780"/>
                    <a:pt x="0" y="13966"/>
                    <a:pt x="199" y="14091"/>
                  </a:cubicBezTo>
                  <a:lnTo>
                    <a:pt x="7278" y="18164"/>
                  </a:lnTo>
                  <a:cubicBezTo>
                    <a:pt x="7390" y="18226"/>
                    <a:pt x="7520" y="18257"/>
                    <a:pt x="7652" y="18257"/>
                  </a:cubicBezTo>
                  <a:cubicBezTo>
                    <a:pt x="7784" y="18257"/>
                    <a:pt x="7918" y="18226"/>
                    <a:pt x="8036" y="18164"/>
                  </a:cubicBezTo>
                  <a:lnTo>
                    <a:pt x="10135" y="16972"/>
                  </a:lnTo>
                  <a:cubicBezTo>
                    <a:pt x="10253" y="16910"/>
                    <a:pt x="10383" y="16879"/>
                    <a:pt x="10513" y="16879"/>
                  </a:cubicBezTo>
                  <a:cubicBezTo>
                    <a:pt x="10644" y="16879"/>
                    <a:pt x="10774" y="16910"/>
                    <a:pt x="10892" y="16972"/>
                  </a:cubicBezTo>
                  <a:lnTo>
                    <a:pt x="12246" y="17767"/>
                  </a:lnTo>
                  <a:cubicBezTo>
                    <a:pt x="12355" y="17827"/>
                    <a:pt x="12482" y="17858"/>
                    <a:pt x="12611" y="17858"/>
                  </a:cubicBezTo>
                  <a:cubicBezTo>
                    <a:pt x="12746" y="17858"/>
                    <a:pt x="12883" y="17824"/>
                    <a:pt x="13004" y="17754"/>
                  </a:cubicBezTo>
                  <a:lnTo>
                    <a:pt x="30764" y="7483"/>
                  </a:lnTo>
                  <a:cubicBezTo>
                    <a:pt x="30975" y="7359"/>
                    <a:pt x="30975" y="7173"/>
                    <a:pt x="30764" y="7049"/>
                  </a:cubicBezTo>
                  <a:lnTo>
                    <a:pt x="29410" y="6291"/>
                  </a:lnTo>
                  <a:cubicBezTo>
                    <a:pt x="29211" y="6179"/>
                    <a:pt x="29199" y="5981"/>
                    <a:pt x="29410" y="5856"/>
                  </a:cubicBezTo>
                  <a:lnTo>
                    <a:pt x="31509" y="4627"/>
                  </a:lnTo>
                  <a:cubicBezTo>
                    <a:pt x="31732" y="4490"/>
                    <a:pt x="31732" y="4304"/>
                    <a:pt x="31509" y="4180"/>
                  </a:cubicBezTo>
                  <a:lnTo>
                    <a:pt x="24430" y="94"/>
                  </a:lnTo>
                  <a:cubicBezTo>
                    <a:pt x="24312" y="32"/>
                    <a:pt x="24181" y="1"/>
                    <a:pt x="240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8"/>
            <p:cNvSpPr/>
            <p:nvPr/>
          </p:nvSpPr>
          <p:spPr>
            <a:xfrm>
              <a:off x="1381950" y="3308925"/>
              <a:ext cx="504575" cy="291250"/>
            </a:xfrm>
            <a:custGeom>
              <a:rect b="b" l="l" r="r" t="t"/>
              <a:pathLst>
                <a:path extrusionOk="0" h="11650" w="20183">
                  <a:moveTo>
                    <a:pt x="10085" y="0"/>
                  </a:moveTo>
                  <a:cubicBezTo>
                    <a:pt x="4522" y="0"/>
                    <a:pt x="1" y="2608"/>
                    <a:pt x="1" y="5825"/>
                  </a:cubicBezTo>
                  <a:cubicBezTo>
                    <a:pt x="1" y="9042"/>
                    <a:pt x="4522" y="11650"/>
                    <a:pt x="10085" y="11650"/>
                  </a:cubicBezTo>
                  <a:cubicBezTo>
                    <a:pt x="15662" y="11650"/>
                    <a:pt x="20183" y="9042"/>
                    <a:pt x="20183" y="5825"/>
                  </a:cubicBezTo>
                  <a:cubicBezTo>
                    <a:pt x="20183" y="2608"/>
                    <a:pt x="15662" y="0"/>
                    <a:pt x="100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8"/>
            <p:cNvSpPr/>
            <p:nvPr/>
          </p:nvSpPr>
          <p:spPr>
            <a:xfrm>
              <a:off x="501750" y="3046200"/>
              <a:ext cx="213925" cy="259650"/>
            </a:xfrm>
            <a:custGeom>
              <a:rect b="b" l="l" r="r" t="t"/>
              <a:pathLst>
                <a:path extrusionOk="0" h="10386" w="8557">
                  <a:moveTo>
                    <a:pt x="2500" y="0"/>
                  </a:moveTo>
                  <a:cubicBezTo>
                    <a:pt x="1065" y="0"/>
                    <a:pt x="1" y="1174"/>
                    <a:pt x="1427" y="2474"/>
                  </a:cubicBezTo>
                  <a:cubicBezTo>
                    <a:pt x="3104" y="3989"/>
                    <a:pt x="6246" y="5840"/>
                    <a:pt x="6954" y="10385"/>
                  </a:cubicBezTo>
                  <a:lnTo>
                    <a:pt x="8308" y="10149"/>
                  </a:lnTo>
                  <a:cubicBezTo>
                    <a:pt x="8308" y="10149"/>
                    <a:pt x="8556" y="7280"/>
                    <a:pt x="7625" y="4834"/>
                  </a:cubicBezTo>
                  <a:cubicBezTo>
                    <a:pt x="6693" y="2375"/>
                    <a:pt x="5029" y="624"/>
                    <a:pt x="3278" y="114"/>
                  </a:cubicBezTo>
                  <a:cubicBezTo>
                    <a:pt x="3015" y="36"/>
                    <a:pt x="2752" y="0"/>
                    <a:pt x="2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8"/>
            <p:cNvSpPr/>
            <p:nvPr/>
          </p:nvSpPr>
          <p:spPr>
            <a:xfrm>
              <a:off x="501750" y="3046200"/>
              <a:ext cx="213925" cy="259650"/>
            </a:xfrm>
            <a:custGeom>
              <a:rect b="b" l="l" r="r" t="t"/>
              <a:pathLst>
                <a:path extrusionOk="0" h="10386" w="8557">
                  <a:moveTo>
                    <a:pt x="2500" y="0"/>
                  </a:moveTo>
                  <a:cubicBezTo>
                    <a:pt x="1065" y="0"/>
                    <a:pt x="1" y="1174"/>
                    <a:pt x="1427" y="2474"/>
                  </a:cubicBezTo>
                  <a:cubicBezTo>
                    <a:pt x="3104" y="3989"/>
                    <a:pt x="6246" y="5840"/>
                    <a:pt x="6954" y="10385"/>
                  </a:cubicBezTo>
                  <a:lnTo>
                    <a:pt x="8308" y="10149"/>
                  </a:lnTo>
                  <a:cubicBezTo>
                    <a:pt x="8308" y="10149"/>
                    <a:pt x="8556" y="7280"/>
                    <a:pt x="7625" y="4834"/>
                  </a:cubicBezTo>
                  <a:cubicBezTo>
                    <a:pt x="6693" y="2375"/>
                    <a:pt x="5029" y="624"/>
                    <a:pt x="3278" y="114"/>
                  </a:cubicBezTo>
                  <a:cubicBezTo>
                    <a:pt x="3015" y="36"/>
                    <a:pt x="2752" y="0"/>
                    <a:pt x="25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8"/>
            <p:cNvSpPr/>
            <p:nvPr/>
          </p:nvSpPr>
          <p:spPr>
            <a:xfrm>
              <a:off x="556375" y="3065975"/>
              <a:ext cx="146250" cy="213475"/>
            </a:xfrm>
            <a:custGeom>
              <a:rect b="b" l="l" r="r" t="t"/>
              <a:pathLst>
                <a:path extrusionOk="0" h="8539" w="5850">
                  <a:moveTo>
                    <a:pt x="119" y="0"/>
                  </a:moveTo>
                  <a:cubicBezTo>
                    <a:pt x="84" y="0"/>
                    <a:pt x="49" y="19"/>
                    <a:pt x="25" y="44"/>
                  </a:cubicBezTo>
                  <a:cubicBezTo>
                    <a:pt x="0" y="93"/>
                    <a:pt x="13" y="155"/>
                    <a:pt x="62" y="193"/>
                  </a:cubicBezTo>
                  <a:cubicBezTo>
                    <a:pt x="62" y="193"/>
                    <a:pt x="75" y="193"/>
                    <a:pt x="75" y="205"/>
                  </a:cubicBezTo>
                  <a:cubicBezTo>
                    <a:pt x="1602" y="901"/>
                    <a:pt x="4720" y="3521"/>
                    <a:pt x="5639" y="8476"/>
                  </a:cubicBezTo>
                  <a:cubicBezTo>
                    <a:pt x="5663" y="8514"/>
                    <a:pt x="5701" y="8539"/>
                    <a:pt x="5750" y="8539"/>
                  </a:cubicBezTo>
                  <a:lnTo>
                    <a:pt x="5763" y="8539"/>
                  </a:lnTo>
                  <a:cubicBezTo>
                    <a:pt x="5812" y="8526"/>
                    <a:pt x="5850" y="8476"/>
                    <a:pt x="5837" y="8427"/>
                  </a:cubicBezTo>
                  <a:cubicBezTo>
                    <a:pt x="4906" y="3397"/>
                    <a:pt x="1726" y="714"/>
                    <a:pt x="174" y="19"/>
                  </a:cubicBezTo>
                  <a:cubicBezTo>
                    <a:pt x="157" y="6"/>
                    <a:pt x="138" y="0"/>
                    <a:pt x="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8"/>
            <p:cNvSpPr/>
            <p:nvPr/>
          </p:nvSpPr>
          <p:spPr>
            <a:xfrm>
              <a:off x="498925" y="3196225"/>
              <a:ext cx="232575" cy="300875"/>
            </a:xfrm>
            <a:custGeom>
              <a:rect b="b" l="l" r="r" t="t"/>
              <a:pathLst>
                <a:path extrusionOk="0" h="12035" w="9303">
                  <a:moveTo>
                    <a:pt x="1941" y="0"/>
                  </a:moveTo>
                  <a:cubicBezTo>
                    <a:pt x="1765" y="0"/>
                    <a:pt x="1589" y="23"/>
                    <a:pt x="1416" y="75"/>
                  </a:cubicBezTo>
                  <a:cubicBezTo>
                    <a:pt x="510" y="335"/>
                    <a:pt x="0" y="1279"/>
                    <a:pt x="261" y="2186"/>
                  </a:cubicBezTo>
                  <a:cubicBezTo>
                    <a:pt x="274" y="2248"/>
                    <a:pt x="299" y="2285"/>
                    <a:pt x="323" y="2347"/>
                  </a:cubicBezTo>
                  <a:cubicBezTo>
                    <a:pt x="485" y="2745"/>
                    <a:pt x="783" y="3030"/>
                    <a:pt x="982" y="3391"/>
                  </a:cubicBezTo>
                  <a:cubicBezTo>
                    <a:pt x="1180" y="3751"/>
                    <a:pt x="1305" y="4148"/>
                    <a:pt x="1143" y="4546"/>
                  </a:cubicBezTo>
                  <a:cubicBezTo>
                    <a:pt x="1031" y="4819"/>
                    <a:pt x="820" y="5042"/>
                    <a:pt x="721" y="5328"/>
                  </a:cubicBezTo>
                  <a:cubicBezTo>
                    <a:pt x="472" y="6098"/>
                    <a:pt x="609" y="6781"/>
                    <a:pt x="1367" y="7166"/>
                  </a:cubicBezTo>
                  <a:cubicBezTo>
                    <a:pt x="2161" y="7564"/>
                    <a:pt x="3416" y="7253"/>
                    <a:pt x="3801" y="8271"/>
                  </a:cubicBezTo>
                  <a:cubicBezTo>
                    <a:pt x="3962" y="8656"/>
                    <a:pt x="3962" y="9054"/>
                    <a:pt x="4037" y="9464"/>
                  </a:cubicBezTo>
                  <a:cubicBezTo>
                    <a:pt x="4211" y="10271"/>
                    <a:pt x="4670" y="10967"/>
                    <a:pt x="5341" y="11451"/>
                  </a:cubicBezTo>
                  <a:cubicBezTo>
                    <a:pt x="5833" y="11785"/>
                    <a:pt x="6505" y="12034"/>
                    <a:pt x="7148" y="12034"/>
                  </a:cubicBezTo>
                  <a:cubicBezTo>
                    <a:pt x="7463" y="12034"/>
                    <a:pt x="7771" y="11975"/>
                    <a:pt x="8048" y="11836"/>
                  </a:cubicBezTo>
                  <a:cubicBezTo>
                    <a:pt x="8731" y="11513"/>
                    <a:pt x="8582" y="10979"/>
                    <a:pt x="8607" y="10321"/>
                  </a:cubicBezTo>
                  <a:cubicBezTo>
                    <a:pt x="8620" y="9824"/>
                    <a:pt x="8582" y="9327"/>
                    <a:pt x="8570" y="8830"/>
                  </a:cubicBezTo>
                  <a:lnTo>
                    <a:pt x="8570" y="8396"/>
                  </a:lnTo>
                  <a:cubicBezTo>
                    <a:pt x="8570" y="7986"/>
                    <a:pt x="8632" y="7588"/>
                    <a:pt x="8744" y="7191"/>
                  </a:cubicBezTo>
                  <a:cubicBezTo>
                    <a:pt x="8856" y="6806"/>
                    <a:pt x="9116" y="6508"/>
                    <a:pt x="9203" y="6135"/>
                  </a:cubicBezTo>
                  <a:cubicBezTo>
                    <a:pt x="9303" y="5763"/>
                    <a:pt x="9141" y="5241"/>
                    <a:pt x="8918" y="4918"/>
                  </a:cubicBezTo>
                  <a:cubicBezTo>
                    <a:pt x="8682" y="4583"/>
                    <a:pt x="8322" y="4310"/>
                    <a:pt x="8197" y="3925"/>
                  </a:cubicBezTo>
                  <a:cubicBezTo>
                    <a:pt x="8048" y="3440"/>
                    <a:pt x="8334" y="2944"/>
                    <a:pt x="8210" y="2496"/>
                  </a:cubicBezTo>
                  <a:cubicBezTo>
                    <a:pt x="8086" y="2037"/>
                    <a:pt x="7576" y="1764"/>
                    <a:pt x="7179" y="1652"/>
                  </a:cubicBezTo>
                  <a:cubicBezTo>
                    <a:pt x="6633" y="1503"/>
                    <a:pt x="6036" y="1540"/>
                    <a:pt x="5502" y="1416"/>
                  </a:cubicBezTo>
                  <a:cubicBezTo>
                    <a:pt x="4782" y="1254"/>
                    <a:pt x="4161" y="820"/>
                    <a:pt x="3528" y="472"/>
                  </a:cubicBezTo>
                  <a:cubicBezTo>
                    <a:pt x="3039" y="219"/>
                    <a:pt x="2487"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8"/>
            <p:cNvSpPr/>
            <p:nvPr/>
          </p:nvSpPr>
          <p:spPr>
            <a:xfrm>
              <a:off x="565675" y="3320550"/>
              <a:ext cx="110575" cy="20150"/>
            </a:xfrm>
            <a:custGeom>
              <a:rect b="b" l="l" r="r" t="t"/>
              <a:pathLst>
                <a:path extrusionOk="0" h="806" w="4423">
                  <a:moveTo>
                    <a:pt x="1861" y="0"/>
                  </a:moveTo>
                  <a:cubicBezTo>
                    <a:pt x="799" y="0"/>
                    <a:pt x="85" y="330"/>
                    <a:pt x="63" y="330"/>
                  </a:cubicBezTo>
                  <a:cubicBezTo>
                    <a:pt x="13" y="343"/>
                    <a:pt x="1" y="405"/>
                    <a:pt x="13" y="454"/>
                  </a:cubicBezTo>
                  <a:cubicBezTo>
                    <a:pt x="50" y="479"/>
                    <a:pt x="63" y="504"/>
                    <a:pt x="100" y="504"/>
                  </a:cubicBezTo>
                  <a:lnTo>
                    <a:pt x="137" y="504"/>
                  </a:lnTo>
                  <a:cubicBezTo>
                    <a:pt x="152" y="489"/>
                    <a:pt x="838" y="172"/>
                    <a:pt x="1859" y="172"/>
                  </a:cubicBezTo>
                  <a:cubicBezTo>
                    <a:pt x="2546" y="172"/>
                    <a:pt x="3384" y="316"/>
                    <a:pt x="4273" y="790"/>
                  </a:cubicBezTo>
                  <a:cubicBezTo>
                    <a:pt x="4288" y="801"/>
                    <a:pt x="4302" y="806"/>
                    <a:pt x="4315" y="806"/>
                  </a:cubicBezTo>
                  <a:cubicBezTo>
                    <a:pt x="4345" y="806"/>
                    <a:pt x="4371" y="782"/>
                    <a:pt x="4397" y="765"/>
                  </a:cubicBezTo>
                  <a:cubicBezTo>
                    <a:pt x="4422" y="715"/>
                    <a:pt x="4410" y="666"/>
                    <a:pt x="4360" y="641"/>
                  </a:cubicBezTo>
                  <a:cubicBezTo>
                    <a:pt x="3439" y="148"/>
                    <a:pt x="2572" y="0"/>
                    <a:pt x="18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8"/>
            <p:cNvSpPr/>
            <p:nvPr/>
          </p:nvSpPr>
          <p:spPr>
            <a:xfrm>
              <a:off x="547050" y="3223150"/>
              <a:ext cx="171725" cy="231425"/>
            </a:xfrm>
            <a:custGeom>
              <a:rect b="b" l="l" r="r" t="t"/>
              <a:pathLst>
                <a:path extrusionOk="0" h="9257" w="6869">
                  <a:moveTo>
                    <a:pt x="100" y="0"/>
                  </a:moveTo>
                  <a:cubicBezTo>
                    <a:pt x="63" y="0"/>
                    <a:pt x="33" y="25"/>
                    <a:pt x="13" y="66"/>
                  </a:cubicBezTo>
                  <a:cubicBezTo>
                    <a:pt x="0" y="115"/>
                    <a:pt x="38" y="153"/>
                    <a:pt x="75" y="177"/>
                  </a:cubicBezTo>
                  <a:cubicBezTo>
                    <a:pt x="2671" y="1270"/>
                    <a:pt x="6521" y="5344"/>
                    <a:pt x="6682" y="9182"/>
                  </a:cubicBezTo>
                  <a:cubicBezTo>
                    <a:pt x="6695" y="9219"/>
                    <a:pt x="6719" y="9256"/>
                    <a:pt x="6769" y="9256"/>
                  </a:cubicBezTo>
                  <a:cubicBezTo>
                    <a:pt x="6831" y="9256"/>
                    <a:pt x="6869" y="9219"/>
                    <a:pt x="6844" y="9182"/>
                  </a:cubicBezTo>
                  <a:cubicBezTo>
                    <a:pt x="6682" y="5269"/>
                    <a:pt x="2770" y="1134"/>
                    <a:pt x="137" y="16"/>
                  </a:cubicBezTo>
                  <a:cubicBezTo>
                    <a:pt x="137" y="4"/>
                    <a:pt x="137" y="4"/>
                    <a:pt x="125" y="4"/>
                  </a:cubicBezTo>
                  <a:cubicBezTo>
                    <a:pt x="116" y="1"/>
                    <a:pt x="108" y="0"/>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8"/>
            <p:cNvSpPr/>
            <p:nvPr/>
          </p:nvSpPr>
          <p:spPr>
            <a:xfrm>
              <a:off x="751350" y="2080550"/>
              <a:ext cx="513275" cy="1452025"/>
            </a:xfrm>
            <a:custGeom>
              <a:rect b="b" l="l" r="r" t="t"/>
              <a:pathLst>
                <a:path extrusionOk="0" h="58081" w="20531">
                  <a:moveTo>
                    <a:pt x="19214" y="4159"/>
                  </a:moveTo>
                  <a:cubicBezTo>
                    <a:pt x="19340" y="4159"/>
                    <a:pt x="19463" y="4227"/>
                    <a:pt x="19537" y="4351"/>
                  </a:cubicBezTo>
                  <a:cubicBezTo>
                    <a:pt x="19574" y="4413"/>
                    <a:pt x="19586" y="4475"/>
                    <a:pt x="19586" y="4537"/>
                  </a:cubicBezTo>
                  <a:lnTo>
                    <a:pt x="19586" y="42404"/>
                  </a:lnTo>
                  <a:cubicBezTo>
                    <a:pt x="19586" y="42752"/>
                    <a:pt x="19338" y="42975"/>
                    <a:pt x="19027" y="43162"/>
                  </a:cubicBezTo>
                  <a:lnTo>
                    <a:pt x="1416" y="53333"/>
                  </a:lnTo>
                  <a:cubicBezTo>
                    <a:pt x="1329" y="53378"/>
                    <a:pt x="1247" y="53400"/>
                    <a:pt x="1174" y="53400"/>
                  </a:cubicBezTo>
                  <a:cubicBezTo>
                    <a:pt x="986" y="53400"/>
                    <a:pt x="858" y="53257"/>
                    <a:pt x="858" y="52998"/>
                  </a:cubicBezTo>
                  <a:lnTo>
                    <a:pt x="858" y="15354"/>
                  </a:lnTo>
                  <a:cubicBezTo>
                    <a:pt x="858" y="14957"/>
                    <a:pt x="1081" y="14597"/>
                    <a:pt x="1416" y="14398"/>
                  </a:cubicBezTo>
                  <a:lnTo>
                    <a:pt x="19027" y="4214"/>
                  </a:lnTo>
                  <a:cubicBezTo>
                    <a:pt x="19086" y="4176"/>
                    <a:pt x="19151" y="4159"/>
                    <a:pt x="19214" y="4159"/>
                  </a:cubicBezTo>
                  <a:close/>
                  <a:moveTo>
                    <a:pt x="20174" y="1"/>
                  </a:moveTo>
                  <a:cubicBezTo>
                    <a:pt x="20087" y="1"/>
                    <a:pt x="19989" y="30"/>
                    <a:pt x="19884" y="91"/>
                  </a:cubicBezTo>
                  <a:lnTo>
                    <a:pt x="646" y="11194"/>
                  </a:lnTo>
                  <a:cubicBezTo>
                    <a:pt x="261" y="11442"/>
                    <a:pt x="25" y="11865"/>
                    <a:pt x="1" y="12324"/>
                  </a:cubicBezTo>
                  <a:lnTo>
                    <a:pt x="1" y="57618"/>
                  </a:lnTo>
                  <a:cubicBezTo>
                    <a:pt x="1" y="57909"/>
                    <a:pt x="144" y="58081"/>
                    <a:pt x="357" y="58081"/>
                  </a:cubicBezTo>
                  <a:cubicBezTo>
                    <a:pt x="443" y="58081"/>
                    <a:pt x="542" y="58052"/>
                    <a:pt x="646" y="57990"/>
                  </a:cubicBezTo>
                  <a:lnTo>
                    <a:pt x="19884" y="46887"/>
                  </a:lnTo>
                  <a:cubicBezTo>
                    <a:pt x="20269" y="46639"/>
                    <a:pt x="20505" y="46217"/>
                    <a:pt x="20530" y="45745"/>
                  </a:cubicBezTo>
                  <a:lnTo>
                    <a:pt x="20530" y="464"/>
                  </a:lnTo>
                  <a:cubicBezTo>
                    <a:pt x="20530" y="173"/>
                    <a:pt x="20386" y="1"/>
                    <a:pt x="20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8"/>
            <p:cNvSpPr/>
            <p:nvPr/>
          </p:nvSpPr>
          <p:spPr>
            <a:xfrm>
              <a:off x="751350" y="2080550"/>
              <a:ext cx="513275" cy="1452025"/>
            </a:xfrm>
            <a:custGeom>
              <a:rect b="b" l="l" r="r" t="t"/>
              <a:pathLst>
                <a:path extrusionOk="0" h="58081" w="20531">
                  <a:moveTo>
                    <a:pt x="19214" y="4159"/>
                  </a:moveTo>
                  <a:cubicBezTo>
                    <a:pt x="19340" y="4159"/>
                    <a:pt x="19463" y="4227"/>
                    <a:pt x="19537" y="4351"/>
                  </a:cubicBezTo>
                  <a:cubicBezTo>
                    <a:pt x="19574" y="4413"/>
                    <a:pt x="19586" y="4475"/>
                    <a:pt x="19586" y="4537"/>
                  </a:cubicBezTo>
                  <a:lnTo>
                    <a:pt x="19586" y="42404"/>
                  </a:lnTo>
                  <a:cubicBezTo>
                    <a:pt x="19586" y="42752"/>
                    <a:pt x="19338" y="42975"/>
                    <a:pt x="19027" y="43162"/>
                  </a:cubicBezTo>
                  <a:lnTo>
                    <a:pt x="1416" y="53333"/>
                  </a:lnTo>
                  <a:cubicBezTo>
                    <a:pt x="1329" y="53378"/>
                    <a:pt x="1247" y="53400"/>
                    <a:pt x="1174" y="53400"/>
                  </a:cubicBezTo>
                  <a:cubicBezTo>
                    <a:pt x="986" y="53400"/>
                    <a:pt x="858" y="53257"/>
                    <a:pt x="858" y="52998"/>
                  </a:cubicBezTo>
                  <a:lnTo>
                    <a:pt x="858" y="15354"/>
                  </a:lnTo>
                  <a:cubicBezTo>
                    <a:pt x="858" y="14957"/>
                    <a:pt x="1081" y="14597"/>
                    <a:pt x="1416" y="14398"/>
                  </a:cubicBezTo>
                  <a:lnTo>
                    <a:pt x="19027" y="4214"/>
                  </a:lnTo>
                  <a:cubicBezTo>
                    <a:pt x="19086" y="4176"/>
                    <a:pt x="19151" y="4159"/>
                    <a:pt x="19214" y="4159"/>
                  </a:cubicBezTo>
                  <a:close/>
                  <a:moveTo>
                    <a:pt x="20174" y="1"/>
                  </a:moveTo>
                  <a:cubicBezTo>
                    <a:pt x="20087" y="1"/>
                    <a:pt x="19989" y="30"/>
                    <a:pt x="19884" y="91"/>
                  </a:cubicBezTo>
                  <a:lnTo>
                    <a:pt x="646" y="11194"/>
                  </a:lnTo>
                  <a:cubicBezTo>
                    <a:pt x="261" y="11442"/>
                    <a:pt x="25" y="11865"/>
                    <a:pt x="1" y="12324"/>
                  </a:cubicBezTo>
                  <a:lnTo>
                    <a:pt x="1" y="57618"/>
                  </a:lnTo>
                  <a:cubicBezTo>
                    <a:pt x="1" y="57909"/>
                    <a:pt x="144" y="58081"/>
                    <a:pt x="357" y="58081"/>
                  </a:cubicBezTo>
                  <a:cubicBezTo>
                    <a:pt x="443" y="58081"/>
                    <a:pt x="542" y="58052"/>
                    <a:pt x="646" y="57990"/>
                  </a:cubicBezTo>
                  <a:lnTo>
                    <a:pt x="19884" y="46887"/>
                  </a:lnTo>
                  <a:cubicBezTo>
                    <a:pt x="20269" y="46639"/>
                    <a:pt x="20505" y="46217"/>
                    <a:pt x="20530" y="45745"/>
                  </a:cubicBezTo>
                  <a:lnTo>
                    <a:pt x="20530" y="464"/>
                  </a:lnTo>
                  <a:cubicBezTo>
                    <a:pt x="20530" y="173"/>
                    <a:pt x="20386" y="1"/>
                    <a:pt x="20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8"/>
            <p:cNvSpPr/>
            <p:nvPr/>
          </p:nvSpPr>
          <p:spPr>
            <a:xfrm>
              <a:off x="772775" y="2184500"/>
              <a:ext cx="468250" cy="1231075"/>
            </a:xfrm>
            <a:custGeom>
              <a:rect b="b" l="l" r="r" t="t"/>
              <a:pathLst>
                <a:path extrusionOk="0" h="49243" w="18730">
                  <a:moveTo>
                    <a:pt x="18357" y="1"/>
                  </a:moveTo>
                  <a:cubicBezTo>
                    <a:pt x="18294" y="1"/>
                    <a:pt x="18229" y="18"/>
                    <a:pt x="18170" y="56"/>
                  </a:cubicBezTo>
                  <a:lnTo>
                    <a:pt x="559" y="10240"/>
                  </a:lnTo>
                  <a:cubicBezTo>
                    <a:pt x="224" y="10439"/>
                    <a:pt x="1" y="10799"/>
                    <a:pt x="1" y="11196"/>
                  </a:cubicBezTo>
                  <a:lnTo>
                    <a:pt x="1" y="48840"/>
                  </a:lnTo>
                  <a:cubicBezTo>
                    <a:pt x="1" y="49099"/>
                    <a:pt x="129" y="49242"/>
                    <a:pt x="317" y="49242"/>
                  </a:cubicBezTo>
                  <a:cubicBezTo>
                    <a:pt x="390" y="49242"/>
                    <a:pt x="472" y="49220"/>
                    <a:pt x="559" y="49175"/>
                  </a:cubicBezTo>
                  <a:lnTo>
                    <a:pt x="18170" y="39004"/>
                  </a:lnTo>
                  <a:cubicBezTo>
                    <a:pt x="18481" y="38817"/>
                    <a:pt x="18729" y="38594"/>
                    <a:pt x="18729" y="38246"/>
                  </a:cubicBezTo>
                  <a:lnTo>
                    <a:pt x="18729" y="379"/>
                  </a:lnTo>
                  <a:cubicBezTo>
                    <a:pt x="18729" y="317"/>
                    <a:pt x="18717" y="255"/>
                    <a:pt x="18680" y="193"/>
                  </a:cubicBezTo>
                  <a:cubicBezTo>
                    <a:pt x="18606" y="69"/>
                    <a:pt x="18483" y="1"/>
                    <a:pt x="18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8"/>
            <p:cNvSpPr/>
            <p:nvPr/>
          </p:nvSpPr>
          <p:spPr>
            <a:xfrm>
              <a:off x="772775" y="2184500"/>
              <a:ext cx="468250" cy="1231075"/>
            </a:xfrm>
            <a:custGeom>
              <a:rect b="b" l="l" r="r" t="t"/>
              <a:pathLst>
                <a:path extrusionOk="0" h="49243" w="18730">
                  <a:moveTo>
                    <a:pt x="18357" y="1"/>
                  </a:moveTo>
                  <a:cubicBezTo>
                    <a:pt x="18294" y="1"/>
                    <a:pt x="18229" y="18"/>
                    <a:pt x="18170" y="56"/>
                  </a:cubicBezTo>
                  <a:lnTo>
                    <a:pt x="559" y="10240"/>
                  </a:lnTo>
                  <a:cubicBezTo>
                    <a:pt x="224" y="10439"/>
                    <a:pt x="1" y="10799"/>
                    <a:pt x="1" y="11196"/>
                  </a:cubicBezTo>
                  <a:lnTo>
                    <a:pt x="1" y="48840"/>
                  </a:lnTo>
                  <a:cubicBezTo>
                    <a:pt x="1" y="49099"/>
                    <a:pt x="129" y="49242"/>
                    <a:pt x="317" y="49242"/>
                  </a:cubicBezTo>
                  <a:cubicBezTo>
                    <a:pt x="390" y="49242"/>
                    <a:pt x="472" y="49220"/>
                    <a:pt x="559" y="49175"/>
                  </a:cubicBezTo>
                  <a:lnTo>
                    <a:pt x="18170" y="39004"/>
                  </a:lnTo>
                  <a:cubicBezTo>
                    <a:pt x="18481" y="38817"/>
                    <a:pt x="18729" y="38594"/>
                    <a:pt x="18729" y="38246"/>
                  </a:cubicBezTo>
                  <a:lnTo>
                    <a:pt x="18729" y="379"/>
                  </a:lnTo>
                  <a:cubicBezTo>
                    <a:pt x="18729" y="317"/>
                    <a:pt x="18717" y="255"/>
                    <a:pt x="18680" y="193"/>
                  </a:cubicBezTo>
                  <a:cubicBezTo>
                    <a:pt x="18606" y="69"/>
                    <a:pt x="18483" y="1"/>
                    <a:pt x="183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8"/>
            <p:cNvSpPr/>
            <p:nvPr/>
          </p:nvSpPr>
          <p:spPr>
            <a:xfrm>
              <a:off x="773075" y="2892875"/>
              <a:ext cx="462050" cy="522700"/>
            </a:xfrm>
            <a:custGeom>
              <a:rect b="b" l="l" r="r" t="t"/>
              <a:pathLst>
                <a:path extrusionOk="0" h="20908" w="18482">
                  <a:moveTo>
                    <a:pt x="1" y="0"/>
                  </a:moveTo>
                  <a:lnTo>
                    <a:pt x="1" y="20505"/>
                  </a:lnTo>
                  <a:cubicBezTo>
                    <a:pt x="10" y="20764"/>
                    <a:pt x="141" y="20907"/>
                    <a:pt x="325" y="20907"/>
                  </a:cubicBezTo>
                  <a:cubicBezTo>
                    <a:pt x="396" y="20907"/>
                    <a:pt x="476" y="20885"/>
                    <a:pt x="560" y="20840"/>
                  </a:cubicBezTo>
                  <a:lnTo>
                    <a:pt x="18158" y="10669"/>
                  </a:lnTo>
                  <a:cubicBezTo>
                    <a:pt x="18283" y="10607"/>
                    <a:pt x="18394" y="10507"/>
                    <a:pt x="18481" y="10420"/>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8"/>
            <p:cNvSpPr/>
            <p:nvPr/>
          </p:nvSpPr>
          <p:spPr>
            <a:xfrm>
              <a:off x="773075" y="2892875"/>
              <a:ext cx="462050" cy="522700"/>
            </a:xfrm>
            <a:custGeom>
              <a:rect b="b" l="l" r="r" t="t"/>
              <a:pathLst>
                <a:path extrusionOk="0" h="20908" w="18482">
                  <a:moveTo>
                    <a:pt x="1" y="0"/>
                  </a:moveTo>
                  <a:lnTo>
                    <a:pt x="1" y="20505"/>
                  </a:lnTo>
                  <a:cubicBezTo>
                    <a:pt x="10" y="20764"/>
                    <a:pt x="141" y="20907"/>
                    <a:pt x="325" y="20907"/>
                  </a:cubicBezTo>
                  <a:cubicBezTo>
                    <a:pt x="396" y="20907"/>
                    <a:pt x="476" y="20885"/>
                    <a:pt x="560" y="20840"/>
                  </a:cubicBezTo>
                  <a:lnTo>
                    <a:pt x="18158" y="10669"/>
                  </a:lnTo>
                  <a:cubicBezTo>
                    <a:pt x="18283" y="10607"/>
                    <a:pt x="18394" y="10507"/>
                    <a:pt x="18481" y="10420"/>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8"/>
            <p:cNvSpPr/>
            <p:nvPr/>
          </p:nvSpPr>
          <p:spPr>
            <a:xfrm>
              <a:off x="773400" y="2198625"/>
              <a:ext cx="432225" cy="1186075"/>
            </a:xfrm>
            <a:custGeom>
              <a:rect b="b" l="l" r="r" t="t"/>
              <a:pathLst>
                <a:path extrusionOk="0" h="47443" w="17289">
                  <a:moveTo>
                    <a:pt x="17288" y="0"/>
                  </a:moveTo>
                  <a:lnTo>
                    <a:pt x="559" y="9675"/>
                  </a:lnTo>
                  <a:cubicBezTo>
                    <a:pt x="212" y="9874"/>
                    <a:pt x="0" y="10234"/>
                    <a:pt x="0" y="10631"/>
                  </a:cubicBezTo>
                  <a:lnTo>
                    <a:pt x="0" y="47443"/>
                  </a:lnTo>
                  <a:lnTo>
                    <a:pt x="16730" y="37768"/>
                  </a:lnTo>
                  <a:cubicBezTo>
                    <a:pt x="17040" y="37594"/>
                    <a:pt x="17288" y="37371"/>
                    <a:pt x="17288" y="37023"/>
                  </a:cubicBezTo>
                  <a:lnTo>
                    <a:pt x="172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8"/>
            <p:cNvSpPr/>
            <p:nvPr/>
          </p:nvSpPr>
          <p:spPr>
            <a:xfrm>
              <a:off x="700125" y="2343300"/>
              <a:ext cx="65525" cy="1191025"/>
            </a:xfrm>
            <a:custGeom>
              <a:rect b="b" l="l" r="r" t="t"/>
              <a:pathLst>
                <a:path extrusionOk="0" h="47641" w="2621">
                  <a:moveTo>
                    <a:pt x="2621" y="47518"/>
                  </a:moveTo>
                  <a:cubicBezTo>
                    <a:pt x="2614" y="47521"/>
                    <a:pt x="2607" y="47524"/>
                    <a:pt x="2601" y="47527"/>
                  </a:cubicBezTo>
                  <a:lnTo>
                    <a:pt x="2601" y="47527"/>
                  </a:lnTo>
                  <a:cubicBezTo>
                    <a:pt x="2607" y="47524"/>
                    <a:pt x="2614" y="47521"/>
                    <a:pt x="2621" y="47518"/>
                  </a:cubicBezTo>
                  <a:close/>
                  <a:moveTo>
                    <a:pt x="187" y="1"/>
                  </a:moveTo>
                  <a:cubicBezTo>
                    <a:pt x="149" y="51"/>
                    <a:pt x="125" y="113"/>
                    <a:pt x="100" y="162"/>
                  </a:cubicBezTo>
                  <a:cubicBezTo>
                    <a:pt x="38" y="299"/>
                    <a:pt x="0" y="473"/>
                    <a:pt x="0" y="634"/>
                  </a:cubicBezTo>
                  <a:lnTo>
                    <a:pt x="0" y="45928"/>
                  </a:lnTo>
                  <a:cubicBezTo>
                    <a:pt x="25" y="46388"/>
                    <a:pt x="261" y="46810"/>
                    <a:pt x="646" y="47058"/>
                  </a:cubicBezTo>
                  <a:lnTo>
                    <a:pt x="1391" y="47493"/>
                  </a:lnTo>
                  <a:cubicBezTo>
                    <a:pt x="1594" y="47591"/>
                    <a:pt x="1817" y="47641"/>
                    <a:pt x="2039" y="47641"/>
                  </a:cubicBezTo>
                  <a:cubicBezTo>
                    <a:pt x="2232" y="47641"/>
                    <a:pt x="2424" y="47603"/>
                    <a:pt x="2601" y="47527"/>
                  </a:cubicBezTo>
                  <a:lnTo>
                    <a:pt x="2601" y="47527"/>
                  </a:lnTo>
                  <a:cubicBezTo>
                    <a:pt x="2532" y="47555"/>
                    <a:pt x="2467" y="47569"/>
                    <a:pt x="2407" y="47569"/>
                  </a:cubicBezTo>
                  <a:cubicBezTo>
                    <a:pt x="2191" y="47569"/>
                    <a:pt x="2040" y="47393"/>
                    <a:pt x="2050" y="47108"/>
                  </a:cubicBezTo>
                  <a:lnTo>
                    <a:pt x="2050" y="1814"/>
                  </a:lnTo>
                  <a:cubicBezTo>
                    <a:pt x="2050" y="1678"/>
                    <a:pt x="2074" y="1541"/>
                    <a:pt x="2124" y="1417"/>
                  </a:cubicBezTo>
                  <a:cubicBezTo>
                    <a:pt x="2149" y="1342"/>
                    <a:pt x="2186" y="1255"/>
                    <a:pt x="2236" y="1181"/>
                  </a:cubicBezTo>
                  <a:lnTo>
                    <a:pt x="1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8"/>
            <p:cNvSpPr/>
            <p:nvPr/>
          </p:nvSpPr>
          <p:spPr>
            <a:xfrm>
              <a:off x="700125" y="2343300"/>
              <a:ext cx="65525" cy="1191025"/>
            </a:xfrm>
            <a:custGeom>
              <a:rect b="b" l="l" r="r" t="t"/>
              <a:pathLst>
                <a:path extrusionOk="0" h="47641" w="2621">
                  <a:moveTo>
                    <a:pt x="2621" y="47518"/>
                  </a:moveTo>
                  <a:cubicBezTo>
                    <a:pt x="2614" y="47521"/>
                    <a:pt x="2607" y="47524"/>
                    <a:pt x="2601" y="47527"/>
                  </a:cubicBezTo>
                  <a:lnTo>
                    <a:pt x="2601" y="47527"/>
                  </a:lnTo>
                  <a:cubicBezTo>
                    <a:pt x="2607" y="47524"/>
                    <a:pt x="2614" y="47521"/>
                    <a:pt x="2621" y="47518"/>
                  </a:cubicBezTo>
                  <a:close/>
                  <a:moveTo>
                    <a:pt x="187" y="1"/>
                  </a:moveTo>
                  <a:cubicBezTo>
                    <a:pt x="149" y="51"/>
                    <a:pt x="125" y="113"/>
                    <a:pt x="100" y="162"/>
                  </a:cubicBezTo>
                  <a:cubicBezTo>
                    <a:pt x="38" y="299"/>
                    <a:pt x="0" y="473"/>
                    <a:pt x="0" y="634"/>
                  </a:cubicBezTo>
                  <a:lnTo>
                    <a:pt x="0" y="45928"/>
                  </a:lnTo>
                  <a:cubicBezTo>
                    <a:pt x="25" y="46388"/>
                    <a:pt x="261" y="46810"/>
                    <a:pt x="646" y="47058"/>
                  </a:cubicBezTo>
                  <a:lnTo>
                    <a:pt x="1391" y="47493"/>
                  </a:lnTo>
                  <a:cubicBezTo>
                    <a:pt x="1594" y="47591"/>
                    <a:pt x="1817" y="47641"/>
                    <a:pt x="2039" y="47641"/>
                  </a:cubicBezTo>
                  <a:cubicBezTo>
                    <a:pt x="2232" y="47641"/>
                    <a:pt x="2424" y="47603"/>
                    <a:pt x="2601" y="47527"/>
                  </a:cubicBezTo>
                  <a:lnTo>
                    <a:pt x="2601" y="47527"/>
                  </a:lnTo>
                  <a:cubicBezTo>
                    <a:pt x="2532" y="47555"/>
                    <a:pt x="2467" y="47569"/>
                    <a:pt x="2407" y="47569"/>
                  </a:cubicBezTo>
                  <a:cubicBezTo>
                    <a:pt x="2191" y="47569"/>
                    <a:pt x="2040" y="47393"/>
                    <a:pt x="2050" y="47108"/>
                  </a:cubicBezTo>
                  <a:lnTo>
                    <a:pt x="2050" y="1814"/>
                  </a:lnTo>
                  <a:cubicBezTo>
                    <a:pt x="2050" y="1678"/>
                    <a:pt x="2074" y="1541"/>
                    <a:pt x="2124" y="1417"/>
                  </a:cubicBezTo>
                  <a:cubicBezTo>
                    <a:pt x="2149" y="1342"/>
                    <a:pt x="2186" y="1255"/>
                    <a:pt x="2236" y="1181"/>
                  </a:cubicBezTo>
                  <a:lnTo>
                    <a:pt x="1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8"/>
            <p:cNvSpPr/>
            <p:nvPr/>
          </p:nvSpPr>
          <p:spPr>
            <a:xfrm>
              <a:off x="982050" y="3303025"/>
              <a:ext cx="52175" cy="70825"/>
            </a:xfrm>
            <a:custGeom>
              <a:rect b="b" l="l" r="r" t="t"/>
              <a:pathLst>
                <a:path extrusionOk="0" h="2833" w="2087">
                  <a:moveTo>
                    <a:pt x="1615" y="0"/>
                  </a:moveTo>
                  <a:cubicBezTo>
                    <a:pt x="1453" y="25"/>
                    <a:pt x="1292" y="63"/>
                    <a:pt x="1168" y="162"/>
                  </a:cubicBezTo>
                  <a:cubicBezTo>
                    <a:pt x="534" y="522"/>
                    <a:pt x="0" y="1429"/>
                    <a:pt x="0" y="2161"/>
                  </a:cubicBezTo>
                  <a:cubicBezTo>
                    <a:pt x="0" y="2360"/>
                    <a:pt x="50" y="2832"/>
                    <a:pt x="472" y="2832"/>
                  </a:cubicBezTo>
                  <a:cubicBezTo>
                    <a:pt x="621" y="2832"/>
                    <a:pt x="783" y="2770"/>
                    <a:pt x="919" y="2695"/>
                  </a:cubicBezTo>
                  <a:cubicBezTo>
                    <a:pt x="1553" y="2323"/>
                    <a:pt x="2087" y="1404"/>
                    <a:pt x="2087" y="671"/>
                  </a:cubicBezTo>
                  <a:cubicBezTo>
                    <a:pt x="2087" y="472"/>
                    <a:pt x="2037" y="0"/>
                    <a:pt x="1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8"/>
            <p:cNvSpPr/>
            <p:nvPr/>
          </p:nvSpPr>
          <p:spPr>
            <a:xfrm>
              <a:off x="1000050" y="2238575"/>
              <a:ext cx="15875" cy="20550"/>
            </a:xfrm>
            <a:custGeom>
              <a:rect b="b" l="l" r="r" t="t"/>
              <a:pathLst>
                <a:path extrusionOk="0" h="822" w="635">
                  <a:moveTo>
                    <a:pt x="450" y="1"/>
                  </a:moveTo>
                  <a:cubicBezTo>
                    <a:pt x="407" y="1"/>
                    <a:pt x="360" y="14"/>
                    <a:pt x="311" y="42"/>
                  </a:cubicBezTo>
                  <a:cubicBezTo>
                    <a:pt x="125" y="166"/>
                    <a:pt x="1" y="377"/>
                    <a:pt x="1" y="588"/>
                  </a:cubicBezTo>
                  <a:cubicBezTo>
                    <a:pt x="1" y="730"/>
                    <a:pt x="70" y="821"/>
                    <a:pt x="173" y="821"/>
                  </a:cubicBezTo>
                  <a:cubicBezTo>
                    <a:pt x="215" y="821"/>
                    <a:pt x="261" y="807"/>
                    <a:pt x="311" y="775"/>
                  </a:cubicBezTo>
                  <a:cubicBezTo>
                    <a:pt x="510" y="663"/>
                    <a:pt x="622" y="452"/>
                    <a:pt x="634" y="228"/>
                  </a:cubicBezTo>
                  <a:cubicBezTo>
                    <a:pt x="634" y="86"/>
                    <a:pt x="557" y="1"/>
                    <a:pt x="4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8"/>
            <p:cNvSpPr/>
            <p:nvPr/>
          </p:nvSpPr>
          <p:spPr>
            <a:xfrm>
              <a:off x="949450" y="2305875"/>
              <a:ext cx="14000" cy="18700"/>
            </a:xfrm>
            <a:custGeom>
              <a:rect b="b" l="l" r="r" t="t"/>
              <a:pathLst>
                <a:path extrusionOk="0" h="748" w="560">
                  <a:moveTo>
                    <a:pt x="411" y="1"/>
                  </a:moveTo>
                  <a:cubicBezTo>
                    <a:pt x="374" y="1"/>
                    <a:pt x="331" y="15"/>
                    <a:pt x="286" y="45"/>
                  </a:cubicBezTo>
                  <a:cubicBezTo>
                    <a:pt x="112" y="144"/>
                    <a:pt x="0" y="330"/>
                    <a:pt x="0" y="554"/>
                  </a:cubicBezTo>
                  <a:cubicBezTo>
                    <a:pt x="0" y="675"/>
                    <a:pt x="60" y="748"/>
                    <a:pt x="151" y="748"/>
                  </a:cubicBezTo>
                  <a:cubicBezTo>
                    <a:pt x="191" y="748"/>
                    <a:pt x="237" y="733"/>
                    <a:pt x="286" y="703"/>
                  </a:cubicBezTo>
                  <a:cubicBezTo>
                    <a:pt x="460" y="604"/>
                    <a:pt x="547" y="417"/>
                    <a:pt x="559" y="206"/>
                  </a:cubicBezTo>
                  <a:cubicBezTo>
                    <a:pt x="559" y="76"/>
                    <a:pt x="499" y="1"/>
                    <a:pt x="4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8"/>
            <p:cNvSpPr/>
            <p:nvPr/>
          </p:nvSpPr>
          <p:spPr>
            <a:xfrm>
              <a:off x="972100" y="2246275"/>
              <a:ext cx="94425" cy="64400"/>
            </a:xfrm>
            <a:custGeom>
              <a:rect b="b" l="l" r="r" t="t"/>
              <a:pathLst>
                <a:path extrusionOk="0" h="2576" w="3777">
                  <a:moveTo>
                    <a:pt x="3605" y="0"/>
                  </a:moveTo>
                  <a:cubicBezTo>
                    <a:pt x="3562" y="0"/>
                    <a:pt x="3515" y="14"/>
                    <a:pt x="3466" y="44"/>
                  </a:cubicBezTo>
                  <a:lnTo>
                    <a:pt x="311" y="1870"/>
                  </a:lnTo>
                  <a:cubicBezTo>
                    <a:pt x="138" y="1969"/>
                    <a:pt x="13" y="2180"/>
                    <a:pt x="1" y="2379"/>
                  </a:cubicBezTo>
                  <a:cubicBezTo>
                    <a:pt x="1" y="2506"/>
                    <a:pt x="64" y="2575"/>
                    <a:pt x="159" y="2575"/>
                  </a:cubicBezTo>
                  <a:cubicBezTo>
                    <a:pt x="204" y="2575"/>
                    <a:pt x="256" y="2560"/>
                    <a:pt x="311" y="2528"/>
                  </a:cubicBezTo>
                  <a:lnTo>
                    <a:pt x="3466" y="715"/>
                  </a:lnTo>
                  <a:cubicBezTo>
                    <a:pt x="3652" y="603"/>
                    <a:pt x="3752" y="417"/>
                    <a:pt x="3776" y="206"/>
                  </a:cubicBezTo>
                  <a:cubicBezTo>
                    <a:pt x="3776" y="76"/>
                    <a:pt x="3704" y="0"/>
                    <a:pt x="36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8"/>
            <p:cNvSpPr/>
            <p:nvPr/>
          </p:nvSpPr>
          <p:spPr>
            <a:xfrm>
              <a:off x="704475" y="2049275"/>
              <a:ext cx="559825" cy="322625"/>
            </a:xfrm>
            <a:custGeom>
              <a:rect b="b" l="l" r="r" t="t"/>
              <a:pathLst>
                <a:path extrusionOk="0" h="12905" w="22393">
                  <a:moveTo>
                    <a:pt x="20353" y="1"/>
                  </a:moveTo>
                  <a:cubicBezTo>
                    <a:pt x="20129" y="1"/>
                    <a:pt x="19909" y="50"/>
                    <a:pt x="19710" y="150"/>
                  </a:cubicBezTo>
                  <a:lnTo>
                    <a:pt x="472" y="11253"/>
                  </a:lnTo>
                  <a:cubicBezTo>
                    <a:pt x="273" y="11377"/>
                    <a:pt x="112" y="11526"/>
                    <a:pt x="0" y="11737"/>
                  </a:cubicBezTo>
                  <a:lnTo>
                    <a:pt x="2049" y="12904"/>
                  </a:lnTo>
                  <a:cubicBezTo>
                    <a:pt x="2161" y="12706"/>
                    <a:pt x="2323" y="12557"/>
                    <a:pt x="2521" y="12433"/>
                  </a:cubicBezTo>
                  <a:lnTo>
                    <a:pt x="21759" y="1330"/>
                  </a:lnTo>
                  <a:cubicBezTo>
                    <a:pt x="21861" y="1271"/>
                    <a:pt x="21956" y="1243"/>
                    <a:pt x="22040" y="1243"/>
                  </a:cubicBezTo>
                  <a:cubicBezTo>
                    <a:pt x="22225" y="1243"/>
                    <a:pt x="22359" y="1377"/>
                    <a:pt x="22393" y="1615"/>
                  </a:cubicBezTo>
                  <a:cubicBezTo>
                    <a:pt x="22343" y="1193"/>
                    <a:pt x="22120" y="820"/>
                    <a:pt x="21759" y="584"/>
                  </a:cubicBezTo>
                  <a:lnTo>
                    <a:pt x="21014" y="150"/>
                  </a:lnTo>
                  <a:cubicBezTo>
                    <a:pt x="20803" y="50"/>
                    <a:pt x="20576" y="1"/>
                    <a:pt x="203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8"/>
            <p:cNvSpPr/>
            <p:nvPr/>
          </p:nvSpPr>
          <p:spPr>
            <a:xfrm>
              <a:off x="704475" y="2049275"/>
              <a:ext cx="559825" cy="322625"/>
            </a:xfrm>
            <a:custGeom>
              <a:rect b="b" l="l" r="r" t="t"/>
              <a:pathLst>
                <a:path extrusionOk="0" h="12905" w="22393">
                  <a:moveTo>
                    <a:pt x="20353" y="1"/>
                  </a:moveTo>
                  <a:cubicBezTo>
                    <a:pt x="20129" y="1"/>
                    <a:pt x="19909" y="50"/>
                    <a:pt x="19710" y="150"/>
                  </a:cubicBezTo>
                  <a:lnTo>
                    <a:pt x="472" y="11253"/>
                  </a:lnTo>
                  <a:cubicBezTo>
                    <a:pt x="273" y="11377"/>
                    <a:pt x="112" y="11526"/>
                    <a:pt x="0" y="11737"/>
                  </a:cubicBezTo>
                  <a:lnTo>
                    <a:pt x="2049" y="12904"/>
                  </a:lnTo>
                  <a:cubicBezTo>
                    <a:pt x="2161" y="12706"/>
                    <a:pt x="2323" y="12557"/>
                    <a:pt x="2521" y="12433"/>
                  </a:cubicBezTo>
                  <a:lnTo>
                    <a:pt x="21759" y="1330"/>
                  </a:lnTo>
                  <a:cubicBezTo>
                    <a:pt x="21861" y="1271"/>
                    <a:pt x="21956" y="1243"/>
                    <a:pt x="22040" y="1243"/>
                  </a:cubicBezTo>
                  <a:cubicBezTo>
                    <a:pt x="22225" y="1243"/>
                    <a:pt x="22359" y="1377"/>
                    <a:pt x="22393" y="1615"/>
                  </a:cubicBezTo>
                  <a:cubicBezTo>
                    <a:pt x="22343" y="1193"/>
                    <a:pt x="22120" y="820"/>
                    <a:pt x="21759" y="584"/>
                  </a:cubicBezTo>
                  <a:lnTo>
                    <a:pt x="21014" y="150"/>
                  </a:lnTo>
                  <a:cubicBezTo>
                    <a:pt x="20803" y="50"/>
                    <a:pt x="20576" y="1"/>
                    <a:pt x="203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8"/>
            <p:cNvSpPr/>
            <p:nvPr/>
          </p:nvSpPr>
          <p:spPr>
            <a:xfrm>
              <a:off x="1118650" y="2075700"/>
              <a:ext cx="74550" cy="50575"/>
            </a:xfrm>
            <a:custGeom>
              <a:rect b="b" l="l" r="r" t="t"/>
              <a:pathLst>
                <a:path extrusionOk="0" h="2023" w="2982">
                  <a:moveTo>
                    <a:pt x="2544" y="1"/>
                  </a:moveTo>
                  <a:cubicBezTo>
                    <a:pt x="2429" y="1"/>
                    <a:pt x="2314" y="29"/>
                    <a:pt x="2212" y="86"/>
                  </a:cubicBezTo>
                  <a:lnTo>
                    <a:pt x="150" y="1279"/>
                  </a:lnTo>
                  <a:cubicBezTo>
                    <a:pt x="63" y="1328"/>
                    <a:pt x="26" y="1390"/>
                    <a:pt x="1" y="1490"/>
                  </a:cubicBezTo>
                  <a:lnTo>
                    <a:pt x="1" y="1763"/>
                  </a:lnTo>
                  <a:cubicBezTo>
                    <a:pt x="1" y="1862"/>
                    <a:pt x="51" y="1924"/>
                    <a:pt x="125" y="1949"/>
                  </a:cubicBezTo>
                  <a:cubicBezTo>
                    <a:pt x="228" y="1997"/>
                    <a:pt x="339" y="2022"/>
                    <a:pt x="449" y="2022"/>
                  </a:cubicBezTo>
                  <a:cubicBezTo>
                    <a:pt x="566" y="2022"/>
                    <a:pt x="681" y="1994"/>
                    <a:pt x="783" y="1937"/>
                  </a:cubicBezTo>
                  <a:lnTo>
                    <a:pt x="2845" y="720"/>
                  </a:lnTo>
                  <a:cubicBezTo>
                    <a:pt x="2920" y="682"/>
                    <a:pt x="2969" y="620"/>
                    <a:pt x="2982" y="521"/>
                  </a:cubicBezTo>
                  <a:lnTo>
                    <a:pt x="2982" y="248"/>
                  </a:lnTo>
                  <a:cubicBezTo>
                    <a:pt x="2969" y="161"/>
                    <a:pt x="2920" y="99"/>
                    <a:pt x="2857" y="74"/>
                  </a:cubicBezTo>
                  <a:cubicBezTo>
                    <a:pt x="2761" y="26"/>
                    <a:pt x="2653" y="1"/>
                    <a:pt x="2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8"/>
            <p:cNvSpPr/>
            <p:nvPr/>
          </p:nvSpPr>
          <p:spPr>
            <a:xfrm>
              <a:off x="1118650" y="2075700"/>
              <a:ext cx="74550" cy="50575"/>
            </a:xfrm>
            <a:custGeom>
              <a:rect b="b" l="l" r="r" t="t"/>
              <a:pathLst>
                <a:path extrusionOk="0" h="2023" w="2982">
                  <a:moveTo>
                    <a:pt x="2544" y="1"/>
                  </a:moveTo>
                  <a:cubicBezTo>
                    <a:pt x="2429" y="1"/>
                    <a:pt x="2314" y="29"/>
                    <a:pt x="2212" y="86"/>
                  </a:cubicBezTo>
                  <a:lnTo>
                    <a:pt x="150" y="1279"/>
                  </a:lnTo>
                  <a:cubicBezTo>
                    <a:pt x="63" y="1328"/>
                    <a:pt x="26" y="1390"/>
                    <a:pt x="1" y="1490"/>
                  </a:cubicBezTo>
                  <a:lnTo>
                    <a:pt x="1" y="1763"/>
                  </a:lnTo>
                  <a:cubicBezTo>
                    <a:pt x="1" y="1862"/>
                    <a:pt x="51" y="1924"/>
                    <a:pt x="125" y="1949"/>
                  </a:cubicBezTo>
                  <a:cubicBezTo>
                    <a:pt x="228" y="1997"/>
                    <a:pt x="339" y="2022"/>
                    <a:pt x="449" y="2022"/>
                  </a:cubicBezTo>
                  <a:cubicBezTo>
                    <a:pt x="566" y="2022"/>
                    <a:pt x="681" y="1994"/>
                    <a:pt x="783" y="1937"/>
                  </a:cubicBezTo>
                  <a:lnTo>
                    <a:pt x="2845" y="720"/>
                  </a:lnTo>
                  <a:cubicBezTo>
                    <a:pt x="2920" y="682"/>
                    <a:pt x="2969" y="620"/>
                    <a:pt x="2982" y="521"/>
                  </a:cubicBezTo>
                  <a:lnTo>
                    <a:pt x="2982" y="248"/>
                  </a:lnTo>
                  <a:cubicBezTo>
                    <a:pt x="2969" y="161"/>
                    <a:pt x="2920" y="99"/>
                    <a:pt x="2857" y="74"/>
                  </a:cubicBezTo>
                  <a:cubicBezTo>
                    <a:pt x="2761" y="26"/>
                    <a:pt x="2653" y="1"/>
                    <a:pt x="25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8"/>
            <p:cNvSpPr/>
            <p:nvPr/>
          </p:nvSpPr>
          <p:spPr>
            <a:xfrm>
              <a:off x="1117100" y="2076250"/>
              <a:ext cx="77650" cy="43050"/>
            </a:xfrm>
            <a:custGeom>
              <a:rect b="b" l="l" r="r" t="t"/>
              <a:pathLst>
                <a:path extrusionOk="0" h="1722" w="3106">
                  <a:moveTo>
                    <a:pt x="2608" y="1"/>
                  </a:moveTo>
                  <a:cubicBezTo>
                    <a:pt x="2492" y="1"/>
                    <a:pt x="2376" y="25"/>
                    <a:pt x="2274" y="77"/>
                  </a:cubicBezTo>
                  <a:lnTo>
                    <a:pt x="212" y="1281"/>
                  </a:lnTo>
                  <a:cubicBezTo>
                    <a:pt x="26" y="1381"/>
                    <a:pt x="1" y="1555"/>
                    <a:pt x="187" y="1654"/>
                  </a:cubicBezTo>
                  <a:cubicBezTo>
                    <a:pt x="289" y="1699"/>
                    <a:pt x="394" y="1721"/>
                    <a:pt x="496" y="1721"/>
                  </a:cubicBezTo>
                  <a:cubicBezTo>
                    <a:pt x="618" y="1721"/>
                    <a:pt x="737" y="1690"/>
                    <a:pt x="845" y="1629"/>
                  </a:cubicBezTo>
                  <a:lnTo>
                    <a:pt x="2907" y="437"/>
                  </a:lnTo>
                  <a:cubicBezTo>
                    <a:pt x="3093" y="325"/>
                    <a:pt x="3106" y="164"/>
                    <a:pt x="2919" y="64"/>
                  </a:cubicBezTo>
                  <a:cubicBezTo>
                    <a:pt x="2823" y="22"/>
                    <a:pt x="2716" y="1"/>
                    <a:pt x="26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8"/>
            <p:cNvSpPr/>
            <p:nvPr/>
          </p:nvSpPr>
          <p:spPr>
            <a:xfrm>
              <a:off x="1117100" y="2076250"/>
              <a:ext cx="77650" cy="43050"/>
            </a:xfrm>
            <a:custGeom>
              <a:rect b="b" l="l" r="r" t="t"/>
              <a:pathLst>
                <a:path extrusionOk="0" h="1722" w="3106">
                  <a:moveTo>
                    <a:pt x="2608" y="1"/>
                  </a:moveTo>
                  <a:cubicBezTo>
                    <a:pt x="2492" y="1"/>
                    <a:pt x="2376" y="25"/>
                    <a:pt x="2274" y="77"/>
                  </a:cubicBezTo>
                  <a:lnTo>
                    <a:pt x="212" y="1281"/>
                  </a:lnTo>
                  <a:cubicBezTo>
                    <a:pt x="26" y="1381"/>
                    <a:pt x="1" y="1555"/>
                    <a:pt x="187" y="1654"/>
                  </a:cubicBezTo>
                  <a:cubicBezTo>
                    <a:pt x="289" y="1699"/>
                    <a:pt x="394" y="1721"/>
                    <a:pt x="496" y="1721"/>
                  </a:cubicBezTo>
                  <a:cubicBezTo>
                    <a:pt x="618" y="1721"/>
                    <a:pt x="737" y="1690"/>
                    <a:pt x="845" y="1629"/>
                  </a:cubicBezTo>
                  <a:lnTo>
                    <a:pt x="2907" y="437"/>
                  </a:lnTo>
                  <a:cubicBezTo>
                    <a:pt x="3093" y="325"/>
                    <a:pt x="3106" y="164"/>
                    <a:pt x="2919" y="64"/>
                  </a:cubicBezTo>
                  <a:cubicBezTo>
                    <a:pt x="2823" y="22"/>
                    <a:pt x="2716" y="1"/>
                    <a:pt x="26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8"/>
            <p:cNvSpPr/>
            <p:nvPr/>
          </p:nvSpPr>
          <p:spPr>
            <a:xfrm>
              <a:off x="710375" y="2514350"/>
              <a:ext cx="22375" cy="151000"/>
            </a:xfrm>
            <a:custGeom>
              <a:rect b="b" l="l" r="r" t="t"/>
              <a:pathLst>
                <a:path extrusionOk="0" h="6040" w="895">
                  <a:moveTo>
                    <a:pt x="450" y="0"/>
                  </a:moveTo>
                  <a:cubicBezTo>
                    <a:pt x="417" y="0"/>
                    <a:pt x="383" y="10"/>
                    <a:pt x="348" y="27"/>
                  </a:cubicBezTo>
                  <a:cubicBezTo>
                    <a:pt x="311" y="39"/>
                    <a:pt x="149" y="126"/>
                    <a:pt x="112" y="163"/>
                  </a:cubicBezTo>
                  <a:cubicBezTo>
                    <a:pt x="37" y="213"/>
                    <a:pt x="0" y="300"/>
                    <a:pt x="25" y="375"/>
                  </a:cubicBezTo>
                  <a:lnTo>
                    <a:pt x="25" y="5429"/>
                  </a:lnTo>
                  <a:cubicBezTo>
                    <a:pt x="25" y="5653"/>
                    <a:pt x="149" y="5864"/>
                    <a:pt x="336" y="6001"/>
                  </a:cubicBezTo>
                  <a:cubicBezTo>
                    <a:pt x="369" y="6027"/>
                    <a:pt x="406" y="6040"/>
                    <a:pt x="442" y="6040"/>
                  </a:cubicBezTo>
                  <a:cubicBezTo>
                    <a:pt x="474" y="6040"/>
                    <a:pt x="505" y="6030"/>
                    <a:pt x="534" y="6013"/>
                  </a:cubicBezTo>
                  <a:cubicBezTo>
                    <a:pt x="584" y="6001"/>
                    <a:pt x="733" y="5901"/>
                    <a:pt x="783" y="5876"/>
                  </a:cubicBezTo>
                  <a:cubicBezTo>
                    <a:pt x="845" y="5827"/>
                    <a:pt x="894" y="5740"/>
                    <a:pt x="870" y="5653"/>
                  </a:cubicBezTo>
                  <a:lnTo>
                    <a:pt x="870" y="611"/>
                  </a:lnTo>
                  <a:cubicBezTo>
                    <a:pt x="870" y="375"/>
                    <a:pt x="745" y="176"/>
                    <a:pt x="559" y="39"/>
                  </a:cubicBezTo>
                  <a:cubicBezTo>
                    <a:pt x="526" y="13"/>
                    <a:pt x="489" y="0"/>
                    <a:pt x="4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8"/>
            <p:cNvSpPr/>
            <p:nvPr/>
          </p:nvSpPr>
          <p:spPr>
            <a:xfrm>
              <a:off x="710375" y="2514350"/>
              <a:ext cx="22375" cy="151000"/>
            </a:xfrm>
            <a:custGeom>
              <a:rect b="b" l="l" r="r" t="t"/>
              <a:pathLst>
                <a:path extrusionOk="0" h="6040" w="895">
                  <a:moveTo>
                    <a:pt x="450" y="0"/>
                  </a:moveTo>
                  <a:cubicBezTo>
                    <a:pt x="417" y="0"/>
                    <a:pt x="383" y="10"/>
                    <a:pt x="348" y="27"/>
                  </a:cubicBezTo>
                  <a:cubicBezTo>
                    <a:pt x="311" y="39"/>
                    <a:pt x="149" y="126"/>
                    <a:pt x="112" y="163"/>
                  </a:cubicBezTo>
                  <a:cubicBezTo>
                    <a:pt x="37" y="213"/>
                    <a:pt x="0" y="300"/>
                    <a:pt x="25" y="375"/>
                  </a:cubicBezTo>
                  <a:lnTo>
                    <a:pt x="25" y="5429"/>
                  </a:lnTo>
                  <a:cubicBezTo>
                    <a:pt x="25" y="5653"/>
                    <a:pt x="149" y="5864"/>
                    <a:pt x="336" y="6001"/>
                  </a:cubicBezTo>
                  <a:cubicBezTo>
                    <a:pt x="369" y="6027"/>
                    <a:pt x="406" y="6040"/>
                    <a:pt x="442" y="6040"/>
                  </a:cubicBezTo>
                  <a:cubicBezTo>
                    <a:pt x="474" y="6040"/>
                    <a:pt x="505" y="6030"/>
                    <a:pt x="534" y="6013"/>
                  </a:cubicBezTo>
                  <a:cubicBezTo>
                    <a:pt x="584" y="6001"/>
                    <a:pt x="733" y="5901"/>
                    <a:pt x="783" y="5876"/>
                  </a:cubicBezTo>
                  <a:cubicBezTo>
                    <a:pt x="845" y="5827"/>
                    <a:pt x="894" y="5740"/>
                    <a:pt x="870" y="5653"/>
                  </a:cubicBezTo>
                  <a:lnTo>
                    <a:pt x="870" y="611"/>
                  </a:lnTo>
                  <a:cubicBezTo>
                    <a:pt x="870" y="375"/>
                    <a:pt x="745" y="176"/>
                    <a:pt x="559" y="39"/>
                  </a:cubicBezTo>
                  <a:cubicBezTo>
                    <a:pt x="526" y="13"/>
                    <a:pt x="489" y="0"/>
                    <a:pt x="4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8"/>
            <p:cNvSpPr/>
            <p:nvPr/>
          </p:nvSpPr>
          <p:spPr>
            <a:xfrm>
              <a:off x="711000" y="2517575"/>
              <a:ext cx="15550" cy="147975"/>
            </a:xfrm>
            <a:custGeom>
              <a:rect b="b" l="l" r="r" t="t"/>
              <a:pathLst>
                <a:path extrusionOk="0" h="5919" w="622">
                  <a:moveTo>
                    <a:pt x="174" y="0"/>
                  </a:moveTo>
                  <a:cubicBezTo>
                    <a:pt x="70" y="0"/>
                    <a:pt x="0" y="94"/>
                    <a:pt x="0" y="246"/>
                  </a:cubicBezTo>
                  <a:lnTo>
                    <a:pt x="0" y="5300"/>
                  </a:lnTo>
                  <a:cubicBezTo>
                    <a:pt x="0" y="5524"/>
                    <a:pt x="124" y="5747"/>
                    <a:pt x="311" y="5872"/>
                  </a:cubicBezTo>
                  <a:cubicBezTo>
                    <a:pt x="356" y="5903"/>
                    <a:pt x="401" y="5918"/>
                    <a:pt x="442" y="5918"/>
                  </a:cubicBezTo>
                  <a:cubicBezTo>
                    <a:pt x="545" y="5918"/>
                    <a:pt x="621" y="5824"/>
                    <a:pt x="621" y="5673"/>
                  </a:cubicBezTo>
                  <a:lnTo>
                    <a:pt x="621" y="618"/>
                  </a:lnTo>
                  <a:cubicBezTo>
                    <a:pt x="621" y="395"/>
                    <a:pt x="497" y="171"/>
                    <a:pt x="311" y="47"/>
                  </a:cubicBezTo>
                  <a:cubicBezTo>
                    <a:pt x="261" y="15"/>
                    <a:pt x="215" y="0"/>
                    <a:pt x="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8"/>
            <p:cNvSpPr/>
            <p:nvPr/>
          </p:nvSpPr>
          <p:spPr>
            <a:xfrm>
              <a:off x="711000" y="2517575"/>
              <a:ext cx="15550" cy="147975"/>
            </a:xfrm>
            <a:custGeom>
              <a:rect b="b" l="l" r="r" t="t"/>
              <a:pathLst>
                <a:path extrusionOk="0" h="5919" w="622">
                  <a:moveTo>
                    <a:pt x="174" y="0"/>
                  </a:moveTo>
                  <a:cubicBezTo>
                    <a:pt x="70" y="0"/>
                    <a:pt x="0" y="94"/>
                    <a:pt x="0" y="246"/>
                  </a:cubicBezTo>
                  <a:lnTo>
                    <a:pt x="0" y="5300"/>
                  </a:lnTo>
                  <a:cubicBezTo>
                    <a:pt x="0" y="5524"/>
                    <a:pt x="124" y="5747"/>
                    <a:pt x="311" y="5872"/>
                  </a:cubicBezTo>
                  <a:cubicBezTo>
                    <a:pt x="356" y="5903"/>
                    <a:pt x="401" y="5918"/>
                    <a:pt x="442" y="5918"/>
                  </a:cubicBezTo>
                  <a:cubicBezTo>
                    <a:pt x="545" y="5918"/>
                    <a:pt x="621" y="5824"/>
                    <a:pt x="621" y="5673"/>
                  </a:cubicBezTo>
                  <a:lnTo>
                    <a:pt x="621" y="618"/>
                  </a:lnTo>
                  <a:cubicBezTo>
                    <a:pt x="621" y="395"/>
                    <a:pt x="497" y="171"/>
                    <a:pt x="311" y="47"/>
                  </a:cubicBezTo>
                  <a:cubicBezTo>
                    <a:pt x="261" y="15"/>
                    <a:pt x="215" y="0"/>
                    <a:pt x="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8"/>
            <p:cNvSpPr/>
            <p:nvPr/>
          </p:nvSpPr>
          <p:spPr>
            <a:xfrm>
              <a:off x="710375" y="2683200"/>
              <a:ext cx="22375" cy="84075"/>
            </a:xfrm>
            <a:custGeom>
              <a:rect b="b" l="l" r="r" t="t"/>
              <a:pathLst>
                <a:path extrusionOk="0" h="3363" w="895">
                  <a:moveTo>
                    <a:pt x="440" y="0"/>
                  </a:moveTo>
                  <a:cubicBezTo>
                    <a:pt x="410" y="0"/>
                    <a:pt x="379" y="6"/>
                    <a:pt x="348" y="17"/>
                  </a:cubicBezTo>
                  <a:cubicBezTo>
                    <a:pt x="311" y="54"/>
                    <a:pt x="149" y="128"/>
                    <a:pt x="112" y="166"/>
                  </a:cubicBezTo>
                  <a:cubicBezTo>
                    <a:pt x="50" y="203"/>
                    <a:pt x="0" y="302"/>
                    <a:pt x="25" y="377"/>
                  </a:cubicBezTo>
                  <a:lnTo>
                    <a:pt x="25" y="2749"/>
                  </a:lnTo>
                  <a:cubicBezTo>
                    <a:pt x="25" y="2985"/>
                    <a:pt x="149" y="3184"/>
                    <a:pt x="336" y="3333"/>
                  </a:cubicBezTo>
                  <a:cubicBezTo>
                    <a:pt x="370" y="3353"/>
                    <a:pt x="408" y="3362"/>
                    <a:pt x="445" y="3362"/>
                  </a:cubicBezTo>
                  <a:cubicBezTo>
                    <a:pt x="476" y="3362"/>
                    <a:pt x="506" y="3356"/>
                    <a:pt x="534" y="3345"/>
                  </a:cubicBezTo>
                  <a:cubicBezTo>
                    <a:pt x="584" y="3333"/>
                    <a:pt x="733" y="3233"/>
                    <a:pt x="783" y="3208"/>
                  </a:cubicBezTo>
                  <a:cubicBezTo>
                    <a:pt x="845" y="3159"/>
                    <a:pt x="894" y="3059"/>
                    <a:pt x="870" y="2985"/>
                  </a:cubicBezTo>
                  <a:lnTo>
                    <a:pt x="870" y="613"/>
                  </a:lnTo>
                  <a:cubicBezTo>
                    <a:pt x="870" y="377"/>
                    <a:pt x="745" y="178"/>
                    <a:pt x="559" y="41"/>
                  </a:cubicBezTo>
                  <a:cubicBezTo>
                    <a:pt x="523" y="12"/>
                    <a:pt x="482" y="0"/>
                    <a:pt x="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8"/>
            <p:cNvSpPr/>
            <p:nvPr/>
          </p:nvSpPr>
          <p:spPr>
            <a:xfrm>
              <a:off x="710375" y="2683200"/>
              <a:ext cx="22375" cy="84075"/>
            </a:xfrm>
            <a:custGeom>
              <a:rect b="b" l="l" r="r" t="t"/>
              <a:pathLst>
                <a:path extrusionOk="0" h="3363" w="895">
                  <a:moveTo>
                    <a:pt x="440" y="0"/>
                  </a:moveTo>
                  <a:cubicBezTo>
                    <a:pt x="410" y="0"/>
                    <a:pt x="379" y="6"/>
                    <a:pt x="348" y="17"/>
                  </a:cubicBezTo>
                  <a:cubicBezTo>
                    <a:pt x="311" y="54"/>
                    <a:pt x="149" y="128"/>
                    <a:pt x="112" y="166"/>
                  </a:cubicBezTo>
                  <a:cubicBezTo>
                    <a:pt x="50" y="203"/>
                    <a:pt x="0" y="302"/>
                    <a:pt x="25" y="377"/>
                  </a:cubicBezTo>
                  <a:lnTo>
                    <a:pt x="25" y="2749"/>
                  </a:lnTo>
                  <a:cubicBezTo>
                    <a:pt x="25" y="2985"/>
                    <a:pt x="149" y="3184"/>
                    <a:pt x="336" y="3333"/>
                  </a:cubicBezTo>
                  <a:cubicBezTo>
                    <a:pt x="370" y="3353"/>
                    <a:pt x="408" y="3362"/>
                    <a:pt x="445" y="3362"/>
                  </a:cubicBezTo>
                  <a:cubicBezTo>
                    <a:pt x="476" y="3362"/>
                    <a:pt x="506" y="3356"/>
                    <a:pt x="534" y="3345"/>
                  </a:cubicBezTo>
                  <a:cubicBezTo>
                    <a:pt x="584" y="3333"/>
                    <a:pt x="733" y="3233"/>
                    <a:pt x="783" y="3208"/>
                  </a:cubicBezTo>
                  <a:cubicBezTo>
                    <a:pt x="845" y="3159"/>
                    <a:pt x="894" y="3059"/>
                    <a:pt x="870" y="2985"/>
                  </a:cubicBezTo>
                  <a:lnTo>
                    <a:pt x="870" y="613"/>
                  </a:lnTo>
                  <a:cubicBezTo>
                    <a:pt x="870" y="377"/>
                    <a:pt x="745" y="178"/>
                    <a:pt x="559" y="41"/>
                  </a:cubicBezTo>
                  <a:cubicBezTo>
                    <a:pt x="523" y="12"/>
                    <a:pt x="482" y="0"/>
                    <a:pt x="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8"/>
            <p:cNvSpPr/>
            <p:nvPr/>
          </p:nvSpPr>
          <p:spPr>
            <a:xfrm>
              <a:off x="711000" y="2686475"/>
              <a:ext cx="15550" cy="81075"/>
            </a:xfrm>
            <a:custGeom>
              <a:rect b="b" l="l" r="r" t="t"/>
              <a:pathLst>
                <a:path extrusionOk="0" h="3243" w="622">
                  <a:moveTo>
                    <a:pt x="174" y="1"/>
                  </a:moveTo>
                  <a:cubicBezTo>
                    <a:pt x="70" y="1"/>
                    <a:pt x="0" y="95"/>
                    <a:pt x="0" y="246"/>
                  </a:cubicBezTo>
                  <a:lnTo>
                    <a:pt x="0" y="2618"/>
                  </a:lnTo>
                  <a:cubicBezTo>
                    <a:pt x="0" y="2854"/>
                    <a:pt x="124" y="3077"/>
                    <a:pt x="311" y="3202"/>
                  </a:cubicBezTo>
                  <a:cubicBezTo>
                    <a:pt x="355" y="3229"/>
                    <a:pt x="399" y="3242"/>
                    <a:pt x="439" y="3242"/>
                  </a:cubicBezTo>
                  <a:cubicBezTo>
                    <a:pt x="543" y="3242"/>
                    <a:pt x="621" y="3152"/>
                    <a:pt x="621" y="2990"/>
                  </a:cubicBezTo>
                  <a:lnTo>
                    <a:pt x="621" y="618"/>
                  </a:lnTo>
                  <a:cubicBezTo>
                    <a:pt x="621" y="382"/>
                    <a:pt x="497" y="184"/>
                    <a:pt x="311" y="47"/>
                  </a:cubicBezTo>
                  <a:cubicBezTo>
                    <a:pt x="261" y="15"/>
                    <a:pt x="215" y="1"/>
                    <a:pt x="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8"/>
            <p:cNvSpPr/>
            <p:nvPr/>
          </p:nvSpPr>
          <p:spPr>
            <a:xfrm>
              <a:off x="711000" y="2686475"/>
              <a:ext cx="15550" cy="81075"/>
            </a:xfrm>
            <a:custGeom>
              <a:rect b="b" l="l" r="r" t="t"/>
              <a:pathLst>
                <a:path extrusionOk="0" h="3243" w="622">
                  <a:moveTo>
                    <a:pt x="174" y="1"/>
                  </a:moveTo>
                  <a:cubicBezTo>
                    <a:pt x="70" y="1"/>
                    <a:pt x="0" y="95"/>
                    <a:pt x="0" y="246"/>
                  </a:cubicBezTo>
                  <a:lnTo>
                    <a:pt x="0" y="2618"/>
                  </a:lnTo>
                  <a:cubicBezTo>
                    <a:pt x="0" y="2854"/>
                    <a:pt x="124" y="3077"/>
                    <a:pt x="311" y="3202"/>
                  </a:cubicBezTo>
                  <a:cubicBezTo>
                    <a:pt x="355" y="3229"/>
                    <a:pt x="399" y="3242"/>
                    <a:pt x="439" y="3242"/>
                  </a:cubicBezTo>
                  <a:cubicBezTo>
                    <a:pt x="543" y="3242"/>
                    <a:pt x="621" y="3152"/>
                    <a:pt x="621" y="2990"/>
                  </a:cubicBezTo>
                  <a:lnTo>
                    <a:pt x="621" y="618"/>
                  </a:lnTo>
                  <a:cubicBezTo>
                    <a:pt x="621" y="382"/>
                    <a:pt x="497" y="184"/>
                    <a:pt x="311" y="47"/>
                  </a:cubicBezTo>
                  <a:cubicBezTo>
                    <a:pt x="261" y="15"/>
                    <a:pt x="215" y="1"/>
                    <a:pt x="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8"/>
            <p:cNvSpPr/>
            <p:nvPr/>
          </p:nvSpPr>
          <p:spPr>
            <a:xfrm>
              <a:off x="827425" y="2215750"/>
              <a:ext cx="490900" cy="1239275"/>
            </a:xfrm>
            <a:custGeom>
              <a:rect b="b" l="l" r="r" t="t"/>
              <a:pathLst>
                <a:path extrusionOk="0" h="49571" w="19636">
                  <a:moveTo>
                    <a:pt x="18550" y="0"/>
                  </a:moveTo>
                  <a:cubicBezTo>
                    <a:pt x="18413" y="0"/>
                    <a:pt x="18280" y="37"/>
                    <a:pt x="18158" y="110"/>
                  </a:cubicBezTo>
                  <a:lnTo>
                    <a:pt x="398" y="10356"/>
                  </a:lnTo>
                  <a:cubicBezTo>
                    <a:pt x="162" y="10505"/>
                    <a:pt x="13" y="10754"/>
                    <a:pt x="0" y="11052"/>
                  </a:cubicBezTo>
                  <a:lnTo>
                    <a:pt x="0" y="48633"/>
                  </a:lnTo>
                  <a:cubicBezTo>
                    <a:pt x="13" y="48919"/>
                    <a:pt x="162" y="49180"/>
                    <a:pt x="398" y="49329"/>
                  </a:cubicBezTo>
                  <a:lnTo>
                    <a:pt x="646" y="49478"/>
                  </a:lnTo>
                  <a:cubicBezTo>
                    <a:pt x="770" y="49540"/>
                    <a:pt x="907" y="49571"/>
                    <a:pt x="1045" y="49571"/>
                  </a:cubicBezTo>
                  <a:cubicBezTo>
                    <a:pt x="1183" y="49571"/>
                    <a:pt x="1323" y="49540"/>
                    <a:pt x="1453" y="49478"/>
                  </a:cubicBezTo>
                  <a:lnTo>
                    <a:pt x="19226" y="39207"/>
                  </a:lnTo>
                  <a:cubicBezTo>
                    <a:pt x="19462" y="39058"/>
                    <a:pt x="19623" y="38809"/>
                    <a:pt x="19636" y="38511"/>
                  </a:cubicBezTo>
                  <a:lnTo>
                    <a:pt x="19636" y="942"/>
                  </a:lnTo>
                  <a:cubicBezTo>
                    <a:pt x="19623" y="669"/>
                    <a:pt x="19462" y="396"/>
                    <a:pt x="19226" y="259"/>
                  </a:cubicBezTo>
                  <a:lnTo>
                    <a:pt x="18978" y="123"/>
                  </a:lnTo>
                  <a:cubicBezTo>
                    <a:pt x="18838" y="40"/>
                    <a:pt x="18692" y="0"/>
                    <a:pt x="185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8"/>
            <p:cNvSpPr/>
            <p:nvPr/>
          </p:nvSpPr>
          <p:spPr>
            <a:xfrm>
              <a:off x="852875" y="2233775"/>
              <a:ext cx="464525" cy="1217950"/>
            </a:xfrm>
            <a:custGeom>
              <a:rect b="b" l="l" r="r" t="t"/>
              <a:pathLst>
                <a:path extrusionOk="0" h="48718" w="18581">
                  <a:moveTo>
                    <a:pt x="18200" y="0"/>
                  </a:moveTo>
                  <a:cubicBezTo>
                    <a:pt x="18139" y="0"/>
                    <a:pt x="18077" y="16"/>
                    <a:pt x="18022" y="48"/>
                  </a:cubicBezTo>
                  <a:lnTo>
                    <a:pt x="560" y="10145"/>
                  </a:lnTo>
                  <a:cubicBezTo>
                    <a:pt x="200" y="10331"/>
                    <a:pt x="1" y="10703"/>
                    <a:pt x="1" y="11088"/>
                  </a:cubicBezTo>
                  <a:lnTo>
                    <a:pt x="1" y="48322"/>
                  </a:lnTo>
                  <a:cubicBezTo>
                    <a:pt x="1" y="48571"/>
                    <a:pt x="128" y="48718"/>
                    <a:pt x="314" y="48718"/>
                  </a:cubicBezTo>
                  <a:cubicBezTo>
                    <a:pt x="388" y="48718"/>
                    <a:pt x="471" y="48694"/>
                    <a:pt x="560" y="48645"/>
                  </a:cubicBezTo>
                  <a:lnTo>
                    <a:pt x="18022" y="38548"/>
                  </a:lnTo>
                  <a:cubicBezTo>
                    <a:pt x="18332" y="38386"/>
                    <a:pt x="18581" y="38163"/>
                    <a:pt x="18581" y="37803"/>
                  </a:cubicBezTo>
                  <a:lnTo>
                    <a:pt x="18568" y="383"/>
                  </a:lnTo>
                  <a:cubicBezTo>
                    <a:pt x="18568" y="321"/>
                    <a:pt x="18556" y="259"/>
                    <a:pt x="18518" y="197"/>
                  </a:cubicBezTo>
                  <a:cubicBezTo>
                    <a:pt x="18459" y="70"/>
                    <a:pt x="18331" y="0"/>
                    <a:pt x="182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8"/>
            <p:cNvSpPr/>
            <p:nvPr/>
          </p:nvSpPr>
          <p:spPr>
            <a:xfrm>
              <a:off x="853200" y="2374675"/>
              <a:ext cx="464825" cy="1077050"/>
            </a:xfrm>
            <a:custGeom>
              <a:rect b="b" l="l" r="r" t="t"/>
              <a:pathLst>
                <a:path extrusionOk="0" h="43082" w="18593">
                  <a:moveTo>
                    <a:pt x="18592" y="0"/>
                  </a:moveTo>
                  <a:lnTo>
                    <a:pt x="0" y="10731"/>
                  </a:lnTo>
                  <a:lnTo>
                    <a:pt x="0" y="42686"/>
                  </a:lnTo>
                  <a:cubicBezTo>
                    <a:pt x="0" y="42935"/>
                    <a:pt x="127" y="43082"/>
                    <a:pt x="313" y="43082"/>
                  </a:cubicBezTo>
                  <a:cubicBezTo>
                    <a:pt x="387" y="43082"/>
                    <a:pt x="471" y="43058"/>
                    <a:pt x="559" y="43009"/>
                  </a:cubicBezTo>
                  <a:lnTo>
                    <a:pt x="18033" y="32912"/>
                  </a:lnTo>
                  <a:cubicBezTo>
                    <a:pt x="18344" y="32750"/>
                    <a:pt x="18592" y="32514"/>
                    <a:pt x="18592" y="32167"/>
                  </a:cubicBezTo>
                  <a:lnTo>
                    <a:pt x="185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8"/>
            <p:cNvSpPr/>
            <p:nvPr/>
          </p:nvSpPr>
          <p:spPr>
            <a:xfrm>
              <a:off x="852875" y="2233400"/>
              <a:ext cx="464525" cy="1218050"/>
            </a:xfrm>
            <a:custGeom>
              <a:rect b="b" l="l" r="r" t="t"/>
              <a:pathLst>
                <a:path extrusionOk="0" h="48722" w="18581">
                  <a:moveTo>
                    <a:pt x="18208" y="162"/>
                  </a:moveTo>
                  <a:cubicBezTo>
                    <a:pt x="18332" y="162"/>
                    <a:pt x="18431" y="249"/>
                    <a:pt x="18431" y="373"/>
                  </a:cubicBezTo>
                  <a:lnTo>
                    <a:pt x="18431" y="37818"/>
                  </a:lnTo>
                  <a:cubicBezTo>
                    <a:pt x="18431" y="38054"/>
                    <a:pt x="18295" y="38252"/>
                    <a:pt x="17947" y="38439"/>
                  </a:cubicBezTo>
                  <a:lnTo>
                    <a:pt x="498" y="48523"/>
                  </a:lnTo>
                  <a:cubicBezTo>
                    <a:pt x="448" y="48548"/>
                    <a:pt x="386" y="48560"/>
                    <a:pt x="324" y="48585"/>
                  </a:cubicBezTo>
                  <a:cubicBezTo>
                    <a:pt x="187" y="48585"/>
                    <a:pt x="175" y="48424"/>
                    <a:pt x="175" y="48349"/>
                  </a:cubicBezTo>
                  <a:lnTo>
                    <a:pt x="175" y="11103"/>
                  </a:lnTo>
                  <a:cubicBezTo>
                    <a:pt x="175" y="10768"/>
                    <a:pt x="361" y="10458"/>
                    <a:pt x="659" y="10284"/>
                  </a:cubicBezTo>
                  <a:lnTo>
                    <a:pt x="18121" y="187"/>
                  </a:lnTo>
                  <a:cubicBezTo>
                    <a:pt x="18133" y="174"/>
                    <a:pt x="18183" y="162"/>
                    <a:pt x="18208" y="162"/>
                  </a:cubicBezTo>
                  <a:close/>
                  <a:moveTo>
                    <a:pt x="18208" y="0"/>
                  </a:moveTo>
                  <a:cubicBezTo>
                    <a:pt x="18146" y="0"/>
                    <a:pt x="18084" y="25"/>
                    <a:pt x="18022" y="50"/>
                  </a:cubicBezTo>
                  <a:lnTo>
                    <a:pt x="560" y="10147"/>
                  </a:lnTo>
                  <a:cubicBezTo>
                    <a:pt x="224" y="10346"/>
                    <a:pt x="1" y="10706"/>
                    <a:pt x="1" y="11091"/>
                  </a:cubicBezTo>
                  <a:lnTo>
                    <a:pt x="1" y="48337"/>
                  </a:lnTo>
                  <a:cubicBezTo>
                    <a:pt x="1" y="48585"/>
                    <a:pt x="125" y="48722"/>
                    <a:pt x="311" y="48722"/>
                  </a:cubicBezTo>
                  <a:cubicBezTo>
                    <a:pt x="411" y="48722"/>
                    <a:pt x="485" y="48685"/>
                    <a:pt x="560" y="48647"/>
                  </a:cubicBezTo>
                  <a:lnTo>
                    <a:pt x="18022" y="38550"/>
                  </a:lnTo>
                  <a:cubicBezTo>
                    <a:pt x="18332" y="38377"/>
                    <a:pt x="18581" y="38153"/>
                    <a:pt x="18581" y="37805"/>
                  </a:cubicBezTo>
                  <a:lnTo>
                    <a:pt x="18581" y="373"/>
                  </a:lnTo>
                  <a:cubicBezTo>
                    <a:pt x="18581" y="174"/>
                    <a:pt x="18419" y="25"/>
                    <a:pt x="18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8"/>
            <p:cNvSpPr/>
            <p:nvPr/>
          </p:nvSpPr>
          <p:spPr>
            <a:xfrm>
              <a:off x="829600" y="2216175"/>
              <a:ext cx="487800" cy="281775"/>
            </a:xfrm>
            <a:custGeom>
              <a:rect b="b" l="l" r="r" t="t"/>
              <a:pathLst>
                <a:path extrusionOk="0" h="11271" w="19512">
                  <a:moveTo>
                    <a:pt x="18457" y="0"/>
                  </a:moveTo>
                  <a:cubicBezTo>
                    <a:pt x="18319" y="0"/>
                    <a:pt x="18183" y="31"/>
                    <a:pt x="18058" y="93"/>
                  </a:cubicBezTo>
                  <a:lnTo>
                    <a:pt x="298" y="10339"/>
                  </a:lnTo>
                  <a:cubicBezTo>
                    <a:pt x="174" y="10414"/>
                    <a:pt x="62" y="10513"/>
                    <a:pt x="0" y="10650"/>
                  </a:cubicBezTo>
                  <a:lnTo>
                    <a:pt x="1093" y="11271"/>
                  </a:lnTo>
                  <a:lnTo>
                    <a:pt x="1093" y="11246"/>
                  </a:lnTo>
                  <a:cubicBezTo>
                    <a:pt x="1180" y="11084"/>
                    <a:pt x="1317" y="10935"/>
                    <a:pt x="1491" y="10849"/>
                  </a:cubicBezTo>
                  <a:lnTo>
                    <a:pt x="18977" y="752"/>
                  </a:lnTo>
                  <a:cubicBezTo>
                    <a:pt x="19015" y="727"/>
                    <a:pt x="19077" y="714"/>
                    <a:pt x="19139" y="714"/>
                  </a:cubicBezTo>
                  <a:cubicBezTo>
                    <a:pt x="19152" y="713"/>
                    <a:pt x="19166" y="712"/>
                    <a:pt x="19179" y="712"/>
                  </a:cubicBezTo>
                  <a:cubicBezTo>
                    <a:pt x="19370" y="712"/>
                    <a:pt x="19512" y="876"/>
                    <a:pt x="19512" y="1062"/>
                  </a:cubicBezTo>
                  <a:lnTo>
                    <a:pt x="19512" y="913"/>
                  </a:lnTo>
                  <a:cubicBezTo>
                    <a:pt x="19499" y="627"/>
                    <a:pt x="19350" y="366"/>
                    <a:pt x="19114" y="230"/>
                  </a:cubicBezTo>
                  <a:lnTo>
                    <a:pt x="18866" y="93"/>
                  </a:lnTo>
                  <a:cubicBezTo>
                    <a:pt x="18735" y="31"/>
                    <a:pt x="18596" y="0"/>
                    <a:pt x="18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8"/>
            <p:cNvSpPr/>
            <p:nvPr/>
          </p:nvSpPr>
          <p:spPr>
            <a:xfrm>
              <a:off x="887350" y="2563700"/>
              <a:ext cx="171725" cy="110375"/>
            </a:xfrm>
            <a:custGeom>
              <a:rect b="b" l="l" r="r" t="t"/>
              <a:pathLst>
                <a:path extrusionOk="0" h="4415" w="6869">
                  <a:moveTo>
                    <a:pt x="6703" y="1"/>
                  </a:moveTo>
                  <a:cubicBezTo>
                    <a:pt x="6657" y="1"/>
                    <a:pt x="6604" y="17"/>
                    <a:pt x="6545" y="52"/>
                  </a:cubicBezTo>
                  <a:lnTo>
                    <a:pt x="336" y="3642"/>
                  </a:lnTo>
                  <a:cubicBezTo>
                    <a:pt x="125" y="3766"/>
                    <a:pt x="0" y="3965"/>
                    <a:pt x="0" y="4200"/>
                  </a:cubicBezTo>
                  <a:cubicBezTo>
                    <a:pt x="0" y="4336"/>
                    <a:pt x="70" y="4414"/>
                    <a:pt x="173" y="4414"/>
                  </a:cubicBezTo>
                  <a:cubicBezTo>
                    <a:pt x="221" y="4414"/>
                    <a:pt x="277" y="4397"/>
                    <a:pt x="336" y="4362"/>
                  </a:cubicBezTo>
                  <a:lnTo>
                    <a:pt x="6545" y="785"/>
                  </a:lnTo>
                  <a:cubicBezTo>
                    <a:pt x="6732" y="661"/>
                    <a:pt x="6856" y="450"/>
                    <a:pt x="6868" y="226"/>
                  </a:cubicBezTo>
                  <a:cubicBezTo>
                    <a:pt x="6868" y="81"/>
                    <a:pt x="6804" y="1"/>
                    <a:pt x="6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8"/>
            <p:cNvSpPr/>
            <p:nvPr/>
          </p:nvSpPr>
          <p:spPr>
            <a:xfrm>
              <a:off x="902875" y="2654975"/>
              <a:ext cx="107750" cy="73425"/>
            </a:xfrm>
            <a:custGeom>
              <a:rect b="b" l="l" r="r" t="t"/>
              <a:pathLst>
                <a:path extrusionOk="0" h="2937" w="4310">
                  <a:moveTo>
                    <a:pt x="4137" y="1"/>
                  </a:moveTo>
                  <a:cubicBezTo>
                    <a:pt x="4089" y="1"/>
                    <a:pt x="4034" y="17"/>
                    <a:pt x="3975" y="53"/>
                  </a:cubicBezTo>
                  <a:lnTo>
                    <a:pt x="336" y="2164"/>
                  </a:lnTo>
                  <a:cubicBezTo>
                    <a:pt x="149" y="2288"/>
                    <a:pt x="25" y="2487"/>
                    <a:pt x="0" y="2723"/>
                  </a:cubicBezTo>
                  <a:cubicBezTo>
                    <a:pt x="0" y="2859"/>
                    <a:pt x="70" y="2936"/>
                    <a:pt x="173" y="2936"/>
                  </a:cubicBezTo>
                  <a:cubicBezTo>
                    <a:pt x="221" y="2936"/>
                    <a:pt x="277" y="2920"/>
                    <a:pt x="336" y="2884"/>
                  </a:cubicBezTo>
                  <a:lnTo>
                    <a:pt x="3975" y="773"/>
                  </a:lnTo>
                  <a:cubicBezTo>
                    <a:pt x="4161" y="649"/>
                    <a:pt x="4285" y="450"/>
                    <a:pt x="4310" y="214"/>
                  </a:cubicBezTo>
                  <a:cubicBezTo>
                    <a:pt x="4310" y="78"/>
                    <a:pt x="4240" y="1"/>
                    <a:pt x="4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8"/>
            <p:cNvSpPr/>
            <p:nvPr/>
          </p:nvSpPr>
          <p:spPr>
            <a:xfrm>
              <a:off x="885175" y="2459250"/>
              <a:ext cx="410800" cy="238350"/>
            </a:xfrm>
            <a:custGeom>
              <a:rect b="b" l="l" r="r" t="t"/>
              <a:pathLst>
                <a:path extrusionOk="0" h="9534" w="16432">
                  <a:moveTo>
                    <a:pt x="16351" y="0"/>
                  </a:moveTo>
                  <a:cubicBezTo>
                    <a:pt x="16336" y="0"/>
                    <a:pt x="16321" y="3"/>
                    <a:pt x="16307" y="8"/>
                  </a:cubicBezTo>
                  <a:lnTo>
                    <a:pt x="38" y="9397"/>
                  </a:lnTo>
                  <a:cubicBezTo>
                    <a:pt x="0" y="9434"/>
                    <a:pt x="0" y="9471"/>
                    <a:pt x="13" y="9509"/>
                  </a:cubicBezTo>
                  <a:cubicBezTo>
                    <a:pt x="25" y="9521"/>
                    <a:pt x="50" y="9533"/>
                    <a:pt x="75" y="9533"/>
                  </a:cubicBezTo>
                  <a:cubicBezTo>
                    <a:pt x="87" y="9533"/>
                    <a:pt x="112" y="9521"/>
                    <a:pt x="125" y="9521"/>
                  </a:cubicBezTo>
                  <a:lnTo>
                    <a:pt x="16394" y="144"/>
                  </a:lnTo>
                  <a:cubicBezTo>
                    <a:pt x="16419" y="120"/>
                    <a:pt x="16432" y="70"/>
                    <a:pt x="16419" y="33"/>
                  </a:cubicBezTo>
                  <a:cubicBezTo>
                    <a:pt x="16403" y="9"/>
                    <a:pt x="16378" y="0"/>
                    <a:pt x="163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8"/>
            <p:cNvSpPr/>
            <p:nvPr/>
          </p:nvSpPr>
          <p:spPr>
            <a:xfrm>
              <a:off x="885175" y="2531300"/>
              <a:ext cx="411100" cy="238650"/>
            </a:xfrm>
            <a:custGeom>
              <a:rect b="b" l="l" r="r" t="t"/>
              <a:pathLst>
                <a:path extrusionOk="0" h="9546" w="16444">
                  <a:moveTo>
                    <a:pt x="16351" y="0"/>
                  </a:moveTo>
                  <a:cubicBezTo>
                    <a:pt x="16339" y="0"/>
                    <a:pt x="16328" y="3"/>
                    <a:pt x="16320" y="7"/>
                  </a:cubicBezTo>
                  <a:lnTo>
                    <a:pt x="50" y="9409"/>
                  </a:lnTo>
                  <a:cubicBezTo>
                    <a:pt x="13" y="9409"/>
                    <a:pt x="0" y="9433"/>
                    <a:pt x="0" y="9471"/>
                  </a:cubicBezTo>
                  <a:cubicBezTo>
                    <a:pt x="0" y="9508"/>
                    <a:pt x="25" y="9545"/>
                    <a:pt x="75" y="9545"/>
                  </a:cubicBezTo>
                  <a:cubicBezTo>
                    <a:pt x="83" y="9545"/>
                    <a:pt x="97" y="9540"/>
                    <a:pt x="113" y="9540"/>
                  </a:cubicBezTo>
                  <a:cubicBezTo>
                    <a:pt x="120" y="9540"/>
                    <a:pt x="129" y="9541"/>
                    <a:pt x="137" y="9545"/>
                  </a:cubicBezTo>
                  <a:lnTo>
                    <a:pt x="16394" y="144"/>
                  </a:lnTo>
                  <a:cubicBezTo>
                    <a:pt x="16419" y="119"/>
                    <a:pt x="16444" y="69"/>
                    <a:pt x="16419" y="44"/>
                  </a:cubicBezTo>
                  <a:cubicBezTo>
                    <a:pt x="16403" y="11"/>
                    <a:pt x="16375" y="0"/>
                    <a:pt x="163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8"/>
            <p:cNvSpPr/>
            <p:nvPr/>
          </p:nvSpPr>
          <p:spPr>
            <a:xfrm>
              <a:off x="1225475" y="2522800"/>
              <a:ext cx="14000" cy="17975"/>
            </a:xfrm>
            <a:custGeom>
              <a:rect b="b" l="l" r="r" t="t"/>
              <a:pathLst>
                <a:path extrusionOk="0" h="719" w="560">
                  <a:moveTo>
                    <a:pt x="405" y="0"/>
                  </a:moveTo>
                  <a:cubicBezTo>
                    <a:pt x="369" y="0"/>
                    <a:pt x="328" y="12"/>
                    <a:pt x="286" y="37"/>
                  </a:cubicBezTo>
                  <a:cubicBezTo>
                    <a:pt x="125" y="148"/>
                    <a:pt x="13" y="335"/>
                    <a:pt x="0" y="509"/>
                  </a:cubicBezTo>
                  <a:cubicBezTo>
                    <a:pt x="0" y="642"/>
                    <a:pt x="64" y="719"/>
                    <a:pt x="160" y="719"/>
                  </a:cubicBezTo>
                  <a:cubicBezTo>
                    <a:pt x="198" y="719"/>
                    <a:pt x="241" y="707"/>
                    <a:pt x="286" y="682"/>
                  </a:cubicBezTo>
                  <a:cubicBezTo>
                    <a:pt x="435" y="571"/>
                    <a:pt x="547" y="397"/>
                    <a:pt x="559" y="198"/>
                  </a:cubicBezTo>
                  <a:cubicBezTo>
                    <a:pt x="559" y="74"/>
                    <a:pt x="496" y="0"/>
                    <a:pt x="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8"/>
            <p:cNvSpPr/>
            <p:nvPr/>
          </p:nvSpPr>
          <p:spPr>
            <a:xfrm>
              <a:off x="1220500" y="2502650"/>
              <a:ext cx="50025" cy="44375"/>
            </a:xfrm>
            <a:custGeom>
              <a:rect b="b" l="l" r="r" t="t"/>
              <a:pathLst>
                <a:path extrusionOk="0" h="1775" w="2001">
                  <a:moveTo>
                    <a:pt x="1641" y="97"/>
                  </a:moveTo>
                  <a:cubicBezTo>
                    <a:pt x="1684" y="97"/>
                    <a:pt x="1726" y="106"/>
                    <a:pt x="1764" y="122"/>
                  </a:cubicBezTo>
                  <a:cubicBezTo>
                    <a:pt x="1826" y="160"/>
                    <a:pt x="1876" y="246"/>
                    <a:pt x="1864" y="333"/>
                  </a:cubicBezTo>
                  <a:cubicBezTo>
                    <a:pt x="1851" y="631"/>
                    <a:pt x="1677" y="892"/>
                    <a:pt x="1429" y="1054"/>
                  </a:cubicBezTo>
                  <a:lnTo>
                    <a:pt x="485" y="1613"/>
                  </a:lnTo>
                  <a:cubicBezTo>
                    <a:pt x="436" y="1648"/>
                    <a:pt x="383" y="1663"/>
                    <a:pt x="328" y="1663"/>
                  </a:cubicBezTo>
                  <a:cubicBezTo>
                    <a:pt x="286" y="1663"/>
                    <a:pt x="243" y="1654"/>
                    <a:pt x="199" y="1637"/>
                  </a:cubicBezTo>
                  <a:cubicBezTo>
                    <a:pt x="137" y="1588"/>
                    <a:pt x="88" y="1513"/>
                    <a:pt x="112" y="1426"/>
                  </a:cubicBezTo>
                  <a:cubicBezTo>
                    <a:pt x="125" y="1128"/>
                    <a:pt x="299" y="867"/>
                    <a:pt x="535" y="706"/>
                  </a:cubicBezTo>
                  <a:lnTo>
                    <a:pt x="1491" y="147"/>
                  </a:lnTo>
                  <a:cubicBezTo>
                    <a:pt x="1533" y="112"/>
                    <a:pt x="1587" y="97"/>
                    <a:pt x="1641" y="97"/>
                  </a:cubicBezTo>
                  <a:close/>
                  <a:moveTo>
                    <a:pt x="1673" y="0"/>
                  </a:moveTo>
                  <a:cubicBezTo>
                    <a:pt x="1592" y="0"/>
                    <a:pt x="1509" y="27"/>
                    <a:pt x="1441" y="73"/>
                  </a:cubicBezTo>
                  <a:lnTo>
                    <a:pt x="497" y="631"/>
                  </a:lnTo>
                  <a:cubicBezTo>
                    <a:pt x="212" y="805"/>
                    <a:pt x="25" y="1116"/>
                    <a:pt x="13" y="1439"/>
                  </a:cubicBezTo>
                  <a:cubicBezTo>
                    <a:pt x="1" y="1563"/>
                    <a:pt x="63" y="1687"/>
                    <a:pt x="174" y="1749"/>
                  </a:cubicBezTo>
                  <a:cubicBezTo>
                    <a:pt x="199" y="1762"/>
                    <a:pt x="261" y="1774"/>
                    <a:pt x="311" y="1774"/>
                  </a:cubicBezTo>
                  <a:cubicBezTo>
                    <a:pt x="386" y="1774"/>
                    <a:pt x="485" y="1749"/>
                    <a:pt x="559" y="1712"/>
                  </a:cubicBezTo>
                  <a:lnTo>
                    <a:pt x="1503" y="1153"/>
                  </a:lnTo>
                  <a:cubicBezTo>
                    <a:pt x="1789" y="992"/>
                    <a:pt x="1975" y="681"/>
                    <a:pt x="1988" y="346"/>
                  </a:cubicBezTo>
                  <a:cubicBezTo>
                    <a:pt x="2000" y="222"/>
                    <a:pt x="1938" y="97"/>
                    <a:pt x="1826" y="35"/>
                  </a:cubicBezTo>
                  <a:cubicBezTo>
                    <a:pt x="1778" y="11"/>
                    <a:pt x="1726" y="0"/>
                    <a:pt x="16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8"/>
            <p:cNvSpPr/>
            <p:nvPr/>
          </p:nvSpPr>
          <p:spPr>
            <a:xfrm>
              <a:off x="902875" y="2699125"/>
              <a:ext cx="156200" cy="101400"/>
            </a:xfrm>
            <a:custGeom>
              <a:rect b="b" l="l" r="r" t="t"/>
              <a:pathLst>
                <a:path extrusionOk="0" h="4056" w="6248">
                  <a:moveTo>
                    <a:pt x="6077" y="1"/>
                  </a:moveTo>
                  <a:cubicBezTo>
                    <a:pt x="6032" y="1"/>
                    <a:pt x="5981" y="17"/>
                    <a:pt x="5924" y="50"/>
                  </a:cubicBezTo>
                  <a:lnTo>
                    <a:pt x="336" y="3279"/>
                  </a:lnTo>
                  <a:cubicBezTo>
                    <a:pt x="149" y="3404"/>
                    <a:pt x="25" y="3602"/>
                    <a:pt x="0" y="3838"/>
                  </a:cubicBezTo>
                  <a:cubicBezTo>
                    <a:pt x="0" y="3978"/>
                    <a:pt x="74" y="4056"/>
                    <a:pt x="182" y="4056"/>
                  </a:cubicBezTo>
                  <a:cubicBezTo>
                    <a:pt x="228" y="4056"/>
                    <a:pt x="280" y="4042"/>
                    <a:pt x="336" y="4012"/>
                  </a:cubicBezTo>
                  <a:lnTo>
                    <a:pt x="5924" y="783"/>
                  </a:lnTo>
                  <a:cubicBezTo>
                    <a:pt x="6111" y="659"/>
                    <a:pt x="6235" y="448"/>
                    <a:pt x="6247" y="224"/>
                  </a:cubicBezTo>
                  <a:cubicBezTo>
                    <a:pt x="6247" y="85"/>
                    <a:pt x="6181" y="1"/>
                    <a:pt x="6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8"/>
            <p:cNvSpPr/>
            <p:nvPr/>
          </p:nvSpPr>
          <p:spPr>
            <a:xfrm>
              <a:off x="885175" y="2603625"/>
              <a:ext cx="410800" cy="238350"/>
            </a:xfrm>
            <a:custGeom>
              <a:rect b="b" l="l" r="r" t="t"/>
              <a:pathLst>
                <a:path extrusionOk="0" h="9534" w="16432">
                  <a:moveTo>
                    <a:pt x="16351" y="0"/>
                  </a:moveTo>
                  <a:cubicBezTo>
                    <a:pt x="16336" y="0"/>
                    <a:pt x="16321" y="3"/>
                    <a:pt x="16307" y="8"/>
                  </a:cubicBezTo>
                  <a:lnTo>
                    <a:pt x="38" y="9397"/>
                  </a:lnTo>
                  <a:cubicBezTo>
                    <a:pt x="0" y="9434"/>
                    <a:pt x="0" y="9471"/>
                    <a:pt x="13" y="9509"/>
                  </a:cubicBezTo>
                  <a:cubicBezTo>
                    <a:pt x="25" y="9521"/>
                    <a:pt x="50" y="9534"/>
                    <a:pt x="75" y="9534"/>
                  </a:cubicBezTo>
                  <a:cubicBezTo>
                    <a:pt x="83" y="9534"/>
                    <a:pt x="97" y="9528"/>
                    <a:pt x="113" y="9528"/>
                  </a:cubicBezTo>
                  <a:cubicBezTo>
                    <a:pt x="120" y="9528"/>
                    <a:pt x="129" y="9529"/>
                    <a:pt x="137" y="9534"/>
                  </a:cubicBezTo>
                  <a:lnTo>
                    <a:pt x="16394" y="144"/>
                  </a:lnTo>
                  <a:cubicBezTo>
                    <a:pt x="16419" y="120"/>
                    <a:pt x="16432" y="70"/>
                    <a:pt x="16419" y="33"/>
                  </a:cubicBezTo>
                  <a:cubicBezTo>
                    <a:pt x="16403" y="9"/>
                    <a:pt x="16378" y="0"/>
                    <a:pt x="163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8"/>
            <p:cNvSpPr/>
            <p:nvPr/>
          </p:nvSpPr>
          <p:spPr>
            <a:xfrm>
              <a:off x="1220500" y="2574875"/>
              <a:ext cx="50025" cy="44475"/>
            </a:xfrm>
            <a:custGeom>
              <a:rect b="b" l="l" r="r" t="t"/>
              <a:pathLst>
                <a:path extrusionOk="0" h="1779" w="2001">
                  <a:moveTo>
                    <a:pt x="1656" y="0"/>
                  </a:moveTo>
                  <a:cubicBezTo>
                    <a:pt x="1580" y="0"/>
                    <a:pt x="1505" y="23"/>
                    <a:pt x="1441" y="65"/>
                  </a:cubicBezTo>
                  <a:lnTo>
                    <a:pt x="497" y="624"/>
                  </a:lnTo>
                  <a:cubicBezTo>
                    <a:pt x="212" y="798"/>
                    <a:pt x="25" y="1108"/>
                    <a:pt x="13" y="1431"/>
                  </a:cubicBezTo>
                  <a:cubicBezTo>
                    <a:pt x="1" y="1555"/>
                    <a:pt x="63" y="1679"/>
                    <a:pt x="174" y="1742"/>
                  </a:cubicBezTo>
                  <a:cubicBezTo>
                    <a:pt x="199" y="1766"/>
                    <a:pt x="261" y="1779"/>
                    <a:pt x="311" y="1779"/>
                  </a:cubicBezTo>
                  <a:cubicBezTo>
                    <a:pt x="386" y="1779"/>
                    <a:pt x="485" y="1742"/>
                    <a:pt x="559" y="1717"/>
                  </a:cubicBezTo>
                  <a:lnTo>
                    <a:pt x="1503" y="1158"/>
                  </a:lnTo>
                  <a:cubicBezTo>
                    <a:pt x="1789" y="984"/>
                    <a:pt x="1975" y="673"/>
                    <a:pt x="1988" y="351"/>
                  </a:cubicBezTo>
                  <a:cubicBezTo>
                    <a:pt x="2000" y="226"/>
                    <a:pt x="1938" y="102"/>
                    <a:pt x="1826" y="40"/>
                  </a:cubicBezTo>
                  <a:cubicBezTo>
                    <a:pt x="1773" y="13"/>
                    <a:pt x="1714" y="0"/>
                    <a:pt x="16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8"/>
            <p:cNvSpPr/>
            <p:nvPr/>
          </p:nvSpPr>
          <p:spPr>
            <a:xfrm>
              <a:off x="1251250" y="2580225"/>
              <a:ext cx="14000" cy="18000"/>
            </a:xfrm>
            <a:custGeom>
              <a:rect b="b" l="l" r="r" t="t"/>
              <a:pathLst>
                <a:path extrusionOk="0" h="720" w="560">
                  <a:moveTo>
                    <a:pt x="400" y="1"/>
                  </a:moveTo>
                  <a:cubicBezTo>
                    <a:pt x="362" y="1"/>
                    <a:pt x="319" y="12"/>
                    <a:pt x="273" y="37"/>
                  </a:cubicBezTo>
                  <a:cubicBezTo>
                    <a:pt x="124" y="149"/>
                    <a:pt x="13" y="323"/>
                    <a:pt x="0" y="509"/>
                  </a:cubicBezTo>
                  <a:cubicBezTo>
                    <a:pt x="0" y="643"/>
                    <a:pt x="64" y="719"/>
                    <a:pt x="156" y="719"/>
                  </a:cubicBezTo>
                  <a:cubicBezTo>
                    <a:pt x="191" y="719"/>
                    <a:pt x="231" y="707"/>
                    <a:pt x="273" y="683"/>
                  </a:cubicBezTo>
                  <a:cubicBezTo>
                    <a:pt x="435" y="571"/>
                    <a:pt x="534" y="397"/>
                    <a:pt x="559" y="199"/>
                  </a:cubicBezTo>
                  <a:cubicBezTo>
                    <a:pt x="559" y="74"/>
                    <a:pt x="495" y="1"/>
                    <a:pt x="4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8"/>
            <p:cNvSpPr/>
            <p:nvPr/>
          </p:nvSpPr>
          <p:spPr>
            <a:xfrm>
              <a:off x="1220825" y="2719250"/>
              <a:ext cx="50000" cy="44475"/>
            </a:xfrm>
            <a:custGeom>
              <a:rect b="b" l="l" r="r" t="t"/>
              <a:pathLst>
                <a:path extrusionOk="0" h="1779" w="2000">
                  <a:moveTo>
                    <a:pt x="1663" y="0"/>
                  </a:moveTo>
                  <a:cubicBezTo>
                    <a:pt x="1584" y="0"/>
                    <a:pt x="1504" y="23"/>
                    <a:pt x="1441" y="65"/>
                  </a:cubicBezTo>
                  <a:lnTo>
                    <a:pt x="484" y="624"/>
                  </a:lnTo>
                  <a:cubicBezTo>
                    <a:pt x="199" y="798"/>
                    <a:pt x="12" y="1108"/>
                    <a:pt x="0" y="1431"/>
                  </a:cubicBezTo>
                  <a:cubicBezTo>
                    <a:pt x="0" y="1555"/>
                    <a:pt x="50" y="1679"/>
                    <a:pt x="161" y="1742"/>
                  </a:cubicBezTo>
                  <a:cubicBezTo>
                    <a:pt x="186" y="1766"/>
                    <a:pt x="248" y="1779"/>
                    <a:pt x="298" y="1779"/>
                  </a:cubicBezTo>
                  <a:cubicBezTo>
                    <a:pt x="373" y="1766"/>
                    <a:pt x="472" y="1742"/>
                    <a:pt x="559" y="1717"/>
                  </a:cubicBezTo>
                  <a:lnTo>
                    <a:pt x="1503" y="1158"/>
                  </a:lnTo>
                  <a:cubicBezTo>
                    <a:pt x="1788" y="984"/>
                    <a:pt x="1975" y="673"/>
                    <a:pt x="1987" y="351"/>
                  </a:cubicBezTo>
                  <a:cubicBezTo>
                    <a:pt x="2000" y="226"/>
                    <a:pt x="1937" y="102"/>
                    <a:pt x="1838" y="40"/>
                  </a:cubicBezTo>
                  <a:cubicBezTo>
                    <a:pt x="1784" y="13"/>
                    <a:pt x="1724" y="0"/>
                    <a:pt x="16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8"/>
            <p:cNvSpPr/>
            <p:nvPr/>
          </p:nvSpPr>
          <p:spPr>
            <a:xfrm>
              <a:off x="1251250" y="2724625"/>
              <a:ext cx="14000" cy="18275"/>
            </a:xfrm>
            <a:custGeom>
              <a:rect b="b" l="l" r="r" t="t"/>
              <a:pathLst>
                <a:path extrusionOk="0" h="731" w="560">
                  <a:moveTo>
                    <a:pt x="399" y="0"/>
                  </a:moveTo>
                  <a:cubicBezTo>
                    <a:pt x="361" y="0"/>
                    <a:pt x="319" y="12"/>
                    <a:pt x="273" y="36"/>
                  </a:cubicBezTo>
                  <a:cubicBezTo>
                    <a:pt x="124" y="148"/>
                    <a:pt x="13" y="322"/>
                    <a:pt x="0" y="521"/>
                  </a:cubicBezTo>
                  <a:cubicBezTo>
                    <a:pt x="0" y="654"/>
                    <a:pt x="64" y="731"/>
                    <a:pt x="156" y="731"/>
                  </a:cubicBezTo>
                  <a:cubicBezTo>
                    <a:pt x="191" y="731"/>
                    <a:pt x="231" y="719"/>
                    <a:pt x="273" y="694"/>
                  </a:cubicBezTo>
                  <a:cubicBezTo>
                    <a:pt x="435" y="583"/>
                    <a:pt x="534" y="409"/>
                    <a:pt x="559" y="210"/>
                  </a:cubicBezTo>
                  <a:cubicBezTo>
                    <a:pt x="559" y="76"/>
                    <a:pt x="495" y="0"/>
                    <a:pt x="3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8"/>
            <p:cNvSpPr/>
            <p:nvPr/>
          </p:nvSpPr>
          <p:spPr>
            <a:xfrm>
              <a:off x="1220825" y="2791000"/>
              <a:ext cx="49700" cy="44450"/>
            </a:xfrm>
            <a:custGeom>
              <a:rect b="b" l="l" r="r" t="t"/>
              <a:pathLst>
                <a:path extrusionOk="0" h="1778" w="1988">
                  <a:moveTo>
                    <a:pt x="1650" y="0"/>
                  </a:moveTo>
                  <a:cubicBezTo>
                    <a:pt x="1571" y="0"/>
                    <a:pt x="1493" y="26"/>
                    <a:pt x="1428" y="76"/>
                  </a:cubicBezTo>
                  <a:lnTo>
                    <a:pt x="484" y="635"/>
                  </a:lnTo>
                  <a:cubicBezTo>
                    <a:pt x="199" y="797"/>
                    <a:pt x="12" y="1107"/>
                    <a:pt x="0" y="1442"/>
                  </a:cubicBezTo>
                  <a:cubicBezTo>
                    <a:pt x="0" y="1567"/>
                    <a:pt x="50" y="1691"/>
                    <a:pt x="161" y="1753"/>
                  </a:cubicBezTo>
                  <a:cubicBezTo>
                    <a:pt x="186" y="1765"/>
                    <a:pt x="248" y="1778"/>
                    <a:pt x="298" y="1778"/>
                  </a:cubicBezTo>
                  <a:cubicBezTo>
                    <a:pt x="373" y="1778"/>
                    <a:pt x="472" y="1765"/>
                    <a:pt x="546" y="1716"/>
                  </a:cubicBezTo>
                  <a:lnTo>
                    <a:pt x="1490" y="1157"/>
                  </a:lnTo>
                  <a:cubicBezTo>
                    <a:pt x="1776" y="983"/>
                    <a:pt x="1962" y="672"/>
                    <a:pt x="1975" y="349"/>
                  </a:cubicBezTo>
                  <a:cubicBezTo>
                    <a:pt x="1987" y="225"/>
                    <a:pt x="1925" y="101"/>
                    <a:pt x="1813" y="39"/>
                  </a:cubicBezTo>
                  <a:cubicBezTo>
                    <a:pt x="1762" y="13"/>
                    <a:pt x="1705" y="0"/>
                    <a:pt x="1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8"/>
            <p:cNvSpPr/>
            <p:nvPr/>
          </p:nvSpPr>
          <p:spPr>
            <a:xfrm>
              <a:off x="1251250" y="2796800"/>
              <a:ext cx="14000" cy="17950"/>
            </a:xfrm>
            <a:custGeom>
              <a:rect b="b" l="l" r="r" t="t"/>
              <a:pathLst>
                <a:path extrusionOk="0" h="718" w="560">
                  <a:moveTo>
                    <a:pt x="403" y="1"/>
                  </a:moveTo>
                  <a:cubicBezTo>
                    <a:pt x="365" y="1"/>
                    <a:pt x="321" y="14"/>
                    <a:pt x="273" y="43"/>
                  </a:cubicBezTo>
                  <a:cubicBezTo>
                    <a:pt x="124" y="130"/>
                    <a:pt x="13" y="316"/>
                    <a:pt x="0" y="502"/>
                  </a:cubicBezTo>
                  <a:cubicBezTo>
                    <a:pt x="0" y="636"/>
                    <a:pt x="63" y="718"/>
                    <a:pt x="154" y="718"/>
                  </a:cubicBezTo>
                  <a:cubicBezTo>
                    <a:pt x="190" y="718"/>
                    <a:pt x="231" y="705"/>
                    <a:pt x="273" y="676"/>
                  </a:cubicBezTo>
                  <a:cubicBezTo>
                    <a:pt x="435" y="565"/>
                    <a:pt x="534" y="403"/>
                    <a:pt x="559" y="192"/>
                  </a:cubicBezTo>
                  <a:cubicBezTo>
                    <a:pt x="559" y="78"/>
                    <a:pt x="497" y="1"/>
                    <a:pt x="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8"/>
            <p:cNvSpPr/>
            <p:nvPr/>
          </p:nvSpPr>
          <p:spPr>
            <a:xfrm>
              <a:off x="902875" y="2799350"/>
              <a:ext cx="107750" cy="73425"/>
            </a:xfrm>
            <a:custGeom>
              <a:rect b="b" l="l" r="r" t="t"/>
              <a:pathLst>
                <a:path extrusionOk="0" h="2937" w="4310">
                  <a:moveTo>
                    <a:pt x="4137" y="1"/>
                  </a:moveTo>
                  <a:cubicBezTo>
                    <a:pt x="4089" y="1"/>
                    <a:pt x="4034" y="17"/>
                    <a:pt x="3975" y="53"/>
                  </a:cubicBezTo>
                  <a:lnTo>
                    <a:pt x="336" y="2164"/>
                  </a:lnTo>
                  <a:cubicBezTo>
                    <a:pt x="149" y="2288"/>
                    <a:pt x="25" y="2487"/>
                    <a:pt x="0" y="2723"/>
                  </a:cubicBezTo>
                  <a:cubicBezTo>
                    <a:pt x="0" y="2859"/>
                    <a:pt x="70" y="2936"/>
                    <a:pt x="173" y="2936"/>
                  </a:cubicBezTo>
                  <a:cubicBezTo>
                    <a:pt x="221" y="2936"/>
                    <a:pt x="277" y="2920"/>
                    <a:pt x="336" y="2884"/>
                  </a:cubicBezTo>
                  <a:lnTo>
                    <a:pt x="3975" y="773"/>
                  </a:lnTo>
                  <a:cubicBezTo>
                    <a:pt x="4161" y="649"/>
                    <a:pt x="4285" y="450"/>
                    <a:pt x="4310" y="214"/>
                  </a:cubicBezTo>
                  <a:cubicBezTo>
                    <a:pt x="4310" y="78"/>
                    <a:pt x="4240" y="1"/>
                    <a:pt x="4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8"/>
            <p:cNvSpPr/>
            <p:nvPr/>
          </p:nvSpPr>
          <p:spPr>
            <a:xfrm>
              <a:off x="885175" y="2675675"/>
              <a:ext cx="410800" cy="238650"/>
            </a:xfrm>
            <a:custGeom>
              <a:rect b="b" l="l" r="r" t="t"/>
              <a:pathLst>
                <a:path extrusionOk="0" h="9546" w="16432">
                  <a:moveTo>
                    <a:pt x="16347" y="0"/>
                  </a:moveTo>
                  <a:cubicBezTo>
                    <a:pt x="16334" y="0"/>
                    <a:pt x="16320" y="3"/>
                    <a:pt x="16307" y="7"/>
                  </a:cubicBezTo>
                  <a:lnTo>
                    <a:pt x="38" y="9409"/>
                  </a:lnTo>
                  <a:cubicBezTo>
                    <a:pt x="0" y="9433"/>
                    <a:pt x="0" y="9483"/>
                    <a:pt x="13" y="9508"/>
                  </a:cubicBezTo>
                  <a:cubicBezTo>
                    <a:pt x="25" y="9520"/>
                    <a:pt x="50" y="9545"/>
                    <a:pt x="75" y="9545"/>
                  </a:cubicBezTo>
                  <a:cubicBezTo>
                    <a:pt x="83" y="9545"/>
                    <a:pt x="97" y="9540"/>
                    <a:pt x="113" y="9540"/>
                  </a:cubicBezTo>
                  <a:cubicBezTo>
                    <a:pt x="120" y="9540"/>
                    <a:pt x="129" y="9541"/>
                    <a:pt x="137" y="9545"/>
                  </a:cubicBezTo>
                  <a:lnTo>
                    <a:pt x="16394" y="144"/>
                  </a:lnTo>
                  <a:cubicBezTo>
                    <a:pt x="16419" y="119"/>
                    <a:pt x="16432" y="69"/>
                    <a:pt x="16419" y="44"/>
                  </a:cubicBezTo>
                  <a:cubicBezTo>
                    <a:pt x="16403" y="11"/>
                    <a:pt x="16375" y="0"/>
                    <a:pt x="16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8"/>
            <p:cNvSpPr/>
            <p:nvPr/>
          </p:nvSpPr>
          <p:spPr>
            <a:xfrm>
              <a:off x="1225475" y="2667175"/>
              <a:ext cx="14000" cy="18300"/>
            </a:xfrm>
            <a:custGeom>
              <a:rect b="b" l="l" r="r" t="t"/>
              <a:pathLst>
                <a:path extrusionOk="0" h="732" w="560">
                  <a:moveTo>
                    <a:pt x="404" y="0"/>
                  </a:moveTo>
                  <a:cubicBezTo>
                    <a:pt x="368" y="0"/>
                    <a:pt x="328" y="12"/>
                    <a:pt x="286" y="37"/>
                  </a:cubicBezTo>
                  <a:cubicBezTo>
                    <a:pt x="125" y="148"/>
                    <a:pt x="13" y="335"/>
                    <a:pt x="0" y="521"/>
                  </a:cubicBezTo>
                  <a:cubicBezTo>
                    <a:pt x="0" y="655"/>
                    <a:pt x="64" y="731"/>
                    <a:pt x="160" y="731"/>
                  </a:cubicBezTo>
                  <a:cubicBezTo>
                    <a:pt x="198" y="731"/>
                    <a:pt x="241" y="719"/>
                    <a:pt x="286" y="695"/>
                  </a:cubicBezTo>
                  <a:cubicBezTo>
                    <a:pt x="435" y="583"/>
                    <a:pt x="547" y="409"/>
                    <a:pt x="559" y="211"/>
                  </a:cubicBezTo>
                  <a:cubicBezTo>
                    <a:pt x="559" y="77"/>
                    <a:pt x="495" y="0"/>
                    <a:pt x="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8"/>
            <p:cNvSpPr/>
            <p:nvPr/>
          </p:nvSpPr>
          <p:spPr>
            <a:xfrm>
              <a:off x="1220825" y="2647025"/>
              <a:ext cx="49700" cy="44375"/>
            </a:xfrm>
            <a:custGeom>
              <a:rect b="b" l="l" r="r" t="t"/>
              <a:pathLst>
                <a:path extrusionOk="0" h="1775" w="1988">
                  <a:moveTo>
                    <a:pt x="1628" y="97"/>
                  </a:moveTo>
                  <a:cubicBezTo>
                    <a:pt x="1671" y="97"/>
                    <a:pt x="1713" y="106"/>
                    <a:pt x="1751" y="122"/>
                  </a:cubicBezTo>
                  <a:cubicBezTo>
                    <a:pt x="1813" y="160"/>
                    <a:pt x="1863" y="247"/>
                    <a:pt x="1851" y="333"/>
                  </a:cubicBezTo>
                  <a:cubicBezTo>
                    <a:pt x="1838" y="632"/>
                    <a:pt x="1664" y="892"/>
                    <a:pt x="1416" y="1054"/>
                  </a:cubicBezTo>
                  <a:lnTo>
                    <a:pt x="472" y="1613"/>
                  </a:lnTo>
                  <a:cubicBezTo>
                    <a:pt x="423" y="1648"/>
                    <a:pt x="370" y="1663"/>
                    <a:pt x="315" y="1663"/>
                  </a:cubicBezTo>
                  <a:cubicBezTo>
                    <a:pt x="273" y="1663"/>
                    <a:pt x="230" y="1654"/>
                    <a:pt x="186" y="1637"/>
                  </a:cubicBezTo>
                  <a:cubicBezTo>
                    <a:pt x="124" y="1588"/>
                    <a:pt x="75" y="1513"/>
                    <a:pt x="99" y="1426"/>
                  </a:cubicBezTo>
                  <a:cubicBezTo>
                    <a:pt x="112" y="1128"/>
                    <a:pt x="286" y="867"/>
                    <a:pt x="522" y="706"/>
                  </a:cubicBezTo>
                  <a:lnTo>
                    <a:pt x="1478" y="147"/>
                  </a:lnTo>
                  <a:cubicBezTo>
                    <a:pt x="1520" y="112"/>
                    <a:pt x="1574" y="97"/>
                    <a:pt x="1628" y="97"/>
                  </a:cubicBezTo>
                  <a:close/>
                  <a:moveTo>
                    <a:pt x="1660" y="0"/>
                  </a:moveTo>
                  <a:cubicBezTo>
                    <a:pt x="1579" y="0"/>
                    <a:pt x="1496" y="27"/>
                    <a:pt x="1428" y="73"/>
                  </a:cubicBezTo>
                  <a:lnTo>
                    <a:pt x="484" y="632"/>
                  </a:lnTo>
                  <a:cubicBezTo>
                    <a:pt x="199" y="805"/>
                    <a:pt x="12" y="1116"/>
                    <a:pt x="0" y="1439"/>
                  </a:cubicBezTo>
                  <a:cubicBezTo>
                    <a:pt x="0" y="1563"/>
                    <a:pt x="50" y="1687"/>
                    <a:pt x="161" y="1749"/>
                  </a:cubicBezTo>
                  <a:cubicBezTo>
                    <a:pt x="186" y="1762"/>
                    <a:pt x="248" y="1774"/>
                    <a:pt x="298" y="1774"/>
                  </a:cubicBezTo>
                  <a:cubicBezTo>
                    <a:pt x="373" y="1762"/>
                    <a:pt x="447" y="1749"/>
                    <a:pt x="546" y="1712"/>
                  </a:cubicBezTo>
                  <a:lnTo>
                    <a:pt x="1490" y="1153"/>
                  </a:lnTo>
                  <a:cubicBezTo>
                    <a:pt x="1776" y="992"/>
                    <a:pt x="1962" y="681"/>
                    <a:pt x="1975" y="346"/>
                  </a:cubicBezTo>
                  <a:cubicBezTo>
                    <a:pt x="1987" y="222"/>
                    <a:pt x="1925" y="97"/>
                    <a:pt x="1813" y="35"/>
                  </a:cubicBezTo>
                  <a:cubicBezTo>
                    <a:pt x="1765" y="11"/>
                    <a:pt x="1713" y="0"/>
                    <a:pt x="16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8"/>
            <p:cNvSpPr/>
            <p:nvPr/>
          </p:nvSpPr>
          <p:spPr>
            <a:xfrm>
              <a:off x="902875" y="2852825"/>
              <a:ext cx="140675" cy="92225"/>
            </a:xfrm>
            <a:custGeom>
              <a:rect b="b" l="l" r="r" t="t"/>
              <a:pathLst>
                <a:path extrusionOk="0" h="3689" w="5627">
                  <a:moveTo>
                    <a:pt x="5456" y="1"/>
                  </a:moveTo>
                  <a:cubicBezTo>
                    <a:pt x="5411" y="1"/>
                    <a:pt x="5360" y="16"/>
                    <a:pt x="5304" y="50"/>
                  </a:cubicBezTo>
                  <a:lnTo>
                    <a:pt x="336" y="2906"/>
                  </a:lnTo>
                  <a:cubicBezTo>
                    <a:pt x="149" y="3031"/>
                    <a:pt x="25" y="3229"/>
                    <a:pt x="0" y="3465"/>
                  </a:cubicBezTo>
                  <a:cubicBezTo>
                    <a:pt x="0" y="3604"/>
                    <a:pt x="73" y="3688"/>
                    <a:pt x="181" y="3688"/>
                  </a:cubicBezTo>
                  <a:cubicBezTo>
                    <a:pt x="227" y="3688"/>
                    <a:pt x="280" y="3673"/>
                    <a:pt x="336" y="3639"/>
                  </a:cubicBezTo>
                  <a:lnTo>
                    <a:pt x="5304" y="783"/>
                  </a:lnTo>
                  <a:cubicBezTo>
                    <a:pt x="5490" y="658"/>
                    <a:pt x="5614" y="460"/>
                    <a:pt x="5626" y="224"/>
                  </a:cubicBezTo>
                  <a:cubicBezTo>
                    <a:pt x="5626" y="85"/>
                    <a:pt x="5560" y="1"/>
                    <a:pt x="54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8"/>
            <p:cNvSpPr/>
            <p:nvPr/>
          </p:nvSpPr>
          <p:spPr>
            <a:xfrm>
              <a:off x="885175" y="2747475"/>
              <a:ext cx="411100" cy="238875"/>
            </a:xfrm>
            <a:custGeom>
              <a:rect b="b" l="l" r="r" t="t"/>
              <a:pathLst>
                <a:path extrusionOk="0" h="9555" w="16444">
                  <a:moveTo>
                    <a:pt x="16360" y="0"/>
                  </a:moveTo>
                  <a:cubicBezTo>
                    <a:pt x="16345" y="0"/>
                    <a:pt x="16330" y="6"/>
                    <a:pt x="16320" y="16"/>
                  </a:cubicBezTo>
                  <a:lnTo>
                    <a:pt x="38" y="9418"/>
                  </a:lnTo>
                  <a:cubicBezTo>
                    <a:pt x="0" y="9455"/>
                    <a:pt x="0" y="9492"/>
                    <a:pt x="13" y="9530"/>
                  </a:cubicBezTo>
                  <a:cubicBezTo>
                    <a:pt x="25" y="9542"/>
                    <a:pt x="50" y="9555"/>
                    <a:pt x="75" y="9555"/>
                  </a:cubicBezTo>
                  <a:cubicBezTo>
                    <a:pt x="87" y="9555"/>
                    <a:pt x="112" y="9542"/>
                    <a:pt x="137" y="9542"/>
                  </a:cubicBezTo>
                  <a:lnTo>
                    <a:pt x="16394" y="153"/>
                  </a:lnTo>
                  <a:cubicBezTo>
                    <a:pt x="16419" y="116"/>
                    <a:pt x="16444" y="66"/>
                    <a:pt x="16419" y="41"/>
                  </a:cubicBezTo>
                  <a:cubicBezTo>
                    <a:pt x="16405" y="12"/>
                    <a:pt x="16382" y="0"/>
                    <a:pt x="163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8"/>
            <p:cNvSpPr/>
            <p:nvPr/>
          </p:nvSpPr>
          <p:spPr>
            <a:xfrm>
              <a:off x="902875" y="2943625"/>
              <a:ext cx="107750" cy="73200"/>
            </a:xfrm>
            <a:custGeom>
              <a:rect b="b" l="l" r="r" t="t"/>
              <a:pathLst>
                <a:path extrusionOk="0" h="2928" w="4310">
                  <a:moveTo>
                    <a:pt x="4128" y="1"/>
                  </a:moveTo>
                  <a:cubicBezTo>
                    <a:pt x="4082" y="1"/>
                    <a:pt x="4030" y="15"/>
                    <a:pt x="3975" y="44"/>
                  </a:cubicBezTo>
                  <a:lnTo>
                    <a:pt x="336" y="2156"/>
                  </a:lnTo>
                  <a:cubicBezTo>
                    <a:pt x="149" y="2292"/>
                    <a:pt x="25" y="2491"/>
                    <a:pt x="0" y="2702"/>
                  </a:cubicBezTo>
                  <a:cubicBezTo>
                    <a:pt x="0" y="2847"/>
                    <a:pt x="71" y="2928"/>
                    <a:pt x="175" y="2928"/>
                  </a:cubicBezTo>
                  <a:cubicBezTo>
                    <a:pt x="223" y="2928"/>
                    <a:pt x="277" y="2911"/>
                    <a:pt x="336" y="2876"/>
                  </a:cubicBezTo>
                  <a:lnTo>
                    <a:pt x="3975" y="777"/>
                  </a:lnTo>
                  <a:cubicBezTo>
                    <a:pt x="4161" y="653"/>
                    <a:pt x="4285" y="454"/>
                    <a:pt x="4310" y="218"/>
                  </a:cubicBezTo>
                  <a:cubicBezTo>
                    <a:pt x="4310" y="79"/>
                    <a:pt x="4237" y="1"/>
                    <a:pt x="41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8"/>
            <p:cNvSpPr/>
            <p:nvPr/>
          </p:nvSpPr>
          <p:spPr>
            <a:xfrm>
              <a:off x="887350" y="2997150"/>
              <a:ext cx="171725" cy="110450"/>
            </a:xfrm>
            <a:custGeom>
              <a:rect b="b" l="l" r="r" t="t"/>
              <a:pathLst>
                <a:path extrusionOk="0" h="4418" w="6869">
                  <a:moveTo>
                    <a:pt x="6703" y="0"/>
                  </a:moveTo>
                  <a:cubicBezTo>
                    <a:pt x="6657" y="0"/>
                    <a:pt x="6604" y="17"/>
                    <a:pt x="6545" y="52"/>
                  </a:cubicBezTo>
                  <a:lnTo>
                    <a:pt x="336" y="3641"/>
                  </a:lnTo>
                  <a:cubicBezTo>
                    <a:pt x="125" y="3765"/>
                    <a:pt x="0" y="3964"/>
                    <a:pt x="0" y="4200"/>
                  </a:cubicBezTo>
                  <a:cubicBezTo>
                    <a:pt x="0" y="4339"/>
                    <a:pt x="74" y="4418"/>
                    <a:pt x="182" y="4418"/>
                  </a:cubicBezTo>
                  <a:cubicBezTo>
                    <a:pt x="228" y="4418"/>
                    <a:pt x="280" y="4404"/>
                    <a:pt x="336" y="4374"/>
                  </a:cubicBezTo>
                  <a:lnTo>
                    <a:pt x="6545" y="785"/>
                  </a:lnTo>
                  <a:cubicBezTo>
                    <a:pt x="6732" y="660"/>
                    <a:pt x="6856" y="462"/>
                    <a:pt x="6868" y="226"/>
                  </a:cubicBezTo>
                  <a:cubicBezTo>
                    <a:pt x="6868" y="81"/>
                    <a:pt x="6804" y="0"/>
                    <a:pt x="67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8"/>
            <p:cNvSpPr/>
            <p:nvPr/>
          </p:nvSpPr>
          <p:spPr>
            <a:xfrm>
              <a:off x="902875" y="3042225"/>
              <a:ext cx="187550" cy="119725"/>
            </a:xfrm>
            <a:custGeom>
              <a:rect b="b" l="l" r="r" t="t"/>
              <a:pathLst>
                <a:path extrusionOk="0" h="4789" w="7502">
                  <a:moveTo>
                    <a:pt x="7331" y="0"/>
                  </a:moveTo>
                  <a:cubicBezTo>
                    <a:pt x="7287" y="0"/>
                    <a:pt x="7235" y="16"/>
                    <a:pt x="7179" y="50"/>
                  </a:cubicBezTo>
                  <a:lnTo>
                    <a:pt x="336" y="4012"/>
                  </a:lnTo>
                  <a:cubicBezTo>
                    <a:pt x="149" y="4136"/>
                    <a:pt x="25" y="4334"/>
                    <a:pt x="0" y="4570"/>
                  </a:cubicBezTo>
                  <a:cubicBezTo>
                    <a:pt x="0" y="4710"/>
                    <a:pt x="74" y="4788"/>
                    <a:pt x="182" y="4788"/>
                  </a:cubicBezTo>
                  <a:cubicBezTo>
                    <a:pt x="228" y="4788"/>
                    <a:pt x="280" y="4774"/>
                    <a:pt x="336" y="4744"/>
                  </a:cubicBezTo>
                  <a:lnTo>
                    <a:pt x="7179" y="783"/>
                  </a:lnTo>
                  <a:cubicBezTo>
                    <a:pt x="7365" y="658"/>
                    <a:pt x="7489" y="460"/>
                    <a:pt x="7502" y="224"/>
                  </a:cubicBezTo>
                  <a:cubicBezTo>
                    <a:pt x="7502" y="85"/>
                    <a:pt x="7435" y="0"/>
                    <a:pt x="73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8"/>
            <p:cNvSpPr/>
            <p:nvPr/>
          </p:nvSpPr>
          <p:spPr>
            <a:xfrm>
              <a:off x="885175" y="2892700"/>
              <a:ext cx="411100" cy="238650"/>
            </a:xfrm>
            <a:custGeom>
              <a:rect b="b" l="l" r="r" t="t"/>
              <a:pathLst>
                <a:path extrusionOk="0" h="9546" w="16444">
                  <a:moveTo>
                    <a:pt x="16351" y="0"/>
                  </a:moveTo>
                  <a:cubicBezTo>
                    <a:pt x="16339" y="0"/>
                    <a:pt x="16328" y="3"/>
                    <a:pt x="16320" y="7"/>
                  </a:cubicBezTo>
                  <a:lnTo>
                    <a:pt x="50" y="9396"/>
                  </a:lnTo>
                  <a:cubicBezTo>
                    <a:pt x="13" y="9396"/>
                    <a:pt x="0" y="9434"/>
                    <a:pt x="0" y="9459"/>
                  </a:cubicBezTo>
                  <a:cubicBezTo>
                    <a:pt x="0" y="9508"/>
                    <a:pt x="25" y="9545"/>
                    <a:pt x="75" y="9545"/>
                  </a:cubicBezTo>
                  <a:cubicBezTo>
                    <a:pt x="83" y="9545"/>
                    <a:pt x="97" y="9534"/>
                    <a:pt x="113" y="9534"/>
                  </a:cubicBezTo>
                  <a:cubicBezTo>
                    <a:pt x="120" y="9534"/>
                    <a:pt x="129" y="9537"/>
                    <a:pt x="137" y="9545"/>
                  </a:cubicBezTo>
                  <a:lnTo>
                    <a:pt x="16394" y="144"/>
                  </a:lnTo>
                  <a:cubicBezTo>
                    <a:pt x="16419" y="119"/>
                    <a:pt x="16444" y="69"/>
                    <a:pt x="16419" y="45"/>
                  </a:cubicBezTo>
                  <a:cubicBezTo>
                    <a:pt x="16403" y="11"/>
                    <a:pt x="16375" y="0"/>
                    <a:pt x="163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8"/>
            <p:cNvSpPr/>
            <p:nvPr/>
          </p:nvSpPr>
          <p:spPr>
            <a:xfrm>
              <a:off x="885175" y="2964800"/>
              <a:ext cx="411100" cy="238575"/>
            </a:xfrm>
            <a:custGeom>
              <a:rect b="b" l="l" r="r" t="t"/>
              <a:pathLst>
                <a:path extrusionOk="0" h="9543" w="16444">
                  <a:moveTo>
                    <a:pt x="16360" y="1"/>
                  </a:moveTo>
                  <a:cubicBezTo>
                    <a:pt x="16345" y="1"/>
                    <a:pt x="16330" y="7"/>
                    <a:pt x="16320" y="17"/>
                  </a:cubicBezTo>
                  <a:lnTo>
                    <a:pt x="50" y="9406"/>
                  </a:lnTo>
                  <a:cubicBezTo>
                    <a:pt x="13" y="9406"/>
                    <a:pt x="0" y="9431"/>
                    <a:pt x="0" y="9468"/>
                  </a:cubicBezTo>
                  <a:cubicBezTo>
                    <a:pt x="0" y="9518"/>
                    <a:pt x="25" y="9543"/>
                    <a:pt x="75" y="9543"/>
                  </a:cubicBezTo>
                  <a:cubicBezTo>
                    <a:pt x="87" y="9543"/>
                    <a:pt x="112" y="9530"/>
                    <a:pt x="137" y="9530"/>
                  </a:cubicBezTo>
                  <a:lnTo>
                    <a:pt x="16394" y="154"/>
                  </a:lnTo>
                  <a:cubicBezTo>
                    <a:pt x="16444" y="116"/>
                    <a:pt x="16444" y="67"/>
                    <a:pt x="16419" y="42"/>
                  </a:cubicBezTo>
                  <a:cubicBezTo>
                    <a:pt x="16405" y="13"/>
                    <a:pt x="16382" y="1"/>
                    <a:pt x="163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8"/>
            <p:cNvSpPr/>
            <p:nvPr/>
          </p:nvSpPr>
          <p:spPr>
            <a:xfrm>
              <a:off x="902875" y="3132700"/>
              <a:ext cx="156200" cy="101475"/>
            </a:xfrm>
            <a:custGeom>
              <a:rect b="b" l="l" r="r" t="t"/>
              <a:pathLst>
                <a:path extrusionOk="0" h="4059" w="6248">
                  <a:moveTo>
                    <a:pt x="6076" y="1"/>
                  </a:moveTo>
                  <a:cubicBezTo>
                    <a:pt x="6031" y="1"/>
                    <a:pt x="5980" y="15"/>
                    <a:pt x="5924" y="45"/>
                  </a:cubicBezTo>
                  <a:lnTo>
                    <a:pt x="336" y="3274"/>
                  </a:lnTo>
                  <a:cubicBezTo>
                    <a:pt x="149" y="3398"/>
                    <a:pt x="25" y="3609"/>
                    <a:pt x="0" y="3833"/>
                  </a:cubicBezTo>
                  <a:cubicBezTo>
                    <a:pt x="0" y="3978"/>
                    <a:pt x="71" y="4058"/>
                    <a:pt x="175" y="4058"/>
                  </a:cubicBezTo>
                  <a:cubicBezTo>
                    <a:pt x="223" y="4058"/>
                    <a:pt x="277" y="4042"/>
                    <a:pt x="336" y="4007"/>
                  </a:cubicBezTo>
                  <a:lnTo>
                    <a:pt x="5924" y="778"/>
                  </a:lnTo>
                  <a:cubicBezTo>
                    <a:pt x="6111" y="653"/>
                    <a:pt x="6235" y="455"/>
                    <a:pt x="6247" y="219"/>
                  </a:cubicBezTo>
                  <a:cubicBezTo>
                    <a:pt x="6247" y="79"/>
                    <a:pt x="6180" y="1"/>
                    <a:pt x="60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8"/>
            <p:cNvSpPr/>
            <p:nvPr/>
          </p:nvSpPr>
          <p:spPr>
            <a:xfrm>
              <a:off x="1170525" y="2938975"/>
              <a:ext cx="99375" cy="68850"/>
            </a:xfrm>
            <a:custGeom>
              <a:rect b="b" l="l" r="r" t="t"/>
              <a:pathLst>
                <a:path extrusionOk="0" h="2754" w="3975">
                  <a:moveTo>
                    <a:pt x="3793" y="0"/>
                  </a:moveTo>
                  <a:cubicBezTo>
                    <a:pt x="3747" y="0"/>
                    <a:pt x="3695" y="14"/>
                    <a:pt x="3639" y="44"/>
                  </a:cubicBezTo>
                  <a:lnTo>
                    <a:pt x="323" y="1957"/>
                  </a:lnTo>
                  <a:cubicBezTo>
                    <a:pt x="137" y="2068"/>
                    <a:pt x="12" y="2292"/>
                    <a:pt x="0" y="2528"/>
                  </a:cubicBezTo>
                  <a:cubicBezTo>
                    <a:pt x="0" y="2673"/>
                    <a:pt x="65" y="2754"/>
                    <a:pt x="165" y="2754"/>
                  </a:cubicBezTo>
                  <a:cubicBezTo>
                    <a:pt x="211" y="2754"/>
                    <a:pt x="265" y="2737"/>
                    <a:pt x="323" y="2702"/>
                  </a:cubicBezTo>
                  <a:lnTo>
                    <a:pt x="3639" y="777"/>
                  </a:lnTo>
                  <a:cubicBezTo>
                    <a:pt x="3825" y="653"/>
                    <a:pt x="3949" y="454"/>
                    <a:pt x="3974" y="218"/>
                  </a:cubicBezTo>
                  <a:cubicBezTo>
                    <a:pt x="3974" y="79"/>
                    <a:pt x="3901" y="0"/>
                    <a:pt x="37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8"/>
            <p:cNvSpPr/>
            <p:nvPr/>
          </p:nvSpPr>
          <p:spPr>
            <a:xfrm>
              <a:off x="1277325" y="2930125"/>
              <a:ext cx="8400" cy="18350"/>
            </a:xfrm>
            <a:custGeom>
              <a:rect b="b" l="l" r="r" t="t"/>
              <a:pathLst>
                <a:path extrusionOk="0" h="734" w="336">
                  <a:moveTo>
                    <a:pt x="25" y="1"/>
                  </a:moveTo>
                  <a:cubicBezTo>
                    <a:pt x="0" y="1"/>
                    <a:pt x="0" y="13"/>
                    <a:pt x="0" y="13"/>
                  </a:cubicBezTo>
                  <a:lnTo>
                    <a:pt x="0" y="38"/>
                  </a:lnTo>
                  <a:lnTo>
                    <a:pt x="0" y="137"/>
                  </a:lnTo>
                  <a:cubicBezTo>
                    <a:pt x="0" y="150"/>
                    <a:pt x="25" y="175"/>
                    <a:pt x="25" y="175"/>
                  </a:cubicBezTo>
                  <a:cubicBezTo>
                    <a:pt x="25" y="187"/>
                    <a:pt x="38" y="187"/>
                    <a:pt x="38" y="187"/>
                  </a:cubicBezTo>
                  <a:lnTo>
                    <a:pt x="236" y="261"/>
                  </a:lnTo>
                  <a:lnTo>
                    <a:pt x="50" y="560"/>
                  </a:lnTo>
                  <a:cubicBezTo>
                    <a:pt x="50" y="572"/>
                    <a:pt x="38" y="572"/>
                    <a:pt x="38" y="597"/>
                  </a:cubicBezTo>
                  <a:cubicBezTo>
                    <a:pt x="25" y="597"/>
                    <a:pt x="25" y="609"/>
                    <a:pt x="25" y="622"/>
                  </a:cubicBezTo>
                  <a:lnTo>
                    <a:pt x="25" y="709"/>
                  </a:lnTo>
                  <a:lnTo>
                    <a:pt x="25" y="733"/>
                  </a:lnTo>
                  <a:lnTo>
                    <a:pt x="38" y="733"/>
                  </a:lnTo>
                  <a:lnTo>
                    <a:pt x="323" y="274"/>
                  </a:lnTo>
                  <a:cubicBezTo>
                    <a:pt x="323" y="261"/>
                    <a:pt x="336" y="261"/>
                    <a:pt x="336" y="249"/>
                  </a:cubicBezTo>
                  <a:lnTo>
                    <a:pt x="336" y="212"/>
                  </a:lnTo>
                  <a:lnTo>
                    <a:pt x="336" y="175"/>
                  </a:lnTo>
                  <a:lnTo>
                    <a:pt x="336" y="137"/>
                  </a:lnTo>
                  <a:cubicBezTo>
                    <a:pt x="336" y="125"/>
                    <a:pt x="323" y="125"/>
                    <a:pt x="323" y="125"/>
                  </a:cubicBezTo>
                  <a:lnTo>
                    <a:pt x="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8"/>
            <p:cNvSpPr/>
            <p:nvPr/>
          </p:nvSpPr>
          <p:spPr>
            <a:xfrm>
              <a:off x="1170525" y="3011175"/>
              <a:ext cx="99375" cy="68925"/>
            </a:xfrm>
            <a:custGeom>
              <a:rect b="b" l="l" r="r" t="t"/>
              <a:pathLst>
                <a:path extrusionOk="0" h="2757" w="3975">
                  <a:moveTo>
                    <a:pt x="3794" y="1"/>
                  </a:moveTo>
                  <a:cubicBezTo>
                    <a:pt x="3748" y="1"/>
                    <a:pt x="3695" y="16"/>
                    <a:pt x="3639" y="50"/>
                  </a:cubicBezTo>
                  <a:lnTo>
                    <a:pt x="323" y="1962"/>
                  </a:lnTo>
                  <a:cubicBezTo>
                    <a:pt x="137" y="2087"/>
                    <a:pt x="12" y="2285"/>
                    <a:pt x="0" y="2534"/>
                  </a:cubicBezTo>
                  <a:cubicBezTo>
                    <a:pt x="0" y="2673"/>
                    <a:pt x="67" y="2757"/>
                    <a:pt x="171" y="2757"/>
                  </a:cubicBezTo>
                  <a:cubicBezTo>
                    <a:pt x="215" y="2757"/>
                    <a:pt x="267" y="2741"/>
                    <a:pt x="323" y="2708"/>
                  </a:cubicBezTo>
                  <a:lnTo>
                    <a:pt x="3639" y="783"/>
                  </a:lnTo>
                  <a:cubicBezTo>
                    <a:pt x="3825" y="658"/>
                    <a:pt x="3949" y="460"/>
                    <a:pt x="3974" y="224"/>
                  </a:cubicBezTo>
                  <a:cubicBezTo>
                    <a:pt x="3974" y="85"/>
                    <a:pt x="3902" y="1"/>
                    <a:pt x="3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8"/>
            <p:cNvSpPr/>
            <p:nvPr/>
          </p:nvSpPr>
          <p:spPr>
            <a:xfrm>
              <a:off x="1277325" y="3002150"/>
              <a:ext cx="8400" cy="18350"/>
            </a:xfrm>
            <a:custGeom>
              <a:rect b="b" l="l" r="r" t="t"/>
              <a:pathLst>
                <a:path extrusionOk="0" h="734" w="336">
                  <a:moveTo>
                    <a:pt x="25" y="1"/>
                  </a:moveTo>
                  <a:cubicBezTo>
                    <a:pt x="0" y="1"/>
                    <a:pt x="0" y="26"/>
                    <a:pt x="0" y="26"/>
                  </a:cubicBezTo>
                  <a:lnTo>
                    <a:pt x="0" y="38"/>
                  </a:lnTo>
                  <a:lnTo>
                    <a:pt x="0" y="150"/>
                  </a:lnTo>
                  <a:cubicBezTo>
                    <a:pt x="0" y="162"/>
                    <a:pt x="25" y="175"/>
                    <a:pt x="25" y="175"/>
                  </a:cubicBezTo>
                  <a:cubicBezTo>
                    <a:pt x="25" y="200"/>
                    <a:pt x="38" y="200"/>
                    <a:pt x="38" y="200"/>
                  </a:cubicBezTo>
                  <a:lnTo>
                    <a:pt x="236" y="262"/>
                  </a:lnTo>
                  <a:lnTo>
                    <a:pt x="50" y="547"/>
                  </a:lnTo>
                  <a:cubicBezTo>
                    <a:pt x="50" y="560"/>
                    <a:pt x="38" y="560"/>
                    <a:pt x="38" y="585"/>
                  </a:cubicBezTo>
                  <a:cubicBezTo>
                    <a:pt x="25" y="585"/>
                    <a:pt x="25" y="597"/>
                    <a:pt x="25" y="610"/>
                  </a:cubicBezTo>
                  <a:lnTo>
                    <a:pt x="25" y="721"/>
                  </a:lnTo>
                  <a:lnTo>
                    <a:pt x="25" y="734"/>
                  </a:lnTo>
                  <a:lnTo>
                    <a:pt x="38" y="734"/>
                  </a:lnTo>
                  <a:lnTo>
                    <a:pt x="323" y="287"/>
                  </a:lnTo>
                  <a:cubicBezTo>
                    <a:pt x="323" y="274"/>
                    <a:pt x="336" y="274"/>
                    <a:pt x="336" y="262"/>
                  </a:cubicBezTo>
                  <a:lnTo>
                    <a:pt x="336" y="225"/>
                  </a:lnTo>
                  <a:lnTo>
                    <a:pt x="336" y="175"/>
                  </a:lnTo>
                  <a:lnTo>
                    <a:pt x="336" y="150"/>
                  </a:lnTo>
                  <a:cubicBezTo>
                    <a:pt x="336" y="125"/>
                    <a:pt x="323" y="125"/>
                    <a:pt x="323" y="125"/>
                  </a:cubicBezTo>
                  <a:lnTo>
                    <a:pt x="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8"/>
            <p:cNvSpPr/>
            <p:nvPr/>
          </p:nvSpPr>
          <p:spPr>
            <a:xfrm>
              <a:off x="901000" y="3248400"/>
              <a:ext cx="129200" cy="122650"/>
            </a:xfrm>
            <a:custGeom>
              <a:rect b="b" l="l" r="r" t="t"/>
              <a:pathLst>
                <a:path extrusionOk="0" h="4906" w="5168">
                  <a:moveTo>
                    <a:pt x="4894" y="136"/>
                  </a:moveTo>
                  <a:cubicBezTo>
                    <a:pt x="4907" y="136"/>
                    <a:pt x="4919" y="136"/>
                    <a:pt x="4944" y="149"/>
                  </a:cubicBezTo>
                  <a:cubicBezTo>
                    <a:pt x="4981" y="186"/>
                    <a:pt x="5018" y="248"/>
                    <a:pt x="5006" y="310"/>
                  </a:cubicBezTo>
                  <a:lnTo>
                    <a:pt x="5006" y="1701"/>
                  </a:lnTo>
                  <a:cubicBezTo>
                    <a:pt x="4981" y="1925"/>
                    <a:pt x="4882" y="2111"/>
                    <a:pt x="4708" y="2223"/>
                  </a:cubicBezTo>
                  <a:lnTo>
                    <a:pt x="373" y="4719"/>
                  </a:lnTo>
                  <a:cubicBezTo>
                    <a:pt x="346" y="4740"/>
                    <a:pt x="315" y="4749"/>
                    <a:pt x="286" y="4749"/>
                  </a:cubicBezTo>
                  <a:cubicBezTo>
                    <a:pt x="263" y="4749"/>
                    <a:pt x="241" y="4743"/>
                    <a:pt x="224" y="4731"/>
                  </a:cubicBezTo>
                  <a:cubicBezTo>
                    <a:pt x="175" y="4707"/>
                    <a:pt x="137" y="4644"/>
                    <a:pt x="162" y="4582"/>
                  </a:cubicBezTo>
                  <a:lnTo>
                    <a:pt x="162" y="3179"/>
                  </a:lnTo>
                  <a:cubicBezTo>
                    <a:pt x="175" y="2980"/>
                    <a:pt x="286" y="2782"/>
                    <a:pt x="448" y="2670"/>
                  </a:cubicBezTo>
                  <a:lnTo>
                    <a:pt x="4782" y="173"/>
                  </a:lnTo>
                  <a:cubicBezTo>
                    <a:pt x="4820" y="161"/>
                    <a:pt x="4844" y="136"/>
                    <a:pt x="4894" y="136"/>
                  </a:cubicBezTo>
                  <a:close/>
                  <a:moveTo>
                    <a:pt x="4879" y="0"/>
                  </a:moveTo>
                  <a:cubicBezTo>
                    <a:pt x="4820" y="0"/>
                    <a:pt x="4760" y="20"/>
                    <a:pt x="4708" y="62"/>
                  </a:cubicBezTo>
                  <a:lnTo>
                    <a:pt x="373" y="2558"/>
                  </a:lnTo>
                  <a:cubicBezTo>
                    <a:pt x="162" y="2707"/>
                    <a:pt x="13" y="2931"/>
                    <a:pt x="1" y="3204"/>
                  </a:cubicBezTo>
                  <a:lnTo>
                    <a:pt x="1" y="4595"/>
                  </a:lnTo>
                  <a:cubicBezTo>
                    <a:pt x="1" y="4707"/>
                    <a:pt x="51" y="4818"/>
                    <a:pt x="137" y="4880"/>
                  </a:cubicBezTo>
                  <a:cubicBezTo>
                    <a:pt x="175" y="4893"/>
                    <a:pt x="224" y="4905"/>
                    <a:pt x="262" y="4905"/>
                  </a:cubicBezTo>
                  <a:cubicBezTo>
                    <a:pt x="324" y="4905"/>
                    <a:pt x="386" y="4893"/>
                    <a:pt x="448" y="4856"/>
                  </a:cubicBezTo>
                  <a:lnTo>
                    <a:pt x="4782" y="2359"/>
                  </a:lnTo>
                  <a:cubicBezTo>
                    <a:pt x="5006" y="2223"/>
                    <a:pt x="5143" y="1987"/>
                    <a:pt x="5155" y="1726"/>
                  </a:cubicBezTo>
                  <a:lnTo>
                    <a:pt x="5155" y="323"/>
                  </a:lnTo>
                  <a:cubicBezTo>
                    <a:pt x="5167" y="248"/>
                    <a:pt x="5143" y="173"/>
                    <a:pt x="5093" y="111"/>
                  </a:cubicBezTo>
                  <a:cubicBezTo>
                    <a:pt x="5042" y="39"/>
                    <a:pt x="4962" y="0"/>
                    <a:pt x="4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8"/>
            <p:cNvSpPr/>
            <p:nvPr/>
          </p:nvSpPr>
          <p:spPr>
            <a:xfrm>
              <a:off x="931750" y="3313575"/>
              <a:ext cx="12125" cy="22075"/>
            </a:xfrm>
            <a:custGeom>
              <a:rect b="b" l="l" r="r" t="t"/>
              <a:pathLst>
                <a:path extrusionOk="0" h="883" w="485">
                  <a:moveTo>
                    <a:pt x="149" y="386"/>
                  </a:moveTo>
                  <a:lnTo>
                    <a:pt x="149" y="387"/>
                  </a:lnTo>
                  <a:lnTo>
                    <a:pt x="149" y="387"/>
                  </a:lnTo>
                  <a:lnTo>
                    <a:pt x="182" y="391"/>
                  </a:lnTo>
                  <a:lnTo>
                    <a:pt x="182" y="391"/>
                  </a:lnTo>
                  <a:lnTo>
                    <a:pt x="149" y="386"/>
                  </a:lnTo>
                  <a:close/>
                  <a:moveTo>
                    <a:pt x="182" y="391"/>
                  </a:moveTo>
                  <a:lnTo>
                    <a:pt x="460" y="435"/>
                  </a:lnTo>
                  <a:lnTo>
                    <a:pt x="460" y="435"/>
                  </a:lnTo>
                  <a:cubicBezTo>
                    <a:pt x="460" y="431"/>
                    <a:pt x="460" y="427"/>
                    <a:pt x="460" y="423"/>
                  </a:cubicBezTo>
                  <a:lnTo>
                    <a:pt x="182" y="391"/>
                  </a:lnTo>
                  <a:close/>
                  <a:moveTo>
                    <a:pt x="460" y="435"/>
                  </a:moveTo>
                  <a:lnTo>
                    <a:pt x="460" y="435"/>
                  </a:lnTo>
                  <a:cubicBezTo>
                    <a:pt x="460" y="435"/>
                    <a:pt x="460" y="435"/>
                    <a:pt x="460" y="435"/>
                  </a:cubicBezTo>
                  <a:lnTo>
                    <a:pt x="460" y="435"/>
                  </a:lnTo>
                  <a:lnTo>
                    <a:pt x="460" y="435"/>
                  </a:lnTo>
                  <a:lnTo>
                    <a:pt x="460" y="435"/>
                  </a:lnTo>
                  <a:close/>
                  <a:moveTo>
                    <a:pt x="336" y="1"/>
                  </a:moveTo>
                  <a:cubicBezTo>
                    <a:pt x="311" y="1"/>
                    <a:pt x="274" y="13"/>
                    <a:pt x="249" y="38"/>
                  </a:cubicBezTo>
                  <a:cubicBezTo>
                    <a:pt x="212" y="50"/>
                    <a:pt x="187" y="75"/>
                    <a:pt x="149" y="112"/>
                  </a:cubicBezTo>
                  <a:cubicBezTo>
                    <a:pt x="137" y="137"/>
                    <a:pt x="112" y="175"/>
                    <a:pt x="87" y="224"/>
                  </a:cubicBezTo>
                  <a:cubicBezTo>
                    <a:pt x="75" y="261"/>
                    <a:pt x="62" y="299"/>
                    <a:pt x="50" y="348"/>
                  </a:cubicBezTo>
                  <a:cubicBezTo>
                    <a:pt x="13" y="386"/>
                    <a:pt x="13" y="423"/>
                    <a:pt x="0" y="473"/>
                  </a:cubicBezTo>
                  <a:lnTo>
                    <a:pt x="0" y="572"/>
                  </a:lnTo>
                  <a:lnTo>
                    <a:pt x="0" y="671"/>
                  </a:lnTo>
                  <a:cubicBezTo>
                    <a:pt x="0" y="696"/>
                    <a:pt x="0" y="746"/>
                    <a:pt x="13" y="783"/>
                  </a:cubicBezTo>
                  <a:cubicBezTo>
                    <a:pt x="25" y="808"/>
                    <a:pt x="50" y="845"/>
                    <a:pt x="62" y="858"/>
                  </a:cubicBezTo>
                  <a:cubicBezTo>
                    <a:pt x="87" y="870"/>
                    <a:pt x="112" y="882"/>
                    <a:pt x="137" y="882"/>
                  </a:cubicBezTo>
                  <a:cubicBezTo>
                    <a:pt x="174" y="882"/>
                    <a:pt x="199" y="870"/>
                    <a:pt x="236" y="858"/>
                  </a:cubicBezTo>
                  <a:cubicBezTo>
                    <a:pt x="261" y="820"/>
                    <a:pt x="298" y="808"/>
                    <a:pt x="323" y="783"/>
                  </a:cubicBezTo>
                  <a:cubicBezTo>
                    <a:pt x="348" y="758"/>
                    <a:pt x="385" y="721"/>
                    <a:pt x="398" y="684"/>
                  </a:cubicBezTo>
                  <a:cubicBezTo>
                    <a:pt x="423" y="634"/>
                    <a:pt x="435" y="609"/>
                    <a:pt x="447" y="560"/>
                  </a:cubicBezTo>
                  <a:cubicBezTo>
                    <a:pt x="459" y="513"/>
                    <a:pt x="460" y="489"/>
                    <a:pt x="460" y="435"/>
                  </a:cubicBezTo>
                  <a:lnTo>
                    <a:pt x="460" y="435"/>
                  </a:lnTo>
                  <a:lnTo>
                    <a:pt x="373" y="497"/>
                  </a:lnTo>
                  <a:lnTo>
                    <a:pt x="348" y="510"/>
                  </a:lnTo>
                  <a:lnTo>
                    <a:pt x="348" y="547"/>
                  </a:lnTo>
                  <a:cubicBezTo>
                    <a:pt x="336" y="560"/>
                    <a:pt x="336" y="560"/>
                    <a:pt x="336" y="572"/>
                  </a:cubicBezTo>
                  <a:cubicBezTo>
                    <a:pt x="336" y="572"/>
                    <a:pt x="323" y="597"/>
                    <a:pt x="323" y="609"/>
                  </a:cubicBezTo>
                  <a:cubicBezTo>
                    <a:pt x="311" y="609"/>
                    <a:pt x="311" y="622"/>
                    <a:pt x="298" y="634"/>
                  </a:cubicBezTo>
                  <a:cubicBezTo>
                    <a:pt x="274" y="659"/>
                    <a:pt x="261" y="659"/>
                    <a:pt x="249" y="671"/>
                  </a:cubicBezTo>
                  <a:cubicBezTo>
                    <a:pt x="224" y="684"/>
                    <a:pt x="212" y="684"/>
                    <a:pt x="199" y="684"/>
                  </a:cubicBezTo>
                  <a:cubicBezTo>
                    <a:pt x="187" y="684"/>
                    <a:pt x="174" y="684"/>
                    <a:pt x="174" y="671"/>
                  </a:cubicBezTo>
                  <a:cubicBezTo>
                    <a:pt x="174" y="659"/>
                    <a:pt x="149" y="659"/>
                    <a:pt x="149" y="634"/>
                  </a:cubicBezTo>
                  <a:lnTo>
                    <a:pt x="149" y="597"/>
                  </a:lnTo>
                  <a:lnTo>
                    <a:pt x="149" y="547"/>
                  </a:lnTo>
                  <a:lnTo>
                    <a:pt x="149" y="435"/>
                  </a:lnTo>
                  <a:lnTo>
                    <a:pt x="149" y="387"/>
                  </a:lnTo>
                  <a:lnTo>
                    <a:pt x="149" y="387"/>
                  </a:lnTo>
                  <a:lnTo>
                    <a:pt x="137" y="386"/>
                  </a:lnTo>
                  <a:cubicBezTo>
                    <a:pt x="137" y="373"/>
                    <a:pt x="137" y="361"/>
                    <a:pt x="149" y="348"/>
                  </a:cubicBezTo>
                  <a:cubicBezTo>
                    <a:pt x="149" y="324"/>
                    <a:pt x="174" y="311"/>
                    <a:pt x="174" y="299"/>
                  </a:cubicBezTo>
                  <a:cubicBezTo>
                    <a:pt x="187" y="286"/>
                    <a:pt x="187" y="261"/>
                    <a:pt x="199" y="249"/>
                  </a:cubicBezTo>
                  <a:cubicBezTo>
                    <a:pt x="212" y="237"/>
                    <a:pt x="236" y="237"/>
                    <a:pt x="249" y="224"/>
                  </a:cubicBezTo>
                  <a:cubicBezTo>
                    <a:pt x="261" y="199"/>
                    <a:pt x="274" y="199"/>
                    <a:pt x="298" y="199"/>
                  </a:cubicBezTo>
                  <a:lnTo>
                    <a:pt x="323" y="199"/>
                  </a:lnTo>
                  <a:cubicBezTo>
                    <a:pt x="323" y="199"/>
                    <a:pt x="336" y="199"/>
                    <a:pt x="336" y="224"/>
                  </a:cubicBezTo>
                  <a:cubicBezTo>
                    <a:pt x="361" y="237"/>
                    <a:pt x="361" y="237"/>
                    <a:pt x="361" y="249"/>
                  </a:cubicBezTo>
                  <a:lnTo>
                    <a:pt x="361" y="261"/>
                  </a:lnTo>
                  <a:lnTo>
                    <a:pt x="373" y="261"/>
                  </a:lnTo>
                  <a:lnTo>
                    <a:pt x="460" y="199"/>
                  </a:lnTo>
                  <a:cubicBezTo>
                    <a:pt x="485" y="199"/>
                    <a:pt x="485" y="187"/>
                    <a:pt x="485" y="187"/>
                  </a:cubicBezTo>
                  <a:lnTo>
                    <a:pt x="485" y="175"/>
                  </a:lnTo>
                  <a:cubicBezTo>
                    <a:pt x="485" y="137"/>
                    <a:pt x="485" y="112"/>
                    <a:pt x="460" y="75"/>
                  </a:cubicBezTo>
                  <a:cubicBezTo>
                    <a:pt x="460" y="50"/>
                    <a:pt x="435" y="38"/>
                    <a:pt x="423" y="13"/>
                  </a:cubicBezTo>
                  <a:cubicBezTo>
                    <a:pt x="385" y="1"/>
                    <a:pt x="373" y="1"/>
                    <a:pt x="3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8"/>
            <p:cNvSpPr/>
            <p:nvPr/>
          </p:nvSpPr>
          <p:spPr>
            <a:xfrm>
              <a:off x="945725" y="3310775"/>
              <a:ext cx="9325" cy="17725"/>
            </a:xfrm>
            <a:custGeom>
              <a:rect b="b" l="l" r="r" t="t"/>
              <a:pathLst>
                <a:path extrusionOk="0" h="709" w="373">
                  <a:moveTo>
                    <a:pt x="236" y="373"/>
                  </a:moveTo>
                  <a:lnTo>
                    <a:pt x="236" y="423"/>
                  </a:lnTo>
                  <a:cubicBezTo>
                    <a:pt x="236" y="436"/>
                    <a:pt x="211" y="460"/>
                    <a:pt x="211" y="473"/>
                  </a:cubicBezTo>
                  <a:cubicBezTo>
                    <a:pt x="211" y="473"/>
                    <a:pt x="211" y="485"/>
                    <a:pt x="199" y="498"/>
                  </a:cubicBezTo>
                  <a:cubicBezTo>
                    <a:pt x="187" y="523"/>
                    <a:pt x="187" y="535"/>
                    <a:pt x="174" y="535"/>
                  </a:cubicBezTo>
                  <a:cubicBezTo>
                    <a:pt x="149" y="535"/>
                    <a:pt x="137" y="547"/>
                    <a:pt x="124" y="547"/>
                  </a:cubicBezTo>
                  <a:lnTo>
                    <a:pt x="124" y="523"/>
                  </a:lnTo>
                  <a:cubicBezTo>
                    <a:pt x="124" y="498"/>
                    <a:pt x="137" y="485"/>
                    <a:pt x="137" y="473"/>
                  </a:cubicBezTo>
                  <a:lnTo>
                    <a:pt x="162" y="436"/>
                  </a:lnTo>
                  <a:lnTo>
                    <a:pt x="236" y="373"/>
                  </a:lnTo>
                  <a:close/>
                  <a:moveTo>
                    <a:pt x="261" y="1"/>
                  </a:moveTo>
                  <a:cubicBezTo>
                    <a:pt x="236" y="1"/>
                    <a:pt x="211" y="26"/>
                    <a:pt x="187" y="38"/>
                  </a:cubicBezTo>
                  <a:lnTo>
                    <a:pt x="124" y="100"/>
                  </a:lnTo>
                  <a:cubicBezTo>
                    <a:pt x="87" y="125"/>
                    <a:pt x="75" y="150"/>
                    <a:pt x="62" y="175"/>
                  </a:cubicBezTo>
                  <a:cubicBezTo>
                    <a:pt x="50" y="212"/>
                    <a:pt x="50" y="224"/>
                    <a:pt x="25" y="249"/>
                  </a:cubicBezTo>
                  <a:cubicBezTo>
                    <a:pt x="13" y="274"/>
                    <a:pt x="13" y="299"/>
                    <a:pt x="13" y="311"/>
                  </a:cubicBezTo>
                  <a:lnTo>
                    <a:pt x="13" y="336"/>
                  </a:lnTo>
                  <a:lnTo>
                    <a:pt x="25" y="336"/>
                  </a:lnTo>
                  <a:lnTo>
                    <a:pt x="124" y="274"/>
                  </a:lnTo>
                  <a:lnTo>
                    <a:pt x="137" y="249"/>
                  </a:lnTo>
                  <a:lnTo>
                    <a:pt x="149" y="237"/>
                  </a:lnTo>
                  <a:lnTo>
                    <a:pt x="174" y="224"/>
                  </a:lnTo>
                  <a:cubicBezTo>
                    <a:pt x="187" y="224"/>
                    <a:pt x="187" y="212"/>
                    <a:pt x="199" y="212"/>
                  </a:cubicBezTo>
                  <a:lnTo>
                    <a:pt x="236" y="212"/>
                  </a:lnTo>
                  <a:cubicBezTo>
                    <a:pt x="249" y="212"/>
                    <a:pt x="249" y="224"/>
                    <a:pt x="249" y="237"/>
                  </a:cubicBezTo>
                  <a:lnTo>
                    <a:pt x="149" y="311"/>
                  </a:lnTo>
                  <a:cubicBezTo>
                    <a:pt x="112" y="349"/>
                    <a:pt x="62" y="398"/>
                    <a:pt x="25" y="460"/>
                  </a:cubicBezTo>
                  <a:cubicBezTo>
                    <a:pt x="13" y="498"/>
                    <a:pt x="0" y="547"/>
                    <a:pt x="0" y="597"/>
                  </a:cubicBezTo>
                  <a:cubicBezTo>
                    <a:pt x="0" y="622"/>
                    <a:pt x="13" y="647"/>
                    <a:pt x="0" y="647"/>
                  </a:cubicBezTo>
                  <a:cubicBezTo>
                    <a:pt x="13" y="659"/>
                    <a:pt x="13" y="672"/>
                    <a:pt x="25" y="684"/>
                  </a:cubicBezTo>
                  <a:cubicBezTo>
                    <a:pt x="50" y="709"/>
                    <a:pt x="62" y="709"/>
                    <a:pt x="75" y="709"/>
                  </a:cubicBezTo>
                  <a:cubicBezTo>
                    <a:pt x="112" y="709"/>
                    <a:pt x="124" y="709"/>
                    <a:pt x="137" y="684"/>
                  </a:cubicBezTo>
                  <a:cubicBezTo>
                    <a:pt x="149" y="672"/>
                    <a:pt x="187" y="659"/>
                    <a:pt x="199" y="622"/>
                  </a:cubicBezTo>
                  <a:cubicBezTo>
                    <a:pt x="211" y="609"/>
                    <a:pt x="236" y="585"/>
                    <a:pt x="249" y="547"/>
                  </a:cubicBezTo>
                  <a:lnTo>
                    <a:pt x="249" y="585"/>
                  </a:lnTo>
                  <a:lnTo>
                    <a:pt x="249" y="597"/>
                  </a:lnTo>
                  <a:lnTo>
                    <a:pt x="261" y="597"/>
                  </a:lnTo>
                  <a:lnTo>
                    <a:pt x="360" y="535"/>
                  </a:lnTo>
                  <a:cubicBezTo>
                    <a:pt x="373" y="535"/>
                    <a:pt x="373" y="523"/>
                    <a:pt x="373" y="523"/>
                  </a:cubicBezTo>
                  <a:lnTo>
                    <a:pt x="373" y="485"/>
                  </a:lnTo>
                  <a:lnTo>
                    <a:pt x="373" y="150"/>
                  </a:lnTo>
                  <a:cubicBezTo>
                    <a:pt x="373" y="125"/>
                    <a:pt x="373" y="100"/>
                    <a:pt x="360" y="63"/>
                  </a:cubicBezTo>
                  <a:cubicBezTo>
                    <a:pt x="360" y="51"/>
                    <a:pt x="336" y="38"/>
                    <a:pt x="323" y="26"/>
                  </a:cubicBezTo>
                  <a:cubicBezTo>
                    <a:pt x="311" y="1"/>
                    <a:pt x="273" y="1"/>
                    <a:pt x="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8"/>
            <p:cNvSpPr/>
            <p:nvPr/>
          </p:nvSpPr>
          <p:spPr>
            <a:xfrm>
              <a:off x="958450" y="3304575"/>
              <a:ext cx="9350" cy="18350"/>
            </a:xfrm>
            <a:custGeom>
              <a:rect b="b" l="l" r="r" t="t"/>
              <a:pathLst>
                <a:path extrusionOk="0" h="734" w="374">
                  <a:moveTo>
                    <a:pt x="274" y="1"/>
                  </a:moveTo>
                  <a:cubicBezTo>
                    <a:pt x="261" y="1"/>
                    <a:pt x="236" y="1"/>
                    <a:pt x="212" y="25"/>
                  </a:cubicBezTo>
                  <a:cubicBezTo>
                    <a:pt x="212" y="38"/>
                    <a:pt x="199" y="38"/>
                    <a:pt x="187" y="50"/>
                  </a:cubicBezTo>
                  <a:lnTo>
                    <a:pt x="162" y="87"/>
                  </a:lnTo>
                  <a:cubicBezTo>
                    <a:pt x="162" y="87"/>
                    <a:pt x="137" y="100"/>
                    <a:pt x="137" y="112"/>
                  </a:cubicBezTo>
                  <a:lnTo>
                    <a:pt x="125" y="150"/>
                  </a:lnTo>
                  <a:lnTo>
                    <a:pt x="125" y="112"/>
                  </a:lnTo>
                  <a:lnTo>
                    <a:pt x="125" y="100"/>
                  </a:lnTo>
                  <a:lnTo>
                    <a:pt x="112" y="100"/>
                  </a:lnTo>
                  <a:lnTo>
                    <a:pt x="13" y="150"/>
                  </a:lnTo>
                  <a:lnTo>
                    <a:pt x="0" y="162"/>
                  </a:lnTo>
                  <a:lnTo>
                    <a:pt x="0" y="187"/>
                  </a:lnTo>
                  <a:lnTo>
                    <a:pt x="0" y="721"/>
                  </a:lnTo>
                  <a:lnTo>
                    <a:pt x="0" y="733"/>
                  </a:lnTo>
                  <a:lnTo>
                    <a:pt x="13" y="733"/>
                  </a:lnTo>
                  <a:lnTo>
                    <a:pt x="112" y="684"/>
                  </a:lnTo>
                  <a:lnTo>
                    <a:pt x="125" y="671"/>
                  </a:lnTo>
                  <a:lnTo>
                    <a:pt x="125" y="646"/>
                  </a:lnTo>
                  <a:lnTo>
                    <a:pt x="125" y="348"/>
                  </a:lnTo>
                  <a:cubicBezTo>
                    <a:pt x="125" y="311"/>
                    <a:pt x="125" y="286"/>
                    <a:pt x="137" y="249"/>
                  </a:cubicBezTo>
                  <a:cubicBezTo>
                    <a:pt x="162" y="224"/>
                    <a:pt x="174" y="212"/>
                    <a:pt x="187" y="187"/>
                  </a:cubicBezTo>
                  <a:cubicBezTo>
                    <a:pt x="193" y="181"/>
                    <a:pt x="202" y="177"/>
                    <a:pt x="212" y="177"/>
                  </a:cubicBezTo>
                  <a:cubicBezTo>
                    <a:pt x="221" y="177"/>
                    <a:pt x="230" y="181"/>
                    <a:pt x="236" y="187"/>
                  </a:cubicBezTo>
                  <a:cubicBezTo>
                    <a:pt x="249" y="224"/>
                    <a:pt x="249" y="236"/>
                    <a:pt x="249" y="274"/>
                  </a:cubicBezTo>
                  <a:lnTo>
                    <a:pt x="249" y="559"/>
                  </a:lnTo>
                  <a:lnTo>
                    <a:pt x="249" y="584"/>
                  </a:lnTo>
                  <a:lnTo>
                    <a:pt x="261" y="584"/>
                  </a:lnTo>
                  <a:lnTo>
                    <a:pt x="361" y="522"/>
                  </a:lnTo>
                  <a:lnTo>
                    <a:pt x="373" y="497"/>
                  </a:lnTo>
                  <a:lnTo>
                    <a:pt x="373" y="472"/>
                  </a:lnTo>
                  <a:lnTo>
                    <a:pt x="373" y="187"/>
                  </a:lnTo>
                  <a:cubicBezTo>
                    <a:pt x="373" y="162"/>
                    <a:pt x="373" y="112"/>
                    <a:pt x="361" y="87"/>
                  </a:cubicBezTo>
                  <a:cubicBezTo>
                    <a:pt x="361" y="50"/>
                    <a:pt x="348" y="38"/>
                    <a:pt x="323" y="25"/>
                  </a:cubicBezTo>
                  <a:cubicBezTo>
                    <a:pt x="311" y="1"/>
                    <a:pt x="299" y="1"/>
                    <a:pt x="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8"/>
            <p:cNvSpPr/>
            <p:nvPr/>
          </p:nvSpPr>
          <p:spPr>
            <a:xfrm>
              <a:off x="969925" y="3296825"/>
              <a:ext cx="10275" cy="17100"/>
            </a:xfrm>
            <a:custGeom>
              <a:rect b="b" l="l" r="r" t="t"/>
              <a:pathLst>
                <a:path extrusionOk="0" h="684" w="411">
                  <a:moveTo>
                    <a:pt x="299" y="0"/>
                  </a:moveTo>
                  <a:cubicBezTo>
                    <a:pt x="274" y="0"/>
                    <a:pt x="237" y="12"/>
                    <a:pt x="212" y="37"/>
                  </a:cubicBezTo>
                  <a:cubicBezTo>
                    <a:pt x="175" y="50"/>
                    <a:pt x="150" y="62"/>
                    <a:pt x="125" y="99"/>
                  </a:cubicBezTo>
                  <a:cubicBezTo>
                    <a:pt x="100" y="124"/>
                    <a:pt x="88" y="161"/>
                    <a:pt x="63" y="186"/>
                  </a:cubicBezTo>
                  <a:cubicBezTo>
                    <a:pt x="51" y="224"/>
                    <a:pt x="38" y="261"/>
                    <a:pt x="26" y="298"/>
                  </a:cubicBezTo>
                  <a:cubicBezTo>
                    <a:pt x="1" y="348"/>
                    <a:pt x="1" y="373"/>
                    <a:pt x="1" y="422"/>
                  </a:cubicBezTo>
                  <a:lnTo>
                    <a:pt x="1" y="509"/>
                  </a:lnTo>
                  <a:cubicBezTo>
                    <a:pt x="1" y="546"/>
                    <a:pt x="1" y="584"/>
                    <a:pt x="26" y="609"/>
                  </a:cubicBezTo>
                  <a:cubicBezTo>
                    <a:pt x="38" y="646"/>
                    <a:pt x="51" y="658"/>
                    <a:pt x="63" y="671"/>
                  </a:cubicBezTo>
                  <a:cubicBezTo>
                    <a:pt x="88" y="683"/>
                    <a:pt x="113" y="683"/>
                    <a:pt x="125" y="683"/>
                  </a:cubicBezTo>
                  <a:cubicBezTo>
                    <a:pt x="162" y="671"/>
                    <a:pt x="175" y="671"/>
                    <a:pt x="212" y="658"/>
                  </a:cubicBezTo>
                  <a:cubicBezTo>
                    <a:pt x="237" y="646"/>
                    <a:pt x="274" y="609"/>
                    <a:pt x="299" y="584"/>
                  </a:cubicBezTo>
                  <a:cubicBezTo>
                    <a:pt x="336" y="546"/>
                    <a:pt x="349" y="509"/>
                    <a:pt x="361" y="484"/>
                  </a:cubicBezTo>
                  <a:cubicBezTo>
                    <a:pt x="374" y="447"/>
                    <a:pt x="398" y="422"/>
                    <a:pt x="398" y="385"/>
                  </a:cubicBezTo>
                  <a:cubicBezTo>
                    <a:pt x="411" y="360"/>
                    <a:pt x="411" y="335"/>
                    <a:pt x="411" y="335"/>
                  </a:cubicBezTo>
                  <a:lnTo>
                    <a:pt x="411" y="311"/>
                  </a:lnTo>
                  <a:lnTo>
                    <a:pt x="398" y="311"/>
                  </a:lnTo>
                  <a:lnTo>
                    <a:pt x="299" y="373"/>
                  </a:lnTo>
                  <a:cubicBezTo>
                    <a:pt x="287" y="373"/>
                    <a:pt x="287" y="385"/>
                    <a:pt x="287" y="385"/>
                  </a:cubicBezTo>
                  <a:cubicBezTo>
                    <a:pt x="274" y="385"/>
                    <a:pt x="274" y="410"/>
                    <a:pt x="274" y="410"/>
                  </a:cubicBezTo>
                  <a:cubicBezTo>
                    <a:pt x="274" y="422"/>
                    <a:pt x="274" y="435"/>
                    <a:pt x="262" y="460"/>
                  </a:cubicBezTo>
                  <a:cubicBezTo>
                    <a:pt x="262" y="472"/>
                    <a:pt x="237" y="472"/>
                    <a:pt x="225" y="484"/>
                  </a:cubicBezTo>
                  <a:cubicBezTo>
                    <a:pt x="218" y="491"/>
                    <a:pt x="212" y="494"/>
                    <a:pt x="204" y="494"/>
                  </a:cubicBezTo>
                  <a:cubicBezTo>
                    <a:pt x="197" y="494"/>
                    <a:pt x="187" y="491"/>
                    <a:pt x="175" y="484"/>
                  </a:cubicBezTo>
                  <a:cubicBezTo>
                    <a:pt x="162" y="472"/>
                    <a:pt x="162" y="435"/>
                    <a:pt x="162" y="422"/>
                  </a:cubicBezTo>
                  <a:lnTo>
                    <a:pt x="162" y="348"/>
                  </a:lnTo>
                  <a:cubicBezTo>
                    <a:pt x="162" y="311"/>
                    <a:pt x="162" y="286"/>
                    <a:pt x="175" y="261"/>
                  </a:cubicBezTo>
                  <a:lnTo>
                    <a:pt x="225" y="224"/>
                  </a:lnTo>
                  <a:cubicBezTo>
                    <a:pt x="225" y="199"/>
                    <a:pt x="237" y="199"/>
                    <a:pt x="262" y="199"/>
                  </a:cubicBezTo>
                  <a:cubicBezTo>
                    <a:pt x="262" y="199"/>
                    <a:pt x="274" y="199"/>
                    <a:pt x="274" y="224"/>
                  </a:cubicBezTo>
                  <a:lnTo>
                    <a:pt x="287" y="236"/>
                  </a:lnTo>
                  <a:lnTo>
                    <a:pt x="299" y="236"/>
                  </a:lnTo>
                  <a:lnTo>
                    <a:pt x="398" y="174"/>
                  </a:lnTo>
                  <a:lnTo>
                    <a:pt x="411" y="161"/>
                  </a:lnTo>
                  <a:lnTo>
                    <a:pt x="411" y="124"/>
                  </a:lnTo>
                  <a:cubicBezTo>
                    <a:pt x="411" y="112"/>
                    <a:pt x="398" y="99"/>
                    <a:pt x="398" y="75"/>
                  </a:cubicBezTo>
                  <a:cubicBezTo>
                    <a:pt x="398" y="62"/>
                    <a:pt x="374" y="50"/>
                    <a:pt x="361" y="37"/>
                  </a:cubicBezTo>
                  <a:cubicBezTo>
                    <a:pt x="349" y="25"/>
                    <a:pt x="311" y="0"/>
                    <a:pt x="2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8"/>
            <p:cNvSpPr/>
            <p:nvPr/>
          </p:nvSpPr>
          <p:spPr>
            <a:xfrm>
              <a:off x="981425" y="3289050"/>
              <a:ext cx="9950" cy="17100"/>
            </a:xfrm>
            <a:custGeom>
              <a:rect b="b" l="l" r="r" t="t"/>
              <a:pathLst>
                <a:path extrusionOk="0" h="684" w="398">
                  <a:moveTo>
                    <a:pt x="249" y="224"/>
                  </a:moveTo>
                  <a:cubicBezTo>
                    <a:pt x="261" y="224"/>
                    <a:pt x="274" y="224"/>
                    <a:pt x="311" y="237"/>
                  </a:cubicBezTo>
                  <a:cubicBezTo>
                    <a:pt x="323" y="249"/>
                    <a:pt x="323" y="261"/>
                    <a:pt x="323" y="286"/>
                  </a:cubicBezTo>
                  <a:lnTo>
                    <a:pt x="187" y="361"/>
                  </a:lnTo>
                  <a:cubicBezTo>
                    <a:pt x="187" y="336"/>
                    <a:pt x="187" y="311"/>
                    <a:pt x="199" y="286"/>
                  </a:cubicBezTo>
                  <a:cubicBezTo>
                    <a:pt x="212" y="249"/>
                    <a:pt x="236" y="237"/>
                    <a:pt x="249" y="224"/>
                  </a:cubicBezTo>
                  <a:close/>
                  <a:moveTo>
                    <a:pt x="286" y="1"/>
                  </a:moveTo>
                  <a:cubicBezTo>
                    <a:pt x="261" y="1"/>
                    <a:pt x="224" y="25"/>
                    <a:pt x="199" y="38"/>
                  </a:cubicBezTo>
                  <a:cubicBezTo>
                    <a:pt x="150" y="63"/>
                    <a:pt x="137" y="87"/>
                    <a:pt x="100" y="112"/>
                  </a:cubicBezTo>
                  <a:cubicBezTo>
                    <a:pt x="75" y="150"/>
                    <a:pt x="63" y="174"/>
                    <a:pt x="38" y="212"/>
                  </a:cubicBezTo>
                  <a:cubicBezTo>
                    <a:pt x="25" y="249"/>
                    <a:pt x="25" y="286"/>
                    <a:pt x="13" y="336"/>
                  </a:cubicBezTo>
                  <a:cubicBezTo>
                    <a:pt x="1" y="361"/>
                    <a:pt x="1" y="410"/>
                    <a:pt x="1" y="460"/>
                  </a:cubicBezTo>
                  <a:cubicBezTo>
                    <a:pt x="1" y="497"/>
                    <a:pt x="1" y="535"/>
                    <a:pt x="13" y="584"/>
                  </a:cubicBezTo>
                  <a:cubicBezTo>
                    <a:pt x="13" y="609"/>
                    <a:pt x="25" y="646"/>
                    <a:pt x="38" y="659"/>
                  </a:cubicBezTo>
                  <a:cubicBezTo>
                    <a:pt x="63" y="671"/>
                    <a:pt x="87" y="684"/>
                    <a:pt x="100" y="684"/>
                  </a:cubicBezTo>
                  <a:cubicBezTo>
                    <a:pt x="137" y="684"/>
                    <a:pt x="162" y="671"/>
                    <a:pt x="199" y="659"/>
                  </a:cubicBezTo>
                  <a:cubicBezTo>
                    <a:pt x="249" y="622"/>
                    <a:pt x="261" y="609"/>
                    <a:pt x="286" y="584"/>
                  </a:cubicBezTo>
                  <a:cubicBezTo>
                    <a:pt x="323" y="559"/>
                    <a:pt x="336" y="535"/>
                    <a:pt x="348" y="497"/>
                  </a:cubicBezTo>
                  <a:cubicBezTo>
                    <a:pt x="373" y="472"/>
                    <a:pt x="373" y="460"/>
                    <a:pt x="386" y="423"/>
                  </a:cubicBezTo>
                  <a:cubicBezTo>
                    <a:pt x="398" y="410"/>
                    <a:pt x="398" y="398"/>
                    <a:pt x="398" y="373"/>
                  </a:cubicBezTo>
                  <a:cubicBezTo>
                    <a:pt x="398" y="361"/>
                    <a:pt x="398" y="361"/>
                    <a:pt x="386" y="361"/>
                  </a:cubicBezTo>
                  <a:lnTo>
                    <a:pt x="286" y="423"/>
                  </a:lnTo>
                  <a:lnTo>
                    <a:pt x="274" y="435"/>
                  </a:lnTo>
                  <a:lnTo>
                    <a:pt x="261" y="460"/>
                  </a:lnTo>
                  <a:cubicBezTo>
                    <a:pt x="261" y="472"/>
                    <a:pt x="261" y="472"/>
                    <a:pt x="249" y="485"/>
                  </a:cubicBezTo>
                  <a:cubicBezTo>
                    <a:pt x="249" y="497"/>
                    <a:pt x="224" y="522"/>
                    <a:pt x="212" y="522"/>
                  </a:cubicBezTo>
                  <a:cubicBezTo>
                    <a:pt x="212" y="535"/>
                    <a:pt x="212" y="535"/>
                    <a:pt x="199" y="535"/>
                  </a:cubicBezTo>
                  <a:lnTo>
                    <a:pt x="187" y="535"/>
                  </a:lnTo>
                  <a:lnTo>
                    <a:pt x="174" y="522"/>
                  </a:lnTo>
                  <a:lnTo>
                    <a:pt x="174" y="485"/>
                  </a:lnTo>
                  <a:lnTo>
                    <a:pt x="386" y="299"/>
                  </a:lnTo>
                  <a:lnTo>
                    <a:pt x="398" y="286"/>
                  </a:lnTo>
                  <a:lnTo>
                    <a:pt x="398" y="249"/>
                  </a:lnTo>
                  <a:lnTo>
                    <a:pt x="398" y="224"/>
                  </a:lnTo>
                  <a:cubicBezTo>
                    <a:pt x="398" y="174"/>
                    <a:pt x="386" y="150"/>
                    <a:pt x="386" y="112"/>
                  </a:cubicBezTo>
                  <a:cubicBezTo>
                    <a:pt x="386" y="87"/>
                    <a:pt x="373" y="63"/>
                    <a:pt x="348" y="38"/>
                  </a:cubicBezTo>
                  <a:cubicBezTo>
                    <a:pt x="336" y="25"/>
                    <a:pt x="323" y="1"/>
                    <a:pt x="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8"/>
            <p:cNvSpPr/>
            <p:nvPr/>
          </p:nvSpPr>
          <p:spPr>
            <a:xfrm>
              <a:off x="995400" y="3279725"/>
              <a:ext cx="3125" cy="21450"/>
            </a:xfrm>
            <a:custGeom>
              <a:rect b="b" l="l" r="r" t="t"/>
              <a:pathLst>
                <a:path extrusionOk="0" h="858" w="125">
                  <a:moveTo>
                    <a:pt x="112" y="1"/>
                  </a:moveTo>
                  <a:lnTo>
                    <a:pt x="13" y="51"/>
                  </a:lnTo>
                  <a:lnTo>
                    <a:pt x="0" y="63"/>
                  </a:lnTo>
                  <a:lnTo>
                    <a:pt x="0" y="100"/>
                  </a:lnTo>
                  <a:lnTo>
                    <a:pt x="0" y="845"/>
                  </a:lnTo>
                  <a:lnTo>
                    <a:pt x="0" y="858"/>
                  </a:lnTo>
                  <a:lnTo>
                    <a:pt x="13" y="858"/>
                  </a:lnTo>
                  <a:lnTo>
                    <a:pt x="112" y="808"/>
                  </a:lnTo>
                  <a:cubicBezTo>
                    <a:pt x="125" y="808"/>
                    <a:pt x="125" y="796"/>
                    <a:pt x="125" y="796"/>
                  </a:cubicBezTo>
                  <a:lnTo>
                    <a:pt x="125" y="771"/>
                  </a:lnTo>
                  <a:lnTo>
                    <a:pt x="125" y="26"/>
                  </a:lnTo>
                  <a:lnTo>
                    <a:pt x="1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p:nvPr/>
          </p:nvSpPr>
          <p:spPr>
            <a:xfrm>
              <a:off x="1160575" y="3101275"/>
              <a:ext cx="124850" cy="119050"/>
            </a:xfrm>
            <a:custGeom>
              <a:rect b="b" l="l" r="r" t="t"/>
              <a:pathLst>
                <a:path extrusionOk="0" h="4762" w="4994">
                  <a:moveTo>
                    <a:pt x="4806" y="1"/>
                  </a:moveTo>
                  <a:cubicBezTo>
                    <a:pt x="4762" y="1"/>
                    <a:pt x="4711" y="15"/>
                    <a:pt x="4658" y="47"/>
                  </a:cubicBezTo>
                  <a:lnTo>
                    <a:pt x="336" y="2544"/>
                  </a:lnTo>
                  <a:cubicBezTo>
                    <a:pt x="150" y="2668"/>
                    <a:pt x="25" y="2892"/>
                    <a:pt x="1" y="3127"/>
                  </a:cubicBezTo>
                  <a:lnTo>
                    <a:pt x="1" y="4518"/>
                  </a:lnTo>
                  <a:cubicBezTo>
                    <a:pt x="1" y="4672"/>
                    <a:pt x="71" y="4762"/>
                    <a:pt x="176" y="4762"/>
                  </a:cubicBezTo>
                  <a:cubicBezTo>
                    <a:pt x="224" y="4762"/>
                    <a:pt x="278" y="4743"/>
                    <a:pt x="336" y="4705"/>
                  </a:cubicBezTo>
                  <a:lnTo>
                    <a:pt x="4658" y="2208"/>
                  </a:lnTo>
                  <a:cubicBezTo>
                    <a:pt x="4844" y="2084"/>
                    <a:pt x="4968" y="1861"/>
                    <a:pt x="4993" y="1625"/>
                  </a:cubicBezTo>
                  <a:lnTo>
                    <a:pt x="4993" y="234"/>
                  </a:lnTo>
                  <a:cubicBezTo>
                    <a:pt x="4993" y="92"/>
                    <a:pt x="4917"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8"/>
            <p:cNvSpPr/>
            <p:nvPr/>
          </p:nvSpPr>
          <p:spPr>
            <a:xfrm>
              <a:off x="1194725" y="3161750"/>
              <a:ext cx="13075" cy="23325"/>
            </a:xfrm>
            <a:custGeom>
              <a:rect b="b" l="l" r="r" t="t"/>
              <a:pathLst>
                <a:path extrusionOk="0" h="933" w="523">
                  <a:moveTo>
                    <a:pt x="274" y="274"/>
                  </a:moveTo>
                  <a:lnTo>
                    <a:pt x="336" y="497"/>
                  </a:lnTo>
                  <a:lnTo>
                    <a:pt x="212" y="559"/>
                  </a:lnTo>
                  <a:lnTo>
                    <a:pt x="212" y="559"/>
                  </a:lnTo>
                  <a:lnTo>
                    <a:pt x="274" y="274"/>
                  </a:lnTo>
                  <a:close/>
                  <a:moveTo>
                    <a:pt x="336" y="1"/>
                  </a:moveTo>
                  <a:lnTo>
                    <a:pt x="187" y="38"/>
                  </a:lnTo>
                  <a:cubicBezTo>
                    <a:pt x="187" y="50"/>
                    <a:pt x="175" y="50"/>
                    <a:pt x="175" y="63"/>
                  </a:cubicBezTo>
                  <a:cubicBezTo>
                    <a:pt x="162" y="88"/>
                    <a:pt x="162" y="88"/>
                    <a:pt x="162" y="100"/>
                  </a:cubicBezTo>
                  <a:lnTo>
                    <a:pt x="1" y="907"/>
                  </a:lnTo>
                  <a:lnTo>
                    <a:pt x="1" y="920"/>
                  </a:lnTo>
                  <a:lnTo>
                    <a:pt x="1" y="932"/>
                  </a:lnTo>
                  <a:lnTo>
                    <a:pt x="26" y="932"/>
                  </a:lnTo>
                  <a:lnTo>
                    <a:pt x="113" y="895"/>
                  </a:lnTo>
                  <a:cubicBezTo>
                    <a:pt x="113" y="895"/>
                    <a:pt x="125" y="895"/>
                    <a:pt x="125" y="870"/>
                  </a:cubicBezTo>
                  <a:cubicBezTo>
                    <a:pt x="150" y="870"/>
                    <a:pt x="150" y="870"/>
                    <a:pt x="150" y="858"/>
                  </a:cubicBezTo>
                  <a:lnTo>
                    <a:pt x="162" y="746"/>
                  </a:lnTo>
                  <a:lnTo>
                    <a:pt x="361" y="646"/>
                  </a:lnTo>
                  <a:lnTo>
                    <a:pt x="373" y="721"/>
                  </a:lnTo>
                  <a:cubicBezTo>
                    <a:pt x="398" y="721"/>
                    <a:pt x="398" y="733"/>
                    <a:pt x="398" y="733"/>
                  </a:cubicBezTo>
                  <a:lnTo>
                    <a:pt x="411" y="733"/>
                  </a:lnTo>
                  <a:lnTo>
                    <a:pt x="498" y="684"/>
                  </a:lnTo>
                  <a:cubicBezTo>
                    <a:pt x="522" y="684"/>
                    <a:pt x="522" y="671"/>
                    <a:pt x="522" y="671"/>
                  </a:cubicBezTo>
                  <a:lnTo>
                    <a:pt x="522" y="659"/>
                  </a:lnTo>
                  <a:lnTo>
                    <a:pt x="522" y="646"/>
                  </a:lnTo>
                  <a:lnTo>
                    <a:pt x="361" y="25"/>
                  </a:lnTo>
                  <a:lnTo>
                    <a:pt x="3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8"/>
            <p:cNvSpPr/>
            <p:nvPr/>
          </p:nvSpPr>
          <p:spPr>
            <a:xfrm>
              <a:off x="1210250" y="3158650"/>
              <a:ext cx="9975" cy="23925"/>
            </a:xfrm>
            <a:custGeom>
              <a:rect b="b" l="l" r="r" t="t"/>
              <a:pathLst>
                <a:path extrusionOk="0" h="957" w="399">
                  <a:moveTo>
                    <a:pt x="217" y="193"/>
                  </a:moveTo>
                  <a:cubicBezTo>
                    <a:pt x="224" y="193"/>
                    <a:pt x="231" y="199"/>
                    <a:pt x="237" y="212"/>
                  </a:cubicBezTo>
                  <a:cubicBezTo>
                    <a:pt x="249" y="224"/>
                    <a:pt x="249" y="249"/>
                    <a:pt x="249" y="274"/>
                  </a:cubicBezTo>
                  <a:lnTo>
                    <a:pt x="249" y="336"/>
                  </a:lnTo>
                  <a:cubicBezTo>
                    <a:pt x="249" y="361"/>
                    <a:pt x="249" y="398"/>
                    <a:pt x="237" y="398"/>
                  </a:cubicBezTo>
                  <a:cubicBezTo>
                    <a:pt x="237" y="423"/>
                    <a:pt x="212" y="435"/>
                    <a:pt x="187" y="460"/>
                  </a:cubicBezTo>
                  <a:lnTo>
                    <a:pt x="162" y="460"/>
                  </a:lnTo>
                  <a:lnTo>
                    <a:pt x="150" y="435"/>
                  </a:lnTo>
                  <a:cubicBezTo>
                    <a:pt x="125" y="435"/>
                    <a:pt x="125" y="435"/>
                    <a:pt x="125" y="423"/>
                  </a:cubicBezTo>
                  <a:lnTo>
                    <a:pt x="125" y="398"/>
                  </a:lnTo>
                  <a:lnTo>
                    <a:pt x="125" y="361"/>
                  </a:lnTo>
                  <a:lnTo>
                    <a:pt x="125" y="311"/>
                  </a:lnTo>
                  <a:lnTo>
                    <a:pt x="125" y="286"/>
                  </a:lnTo>
                  <a:cubicBezTo>
                    <a:pt x="125" y="286"/>
                    <a:pt x="150" y="274"/>
                    <a:pt x="150" y="249"/>
                  </a:cubicBezTo>
                  <a:cubicBezTo>
                    <a:pt x="150" y="236"/>
                    <a:pt x="162" y="236"/>
                    <a:pt x="162" y="224"/>
                  </a:cubicBezTo>
                  <a:cubicBezTo>
                    <a:pt x="175" y="224"/>
                    <a:pt x="175" y="212"/>
                    <a:pt x="187" y="212"/>
                  </a:cubicBezTo>
                  <a:cubicBezTo>
                    <a:pt x="199" y="199"/>
                    <a:pt x="209" y="193"/>
                    <a:pt x="217" y="193"/>
                  </a:cubicBezTo>
                  <a:close/>
                  <a:moveTo>
                    <a:pt x="299" y="0"/>
                  </a:moveTo>
                  <a:cubicBezTo>
                    <a:pt x="286" y="0"/>
                    <a:pt x="249" y="0"/>
                    <a:pt x="237" y="25"/>
                  </a:cubicBezTo>
                  <a:cubicBezTo>
                    <a:pt x="224" y="38"/>
                    <a:pt x="212" y="38"/>
                    <a:pt x="187" y="50"/>
                  </a:cubicBezTo>
                  <a:lnTo>
                    <a:pt x="162" y="87"/>
                  </a:lnTo>
                  <a:cubicBezTo>
                    <a:pt x="162" y="100"/>
                    <a:pt x="150" y="100"/>
                    <a:pt x="150" y="112"/>
                  </a:cubicBezTo>
                  <a:cubicBezTo>
                    <a:pt x="150" y="125"/>
                    <a:pt x="125" y="125"/>
                    <a:pt x="125" y="137"/>
                  </a:cubicBezTo>
                  <a:lnTo>
                    <a:pt x="125" y="112"/>
                  </a:lnTo>
                  <a:lnTo>
                    <a:pt x="125" y="100"/>
                  </a:lnTo>
                  <a:lnTo>
                    <a:pt x="113" y="100"/>
                  </a:lnTo>
                  <a:lnTo>
                    <a:pt x="26" y="137"/>
                  </a:lnTo>
                  <a:lnTo>
                    <a:pt x="1" y="162"/>
                  </a:lnTo>
                  <a:lnTo>
                    <a:pt x="1" y="187"/>
                  </a:lnTo>
                  <a:lnTo>
                    <a:pt x="1" y="932"/>
                  </a:lnTo>
                  <a:lnTo>
                    <a:pt x="1" y="957"/>
                  </a:lnTo>
                  <a:lnTo>
                    <a:pt x="26" y="957"/>
                  </a:lnTo>
                  <a:lnTo>
                    <a:pt x="113" y="907"/>
                  </a:lnTo>
                  <a:cubicBezTo>
                    <a:pt x="125" y="907"/>
                    <a:pt x="125" y="895"/>
                    <a:pt x="125" y="895"/>
                  </a:cubicBezTo>
                  <a:lnTo>
                    <a:pt x="125" y="857"/>
                  </a:lnTo>
                  <a:lnTo>
                    <a:pt x="125" y="609"/>
                  </a:lnTo>
                  <a:lnTo>
                    <a:pt x="150" y="621"/>
                  </a:lnTo>
                  <a:cubicBezTo>
                    <a:pt x="150" y="646"/>
                    <a:pt x="162" y="646"/>
                    <a:pt x="162" y="646"/>
                  </a:cubicBezTo>
                  <a:lnTo>
                    <a:pt x="187" y="646"/>
                  </a:lnTo>
                  <a:cubicBezTo>
                    <a:pt x="187" y="646"/>
                    <a:pt x="212" y="621"/>
                    <a:pt x="224" y="621"/>
                  </a:cubicBezTo>
                  <a:cubicBezTo>
                    <a:pt x="249" y="609"/>
                    <a:pt x="274" y="597"/>
                    <a:pt x="299" y="597"/>
                  </a:cubicBezTo>
                  <a:cubicBezTo>
                    <a:pt x="311" y="559"/>
                    <a:pt x="336" y="547"/>
                    <a:pt x="348" y="522"/>
                  </a:cubicBezTo>
                  <a:cubicBezTo>
                    <a:pt x="361" y="472"/>
                    <a:pt x="361" y="435"/>
                    <a:pt x="373" y="410"/>
                  </a:cubicBezTo>
                  <a:cubicBezTo>
                    <a:pt x="398" y="361"/>
                    <a:pt x="398" y="336"/>
                    <a:pt x="398" y="286"/>
                  </a:cubicBezTo>
                  <a:lnTo>
                    <a:pt x="398" y="187"/>
                  </a:lnTo>
                  <a:cubicBezTo>
                    <a:pt x="398" y="162"/>
                    <a:pt x="398" y="112"/>
                    <a:pt x="373" y="87"/>
                  </a:cubicBezTo>
                  <a:cubicBezTo>
                    <a:pt x="373" y="50"/>
                    <a:pt x="361" y="38"/>
                    <a:pt x="348" y="25"/>
                  </a:cubicBezTo>
                  <a:cubicBezTo>
                    <a:pt x="336" y="0"/>
                    <a:pt x="311"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8"/>
            <p:cNvSpPr/>
            <p:nvPr/>
          </p:nvSpPr>
          <p:spPr>
            <a:xfrm>
              <a:off x="1222675" y="3151500"/>
              <a:ext cx="9950" cy="23625"/>
            </a:xfrm>
            <a:custGeom>
              <a:rect b="b" l="l" r="r" t="t"/>
              <a:pathLst>
                <a:path extrusionOk="0" h="945" w="398">
                  <a:moveTo>
                    <a:pt x="230" y="203"/>
                  </a:moveTo>
                  <a:cubicBezTo>
                    <a:pt x="237" y="203"/>
                    <a:pt x="243" y="206"/>
                    <a:pt x="249" y="212"/>
                  </a:cubicBezTo>
                  <a:cubicBezTo>
                    <a:pt x="274" y="224"/>
                    <a:pt x="274" y="262"/>
                    <a:pt x="274" y="274"/>
                  </a:cubicBezTo>
                  <a:lnTo>
                    <a:pt x="274" y="336"/>
                  </a:lnTo>
                  <a:cubicBezTo>
                    <a:pt x="249" y="348"/>
                    <a:pt x="249" y="386"/>
                    <a:pt x="249" y="386"/>
                  </a:cubicBezTo>
                  <a:cubicBezTo>
                    <a:pt x="249" y="411"/>
                    <a:pt x="224" y="435"/>
                    <a:pt x="212" y="448"/>
                  </a:cubicBezTo>
                  <a:cubicBezTo>
                    <a:pt x="187" y="460"/>
                    <a:pt x="187" y="460"/>
                    <a:pt x="174" y="460"/>
                  </a:cubicBezTo>
                  <a:lnTo>
                    <a:pt x="162" y="448"/>
                  </a:lnTo>
                  <a:cubicBezTo>
                    <a:pt x="150" y="448"/>
                    <a:pt x="150" y="448"/>
                    <a:pt x="150" y="435"/>
                  </a:cubicBezTo>
                  <a:lnTo>
                    <a:pt x="150" y="398"/>
                  </a:lnTo>
                  <a:lnTo>
                    <a:pt x="150" y="373"/>
                  </a:lnTo>
                  <a:lnTo>
                    <a:pt x="150" y="324"/>
                  </a:lnTo>
                  <a:lnTo>
                    <a:pt x="150" y="286"/>
                  </a:lnTo>
                  <a:cubicBezTo>
                    <a:pt x="150" y="286"/>
                    <a:pt x="162" y="274"/>
                    <a:pt x="162" y="262"/>
                  </a:cubicBezTo>
                  <a:cubicBezTo>
                    <a:pt x="162" y="249"/>
                    <a:pt x="162" y="249"/>
                    <a:pt x="174" y="224"/>
                  </a:cubicBezTo>
                  <a:cubicBezTo>
                    <a:pt x="187" y="224"/>
                    <a:pt x="187" y="212"/>
                    <a:pt x="212" y="212"/>
                  </a:cubicBezTo>
                  <a:cubicBezTo>
                    <a:pt x="218" y="206"/>
                    <a:pt x="224" y="203"/>
                    <a:pt x="230" y="203"/>
                  </a:cubicBezTo>
                  <a:close/>
                  <a:moveTo>
                    <a:pt x="299" y="1"/>
                  </a:moveTo>
                  <a:cubicBezTo>
                    <a:pt x="286" y="1"/>
                    <a:pt x="249" y="1"/>
                    <a:pt x="237" y="13"/>
                  </a:cubicBezTo>
                  <a:cubicBezTo>
                    <a:pt x="224" y="26"/>
                    <a:pt x="212" y="26"/>
                    <a:pt x="187" y="38"/>
                  </a:cubicBezTo>
                  <a:lnTo>
                    <a:pt x="162" y="75"/>
                  </a:lnTo>
                  <a:cubicBezTo>
                    <a:pt x="162" y="88"/>
                    <a:pt x="150" y="88"/>
                    <a:pt x="150" y="100"/>
                  </a:cubicBezTo>
                  <a:lnTo>
                    <a:pt x="125" y="137"/>
                  </a:lnTo>
                  <a:lnTo>
                    <a:pt x="125" y="100"/>
                  </a:lnTo>
                  <a:lnTo>
                    <a:pt x="125" y="88"/>
                  </a:lnTo>
                  <a:lnTo>
                    <a:pt x="112" y="88"/>
                  </a:lnTo>
                  <a:lnTo>
                    <a:pt x="25" y="137"/>
                  </a:lnTo>
                  <a:cubicBezTo>
                    <a:pt x="1" y="137"/>
                    <a:pt x="1" y="150"/>
                    <a:pt x="1" y="150"/>
                  </a:cubicBezTo>
                  <a:lnTo>
                    <a:pt x="1" y="187"/>
                  </a:lnTo>
                  <a:lnTo>
                    <a:pt x="1" y="932"/>
                  </a:lnTo>
                  <a:lnTo>
                    <a:pt x="1" y="945"/>
                  </a:lnTo>
                  <a:lnTo>
                    <a:pt x="25" y="945"/>
                  </a:lnTo>
                  <a:lnTo>
                    <a:pt x="112" y="895"/>
                  </a:lnTo>
                  <a:cubicBezTo>
                    <a:pt x="125" y="895"/>
                    <a:pt x="125" y="883"/>
                    <a:pt x="125" y="883"/>
                  </a:cubicBezTo>
                  <a:lnTo>
                    <a:pt x="125" y="845"/>
                  </a:lnTo>
                  <a:lnTo>
                    <a:pt x="125" y="597"/>
                  </a:lnTo>
                  <a:lnTo>
                    <a:pt x="150" y="622"/>
                  </a:lnTo>
                  <a:cubicBezTo>
                    <a:pt x="150" y="634"/>
                    <a:pt x="162" y="634"/>
                    <a:pt x="162" y="634"/>
                  </a:cubicBezTo>
                  <a:lnTo>
                    <a:pt x="187" y="634"/>
                  </a:lnTo>
                  <a:cubicBezTo>
                    <a:pt x="187" y="634"/>
                    <a:pt x="212" y="622"/>
                    <a:pt x="224" y="622"/>
                  </a:cubicBezTo>
                  <a:cubicBezTo>
                    <a:pt x="249" y="622"/>
                    <a:pt x="274" y="597"/>
                    <a:pt x="299" y="584"/>
                  </a:cubicBezTo>
                  <a:cubicBezTo>
                    <a:pt x="311" y="572"/>
                    <a:pt x="336" y="535"/>
                    <a:pt x="348" y="510"/>
                  </a:cubicBezTo>
                  <a:cubicBezTo>
                    <a:pt x="361" y="460"/>
                    <a:pt x="361" y="435"/>
                    <a:pt x="373" y="398"/>
                  </a:cubicBezTo>
                  <a:cubicBezTo>
                    <a:pt x="398" y="348"/>
                    <a:pt x="398" y="324"/>
                    <a:pt x="398" y="274"/>
                  </a:cubicBezTo>
                  <a:lnTo>
                    <a:pt x="398" y="187"/>
                  </a:lnTo>
                  <a:cubicBezTo>
                    <a:pt x="398" y="150"/>
                    <a:pt x="398" y="100"/>
                    <a:pt x="373" y="75"/>
                  </a:cubicBezTo>
                  <a:cubicBezTo>
                    <a:pt x="373" y="38"/>
                    <a:pt x="361" y="26"/>
                    <a:pt x="348" y="13"/>
                  </a:cubicBezTo>
                  <a:cubicBezTo>
                    <a:pt x="336" y="1"/>
                    <a:pt x="311"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8"/>
            <p:cNvSpPr/>
            <p:nvPr/>
          </p:nvSpPr>
          <p:spPr>
            <a:xfrm>
              <a:off x="1235400" y="3141250"/>
              <a:ext cx="3450" cy="21450"/>
            </a:xfrm>
            <a:custGeom>
              <a:rect b="b" l="l" r="r" t="t"/>
              <a:pathLst>
                <a:path extrusionOk="0" h="858" w="138">
                  <a:moveTo>
                    <a:pt x="113" y="1"/>
                  </a:moveTo>
                  <a:lnTo>
                    <a:pt x="26" y="51"/>
                  </a:lnTo>
                  <a:cubicBezTo>
                    <a:pt x="1" y="51"/>
                    <a:pt x="1" y="63"/>
                    <a:pt x="1" y="63"/>
                  </a:cubicBezTo>
                  <a:lnTo>
                    <a:pt x="1" y="100"/>
                  </a:lnTo>
                  <a:lnTo>
                    <a:pt x="1" y="845"/>
                  </a:lnTo>
                  <a:lnTo>
                    <a:pt x="1" y="858"/>
                  </a:lnTo>
                  <a:lnTo>
                    <a:pt x="26" y="858"/>
                  </a:lnTo>
                  <a:lnTo>
                    <a:pt x="113" y="808"/>
                  </a:lnTo>
                  <a:lnTo>
                    <a:pt x="137" y="796"/>
                  </a:lnTo>
                  <a:lnTo>
                    <a:pt x="137" y="758"/>
                  </a:lnTo>
                  <a:lnTo>
                    <a:pt x="137" y="13"/>
                  </a:lnTo>
                  <a:lnTo>
                    <a:pt x="1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8"/>
            <p:cNvSpPr/>
            <p:nvPr/>
          </p:nvSpPr>
          <p:spPr>
            <a:xfrm>
              <a:off x="1241000" y="3139400"/>
              <a:ext cx="10275" cy="23925"/>
            </a:xfrm>
            <a:custGeom>
              <a:rect b="b" l="l" r="r" t="t"/>
              <a:pathLst>
                <a:path extrusionOk="0" h="957" w="411">
                  <a:moveTo>
                    <a:pt x="385" y="0"/>
                  </a:moveTo>
                  <a:lnTo>
                    <a:pt x="298" y="62"/>
                  </a:lnTo>
                  <a:lnTo>
                    <a:pt x="286" y="75"/>
                  </a:lnTo>
                  <a:lnTo>
                    <a:pt x="286" y="87"/>
                  </a:lnTo>
                  <a:lnTo>
                    <a:pt x="199" y="435"/>
                  </a:lnTo>
                  <a:lnTo>
                    <a:pt x="124" y="187"/>
                  </a:lnTo>
                  <a:lnTo>
                    <a:pt x="124" y="174"/>
                  </a:lnTo>
                  <a:lnTo>
                    <a:pt x="112" y="174"/>
                  </a:lnTo>
                  <a:lnTo>
                    <a:pt x="13" y="224"/>
                  </a:lnTo>
                  <a:cubicBezTo>
                    <a:pt x="0" y="224"/>
                    <a:pt x="0" y="249"/>
                    <a:pt x="0" y="249"/>
                  </a:cubicBezTo>
                  <a:lnTo>
                    <a:pt x="0" y="261"/>
                  </a:lnTo>
                  <a:lnTo>
                    <a:pt x="149" y="708"/>
                  </a:lnTo>
                  <a:lnTo>
                    <a:pt x="87" y="944"/>
                  </a:lnTo>
                  <a:lnTo>
                    <a:pt x="87" y="957"/>
                  </a:lnTo>
                  <a:lnTo>
                    <a:pt x="112" y="957"/>
                  </a:lnTo>
                  <a:lnTo>
                    <a:pt x="199" y="895"/>
                  </a:lnTo>
                  <a:cubicBezTo>
                    <a:pt x="224" y="895"/>
                    <a:pt x="224" y="882"/>
                    <a:pt x="224" y="882"/>
                  </a:cubicBezTo>
                  <a:lnTo>
                    <a:pt x="224" y="870"/>
                  </a:lnTo>
                  <a:lnTo>
                    <a:pt x="410" y="25"/>
                  </a:lnTo>
                  <a:lnTo>
                    <a:pt x="410" y="13"/>
                  </a:lnTo>
                  <a:lnTo>
                    <a:pt x="4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8"/>
            <p:cNvSpPr/>
            <p:nvPr/>
          </p:nvSpPr>
          <p:spPr>
            <a:xfrm>
              <a:off x="1028300" y="2488450"/>
              <a:ext cx="10900" cy="25350"/>
            </a:xfrm>
            <a:custGeom>
              <a:rect b="b" l="l" r="r" t="t"/>
              <a:pathLst>
                <a:path extrusionOk="0" h="1014" w="436">
                  <a:moveTo>
                    <a:pt x="287" y="156"/>
                  </a:moveTo>
                  <a:cubicBezTo>
                    <a:pt x="299" y="156"/>
                    <a:pt x="311" y="193"/>
                    <a:pt x="311" y="231"/>
                  </a:cubicBezTo>
                  <a:cubicBezTo>
                    <a:pt x="324" y="318"/>
                    <a:pt x="287" y="392"/>
                    <a:pt x="224" y="417"/>
                  </a:cubicBezTo>
                  <a:lnTo>
                    <a:pt x="100" y="504"/>
                  </a:lnTo>
                  <a:lnTo>
                    <a:pt x="75" y="504"/>
                  </a:lnTo>
                  <a:lnTo>
                    <a:pt x="75" y="256"/>
                  </a:lnTo>
                  <a:lnTo>
                    <a:pt x="200" y="169"/>
                  </a:lnTo>
                  <a:cubicBezTo>
                    <a:pt x="237" y="156"/>
                    <a:pt x="249" y="156"/>
                    <a:pt x="287" y="156"/>
                  </a:cubicBezTo>
                  <a:close/>
                  <a:moveTo>
                    <a:pt x="340" y="1"/>
                  </a:moveTo>
                  <a:cubicBezTo>
                    <a:pt x="310" y="1"/>
                    <a:pt x="276" y="16"/>
                    <a:pt x="237" y="32"/>
                  </a:cubicBezTo>
                  <a:lnTo>
                    <a:pt x="13" y="156"/>
                  </a:lnTo>
                  <a:lnTo>
                    <a:pt x="1" y="169"/>
                  </a:lnTo>
                  <a:lnTo>
                    <a:pt x="1" y="206"/>
                  </a:lnTo>
                  <a:lnTo>
                    <a:pt x="1" y="1001"/>
                  </a:lnTo>
                  <a:lnTo>
                    <a:pt x="1" y="1013"/>
                  </a:lnTo>
                  <a:lnTo>
                    <a:pt x="13" y="1013"/>
                  </a:lnTo>
                  <a:lnTo>
                    <a:pt x="75" y="976"/>
                  </a:lnTo>
                  <a:cubicBezTo>
                    <a:pt x="100" y="976"/>
                    <a:pt x="100" y="963"/>
                    <a:pt x="100" y="963"/>
                  </a:cubicBezTo>
                  <a:lnTo>
                    <a:pt x="100" y="939"/>
                  </a:lnTo>
                  <a:lnTo>
                    <a:pt x="100" y="653"/>
                  </a:lnTo>
                  <a:lnTo>
                    <a:pt x="224" y="578"/>
                  </a:lnTo>
                  <a:cubicBezTo>
                    <a:pt x="287" y="541"/>
                    <a:pt x="349" y="479"/>
                    <a:pt x="373" y="417"/>
                  </a:cubicBezTo>
                  <a:cubicBezTo>
                    <a:pt x="423" y="355"/>
                    <a:pt x="436" y="268"/>
                    <a:pt x="436" y="193"/>
                  </a:cubicBezTo>
                  <a:cubicBezTo>
                    <a:pt x="436" y="94"/>
                    <a:pt x="436" y="44"/>
                    <a:pt x="386" y="20"/>
                  </a:cubicBezTo>
                  <a:cubicBezTo>
                    <a:pt x="372" y="6"/>
                    <a:pt x="357" y="1"/>
                    <a:pt x="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p:nvPr/>
          </p:nvSpPr>
          <p:spPr>
            <a:xfrm>
              <a:off x="1041650" y="2487675"/>
              <a:ext cx="6250" cy="19275"/>
            </a:xfrm>
            <a:custGeom>
              <a:rect b="b" l="l" r="r" t="t"/>
              <a:pathLst>
                <a:path extrusionOk="0" h="771" w="250">
                  <a:moveTo>
                    <a:pt x="224" y="1"/>
                  </a:moveTo>
                  <a:lnTo>
                    <a:pt x="200" y="13"/>
                  </a:lnTo>
                  <a:cubicBezTo>
                    <a:pt x="162" y="13"/>
                    <a:pt x="150" y="51"/>
                    <a:pt x="138" y="63"/>
                  </a:cubicBezTo>
                  <a:cubicBezTo>
                    <a:pt x="125" y="75"/>
                    <a:pt x="100" y="100"/>
                    <a:pt x="88" y="125"/>
                  </a:cubicBezTo>
                  <a:lnTo>
                    <a:pt x="88" y="100"/>
                  </a:lnTo>
                  <a:lnTo>
                    <a:pt x="88" y="75"/>
                  </a:lnTo>
                  <a:lnTo>
                    <a:pt x="75" y="75"/>
                  </a:lnTo>
                  <a:lnTo>
                    <a:pt x="13" y="113"/>
                  </a:lnTo>
                  <a:cubicBezTo>
                    <a:pt x="1" y="113"/>
                    <a:pt x="1" y="125"/>
                    <a:pt x="1" y="125"/>
                  </a:cubicBezTo>
                  <a:lnTo>
                    <a:pt x="1" y="162"/>
                  </a:lnTo>
                  <a:lnTo>
                    <a:pt x="1" y="759"/>
                  </a:lnTo>
                  <a:lnTo>
                    <a:pt x="1" y="771"/>
                  </a:lnTo>
                  <a:lnTo>
                    <a:pt x="13" y="771"/>
                  </a:lnTo>
                  <a:lnTo>
                    <a:pt x="75" y="746"/>
                  </a:lnTo>
                  <a:lnTo>
                    <a:pt x="88" y="734"/>
                  </a:lnTo>
                  <a:lnTo>
                    <a:pt x="88" y="696"/>
                  </a:lnTo>
                  <a:lnTo>
                    <a:pt x="88" y="374"/>
                  </a:lnTo>
                  <a:cubicBezTo>
                    <a:pt x="88" y="324"/>
                    <a:pt x="88" y="274"/>
                    <a:pt x="100" y="249"/>
                  </a:cubicBezTo>
                  <a:cubicBezTo>
                    <a:pt x="125" y="224"/>
                    <a:pt x="138" y="187"/>
                    <a:pt x="162" y="175"/>
                  </a:cubicBezTo>
                  <a:lnTo>
                    <a:pt x="224" y="138"/>
                  </a:lnTo>
                  <a:lnTo>
                    <a:pt x="249" y="125"/>
                  </a:lnTo>
                  <a:lnTo>
                    <a:pt x="249" y="100"/>
                  </a:lnTo>
                  <a:lnTo>
                    <a:pt x="249" y="13"/>
                  </a:lnTo>
                  <a:lnTo>
                    <a:pt x="2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8"/>
            <p:cNvSpPr/>
            <p:nvPr/>
          </p:nvSpPr>
          <p:spPr>
            <a:xfrm>
              <a:off x="1048500" y="2482725"/>
              <a:ext cx="9650" cy="17525"/>
            </a:xfrm>
            <a:custGeom>
              <a:rect b="b" l="l" r="r" t="t"/>
              <a:pathLst>
                <a:path extrusionOk="0" h="701" w="386">
                  <a:moveTo>
                    <a:pt x="261" y="149"/>
                  </a:moveTo>
                  <a:cubicBezTo>
                    <a:pt x="286" y="149"/>
                    <a:pt x="298" y="149"/>
                    <a:pt x="298" y="174"/>
                  </a:cubicBezTo>
                  <a:cubicBezTo>
                    <a:pt x="311" y="187"/>
                    <a:pt x="311" y="187"/>
                    <a:pt x="311" y="199"/>
                  </a:cubicBezTo>
                  <a:lnTo>
                    <a:pt x="311" y="236"/>
                  </a:lnTo>
                  <a:lnTo>
                    <a:pt x="124" y="336"/>
                  </a:lnTo>
                  <a:lnTo>
                    <a:pt x="124" y="298"/>
                  </a:lnTo>
                  <a:cubicBezTo>
                    <a:pt x="124" y="273"/>
                    <a:pt x="137" y="261"/>
                    <a:pt x="137" y="249"/>
                  </a:cubicBezTo>
                  <a:cubicBezTo>
                    <a:pt x="162" y="224"/>
                    <a:pt x="162" y="211"/>
                    <a:pt x="174" y="199"/>
                  </a:cubicBezTo>
                  <a:cubicBezTo>
                    <a:pt x="174" y="187"/>
                    <a:pt x="186" y="187"/>
                    <a:pt x="199" y="174"/>
                  </a:cubicBezTo>
                  <a:cubicBezTo>
                    <a:pt x="224" y="174"/>
                    <a:pt x="236" y="149"/>
                    <a:pt x="261" y="149"/>
                  </a:cubicBezTo>
                  <a:close/>
                  <a:moveTo>
                    <a:pt x="286" y="0"/>
                  </a:moveTo>
                  <a:cubicBezTo>
                    <a:pt x="249" y="0"/>
                    <a:pt x="236" y="0"/>
                    <a:pt x="199" y="13"/>
                  </a:cubicBezTo>
                  <a:cubicBezTo>
                    <a:pt x="174" y="37"/>
                    <a:pt x="137" y="62"/>
                    <a:pt x="124" y="87"/>
                  </a:cubicBezTo>
                  <a:cubicBezTo>
                    <a:pt x="87" y="124"/>
                    <a:pt x="75" y="162"/>
                    <a:pt x="62" y="199"/>
                  </a:cubicBezTo>
                  <a:cubicBezTo>
                    <a:pt x="50" y="224"/>
                    <a:pt x="50" y="273"/>
                    <a:pt x="37" y="323"/>
                  </a:cubicBezTo>
                  <a:cubicBezTo>
                    <a:pt x="13" y="373"/>
                    <a:pt x="13" y="410"/>
                    <a:pt x="13" y="460"/>
                  </a:cubicBezTo>
                  <a:cubicBezTo>
                    <a:pt x="0" y="509"/>
                    <a:pt x="13" y="559"/>
                    <a:pt x="13" y="584"/>
                  </a:cubicBezTo>
                  <a:cubicBezTo>
                    <a:pt x="13" y="621"/>
                    <a:pt x="25" y="634"/>
                    <a:pt x="50" y="671"/>
                  </a:cubicBezTo>
                  <a:cubicBezTo>
                    <a:pt x="62" y="683"/>
                    <a:pt x="75" y="696"/>
                    <a:pt x="112" y="696"/>
                  </a:cubicBezTo>
                  <a:cubicBezTo>
                    <a:pt x="119" y="699"/>
                    <a:pt x="126" y="701"/>
                    <a:pt x="134" y="701"/>
                  </a:cubicBezTo>
                  <a:cubicBezTo>
                    <a:pt x="151" y="701"/>
                    <a:pt x="169" y="692"/>
                    <a:pt x="186" y="683"/>
                  </a:cubicBezTo>
                  <a:cubicBezTo>
                    <a:pt x="211" y="671"/>
                    <a:pt x="249" y="646"/>
                    <a:pt x="261" y="621"/>
                  </a:cubicBezTo>
                  <a:cubicBezTo>
                    <a:pt x="298" y="584"/>
                    <a:pt x="311" y="572"/>
                    <a:pt x="323" y="547"/>
                  </a:cubicBezTo>
                  <a:cubicBezTo>
                    <a:pt x="335" y="509"/>
                    <a:pt x="335" y="497"/>
                    <a:pt x="360" y="460"/>
                  </a:cubicBezTo>
                  <a:cubicBezTo>
                    <a:pt x="373" y="447"/>
                    <a:pt x="373" y="435"/>
                    <a:pt x="373" y="422"/>
                  </a:cubicBezTo>
                  <a:lnTo>
                    <a:pt x="373" y="398"/>
                  </a:lnTo>
                  <a:lnTo>
                    <a:pt x="360" y="398"/>
                  </a:lnTo>
                  <a:lnTo>
                    <a:pt x="298" y="435"/>
                  </a:lnTo>
                  <a:lnTo>
                    <a:pt x="273" y="447"/>
                  </a:lnTo>
                  <a:cubicBezTo>
                    <a:pt x="273" y="447"/>
                    <a:pt x="261" y="447"/>
                    <a:pt x="261" y="460"/>
                  </a:cubicBezTo>
                  <a:lnTo>
                    <a:pt x="236" y="497"/>
                  </a:lnTo>
                  <a:cubicBezTo>
                    <a:pt x="211" y="509"/>
                    <a:pt x="199" y="509"/>
                    <a:pt x="186" y="522"/>
                  </a:cubicBezTo>
                  <a:cubicBezTo>
                    <a:pt x="186" y="534"/>
                    <a:pt x="174" y="534"/>
                    <a:pt x="162" y="534"/>
                  </a:cubicBezTo>
                  <a:lnTo>
                    <a:pt x="124" y="534"/>
                  </a:lnTo>
                  <a:cubicBezTo>
                    <a:pt x="124" y="534"/>
                    <a:pt x="112" y="534"/>
                    <a:pt x="112" y="522"/>
                  </a:cubicBezTo>
                  <a:lnTo>
                    <a:pt x="112" y="472"/>
                  </a:lnTo>
                  <a:lnTo>
                    <a:pt x="373" y="323"/>
                  </a:lnTo>
                  <a:lnTo>
                    <a:pt x="385" y="311"/>
                  </a:lnTo>
                  <a:lnTo>
                    <a:pt x="385" y="273"/>
                  </a:lnTo>
                  <a:lnTo>
                    <a:pt x="385" y="211"/>
                  </a:lnTo>
                  <a:cubicBezTo>
                    <a:pt x="385" y="187"/>
                    <a:pt x="385" y="137"/>
                    <a:pt x="373" y="100"/>
                  </a:cubicBezTo>
                  <a:cubicBezTo>
                    <a:pt x="373" y="75"/>
                    <a:pt x="360" y="37"/>
                    <a:pt x="348" y="25"/>
                  </a:cubicBezTo>
                  <a:cubicBezTo>
                    <a:pt x="323" y="13"/>
                    <a:pt x="311" y="0"/>
                    <a:pt x="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8"/>
            <p:cNvSpPr/>
            <p:nvPr/>
          </p:nvSpPr>
          <p:spPr>
            <a:xfrm>
              <a:off x="1060300" y="2468750"/>
              <a:ext cx="7150" cy="25475"/>
            </a:xfrm>
            <a:custGeom>
              <a:rect b="b" l="l" r="r" t="t"/>
              <a:pathLst>
                <a:path extrusionOk="0" h="1019" w="286">
                  <a:moveTo>
                    <a:pt x="273" y="0"/>
                  </a:moveTo>
                  <a:lnTo>
                    <a:pt x="211" y="25"/>
                  </a:lnTo>
                  <a:cubicBezTo>
                    <a:pt x="199" y="50"/>
                    <a:pt x="162" y="62"/>
                    <a:pt x="149" y="75"/>
                  </a:cubicBezTo>
                  <a:cubicBezTo>
                    <a:pt x="137" y="87"/>
                    <a:pt x="124" y="112"/>
                    <a:pt x="99" y="137"/>
                  </a:cubicBezTo>
                  <a:cubicBezTo>
                    <a:pt x="87" y="162"/>
                    <a:pt x="75" y="199"/>
                    <a:pt x="75" y="236"/>
                  </a:cubicBezTo>
                  <a:cubicBezTo>
                    <a:pt x="62" y="261"/>
                    <a:pt x="62" y="311"/>
                    <a:pt x="62" y="336"/>
                  </a:cubicBezTo>
                  <a:lnTo>
                    <a:pt x="62" y="398"/>
                  </a:lnTo>
                  <a:lnTo>
                    <a:pt x="13" y="435"/>
                  </a:lnTo>
                  <a:lnTo>
                    <a:pt x="0" y="447"/>
                  </a:lnTo>
                  <a:lnTo>
                    <a:pt x="0" y="472"/>
                  </a:lnTo>
                  <a:lnTo>
                    <a:pt x="0" y="559"/>
                  </a:lnTo>
                  <a:lnTo>
                    <a:pt x="0" y="572"/>
                  </a:lnTo>
                  <a:lnTo>
                    <a:pt x="13" y="572"/>
                  </a:lnTo>
                  <a:lnTo>
                    <a:pt x="62" y="534"/>
                  </a:lnTo>
                  <a:lnTo>
                    <a:pt x="62" y="1006"/>
                  </a:lnTo>
                  <a:lnTo>
                    <a:pt x="62" y="1019"/>
                  </a:lnTo>
                  <a:lnTo>
                    <a:pt x="75" y="1019"/>
                  </a:lnTo>
                  <a:lnTo>
                    <a:pt x="137" y="994"/>
                  </a:lnTo>
                  <a:lnTo>
                    <a:pt x="149" y="969"/>
                  </a:lnTo>
                  <a:lnTo>
                    <a:pt x="149" y="944"/>
                  </a:lnTo>
                  <a:lnTo>
                    <a:pt x="149" y="497"/>
                  </a:lnTo>
                  <a:lnTo>
                    <a:pt x="261" y="435"/>
                  </a:lnTo>
                  <a:lnTo>
                    <a:pt x="273" y="410"/>
                  </a:lnTo>
                  <a:lnTo>
                    <a:pt x="273" y="385"/>
                  </a:lnTo>
                  <a:lnTo>
                    <a:pt x="273" y="311"/>
                  </a:lnTo>
                  <a:lnTo>
                    <a:pt x="273" y="298"/>
                  </a:lnTo>
                  <a:lnTo>
                    <a:pt x="261" y="298"/>
                  </a:lnTo>
                  <a:lnTo>
                    <a:pt x="149" y="361"/>
                  </a:lnTo>
                  <a:lnTo>
                    <a:pt x="149" y="286"/>
                  </a:lnTo>
                  <a:cubicBezTo>
                    <a:pt x="149" y="261"/>
                    <a:pt x="149" y="224"/>
                    <a:pt x="162" y="211"/>
                  </a:cubicBezTo>
                  <a:lnTo>
                    <a:pt x="211" y="162"/>
                  </a:lnTo>
                  <a:lnTo>
                    <a:pt x="273" y="137"/>
                  </a:lnTo>
                  <a:cubicBezTo>
                    <a:pt x="286" y="137"/>
                    <a:pt x="286" y="125"/>
                    <a:pt x="286" y="125"/>
                  </a:cubicBezTo>
                  <a:lnTo>
                    <a:pt x="286" y="87"/>
                  </a:lnTo>
                  <a:lnTo>
                    <a:pt x="286" y="13"/>
                  </a:lnTo>
                  <a:lnTo>
                    <a:pt x="2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8"/>
            <p:cNvSpPr/>
            <p:nvPr/>
          </p:nvSpPr>
          <p:spPr>
            <a:xfrm>
              <a:off x="1068350" y="2471275"/>
              <a:ext cx="9350" cy="18125"/>
            </a:xfrm>
            <a:custGeom>
              <a:rect b="b" l="l" r="r" t="t"/>
              <a:pathLst>
                <a:path extrusionOk="0" h="725" w="374">
                  <a:moveTo>
                    <a:pt x="262" y="160"/>
                  </a:moveTo>
                  <a:cubicBezTo>
                    <a:pt x="274" y="160"/>
                    <a:pt x="299" y="173"/>
                    <a:pt x="299" y="173"/>
                  </a:cubicBezTo>
                  <a:cubicBezTo>
                    <a:pt x="311" y="197"/>
                    <a:pt x="311" y="197"/>
                    <a:pt x="311" y="210"/>
                  </a:cubicBezTo>
                  <a:lnTo>
                    <a:pt x="311" y="235"/>
                  </a:lnTo>
                  <a:lnTo>
                    <a:pt x="125" y="346"/>
                  </a:lnTo>
                  <a:lnTo>
                    <a:pt x="125" y="297"/>
                  </a:lnTo>
                  <a:cubicBezTo>
                    <a:pt x="125" y="284"/>
                    <a:pt x="138" y="272"/>
                    <a:pt x="138" y="260"/>
                  </a:cubicBezTo>
                  <a:cubicBezTo>
                    <a:pt x="150" y="235"/>
                    <a:pt x="150" y="222"/>
                    <a:pt x="175" y="210"/>
                  </a:cubicBezTo>
                  <a:cubicBezTo>
                    <a:pt x="175" y="197"/>
                    <a:pt x="187" y="197"/>
                    <a:pt x="200" y="173"/>
                  </a:cubicBezTo>
                  <a:cubicBezTo>
                    <a:pt x="212" y="160"/>
                    <a:pt x="237" y="160"/>
                    <a:pt x="262" y="160"/>
                  </a:cubicBezTo>
                  <a:close/>
                  <a:moveTo>
                    <a:pt x="239" y="0"/>
                  </a:moveTo>
                  <a:cubicBezTo>
                    <a:pt x="222" y="0"/>
                    <a:pt x="204" y="15"/>
                    <a:pt x="187" y="24"/>
                  </a:cubicBezTo>
                  <a:cubicBezTo>
                    <a:pt x="150" y="48"/>
                    <a:pt x="125" y="73"/>
                    <a:pt x="113" y="98"/>
                  </a:cubicBezTo>
                  <a:cubicBezTo>
                    <a:pt x="76" y="135"/>
                    <a:pt x="63" y="173"/>
                    <a:pt x="51" y="210"/>
                  </a:cubicBezTo>
                  <a:cubicBezTo>
                    <a:pt x="26" y="235"/>
                    <a:pt x="26" y="284"/>
                    <a:pt x="13" y="334"/>
                  </a:cubicBezTo>
                  <a:cubicBezTo>
                    <a:pt x="1" y="384"/>
                    <a:pt x="1" y="421"/>
                    <a:pt x="1" y="471"/>
                  </a:cubicBezTo>
                  <a:lnTo>
                    <a:pt x="1" y="607"/>
                  </a:lnTo>
                  <a:cubicBezTo>
                    <a:pt x="1" y="645"/>
                    <a:pt x="13" y="657"/>
                    <a:pt x="26" y="694"/>
                  </a:cubicBezTo>
                  <a:cubicBezTo>
                    <a:pt x="38" y="707"/>
                    <a:pt x="63" y="719"/>
                    <a:pt x="88" y="719"/>
                  </a:cubicBezTo>
                  <a:cubicBezTo>
                    <a:pt x="99" y="723"/>
                    <a:pt x="108" y="724"/>
                    <a:pt x="115" y="724"/>
                  </a:cubicBezTo>
                  <a:cubicBezTo>
                    <a:pt x="134" y="724"/>
                    <a:pt x="145" y="715"/>
                    <a:pt x="162" y="707"/>
                  </a:cubicBezTo>
                  <a:cubicBezTo>
                    <a:pt x="200" y="694"/>
                    <a:pt x="225" y="669"/>
                    <a:pt x="249" y="645"/>
                  </a:cubicBezTo>
                  <a:cubicBezTo>
                    <a:pt x="274" y="607"/>
                    <a:pt x="299" y="595"/>
                    <a:pt x="311" y="570"/>
                  </a:cubicBezTo>
                  <a:cubicBezTo>
                    <a:pt x="324" y="533"/>
                    <a:pt x="324" y="520"/>
                    <a:pt x="336" y="483"/>
                  </a:cubicBezTo>
                  <a:cubicBezTo>
                    <a:pt x="349" y="471"/>
                    <a:pt x="349" y="458"/>
                    <a:pt x="349" y="446"/>
                  </a:cubicBezTo>
                  <a:lnTo>
                    <a:pt x="349" y="421"/>
                  </a:lnTo>
                  <a:lnTo>
                    <a:pt x="336" y="421"/>
                  </a:lnTo>
                  <a:lnTo>
                    <a:pt x="274" y="458"/>
                  </a:lnTo>
                  <a:lnTo>
                    <a:pt x="262" y="471"/>
                  </a:lnTo>
                  <a:cubicBezTo>
                    <a:pt x="262" y="471"/>
                    <a:pt x="249" y="471"/>
                    <a:pt x="249" y="483"/>
                  </a:cubicBezTo>
                  <a:lnTo>
                    <a:pt x="212" y="520"/>
                  </a:lnTo>
                  <a:cubicBezTo>
                    <a:pt x="200" y="533"/>
                    <a:pt x="187" y="533"/>
                    <a:pt x="162" y="545"/>
                  </a:cubicBezTo>
                  <a:cubicBezTo>
                    <a:pt x="162" y="558"/>
                    <a:pt x="150" y="558"/>
                    <a:pt x="138" y="558"/>
                  </a:cubicBezTo>
                  <a:lnTo>
                    <a:pt x="113" y="558"/>
                  </a:lnTo>
                  <a:cubicBezTo>
                    <a:pt x="113" y="545"/>
                    <a:pt x="88" y="545"/>
                    <a:pt x="88" y="533"/>
                  </a:cubicBezTo>
                  <a:lnTo>
                    <a:pt x="88" y="483"/>
                  </a:lnTo>
                  <a:lnTo>
                    <a:pt x="361" y="334"/>
                  </a:lnTo>
                  <a:lnTo>
                    <a:pt x="374" y="309"/>
                  </a:lnTo>
                  <a:lnTo>
                    <a:pt x="374" y="284"/>
                  </a:lnTo>
                  <a:lnTo>
                    <a:pt x="374" y="222"/>
                  </a:lnTo>
                  <a:cubicBezTo>
                    <a:pt x="374" y="197"/>
                    <a:pt x="374" y="148"/>
                    <a:pt x="361" y="110"/>
                  </a:cubicBezTo>
                  <a:cubicBezTo>
                    <a:pt x="361" y="86"/>
                    <a:pt x="336" y="48"/>
                    <a:pt x="324" y="36"/>
                  </a:cubicBezTo>
                  <a:cubicBezTo>
                    <a:pt x="311" y="24"/>
                    <a:pt x="299" y="11"/>
                    <a:pt x="262" y="11"/>
                  </a:cubicBezTo>
                  <a:cubicBezTo>
                    <a:pt x="254" y="3"/>
                    <a:pt x="246" y="0"/>
                    <a:pt x="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8"/>
            <p:cNvSpPr/>
            <p:nvPr/>
          </p:nvSpPr>
          <p:spPr>
            <a:xfrm>
              <a:off x="1080775" y="2465650"/>
              <a:ext cx="6250" cy="18650"/>
            </a:xfrm>
            <a:custGeom>
              <a:rect b="b" l="l" r="r" t="t"/>
              <a:pathLst>
                <a:path extrusionOk="0" h="746" w="250">
                  <a:moveTo>
                    <a:pt x="237" y="0"/>
                  </a:moveTo>
                  <a:lnTo>
                    <a:pt x="199" y="13"/>
                  </a:lnTo>
                  <a:cubicBezTo>
                    <a:pt x="175" y="13"/>
                    <a:pt x="150" y="50"/>
                    <a:pt x="137" y="62"/>
                  </a:cubicBezTo>
                  <a:cubicBezTo>
                    <a:pt x="125" y="75"/>
                    <a:pt x="113" y="87"/>
                    <a:pt x="88" y="124"/>
                  </a:cubicBezTo>
                  <a:lnTo>
                    <a:pt x="88" y="87"/>
                  </a:lnTo>
                  <a:lnTo>
                    <a:pt x="88" y="75"/>
                  </a:lnTo>
                  <a:lnTo>
                    <a:pt x="75" y="75"/>
                  </a:lnTo>
                  <a:lnTo>
                    <a:pt x="13" y="112"/>
                  </a:lnTo>
                  <a:lnTo>
                    <a:pt x="1" y="124"/>
                  </a:lnTo>
                  <a:lnTo>
                    <a:pt x="1" y="149"/>
                  </a:lnTo>
                  <a:lnTo>
                    <a:pt x="1" y="720"/>
                  </a:lnTo>
                  <a:lnTo>
                    <a:pt x="1" y="745"/>
                  </a:lnTo>
                  <a:lnTo>
                    <a:pt x="13" y="745"/>
                  </a:lnTo>
                  <a:lnTo>
                    <a:pt x="75" y="708"/>
                  </a:lnTo>
                  <a:lnTo>
                    <a:pt x="88" y="696"/>
                  </a:lnTo>
                  <a:lnTo>
                    <a:pt x="88" y="671"/>
                  </a:lnTo>
                  <a:lnTo>
                    <a:pt x="88" y="335"/>
                  </a:lnTo>
                  <a:cubicBezTo>
                    <a:pt x="88" y="286"/>
                    <a:pt x="88" y="249"/>
                    <a:pt x="113" y="211"/>
                  </a:cubicBezTo>
                  <a:cubicBezTo>
                    <a:pt x="113" y="186"/>
                    <a:pt x="137" y="149"/>
                    <a:pt x="175" y="137"/>
                  </a:cubicBezTo>
                  <a:lnTo>
                    <a:pt x="237" y="137"/>
                  </a:lnTo>
                  <a:lnTo>
                    <a:pt x="249" y="124"/>
                  </a:lnTo>
                  <a:lnTo>
                    <a:pt x="249" y="87"/>
                  </a:lnTo>
                  <a:lnTo>
                    <a:pt x="249" y="1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8"/>
            <p:cNvSpPr/>
            <p:nvPr/>
          </p:nvSpPr>
          <p:spPr>
            <a:xfrm>
              <a:off x="1088225" y="2460050"/>
              <a:ext cx="9650" cy="17725"/>
            </a:xfrm>
            <a:custGeom>
              <a:rect b="b" l="l" r="r" t="t"/>
              <a:pathLst>
                <a:path extrusionOk="0" h="709" w="386">
                  <a:moveTo>
                    <a:pt x="249" y="162"/>
                  </a:moveTo>
                  <a:cubicBezTo>
                    <a:pt x="262" y="162"/>
                    <a:pt x="274" y="162"/>
                    <a:pt x="274" y="174"/>
                  </a:cubicBezTo>
                  <a:cubicBezTo>
                    <a:pt x="286" y="187"/>
                    <a:pt x="286" y="187"/>
                    <a:pt x="286" y="212"/>
                  </a:cubicBezTo>
                  <a:lnTo>
                    <a:pt x="286" y="237"/>
                  </a:lnTo>
                  <a:lnTo>
                    <a:pt x="100" y="348"/>
                  </a:lnTo>
                  <a:lnTo>
                    <a:pt x="100" y="299"/>
                  </a:lnTo>
                  <a:cubicBezTo>
                    <a:pt x="100" y="286"/>
                    <a:pt x="125" y="274"/>
                    <a:pt x="125" y="249"/>
                  </a:cubicBezTo>
                  <a:cubicBezTo>
                    <a:pt x="137" y="237"/>
                    <a:pt x="137" y="224"/>
                    <a:pt x="150" y="199"/>
                  </a:cubicBezTo>
                  <a:cubicBezTo>
                    <a:pt x="162" y="187"/>
                    <a:pt x="187" y="187"/>
                    <a:pt x="200" y="174"/>
                  </a:cubicBezTo>
                  <a:cubicBezTo>
                    <a:pt x="200" y="162"/>
                    <a:pt x="224" y="162"/>
                    <a:pt x="249" y="162"/>
                  </a:cubicBezTo>
                  <a:close/>
                  <a:moveTo>
                    <a:pt x="262" y="1"/>
                  </a:moveTo>
                  <a:cubicBezTo>
                    <a:pt x="224" y="1"/>
                    <a:pt x="212" y="1"/>
                    <a:pt x="187" y="25"/>
                  </a:cubicBezTo>
                  <a:cubicBezTo>
                    <a:pt x="150" y="38"/>
                    <a:pt x="125" y="63"/>
                    <a:pt x="100" y="100"/>
                  </a:cubicBezTo>
                  <a:cubicBezTo>
                    <a:pt x="75" y="125"/>
                    <a:pt x="51" y="174"/>
                    <a:pt x="38" y="199"/>
                  </a:cubicBezTo>
                  <a:cubicBezTo>
                    <a:pt x="26" y="237"/>
                    <a:pt x="13" y="286"/>
                    <a:pt x="13" y="336"/>
                  </a:cubicBezTo>
                  <a:cubicBezTo>
                    <a:pt x="1" y="373"/>
                    <a:pt x="1" y="423"/>
                    <a:pt x="1" y="473"/>
                  </a:cubicBezTo>
                  <a:cubicBezTo>
                    <a:pt x="1" y="510"/>
                    <a:pt x="1" y="547"/>
                    <a:pt x="13" y="597"/>
                  </a:cubicBezTo>
                  <a:cubicBezTo>
                    <a:pt x="13" y="622"/>
                    <a:pt x="26" y="646"/>
                    <a:pt x="38" y="671"/>
                  </a:cubicBezTo>
                  <a:cubicBezTo>
                    <a:pt x="51" y="684"/>
                    <a:pt x="75" y="709"/>
                    <a:pt x="100" y="709"/>
                  </a:cubicBezTo>
                  <a:cubicBezTo>
                    <a:pt x="137" y="709"/>
                    <a:pt x="150" y="709"/>
                    <a:pt x="187" y="684"/>
                  </a:cubicBezTo>
                  <a:cubicBezTo>
                    <a:pt x="212" y="671"/>
                    <a:pt x="249" y="659"/>
                    <a:pt x="262" y="622"/>
                  </a:cubicBezTo>
                  <a:cubicBezTo>
                    <a:pt x="286" y="597"/>
                    <a:pt x="311" y="584"/>
                    <a:pt x="324" y="547"/>
                  </a:cubicBezTo>
                  <a:cubicBezTo>
                    <a:pt x="336" y="522"/>
                    <a:pt x="336" y="497"/>
                    <a:pt x="349" y="473"/>
                  </a:cubicBezTo>
                  <a:cubicBezTo>
                    <a:pt x="361" y="460"/>
                    <a:pt x="361" y="435"/>
                    <a:pt x="361" y="423"/>
                  </a:cubicBezTo>
                  <a:lnTo>
                    <a:pt x="361" y="410"/>
                  </a:lnTo>
                  <a:lnTo>
                    <a:pt x="349" y="410"/>
                  </a:lnTo>
                  <a:lnTo>
                    <a:pt x="286" y="435"/>
                  </a:lnTo>
                  <a:lnTo>
                    <a:pt x="274" y="460"/>
                  </a:lnTo>
                  <a:lnTo>
                    <a:pt x="262" y="473"/>
                  </a:lnTo>
                  <a:lnTo>
                    <a:pt x="224" y="497"/>
                  </a:lnTo>
                  <a:cubicBezTo>
                    <a:pt x="212" y="510"/>
                    <a:pt x="200" y="510"/>
                    <a:pt x="187" y="535"/>
                  </a:cubicBezTo>
                  <a:cubicBezTo>
                    <a:pt x="187" y="547"/>
                    <a:pt x="162" y="547"/>
                    <a:pt x="150" y="547"/>
                  </a:cubicBezTo>
                  <a:lnTo>
                    <a:pt x="125" y="547"/>
                  </a:lnTo>
                  <a:cubicBezTo>
                    <a:pt x="125" y="547"/>
                    <a:pt x="100" y="547"/>
                    <a:pt x="100" y="535"/>
                  </a:cubicBezTo>
                  <a:lnTo>
                    <a:pt x="100" y="485"/>
                  </a:lnTo>
                  <a:lnTo>
                    <a:pt x="373" y="324"/>
                  </a:lnTo>
                  <a:lnTo>
                    <a:pt x="386" y="311"/>
                  </a:lnTo>
                  <a:lnTo>
                    <a:pt x="386" y="286"/>
                  </a:lnTo>
                  <a:lnTo>
                    <a:pt x="386" y="224"/>
                  </a:lnTo>
                  <a:cubicBezTo>
                    <a:pt x="386" y="187"/>
                    <a:pt x="386" y="137"/>
                    <a:pt x="373" y="112"/>
                  </a:cubicBezTo>
                  <a:cubicBezTo>
                    <a:pt x="349" y="88"/>
                    <a:pt x="336" y="50"/>
                    <a:pt x="324" y="38"/>
                  </a:cubicBezTo>
                  <a:cubicBezTo>
                    <a:pt x="311" y="25"/>
                    <a:pt x="286" y="1"/>
                    <a:pt x="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8"/>
            <p:cNvSpPr/>
            <p:nvPr/>
          </p:nvSpPr>
          <p:spPr>
            <a:xfrm>
              <a:off x="1100650" y="2452900"/>
              <a:ext cx="9350" cy="19600"/>
            </a:xfrm>
            <a:custGeom>
              <a:rect b="b" l="l" r="r" t="t"/>
              <a:pathLst>
                <a:path extrusionOk="0" h="784" w="374">
                  <a:moveTo>
                    <a:pt x="274" y="1"/>
                  </a:moveTo>
                  <a:cubicBezTo>
                    <a:pt x="249" y="1"/>
                    <a:pt x="224" y="13"/>
                    <a:pt x="199" y="26"/>
                  </a:cubicBezTo>
                  <a:cubicBezTo>
                    <a:pt x="187" y="38"/>
                    <a:pt x="150" y="63"/>
                    <a:pt x="137" y="88"/>
                  </a:cubicBezTo>
                  <a:cubicBezTo>
                    <a:pt x="125" y="100"/>
                    <a:pt x="100" y="138"/>
                    <a:pt x="88" y="162"/>
                  </a:cubicBezTo>
                  <a:lnTo>
                    <a:pt x="88" y="138"/>
                  </a:lnTo>
                  <a:lnTo>
                    <a:pt x="88" y="125"/>
                  </a:lnTo>
                  <a:lnTo>
                    <a:pt x="75" y="125"/>
                  </a:lnTo>
                  <a:lnTo>
                    <a:pt x="13" y="150"/>
                  </a:lnTo>
                  <a:cubicBezTo>
                    <a:pt x="1" y="150"/>
                    <a:pt x="1" y="162"/>
                    <a:pt x="1" y="162"/>
                  </a:cubicBezTo>
                  <a:lnTo>
                    <a:pt x="1" y="200"/>
                  </a:lnTo>
                  <a:lnTo>
                    <a:pt x="1" y="771"/>
                  </a:lnTo>
                  <a:lnTo>
                    <a:pt x="1" y="783"/>
                  </a:lnTo>
                  <a:lnTo>
                    <a:pt x="13" y="783"/>
                  </a:lnTo>
                  <a:lnTo>
                    <a:pt x="75" y="759"/>
                  </a:lnTo>
                  <a:cubicBezTo>
                    <a:pt x="75" y="759"/>
                    <a:pt x="88" y="759"/>
                    <a:pt x="88" y="746"/>
                  </a:cubicBezTo>
                  <a:lnTo>
                    <a:pt x="88" y="709"/>
                  </a:lnTo>
                  <a:lnTo>
                    <a:pt x="88" y="398"/>
                  </a:lnTo>
                  <a:cubicBezTo>
                    <a:pt x="88" y="349"/>
                    <a:pt x="100" y="311"/>
                    <a:pt x="125" y="262"/>
                  </a:cubicBezTo>
                  <a:cubicBezTo>
                    <a:pt x="137" y="225"/>
                    <a:pt x="150" y="200"/>
                    <a:pt x="187" y="187"/>
                  </a:cubicBezTo>
                  <a:cubicBezTo>
                    <a:pt x="199" y="175"/>
                    <a:pt x="209" y="169"/>
                    <a:pt x="218" y="169"/>
                  </a:cubicBezTo>
                  <a:cubicBezTo>
                    <a:pt x="227" y="169"/>
                    <a:pt x="237" y="175"/>
                    <a:pt x="249" y="187"/>
                  </a:cubicBezTo>
                  <a:cubicBezTo>
                    <a:pt x="261" y="212"/>
                    <a:pt x="261" y="262"/>
                    <a:pt x="261" y="287"/>
                  </a:cubicBezTo>
                  <a:lnTo>
                    <a:pt x="261" y="597"/>
                  </a:lnTo>
                  <a:lnTo>
                    <a:pt x="261" y="622"/>
                  </a:lnTo>
                  <a:lnTo>
                    <a:pt x="274" y="622"/>
                  </a:lnTo>
                  <a:lnTo>
                    <a:pt x="348" y="585"/>
                  </a:lnTo>
                  <a:lnTo>
                    <a:pt x="373" y="572"/>
                  </a:lnTo>
                  <a:lnTo>
                    <a:pt x="373" y="535"/>
                  </a:lnTo>
                  <a:lnTo>
                    <a:pt x="373" y="212"/>
                  </a:lnTo>
                  <a:cubicBezTo>
                    <a:pt x="373" y="162"/>
                    <a:pt x="348" y="138"/>
                    <a:pt x="348" y="100"/>
                  </a:cubicBezTo>
                  <a:cubicBezTo>
                    <a:pt x="348" y="75"/>
                    <a:pt x="336" y="38"/>
                    <a:pt x="324" y="26"/>
                  </a:cubicBezTo>
                  <a:cubicBezTo>
                    <a:pt x="324" y="13"/>
                    <a:pt x="286" y="1"/>
                    <a:pt x="2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8"/>
            <p:cNvSpPr/>
            <p:nvPr/>
          </p:nvSpPr>
          <p:spPr>
            <a:xfrm>
              <a:off x="1111200" y="2446075"/>
              <a:ext cx="10275" cy="17850"/>
            </a:xfrm>
            <a:custGeom>
              <a:rect b="b" l="l" r="r" t="t"/>
              <a:pathLst>
                <a:path extrusionOk="0" h="714" w="411">
                  <a:moveTo>
                    <a:pt x="299" y="1"/>
                  </a:moveTo>
                  <a:cubicBezTo>
                    <a:pt x="274" y="1"/>
                    <a:pt x="237" y="26"/>
                    <a:pt x="212" y="38"/>
                  </a:cubicBezTo>
                  <a:cubicBezTo>
                    <a:pt x="175" y="50"/>
                    <a:pt x="150" y="63"/>
                    <a:pt x="125" y="100"/>
                  </a:cubicBezTo>
                  <a:cubicBezTo>
                    <a:pt x="100" y="125"/>
                    <a:pt x="88" y="162"/>
                    <a:pt x="63" y="187"/>
                  </a:cubicBezTo>
                  <a:cubicBezTo>
                    <a:pt x="51" y="224"/>
                    <a:pt x="38" y="249"/>
                    <a:pt x="26" y="299"/>
                  </a:cubicBezTo>
                  <a:cubicBezTo>
                    <a:pt x="1" y="348"/>
                    <a:pt x="1" y="373"/>
                    <a:pt x="1" y="423"/>
                  </a:cubicBezTo>
                  <a:lnTo>
                    <a:pt x="1" y="473"/>
                  </a:lnTo>
                  <a:lnTo>
                    <a:pt x="1" y="522"/>
                  </a:lnTo>
                  <a:cubicBezTo>
                    <a:pt x="1" y="547"/>
                    <a:pt x="1" y="584"/>
                    <a:pt x="26" y="609"/>
                  </a:cubicBezTo>
                  <a:cubicBezTo>
                    <a:pt x="38" y="622"/>
                    <a:pt x="51" y="659"/>
                    <a:pt x="63" y="671"/>
                  </a:cubicBezTo>
                  <a:cubicBezTo>
                    <a:pt x="88" y="684"/>
                    <a:pt x="113" y="709"/>
                    <a:pt x="125" y="709"/>
                  </a:cubicBezTo>
                  <a:cubicBezTo>
                    <a:pt x="135" y="712"/>
                    <a:pt x="143" y="714"/>
                    <a:pt x="151" y="714"/>
                  </a:cubicBezTo>
                  <a:cubicBezTo>
                    <a:pt x="171" y="714"/>
                    <a:pt x="185" y="702"/>
                    <a:pt x="212" y="684"/>
                  </a:cubicBezTo>
                  <a:cubicBezTo>
                    <a:pt x="249" y="659"/>
                    <a:pt x="274" y="647"/>
                    <a:pt x="299" y="609"/>
                  </a:cubicBezTo>
                  <a:cubicBezTo>
                    <a:pt x="336" y="584"/>
                    <a:pt x="349" y="547"/>
                    <a:pt x="361" y="522"/>
                  </a:cubicBezTo>
                  <a:cubicBezTo>
                    <a:pt x="373" y="485"/>
                    <a:pt x="373" y="460"/>
                    <a:pt x="398" y="423"/>
                  </a:cubicBezTo>
                  <a:cubicBezTo>
                    <a:pt x="411" y="411"/>
                    <a:pt x="411" y="373"/>
                    <a:pt x="411" y="361"/>
                  </a:cubicBezTo>
                  <a:lnTo>
                    <a:pt x="411" y="348"/>
                  </a:lnTo>
                  <a:lnTo>
                    <a:pt x="398" y="348"/>
                  </a:lnTo>
                  <a:lnTo>
                    <a:pt x="336" y="373"/>
                  </a:lnTo>
                  <a:cubicBezTo>
                    <a:pt x="336" y="373"/>
                    <a:pt x="311" y="373"/>
                    <a:pt x="311" y="398"/>
                  </a:cubicBezTo>
                  <a:lnTo>
                    <a:pt x="299" y="423"/>
                  </a:lnTo>
                  <a:cubicBezTo>
                    <a:pt x="299" y="435"/>
                    <a:pt x="287" y="435"/>
                    <a:pt x="287" y="460"/>
                  </a:cubicBezTo>
                  <a:lnTo>
                    <a:pt x="274" y="485"/>
                  </a:lnTo>
                  <a:cubicBezTo>
                    <a:pt x="274" y="498"/>
                    <a:pt x="274" y="498"/>
                    <a:pt x="249" y="522"/>
                  </a:cubicBezTo>
                  <a:cubicBezTo>
                    <a:pt x="237" y="535"/>
                    <a:pt x="237" y="547"/>
                    <a:pt x="224" y="547"/>
                  </a:cubicBezTo>
                  <a:cubicBezTo>
                    <a:pt x="212" y="560"/>
                    <a:pt x="212" y="560"/>
                    <a:pt x="200" y="560"/>
                  </a:cubicBezTo>
                  <a:lnTo>
                    <a:pt x="162" y="560"/>
                  </a:lnTo>
                  <a:cubicBezTo>
                    <a:pt x="162" y="547"/>
                    <a:pt x="150" y="547"/>
                    <a:pt x="150" y="535"/>
                  </a:cubicBezTo>
                  <a:cubicBezTo>
                    <a:pt x="138" y="522"/>
                    <a:pt x="138" y="485"/>
                    <a:pt x="138" y="473"/>
                  </a:cubicBezTo>
                  <a:lnTo>
                    <a:pt x="138" y="423"/>
                  </a:lnTo>
                  <a:lnTo>
                    <a:pt x="138" y="373"/>
                  </a:lnTo>
                  <a:cubicBezTo>
                    <a:pt x="138" y="348"/>
                    <a:pt x="138" y="336"/>
                    <a:pt x="150" y="311"/>
                  </a:cubicBezTo>
                  <a:cubicBezTo>
                    <a:pt x="150" y="286"/>
                    <a:pt x="150" y="274"/>
                    <a:pt x="162" y="249"/>
                  </a:cubicBezTo>
                  <a:cubicBezTo>
                    <a:pt x="175" y="237"/>
                    <a:pt x="175" y="224"/>
                    <a:pt x="200" y="212"/>
                  </a:cubicBezTo>
                  <a:cubicBezTo>
                    <a:pt x="212" y="187"/>
                    <a:pt x="212" y="175"/>
                    <a:pt x="224" y="175"/>
                  </a:cubicBezTo>
                  <a:cubicBezTo>
                    <a:pt x="237" y="175"/>
                    <a:pt x="237" y="162"/>
                    <a:pt x="249" y="162"/>
                  </a:cubicBezTo>
                  <a:lnTo>
                    <a:pt x="274" y="162"/>
                  </a:lnTo>
                  <a:lnTo>
                    <a:pt x="287" y="175"/>
                  </a:lnTo>
                  <a:lnTo>
                    <a:pt x="299" y="187"/>
                  </a:lnTo>
                  <a:lnTo>
                    <a:pt x="311" y="212"/>
                  </a:lnTo>
                  <a:lnTo>
                    <a:pt x="336" y="212"/>
                  </a:lnTo>
                  <a:lnTo>
                    <a:pt x="398" y="175"/>
                  </a:lnTo>
                  <a:lnTo>
                    <a:pt x="411" y="162"/>
                  </a:lnTo>
                  <a:lnTo>
                    <a:pt x="411" y="125"/>
                  </a:lnTo>
                  <a:cubicBezTo>
                    <a:pt x="411" y="100"/>
                    <a:pt x="398" y="88"/>
                    <a:pt x="398" y="63"/>
                  </a:cubicBezTo>
                  <a:cubicBezTo>
                    <a:pt x="398" y="50"/>
                    <a:pt x="373" y="38"/>
                    <a:pt x="361" y="26"/>
                  </a:cubicBezTo>
                  <a:cubicBezTo>
                    <a:pt x="349" y="26"/>
                    <a:pt x="3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8"/>
            <p:cNvSpPr/>
            <p:nvPr/>
          </p:nvSpPr>
          <p:spPr>
            <a:xfrm>
              <a:off x="1123000" y="2439425"/>
              <a:ext cx="9650" cy="18300"/>
            </a:xfrm>
            <a:custGeom>
              <a:rect b="b" l="l" r="r" t="t"/>
              <a:pathLst>
                <a:path extrusionOk="0" h="732" w="386">
                  <a:moveTo>
                    <a:pt x="249" y="167"/>
                  </a:moveTo>
                  <a:cubicBezTo>
                    <a:pt x="262" y="167"/>
                    <a:pt x="286" y="180"/>
                    <a:pt x="286" y="180"/>
                  </a:cubicBezTo>
                  <a:cubicBezTo>
                    <a:pt x="299" y="192"/>
                    <a:pt x="299" y="192"/>
                    <a:pt x="299" y="205"/>
                  </a:cubicBezTo>
                  <a:lnTo>
                    <a:pt x="299" y="242"/>
                  </a:lnTo>
                  <a:lnTo>
                    <a:pt x="113" y="354"/>
                  </a:lnTo>
                  <a:cubicBezTo>
                    <a:pt x="125" y="329"/>
                    <a:pt x="125" y="316"/>
                    <a:pt x="125" y="304"/>
                  </a:cubicBezTo>
                  <a:cubicBezTo>
                    <a:pt x="125" y="279"/>
                    <a:pt x="137" y="267"/>
                    <a:pt x="137" y="254"/>
                  </a:cubicBezTo>
                  <a:cubicBezTo>
                    <a:pt x="162" y="242"/>
                    <a:pt x="162" y="217"/>
                    <a:pt x="175" y="205"/>
                  </a:cubicBezTo>
                  <a:cubicBezTo>
                    <a:pt x="175" y="192"/>
                    <a:pt x="187" y="192"/>
                    <a:pt x="200" y="180"/>
                  </a:cubicBezTo>
                  <a:cubicBezTo>
                    <a:pt x="224" y="180"/>
                    <a:pt x="237" y="167"/>
                    <a:pt x="249" y="167"/>
                  </a:cubicBezTo>
                  <a:close/>
                  <a:moveTo>
                    <a:pt x="259" y="1"/>
                  </a:moveTo>
                  <a:cubicBezTo>
                    <a:pt x="240" y="1"/>
                    <a:pt x="226" y="10"/>
                    <a:pt x="200" y="18"/>
                  </a:cubicBezTo>
                  <a:cubicBezTo>
                    <a:pt x="175" y="56"/>
                    <a:pt x="137" y="68"/>
                    <a:pt x="125" y="93"/>
                  </a:cubicBezTo>
                  <a:cubicBezTo>
                    <a:pt x="88" y="130"/>
                    <a:pt x="75" y="180"/>
                    <a:pt x="63" y="205"/>
                  </a:cubicBezTo>
                  <a:cubicBezTo>
                    <a:pt x="51" y="242"/>
                    <a:pt x="51" y="279"/>
                    <a:pt x="38" y="329"/>
                  </a:cubicBezTo>
                  <a:cubicBezTo>
                    <a:pt x="13" y="379"/>
                    <a:pt x="13" y="428"/>
                    <a:pt x="13" y="478"/>
                  </a:cubicBezTo>
                  <a:cubicBezTo>
                    <a:pt x="1" y="515"/>
                    <a:pt x="13" y="565"/>
                    <a:pt x="38" y="614"/>
                  </a:cubicBezTo>
                  <a:cubicBezTo>
                    <a:pt x="38" y="639"/>
                    <a:pt x="51" y="664"/>
                    <a:pt x="63" y="689"/>
                  </a:cubicBezTo>
                  <a:cubicBezTo>
                    <a:pt x="75" y="701"/>
                    <a:pt x="100" y="726"/>
                    <a:pt x="125" y="726"/>
                  </a:cubicBezTo>
                  <a:cubicBezTo>
                    <a:pt x="132" y="730"/>
                    <a:pt x="138" y="731"/>
                    <a:pt x="145" y="731"/>
                  </a:cubicBezTo>
                  <a:cubicBezTo>
                    <a:pt x="163" y="731"/>
                    <a:pt x="181" y="720"/>
                    <a:pt x="200" y="701"/>
                  </a:cubicBezTo>
                  <a:cubicBezTo>
                    <a:pt x="237" y="689"/>
                    <a:pt x="262" y="677"/>
                    <a:pt x="286" y="639"/>
                  </a:cubicBezTo>
                  <a:cubicBezTo>
                    <a:pt x="311" y="614"/>
                    <a:pt x="324" y="602"/>
                    <a:pt x="349" y="565"/>
                  </a:cubicBezTo>
                  <a:cubicBezTo>
                    <a:pt x="361" y="540"/>
                    <a:pt x="361" y="515"/>
                    <a:pt x="373" y="490"/>
                  </a:cubicBezTo>
                  <a:cubicBezTo>
                    <a:pt x="386" y="478"/>
                    <a:pt x="386" y="453"/>
                    <a:pt x="386" y="441"/>
                  </a:cubicBezTo>
                  <a:lnTo>
                    <a:pt x="386" y="428"/>
                  </a:lnTo>
                  <a:lnTo>
                    <a:pt x="373" y="428"/>
                  </a:lnTo>
                  <a:lnTo>
                    <a:pt x="311" y="453"/>
                  </a:lnTo>
                  <a:lnTo>
                    <a:pt x="299" y="478"/>
                  </a:lnTo>
                  <a:cubicBezTo>
                    <a:pt x="299" y="478"/>
                    <a:pt x="286" y="478"/>
                    <a:pt x="286" y="490"/>
                  </a:cubicBezTo>
                  <a:lnTo>
                    <a:pt x="249" y="515"/>
                  </a:lnTo>
                  <a:cubicBezTo>
                    <a:pt x="237" y="528"/>
                    <a:pt x="212" y="528"/>
                    <a:pt x="200" y="552"/>
                  </a:cubicBezTo>
                  <a:cubicBezTo>
                    <a:pt x="200" y="565"/>
                    <a:pt x="187" y="565"/>
                    <a:pt x="175" y="565"/>
                  </a:cubicBezTo>
                  <a:cubicBezTo>
                    <a:pt x="150" y="565"/>
                    <a:pt x="125" y="552"/>
                    <a:pt x="125" y="528"/>
                  </a:cubicBezTo>
                  <a:cubicBezTo>
                    <a:pt x="113" y="515"/>
                    <a:pt x="113" y="503"/>
                    <a:pt x="113" y="490"/>
                  </a:cubicBezTo>
                  <a:lnTo>
                    <a:pt x="373" y="329"/>
                  </a:lnTo>
                  <a:lnTo>
                    <a:pt x="386" y="316"/>
                  </a:lnTo>
                  <a:lnTo>
                    <a:pt x="386" y="279"/>
                  </a:lnTo>
                  <a:lnTo>
                    <a:pt x="386" y="217"/>
                  </a:lnTo>
                  <a:cubicBezTo>
                    <a:pt x="386" y="192"/>
                    <a:pt x="386" y="143"/>
                    <a:pt x="373" y="118"/>
                  </a:cubicBezTo>
                  <a:cubicBezTo>
                    <a:pt x="373" y="80"/>
                    <a:pt x="361" y="56"/>
                    <a:pt x="349" y="31"/>
                  </a:cubicBezTo>
                  <a:cubicBezTo>
                    <a:pt x="324" y="18"/>
                    <a:pt x="311" y="6"/>
                    <a:pt x="286" y="6"/>
                  </a:cubicBezTo>
                  <a:cubicBezTo>
                    <a:pt x="276" y="2"/>
                    <a:pt x="267" y="1"/>
                    <a:pt x="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8"/>
            <p:cNvSpPr/>
            <p:nvPr/>
          </p:nvSpPr>
          <p:spPr>
            <a:xfrm>
              <a:off x="1133875" y="2433350"/>
              <a:ext cx="9350" cy="17725"/>
            </a:xfrm>
            <a:custGeom>
              <a:rect b="b" l="l" r="r" t="t"/>
              <a:pathLst>
                <a:path extrusionOk="0" h="709" w="374">
                  <a:moveTo>
                    <a:pt x="261" y="1"/>
                  </a:moveTo>
                  <a:cubicBezTo>
                    <a:pt x="249" y="13"/>
                    <a:pt x="224" y="13"/>
                    <a:pt x="199" y="25"/>
                  </a:cubicBezTo>
                  <a:lnTo>
                    <a:pt x="137" y="100"/>
                  </a:lnTo>
                  <a:cubicBezTo>
                    <a:pt x="125" y="125"/>
                    <a:pt x="112" y="137"/>
                    <a:pt x="100" y="174"/>
                  </a:cubicBezTo>
                  <a:cubicBezTo>
                    <a:pt x="75" y="187"/>
                    <a:pt x="75" y="224"/>
                    <a:pt x="63" y="249"/>
                  </a:cubicBezTo>
                  <a:cubicBezTo>
                    <a:pt x="50" y="274"/>
                    <a:pt x="50" y="299"/>
                    <a:pt x="50" y="323"/>
                  </a:cubicBezTo>
                  <a:lnTo>
                    <a:pt x="50" y="386"/>
                  </a:lnTo>
                  <a:cubicBezTo>
                    <a:pt x="50" y="410"/>
                    <a:pt x="50" y="423"/>
                    <a:pt x="63" y="435"/>
                  </a:cubicBezTo>
                  <a:cubicBezTo>
                    <a:pt x="63" y="435"/>
                    <a:pt x="75" y="448"/>
                    <a:pt x="100" y="448"/>
                  </a:cubicBezTo>
                  <a:lnTo>
                    <a:pt x="162" y="448"/>
                  </a:lnTo>
                  <a:lnTo>
                    <a:pt x="224" y="435"/>
                  </a:lnTo>
                  <a:lnTo>
                    <a:pt x="249" y="423"/>
                  </a:lnTo>
                  <a:lnTo>
                    <a:pt x="261" y="423"/>
                  </a:lnTo>
                  <a:cubicBezTo>
                    <a:pt x="286" y="435"/>
                    <a:pt x="286" y="435"/>
                    <a:pt x="286" y="448"/>
                  </a:cubicBezTo>
                  <a:cubicBezTo>
                    <a:pt x="286" y="472"/>
                    <a:pt x="286" y="472"/>
                    <a:pt x="237" y="485"/>
                  </a:cubicBezTo>
                  <a:cubicBezTo>
                    <a:pt x="237" y="497"/>
                    <a:pt x="224" y="510"/>
                    <a:pt x="224" y="510"/>
                  </a:cubicBezTo>
                  <a:lnTo>
                    <a:pt x="199" y="522"/>
                  </a:lnTo>
                  <a:lnTo>
                    <a:pt x="174" y="547"/>
                  </a:lnTo>
                  <a:cubicBezTo>
                    <a:pt x="162" y="559"/>
                    <a:pt x="137" y="559"/>
                    <a:pt x="125" y="559"/>
                  </a:cubicBezTo>
                  <a:lnTo>
                    <a:pt x="112" y="547"/>
                  </a:lnTo>
                  <a:lnTo>
                    <a:pt x="100" y="522"/>
                  </a:lnTo>
                  <a:lnTo>
                    <a:pt x="75" y="522"/>
                  </a:lnTo>
                  <a:lnTo>
                    <a:pt x="13" y="559"/>
                  </a:lnTo>
                  <a:lnTo>
                    <a:pt x="1" y="572"/>
                  </a:lnTo>
                  <a:lnTo>
                    <a:pt x="1" y="609"/>
                  </a:lnTo>
                  <a:cubicBezTo>
                    <a:pt x="1" y="634"/>
                    <a:pt x="1" y="646"/>
                    <a:pt x="13" y="671"/>
                  </a:cubicBezTo>
                  <a:cubicBezTo>
                    <a:pt x="13" y="684"/>
                    <a:pt x="38" y="684"/>
                    <a:pt x="50" y="696"/>
                  </a:cubicBezTo>
                  <a:cubicBezTo>
                    <a:pt x="75" y="708"/>
                    <a:pt x="100" y="708"/>
                    <a:pt x="112" y="708"/>
                  </a:cubicBezTo>
                  <a:cubicBezTo>
                    <a:pt x="137" y="708"/>
                    <a:pt x="174" y="696"/>
                    <a:pt x="187" y="684"/>
                  </a:cubicBezTo>
                  <a:cubicBezTo>
                    <a:pt x="224" y="671"/>
                    <a:pt x="249" y="646"/>
                    <a:pt x="261" y="622"/>
                  </a:cubicBezTo>
                  <a:cubicBezTo>
                    <a:pt x="299" y="584"/>
                    <a:pt x="311" y="572"/>
                    <a:pt x="323" y="547"/>
                  </a:cubicBezTo>
                  <a:cubicBezTo>
                    <a:pt x="348" y="522"/>
                    <a:pt x="348" y="497"/>
                    <a:pt x="361" y="460"/>
                  </a:cubicBezTo>
                  <a:cubicBezTo>
                    <a:pt x="373" y="435"/>
                    <a:pt x="373" y="423"/>
                    <a:pt x="373" y="386"/>
                  </a:cubicBezTo>
                  <a:cubicBezTo>
                    <a:pt x="373" y="336"/>
                    <a:pt x="361" y="311"/>
                    <a:pt x="348" y="274"/>
                  </a:cubicBezTo>
                  <a:cubicBezTo>
                    <a:pt x="334" y="259"/>
                    <a:pt x="319" y="253"/>
                    <a:pt x="300" y="253"/>
                  </a:cubicBezTo>
                  <a:cubicBezTo>
                    <a:pt x="286" y="253"/>
                    <a:pt x="269" y="256"/>
                    <a:pt x="249" y="261"/>
                  </a:cubicBezTo>
                  <a:lnTo>
                    <a:pt x="187" y="274"/>
                  </a:lnTo>
                  <a:lnTo>
                    <a:pt x="162" y="274"/>
                  </a:lnTo>
                  <a:cubicBezTo>
                    <a:pt x="162" y="261"/>
                    <a:pt x="137" y="261"/>
                    <a:pt x="137" y="261"/>
                  </a:cubicBezTo>
                  <a:lnTo>
                    <a:pt x="137" y="249"/>
                  </a:lnTo>
                  <a:cubicBezTo>
                    <a:pt x="137" y="237"/>
                    <a:pt x="137" y="212"/>
                    <a:pt x="162" y="199"/>
                  </a:cubicBezTo>
                  <a:cubicBezTo>
                    <a:pt x="174" y="187"/>
                    <a:pt x="187" y="187"/>
                    <a:pt x="199" y="174"/>
                  </a:cubicBezTo>
                  <a:cubicBezTo>
                    <a:pt x="199" y="150"/>
                    <a:pt x="224" y="150"/>
                    <a:pt x="237" y="150"/>
                  </a:cubicBezTo>
                  <a:lnTo>
                    <a:pt x="286" y="150"/>
                  </a:lnTo>
                  <a:lnTo>
                    <a:pt x="348" y="125"/>
                  </a:lnTo>
                  <a:lnTo>
                    <a:pt x="361" y="112"/>
                  </a:lnTo>
                  <a:lnTo>
                    <a:pt x="361" y="75"/>
                  </a:lnTo>
                  <a:cubicBezTo>
                    <a:pt x="361" y="63"/>
                    <a:pt x="361" y="50"/>
                    <a:pt x="348" y="25"/>
                  </a:cubicBezTo>
                  <a:cubicBezTo>
                    <a:pt x="348" y="13"/>
                    <a:pt x="323"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8"/>
            <p:cNvSpPr/>
            <p:nvPr/>
          </p:nvSpPr>
          <p:spPr>
            <a:xfrm>
              <a:off x="883925" y="2575875"/>
              <a:ext cx="8100" cy="18025"/>
            </a:xfrm>
            <a:custGeom>
              <a:rect b="b" l="l" r="r" t="t"/>
              <a:pathLst>
                <a:path extrusionOk="0" h="721" w="324">
                  <a:moveTo>
                    <a:pt x="299" y="0"/>
                  </a:moveTo>
                  <a:lnTo>
                    <a:pt x="13" y="447"/>
                  </a:lnTo>
                  <a:cubicBezTo>
                    <a:pt x="13" y="460"/>
                    <a:pt x="1" y="460"/>
                    <a:pt x="1" y="484"/>
                  </a:cubicBezTo>
                  <a:lnTo>
                    <a:pt x="1" y="509"/>
                  </a:lnTo>
                  <a:lnTo>
                    <a:pt x="1" y="559"/>
                  </a:lnTo>
                  <a:lnTo>
                    <a:pt x="1" y="584"/>
                  </a:lnTo>
                  <a:cubicBezTo>
                    <a:pt x="1" y="596"/>
                    <a:pt x="13" y="596"/>
                    <a:pt x="13" y="596"/>
                  </a:cubicBezTo>
                  <a:lnTo>
                    <a:pt x="299" y="720"/>
                  </a:lnTo>
                  <a:lnTo>
                    <a:pt x="311" y="720"/>
                  </a:lnTo>
                  <a:cubicBezTo>
                    <a:pt x="324" y="720"/>
                    <a:pt x="324" y="708"/>
                    <a:pt x="324" y="708"/>
                  </a:cubicBezTo>
                  <a:lnTo>
                    <a:pt x="324" y="696"/>
                  </a:lnTo>
                  <a:lnTo>
                    <a:pt x="324" y="584"/>
                  </a:lnTo>
                  <a:cubicBezTo>
                    <a:pt x="324" y="571"/>
                    <a:pt x="311" y="559"/>
                    <a:pt x="311" y="559"/>
                  </a:cubicBezTo>
                  <a:lnTo>
                    <a:pt x="299" y="547"/>
                  </a:lnTo>
                  <a:lnTo>
                    <a:pt x="113" y="460"/>
                  </a:lnTo>
                  <a:lnTo>
                    <a:pt x="286" y="186"/>
                  </a:lnTo>
                  <a:cubicBezTo>
                    <a:pt x="286" y="174"/>
                    <a:pt x="299" y="174"/>
                    <a:pt x="299" y="149"/>
                  </a:cubicBezTo>
                  <a:cubicBezTo>
                    <a:pt x="311" y="149"/>
                    <a:pt x="311" y="137"/>
                    <a:pt x="311" y="124"/>
                  </a:cubicBezTo>
                  <a:lnTo>
                    <a:pt x="311" y="12"/>
                  </a:lnTo>
                  <a:lnTo>
                    <a:pt x="3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
            <p:cNvSpPr/>
            <p:nvPr/>
          </p:nvSpPr>
          <p:spPr>
            <a:xfrm>
              <a:off x="894500" y="2567800"/>
              <a:ext cx="12125" cy="25475"/>
            </a:xfrm>
            <a:custGeom>
              <a:rect b="b" l="l" r="r" t="t"/>
              <a:pathLst>
                <a:path extrusionOk="0" h="1019" w="485">
                  <a:moveTo>
                    <a:pt x="296" y="176"/>
                  </a:moveTo>
                  <a:cubicBezTo>
                    <a:pt x="302" y="176"/>
                    <a:pt x="307" y="179"/>
                    <a:pt x="311" y="186"/>
                  </a:cubicBezTo>
                  <a:cubicBezTo>
                    <a:pt x="323" y="199"/>
                    <a:pt x="323" y="211"/>
                    <a:pt x="323" y="249"/>
                  </a:cubicBezTo>
                  <a:cubicBezTo>
                    <a:pt x="323" y="273"/>
                    <a:pt x="323" y="286"/>
                    <a:pt x="311" y="323"/>
                  </a:cubicBezTo>
                  <a:cubicBezTo>
                    <a:pt x="298" y="348"/>
                    <a:pt x="273" y="360"/>
                    <a:pt x="248" y="385"/>
                  </a:cubicBezTo>
                  <a:lnTo>
                    <a:pt x="112" y="460"/>
                  </a:lnTo>
                  <a:lnTo>
                    <a:pt x="112" y="273"/>
                  </a:lnTo>
                  <a:lnTo>
                    <a:pt x="248" y="199"/>
                  </a:lnTo>
                  <a:cubicBezTo>
                    <a:pt x="266" y="190"/>
                    <a:pt x="283" y="176"/>
                    <a:pt x="296" y="176"/>
                  </a:cubicBezTo>
                  <a:close/>
                  <a:moveTo>
                    <a:pt x="284" y="512"/>
                  </a:moveTo>
                  <a:cubicBezTo>
                    <a:pt x="295" y="512"/>
                    <a:pt x="304" y="516"/>
                    <a:pt x="311" y="522"/>
                  </a:cubicBezTo>
                  <a:cubicBezTo>
                    <a:pt x="323" y="534"/>
                    <a:pt x="323" y="571"/>
                    <a:pt x="323" y="584"/>
                  </a:cubicBezTo>
                  <a:cubicBezTo>
                    <a:pt x="323" y="621"/>
                    <a:pt x="323" y="646"/>
                    <a:pt x="311" y="683"/>
                  </a:cubicBezTo>
                  <a:cubicBezTo>
                    <a:pt x="298" y="708"/>
                    <a:pt x="273" y="720"/>
                    <a:pt x="248" y="745"/>
                  </a:cubicBezTo>
                  <a:lnTo>
                    <a:pt x="112" y="832"/>
                  </a:lnTo>
                  <a:lnTo>
                    <a:pt x="112" y="621"/>
                  </a:lnTo>
                  <a:lnTo>
                    <a:pt x="248" y="522"/>
                  </a:lnTo>
                  <a:cubicBezTo>
                    <a:pt x="261" y="516"/>
                    <a:pt x="273" y="512"/>
                    <a:pt x="284" y="512"/>
                  </a:cubicBezTo>
                  <a:close/>
                  <a:moveTo>
                    <a:pt x="335" y="0"/>
                  </a:moveTo>
                  <a:cubicBezTo>
                    <a:pt x="311" y="0"/>
                    <a:pt x="273" y="13"/>
                    <a:pt x="248" y="25"/>
                  </a:cubicBezTo>
                  <a:lnTo>
                    <a:pt x="12" y="162"/>
                  </a:lnTo>
                  <a:lnTo>
                    <a:pt x="0" y="186"/>
                  </a:lnTo>
                  <a:lnTo>
                    <a:pt x="0" y="211"/>
                  </a:lnTo>
                  <a:lnTo>
                    <a:pt x="0" y="1006"/>
                  </a:lnTo>
                  <a:lnTo>
                    <a:pt x="0" y="1019"/>
                  </a:lnTo>
                  <a:lnTo>
                    <a:pt x="12" y="1019"/>
                  </a:lnTo>
                  <a:lnTo>
                    <a:pt x="298" y="882"/>
                  </a:lnTo>
                  <a:cubicBezTo>
                    <a:pt x="323" y="870"/>
                    <a:pt x="360" y="845"/>
                    <a:pt x="373" y="820"/>
                  </a:cubicBezTo>
                  <a:lnTo>
                    <a:pt x="422" y="720"/>
                  </a:lnTo>
                  <a:cubicBezTo>
                    <a:pt x="435" y="696"/>
                    <a:pt x="447" y="646"/>
                    <a:pt x="447" y="621"/>
                  </a:cubicBezTo>
                  <a:cubicBezTo>
                    <a:pt x="460" y="584"/>
                    <a:pt x="460" y="559"/>
                    <a:pt x="460" y="522"/>
                  </a:cubicBezTo>
                  <a:cubicBezTo>
                    <a:pt x="484" y="497"/>
                    <a:pt x="460" y="447"/>
                    <a:pt x="447" y="410"/>
                  </a:cubicBezTo>
                  <a:lnTo>
                    <a:pt x="397" y="373"/>
                  </a:lnTo>
                  <a:lnTo>
                    <a:pt x="422" y="335"/>
                  </a:lnTo>
                  <a:cubicBezTo>
                    <a:pt x="422" y="323"/>
                    <a:pt x="435" y="311"/>
                    <a:pt x="435" y="286"/>
                  </a:cubicBezTo>
                  <a:cubicBezTo>
                    <a:pt x="435" y="273"/>
                    <a:pt x="447" y="249"/>
                    <a:pt x="447" y="224"/>
                  </a:cubicBezTo>
                  <a:lnTo>
                    <a:pt x="447" y="162"/>
                  </a:lnTo>
                  <a:cubicBezTo>
                    <a:pt x="447" y="137"/>
                    <a:pt x="435" y="124"/>
                    <a:pt x="435" y="87"/>
                  </a:cubicBezTo>
                  <a:cubicBezTo>
                    <a:pt x="435" y="62"/>
                    <a:pt x="422" y="37"/>
                    <a:pt x="397" y="25"/>
                  </a:cubicBezTo>
                  <a:cubicBezTo>
                    <a:pt x="385" y="13"/>
                    <a:pt x="348" y="0"/>
                    <a:pt x="3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p:nvPr/>
          </p:nvSpPr>
          <p:spPr>
            <a:xfrm>
              <a:off x="907525" y="2566250"/>
              <a:ext cx="9350" cy="18950"/>
            </a:xfrm>
            <a:custGeom>
              <a:rect b="b" l="l" r="r" t="t"/>
              <a:pathLst>
                <a:path extrusionOk="0" h="758" w="374">
                  <a:moveTo>
                    <a:pt x="237" y="348"/>
                  </a:moveTo>
                  <a:lnTo>
                    <a:pt x="237" y="360"/>
                  </a:lnTo>
                  <a:lnTo>
                    <a:pt x="237" y="422"/>
                  </a:lnTo>
                  <a:cubicBezTo>
                    <a:pt x="237" y="460"/>
                    <a:pt x="237" y="472"/>
                    <a:pt x="224" y="484"/>
                  </a:cubicBezTo>
                  <a:cubicBezTo>
                    <a:pt x="224" y="509"/>
                    <a:pt x="212" y="522"/>
                    <a:pt x="187" y="534"/>
                  </a:cubicBezTo>
                  <a:lnTo>
                    <a:pt x="150" y="584"/>
                  </a:lnTo>
                  <a:cubicBezTo>
                    <a:pt x="139" y="589"/>
                    <a:pt x="131" y="592"/>
                    <a:pt x="123" y="592"/>
                  </a:cubicBezTo>
                  <a:cubicBezTo>
                    <a:pt x="112" y="592"/>
                    <a:pt x="102" y="586"/>
                    <a:pt x="88" y="571"/>
                  </a:cubicBezTo>
                  <a:cubicBezTo>
                    <a:pt x="63" y="571"/>
                    <a:pt x="63" y="559"/>
                    <a:pt x="63" y="534"/>
                  </a:cubicBezTo>
                  <a:cubicBezTo>
                    <a:pt x="63" y="522"/>
                    <a:pt x="63" y="509"/>
                    <a:pt x="88" y="484"/>
                  </a:cubicBezTo>
                  <a:lnTo>
                    <a:pt x="125" y="447"/>
                  </a:lnTo>
                  <a:lnTo>
                    <a:pt x="237" y="348"/>
                  </a:lnTo>
                  <a:close/>
                  <a:moveTo>
                    <a:pt x="274" y="0"/>
                  </a:moveTo>
                  <a:cubicBezTo>
                    <a:pt x="237" y="12"/>
                    <a:pt x="212" y="12"/>
                    <a:pt x="187" y="25"/>
                  </a:cubicBezTo>
                  <a:cubicBezTo>
                    <a:pt x="162" y="37"/>
                    <a:pt x="125" y="62"/>
                    <a:pt x="112" y="87"/>
                  </a:cubicBezTo>
                  <a:cubicBezTo>
                    <a:pt x="100" y="112"/>
                    <a:pt x="75" y="137"/>
                    <a:pt x="63" y="162"/>
                  </a:cubicBezTo>
                  <a:cubicBezTo>
                    <a:pt x="50" y="199"/>
                    <a:pt x="38" y="211"/>
                    <a:pt x="38" y="248"/>
                  </a:cubicBezTo>
                  <a:cubicBezTo>
                    <a:pt x="38" y="260"/>
                    <a:pt x="26" y="284"/>
                    <a:pt x="26" y="308"/>
                  </a:cubicBezTo>
                  <a:lnTo>
                    <a:pt x="26" y="308"/>
                  </a:lnTo>
                  <a:cubicBezTo>
                    <a:pt x="25" y="305"/>
                    <a:pt x="25" y="302"/>
                    <a:pt x="25" y="298"/>
                  </a:cubicBezTo>
                  <a:cubicBezTo>
                    <a:pt x="11" y="313"/>
                    <a:pt x="5" y="319"/>
                    <a:pt x="7" y="319"/>
                  </a:cubicBezTo>
                  <a:cubicBezTo>
                    <a:pt x="9" y="319"/>
                    <a:pt x="15" y="316"/>
                    <a:pt x="25" y="311"/>
                  </a:cubicBezTo>
                  <a:cubicBezTo>
                    <a:pt x="25" y="310"/>
                    <a:pt x="25" y="309"/>
                    <a:pt x="26" y="308"/>
                  </a:cubicBezTo>
                  <a:lnTo>
                    <a:pt x="26" y="308"/>
                  </a:lnTo>
                  <a:cubicBezTo>
                    <a:pt x="26" y="323"/>
                    <a:pt x="27" y="323"/>
                    <a:pt x="38" y="323"/>
                  </a:cubicBezTo>
                  <a:lnTo>
                    <a:pt x="50" y="323"/>
                  </a:lnTo>
                  <a:lnTo>
                    <a:pt x="125" y="273"/>
                  </a:lnTo>
                  <a:cubicBezTo>
                    <a:pt x="137" y="273"/>
                    <a:pt x="137" y="261"/>
                    <a:pt x="137" y="261"/>
                  </a:cubicBezTo>
                  <a:cubicBezTo>
                    <a:pt x="137" y="261"/>
                    <a:pt x="162" y="261"/>
                    <a:pt x="162" y="236"/>
                  </a:cubicBezTo>
                  <a:cubicBezTo>
                    <a:pt x="162" y="224"/>
                    <a:pt x="162" y="224"/>
                    <a:pt x="175" y="211"/>
                  </a:cubicBezTo>
                  <a:cubicBezTo>
                    <a:pt x="187" y="199"/>
                    <a:pt x="187" y="174"/>
                    <a:pt x="199" y="174"/>
                  </a:cubicBezTo>
                  <a:cubicBezTo>
                    <a:pt x="224" y="162"/>
                    <a:pt x="237" y="162"/>
                    <a:pt x="249" y="162"/>
                  </a:cubicBezTo>
                  <a:cubicBezTo>
                    <a:pt x="261" y="174"/>
                    <a:pt x="261" y="199"/>
                    <a:pt x="261" y="224"/>
                  </a:cubicBezTo>
                  <a:lnTo>
                    <a:pt x="137" y="335"/>
                  </a:lnTo>
                  <a:cubicBezTo>
                    <a:pt x="100" y="373"/>
                    <a:pt x="63" y="410"/>
                    <a:pt x="38" y="460"/>
                  </a:cubicBezTo>
                  <a:cubicBezTo>
                    <a:pt x="13" y="509"/>
                    <a:pt x="1" y="571"/>
                    <a:pt x="1" y="621"/>
                  </a:cubicBezTo>
                  <a:cubicBezTo>
                    <a:pt x="1" y="646"/>
                    <a:pt x="1" y="683"/>
                    <a:pt x="13" y="696"/>
                  </a:cubicBezTo>
                  <a:cubicBezTo>
                    <a:pt x="38" y="708"/>
                    <a:pt x="38" y="720"/>
                    <a:pt x="50" y="745"/>
                  </a:cubicBezTo>
                  <a:cubicBezTo>
                    <a:pt x="63" y="758"/>
                    <a:pt x="75" y="758"/>
                    <a:pt x="100" y="758"/>
                  </a:cubicBezTo>
                  <a:cubicBezTo>
                    <a:pt x="112" y="758"/>
                    <a:pt x="137" y="758"/>
                    <a:pt x="162" y="745"/>
                  </a:cubicBezTo>
                  <a:cubicBezTo>
                    <a:pt x="187" y="720"/>
                    <a:pt x="224" y="708"/>
                    <a:pt x="237" y="683"/>
                  </a:cubicBezTo>
                  <a:lnTo>
                    <a:pt x="286" y="584"/>
                  </a:lnTo>
                  <a:lnTo>
                    <a:pt x="286" y="596"/>
                  </a:lnTo>
                  <a:lnTo>
                    <a:pt x="286" y="609"/>
                  </a:lnTo>
                  <a:lnTo>
                    <a:pt x="299" y="609"/>
                  </a:lnTo>
                  <a:lnTo>
                    <a:pt x="361" y="584"/>
                  </a:lnTo>
                  <a:lnTo>
                    <a:pt x="373" y="571"/>
                  </a:lnTo>
                  <a:lnTo>
                    <a:pt x="373" y="534"/>
                  </a:lnTo>
                  <a:lnTo>
                    <a:pt x="373" y="174"/>
                  </a:lnTo>
                  <a:cubicBezTo>
                    <a:pt x="373" y="137"/>
                    <a:pt x="373" y="99"/>
                    <a:pt x="361" y="75"/>
                  </a:cubicBezTo>
                  <a:cubicBezTo>
                    <a:pt x="361" y="37"/>
                    <a:pt x="348" y="25"/>
                    <a:pt x="336" y="12"/>
                  </a:cubicBezTo>
                  <a:cubicBezTo>
                    <a:pt x="311" y="0"/>
                    <a:pt x="286" y="0"/>
                    <a:pt x="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8"/>
            <p:cNvSpPr/>
            <p:nvPr/>
          </p:nvSpPr>
          <p:spPr>
            <a:xfrm>
              <a:off x="918075" y="2560350"/>
              <a:ext cx="9975" cy="17400"/>
            </a:xfrm>
            <a:custGeom>
              <a:rect b="b" l="l" r="r" t="t"/>
              <a:pathLst>
                <a:path extrusionOk="0" h="696" w="399">
                  <a:moveTo>
                    <a:pt x="299" y="0"/>
                  </a:moveTo>
                  <a:cubicBezTo>
                    <a:pt x="262" y="0"/>
                    <a:pt x="237" y="13"/>
                    <a:pt x="200" y="25"/>
                  </a:cubicBezTo>
                  <a:cubicBezTo>
                    <a:pt x="175" y="50"/>
                    <a:pt x="138" y="62"/>
                    <a:pt x="125" y="87"/>
                  </a:cubicBezTo>
                  <a:cubicBezTo>
                    <a:pt x="88" y="124"/>
                    <a:pt x="75" y="149"/>
                    <a:pt x="63" y="186"/>
                  </a:cubicBezTo>
                  <a:cubicBezTo>
                    <a:pt x="51" y="211"/>
                    <a:pt x="26" y="261"/>
                    <a:pt x="13" y="298"/>
                  </a:cubicBezTo>
                  <a:cubicBezTo>
                    <a:pt x="1" y="335"/>
                    <a:pt x="1" y="373"/>
                    <a:pt x="1" y="422"/>
                  </a:cubicBezTo>
                  <a:lnTo>
                    <a:pt x="1" y="460"/>
                  </a:lnTo>
                  <a:lnTo>
                    <a:pt x="1" y="509"/>
                  </a:lnTo>
                  <a:cubicBezTo>
                    <a:pt x="1" y="547"/>
                    <a:pt x="1" y="571"/>
                    <a:pt x="13" y="609"/>
                  </a:cubicBezTo>
                  <a:cubicBezTo>
                    <a:pt x="26" y="621"/>
                    <a:pt x="51" y="646"/>
                    <a:pt x="63" y="671"/>
                  </a:cubicBezTo>
                  <a:cubicBezTo>
                    <a:pt x="75" y="683"/>
                    <a:pt x="113" y="696"/>
                    <a:pt x="125" y="696"/>
                  </a:cubicBezTo>
                  <a:cubicBezTo>
                    <a:pt x="150" y="696"/>
                    <a:pt x="175" y="696"/>
                    <a:pt x="200" y="683"/>
                  </a:cubicBezTo>
                  <a:cubicBezTo>
                    <a:pt x="249" y="671"/>
                    <a:pt x="262" y="633"/>
                    <a:pt x="299" y="609"/>
                  </a:cubicBezTo>
                  <a:cubicBezTo>
                    <a:pt x="324" y="571"/>
                    <a:pt x="336" y="547"/>
                    <a:pt x="361" y="509"/>
                  </a:cubicBezTo>
                  <a:cubicBezTo>
                    <a:pt x="373" y="484"/>
                    <a:pt x="373" y="447"/>
                    <a:pt x="386" y="422"/>
                  </a:cubicBezTo>
                  <a:cubicBezTo>
                    <a:pt x="398" y="398"/>
                    <a:pt x="398" y="385"/>
                    <a:pt x="398" y="360"/>
                  </a:cubicBezTo>
                  <a:lnTo>
                    <a:pt x="398" y="335"/>
                  </a:lnTo>
                  <a:lnTo>
                    <a:pt x="386" y="335"/>
                  </a:lnTo>
                  <a:lnTo>
                    <a:pt x="324" y="373"/>
                  </a:lnTo>
                  <a:cubicBezTo>
                    <a:pt x="324" y="373"/>
                    <a:pt x="311" y="373"/>
                    <a:pt x="311" y="385"/>
                  </a:cubicBezTo>
                  <a:lnTo>
                    <a:pt x="299" y="422"/>
                  </a:lnTo>
                  <a:cubicBezTo>
                    <a:pt x="299" y="435"/>
                    <a:pt x="274" y="435"/>
                    <a:pt x="274" y="447"/>
                  </a:cubicBezTo>
                  <a:cubicBezTo>
                    <a:pt x="274" y="460"/>
                    <a:pt x="262" y="460"/>
                    <a:pt x="262" y="484"/>
                  </a:cubicBezTo>
                  <a:cubicBezTo>
                    <a:pt x="262" y="497"/>
                    <a:pt x="262" y="509"/>
                    <a:pt x="249" y="509"/>
                  </a:cubicBezTo>
                  <a:cubicBezTo>
                    <a:pt x="237" y="522"/>
                    <a:pt x="237" y="547"/>
                    <a:pt x="212" y="547"/>
                  </a:cubicBezTo>
                  <a:cubicBezTo>
                    <a:pt x="200" y="559"/>
                    <a:pt x="200" y="559"/>
                    <a:pt x="187" y="559"/>
                  </a:cubicBezTo>
                  <a:cubicBezTo>
                    <a:pt x="175" y="559"/>
                    <a:pt x="175" y="547"/>
                    <a:pt x="162" y="547"/>
                  </a:cubicBezTo>
                  <a:cubicBezTo>
                    <a:pt x="162" y="522"/>
                    <a:pt x="138" y="522"/>
                    <a:pt x="138" y="509"/>
                  </a:cubicBezTo>
                  <a:cubicBezTo>
                    <a:pt x="125" y="497"/>
                    <a:pt x="125" y="460"/>
                    <a:pt x="125" y="447"/>
                  </a:cubicBezTo>
                  <a:lnTo>
                    <a:pt x="125" y="398"/>
                  </a:lnTo>
                  <a:lnTo>
                    <a:pt x="125" y="360"/>
                  </a:lnTo>
                  <a:cubicBezTo>
                    <a:pt x="125" y="323"/>
                    <a:pt x="125" y="311"/>
                    <a:pt x="138" y="311"/>
                  </a:cubicBezTo>
                  <a:cubicBezTo>
                    <a:pt x="138" y="273"/>
                    <a:pt x="138" y="261"/>
                    <a:pt x="162" y="248"/>
                  </a:cubicBezTo>
                  <a:cubicBezTo>
                    <a:pt x="175" y="236"/>
                    <a:pt x="175" y="211"/>
                    <a:pt x="187" y="199"/>
                  </a:cubicBezTo>
                  <a:cubicBezTo>
                    <a:pt x="200" y="186"/>
                    <a:pt x="200" y="174"/>
                    <a:pt x="212" y="174"/>
                  </a:cubicBezTo>
                  <a:cubicBezTo>
                    <a:pt x="237" y="149"/>
                    <a:pt x="237" y="149"/>
                    <a:pt x="249" y="149"/>
                  </a:cubicBezTo>
                  <a:lnTo>
                    <a:pt x="262" y="149"/>
                  </a:lnTo>
                  <a:lnTo>
                    <a:pt x="274" y="174"/>
                  </a:lnTo>
                  <a:cubicBezTo>
                    <a:pt x="299" y="174"/>
                    <a:pt x="299" y="186"/>
                    <a:pt x="299" y="186"/>
                  </a:cubicBezTo>
                  <a:lnTo>
                    <a:pt x="311" y="199"/>
                  </a:lnTo>
                  <a:lnTo>
                    <a:pt x="324" y="199"/>
                  </a:lnTo>
                  <a:lnTo>
                    <a:pt x="386" y="174"/>
                  </a:lnTo>
                  <a:lnTo>
                    <a:pt x="398" y="149"/>
                  </a:lnTo>
                  <a:lnTo>
                    <a:pt x="398" y="124"/>
                  </a:lnTo>
                  <a:cubicBezTo>
                    <a:pt x="398" y="87"/>
                    <a:pt x="386" y="75"/>
                    <a:pt x="386" y="62"/>
                  </a:cubicBezTo>
                  <a:cubicBezTo>
                    <a:pt x="386" y="50"/>
                    <a:pt x="373" y="25"/>
                    <a:pt x="361" y="13"/>
                  </a:cubicBezTo>
                  <a:cubicBezTo>
                    <a:pt x="336" y="13"/>
                    <a:pt x="311"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8"/>
            <p:cNvSpPr/>
            <p:nvPr/>
          </p:nvSpPr>
          <p:spPr>
            <a:xfrm>
              <a:off x="930825" y="2549775"/>
              <a:ext cx="8700" cy="23000"/>
            </a:xfrm>
            <a:custGeom>
              <a:rect b="b" l="l" r="r" t="t"/>
              <a:pathLst>
                <a:path extrusionOk="0" h="920" w="348">
                  <a:moveTo>
                    <a:pt x="87" y="1"/>
                  </a:moveTo>
                  <a:lnTo>
                    <a:pt x="25" y="51"/>
                  </a:lnTo>
                  <a:cubicBezTo>
                    <a:pt x="0" y="51"/>
                    <a:pt x="0" y="63"/>
                    <a:pt x="0" y="63"/>
                  </a:cubicBezTo>
                  <a:lnTo>
                    <a:pt x="0" y="100"/>
                  </a:lnTo>
                  <a:lnTo>
                    <a:pt x="0" y="907"/>
                  </a:lnTo>
                  <a:lnTo>
                    <a:pt x="0" y="920"/>
                  </a:lnTo>
                  <a:lnTo>
                    <a:pt x="25" y="920"/>
                  </a:lnTo>
                  <a:lnTo>
                    <a:pt x="87" y="883"/>
                  </a:lnTo>
                  <a:lnTo>
                    <a:pt x="99" y="870"/>
                  </a:lnTo>
                  <a:lnTo>
                    <a:pt x="99" y="845"/>
                  </a:lnTo>
                  <a:lnTo>
                    <a:pt x="99" y="622"/>
                  </a:lnTo>
                  <a:lnTo>
                    <a:pt x="224" y="771"/>
                  </a:lnTo>
                  <a:lnTo>
                    <a:pt x="249" y="771"/>
                  </a:lnTo>
                  <a:lnTo>
                    <a:pt x="335" y="734"/>
                  </a:lnTo>
                  <a:lnTo>
                    <a:pt x="348" y="709"/>
                  </a:lnTo>
                  <a:lnTo>
                    <a:pt x="348" y="684"/>
                  </a:lnTo>
                  <a:lnTo>
                    <a:pt x="348" y="671"/>
                  </a:lnTo>
                  <a:lnTo>
                    <a:pt x="348" y="647"/>
                  </a:lnTo>
                  <a:lnTo>
                    <a:pt x="149" y="460"/>
                  </a:lnTo>
                  <a:lnTo>
                    <a:pt x="335" y="125"/>
                  </a:lnTo>
                  <a:cubicBezTo>
                    <a:pt x="348" y="125"/>
                    <a:pt x="348" y="113"/>
                    <a:pt x="348" y="113"/>
                  </a:cubicBezTo>
                  <a:lnTo>
                    <a:pt x="348" y="100"/>
                  </a:lnTo>
                  <a:lnTo>
                    <a:pt x="348" y="75"/>
                  </a:lnTo>
                  <a:lnTo>
                    <a:pt x="335" y="75"/>
                  </a:lnTo>
                  <a:lnTo>
                    <a:pt x="249" y="125"/>
                  </a:lnTo>
                  <a:lnTo>
                    <a:pt x="236" y="137"/>
                  </a:lnTo>
                  <a:lnTo>
                    <a:pt x="236" y="162"/>
                  </a:lnTo>
                  <a:lnTo>
                    <a:pt x="99" y="411"/>
                  </a:lnTo>
                  <a:lnTo>
                    <a:pt x="99" y="13"/>
                  </a:lnTo>
                  <a:lnTo>
                    <a:pt x="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8"/>
            <p:cNvSpPr/>
            <p:nvPr/>
          </p:nvSpPr>
          <p:spPr>
            <a:xfrm>
              <a:off x="1254350" y="2347850"/>
              <a:ext cx="27975" cy="16900"/>
            </a:xfrm>
            <a:custGeom>
              <a:rect b="b" l="l" r="r" t="t"/>
              <a:pathLst>
                <a:path extrusionOk="0" h="676" w="1119">
                  <a:moveTo>
                    <a:pt x="1053" y="0"/>
                  </a:moveTo>
                  <a:cubicBezTo>
                    <a:pt x="1046" y="0"/>
                    <a:pt x="1038" y="2"/>
                    <a:pt x="1031" y="5"/>
                  </a:cubicBezTo>
                  <a:lnTo>
                    <a:pt x="25" y="601"/>
                  </a:lnTo>
                  <a:cubicBezTo>
                    <a:pt x="13" y="614"/>
                    <a:pt x="0" y="639"/>
                    <a:pt x="13" y="663"/>
                  </a:cubicBezTo>
                  <a:cubicBezTo>
                    <a:pt x="13" y="663"/>
                    <a:pt x="25" y="676"/>
                    <a:pt x="38" y="676"/>
                  </a:cubicBezTo>
                  <a:lnTo>
                    <a:pt x="75" y="676"/>
                  </a:lnTo>
                  <a:lnTo>
                    <a:pt x="1081" y="80"/>
                  </a:lnTo>
                  <a:cubicBezTo>
                    <a:pt x="1093" y="67"/>
                    <a:pt x="1118" y="30"/>
                    <a:pt x="1093" y="18"/>
                  </a:cubicBezTo>
                  <a:cubicBezTo>
                    <a:pt x="1084" y="9"/>
                    <a:pt x="1069"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8"/>
            <p:cNvSpPr/>
            <p:nvPr/>
          </p:nvSpPr>
          <p:spPr>
            <a:xfrm>
              <a:off x="1254350" y="2359500"/>
              <a:ext cx="27975" cy="16750"/>
            </a:xfrm>
            <a:custGeom>
              <a:rect b="b" l="l" r="r" t="t"/>
              <a:pathLst>
                <a:path extrusionOk="0" h="670" w="1119">
                  <a:moveTo>
                    <a:pt x="1054" y="0"/>
                  </a:moveTo>
                  <a:cubicBezTo>
                    <a:pt x="1047" y="0"/>
                    <a:pt x="1039" y="3"/>
                    <a:pt x="1031" y="11"/>
                  </a:cubicBezTo>
                  <a:lnTo>
                    <a:pt x="25" y="595"/>
                  </a:lnTo>
                  <a:cubicBezTo>
                    <a:pt x="13" y="595"/>
                    <a:pt x="0" y="632"/>
                    <a:pt x="13" y="645"/>
                  </a:cubicBezTo>
                  <a:cubicBezTo>
                    <a:pt x="13" y="657"/>
                    <a:pt x="25" y="657"/>
                    <a:pt x="38" y="657"/>
                  </a:cubicBezTo>
                  <a:lnTo>
                    <a:pt x="75" y="669"/>
                  </a:lnTo>
                  <a:lnTo>
                    <a:pt x="1081" y="86"/>
                  </a:lnTo>
                  <a:cubicBezTo>
                    <a:pt x="1093" y="73"/>
                    <a:pt x="1118" y="36"/>
                    <a:pt x="1093" y="24"/>
                  </a:cubicBezTo>
                  <a:cubicBezTo>
                    <a:pt x="1085" y="15"/>
                    <a:pt x="1070"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8"/>
            <p:cNvSpPr/>
            <p:nvPr/>
          </p:nvSpPr>
          <p:spPr>
            <a:xfrm>
              <a:off x="1254350" y="2370375"/>
              <a:ext cx="27975" cy="16750"/>
            </a:xfrm>
            <a:custGeom>
              <a:rect b="b" l="l" r="r" t="t"/>
              <a:pathLst>
                <a:path extrusionOk="0" h="670" w="1119">
                  <a:moveTo>
                    <a:pt x="1054" y="0"/>
                  </a:moveTo>
                  <a:cubicBezTo>
                    <a:pt x="1047" y="0"/>
                    <a:pt x="1039" y="3"/>
                    <a:pt x="1031" y="11"/>
                  </a:cubicBezTo>
                  <a:lnTo>
                    <a:pt x="25" y="595"/>
                  </a:lnTo>
                  <a:cubicBezTo>
                    <a:pt x="13" y="607"/>
                    <a:pt x="0" y="644"/>
                    <a:pt x="13" y="657"/>
                  </a:cubicBezTo>
                  <a:cubicBezTo>
                    <a:pt x="13" y="669"/>
                    <a:pt x="25" y="669"/>
                    <a:pt x="38" y="669"/>
                  </a:cubicBezTo>
                  <a:cubicBezTo>
                    <a:pt x="38" y="669"/>
                    <a:pt x="62" y="657"/>
                    <a:pt x="75" y="657"/>
                  </a:cubicBezTo>
                  <a:lnTo>
                    <a:pt x="1081" y="85"/>
                  </a:lnTo>
                  <a:cubicBezTo>
                    <a:pt x="1093" y="60"/>
                    <a:pt x="1118" y="36"/>
                    <a:pt x="1093" y="23"/>
                  </a:cubicBezTo>
                  <a:cubicBezTo>
                    <a:pt x="1085" y="15"/>
                    <a:pt x="1070"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8"/>
            <p:cNvSpPr/>
            <p:nvPr/>
          </p:nvSpPr>
          <p:spPr>
            <a:xfrm>
              <a:off x="1251850" y="2359575"/>
              <a:ext cx="6250" cy="8850"/>
            </a:xfrm>
            <a:custGeom>
              <a:rect b="b" l="l" r="r" t="t"/>
              <a:pathLst>
                <a:path extrusionOk="0" h="354" w="250">
                  <a:moveTo>
                    <a:pt x="181" y="1"/>
                  </a:moveTo>
                  <a:cubicBezTo>
                    <a:pt x="165" y="1"/>
                    <a:pt x="146" y="7"/>
                    <a:pt x="125" y="21"/>
                  </a:cubicBezTo>
                  <a:cubicBezTo>
                    <a:pt x="51" y="70"/>
                    <a:pt x="1" y="145"/>
                    <a:pt x="1" y="257"/>
                  </a:cubicBezTo>
                  <a:cubicBezTo>
                    <a:pt x="1" y="317"/>
                    <a:pt x="25" y="353"/>
                    <a:pt x="64" y="353"/>
                  </a:cubicBezTo>
                  <a:cubicBezTo>
                    <a:pt x="82" y="353"/>
                    <a:pt x="102" y="346"/>
                    <a:pt x="125" y="331"/>
                  </a:cubicBezTo>
                  <a:cubicBezTo>
                    <a:pt x="200" y="269"/>
                    <a:pt x="249" y="182"/>
                    <a:pt x="249" y="95"/>
                  </a:cubicBezTo>
                  <a:cubicBezTo>
                    <a:pt x="249" y="41"/>
                    <a:pt x="224" y="1"/>
                    <a:pt x="1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8"/>
            <p:cNvSpPr/>
            <p:nvPr/>
          </p:nvSpPr>
          <p:spPr>
            <a:xfrm>
              <a:off x="1271725" y="2359575"/>
              <a:ext cx="6250" cy="8400"/>
            </a:xfrm>
            <a:custGeom>
              <a:rect b="b" l="l" r="r" t="t"/>
              <a:pathLst>
                <a:path extrusionOk="0" h="336" w="250">
                  <a:moveTo>
                    <a:pt x="181" y="1"/>
                  </a:moveTo>
                  <a:cubicBezTo>
                    <a:pt x="165" y="1"/>
                    <a:pt x="146" y="7"/>
                    <a:pt x="125" y="21"/>
                  </a:cubicBezTo>
                  <a:cubicBezTo>
                    <a:pt x="51" y="70"/>
                    <a:pt x="1" y="145"/>
                    <a:pt x="1" y="232"/>
                  </a:cubicBezTo>
                  <a:cubicBezTo>
                    <a:pt x="1" y="302"/>
                    <a:pt x="26" y="335"/>
                    <a:pt x="67" y="335"/>
                  </a:cubicBezTo>
                  <a:cubicBezTo>
                    <a:pt x="84" y="335"/>
                    <a:pt x="103" y="329"/>
                    <a:pt x="125" y="319"/>
                  </a:cubicBezTo>
                  <a:cubicBezTo>
                    <a:pt x="200" y="269"/>
                    <a:pt x="249" y="182"/>
                    <a:pt x="249" y="95"/>
                  </a:cubicBezTo>
                  <a:cubicBezTo>
                    <a:pt x="249" y="41"/>
                    <a:pt x="223" y="1"/>
                    <a:pt x="1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a:off x="1263050" y="2375400"/>
              <a:ext cx="6225" cy="8475"/>
            </a:xfrm>
            <a:custGeom>
              <a:rect b="b" l="l" r="r" t="t"/>
              <a:pathLst>
                <a:path extrusionOk="0" h="339" w="249">
                  <a:moveTo>
                    <a:pt x="180" y="1"/>
                  </a:moveTo>
                  <a:cubicBezTo>
                    <a:pt x="164" y="1"/>
                    <a:pt x="145" y="7"/>
                    <a:pt x="124" y="21"/>
                  </a:cubicBezTo>
                  <a:cubicBezTo>
                    <a:pt x="50" y="83"/>
                    <a:pt x="0" y="158"/>
                    <a:pt x="0" y="244"/>
                  </a:cubicBezTo>
                  <a:cubicBezTo>
                    <a:pt x="0" y="298"/>
                    <a:pt x="26" y="339"/>
                    <a:pt x="68" y="339"/>
                  </a:cubicBezTo>
                  <a:cubicBezTo>
                    <a:pt x="85" y="339"/>
                    <a:pt x="103" y="333"/>
                    <a:pt x="124" y="319"/>
                  </a:cubicBezTo>
                  <a:cubicBezTo>
                    <a:pt x="199" y="269"/>
                    <a:pt x="248" y="195"/>
                    <a:pt x="248" y="95"/>
                  </a:cubicBezTo>
                  <a:cubicBezTo>
                    <a:pt x="248" y="42"/>
                    <a:pt x="223" y="1"/>
                    <a:pt x="1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8"/>
            <p:cNvSpPr/>
            <p:nvPr/>
          </p:nvSpPr>
          <p:spPr>
            <a:xfrm>
              <a:off x="933300" y="2481175"/>
              <a:ext cx="9350" cy="20075"/>
            </a:xfrm>
            <a:custGeom>
              <a:rect b="b" l="l" r="r" t="t"/>
              <a:pathLst>
                <a:path extrusionOk="0" h="803" w="374">
                  <a:moveTo>
                    <a:pt x="212" y="199"/>
                  </a:moveTo>
                  <a:lnTo>
                    <a:pt x="212" y="522"/>
                  </a:lnTo>
                  <a:lnTo>
                    <a:pt x="75" y="596"/>
                  </a:lnTo>
                  <a:lnTo>
                    <a:pt x="75" y="596"/>
                  </a:lnTo>
                  <a:lnTo>
                    <a:pt x="212" y="199"/>
                  </a:lnTo>
                  <a:close/>
                  <a:moveTo>
                    <a:pt x="286" y="0"/>
                  </a:moveTo>
                  <a:lnTo>
                    <a:pt x="261" y="13"/>
                  </a:lnTo>
                  <a:lnTo>
                    <a:pt x="249" y="25"/>
                  </a:lnTo>
                  <a:cubicBezTo>
                    <a:pt x="236" y="25"/>
                    <a:pt x="236" y="25"/>
                    <a:pt x="236" y="50"/>
                  </a:cubicBezTo>
                  <a:lnTo>
                    <a:pt x="13" y="634"/>
                  </a:lnTo>
                  <a:lnTo>
                    <a:pt x="0" y="671"/>
                  </a:lnTo>
                  <a:lnTo>
                    <a:pt x="0" y="696"/>
                  </a:lnTo>
                  <a:lnTo>
                    <a:pt x="0" y="745"/>
                  </a:lnTo>
                  <a:cubicBezTo>
                    <a:pt x="0" y="758"/>
                    <a:pt x="0" y="758"/>
                    <a:pt x="13" y="758"/>
                  </a:cubicBezTo>
                  <a:lnTo>
                    <a:pt x="212" y="634"/>
                  </a:lnTo>
                  <a:lnTo>
                    <a:pt x="212" y="758"/>
                  </a:lnTo>
                  <a:lnTo>
                    <a:pt x="212" y="795"/>
                  </a:lnTo>
                  <a:cubicBezTo>
                    <a:pt x="212" y="800"/>
                    <a:pt x="212" y="802"/>
                    <a:pt x="214" y="802"/>
                  </a:cubicBezTo>
                  <a:cubicBezTo>
                    <a:pt x="218" y="802"/>
                    <a:pt x="230" y="794"/>
                    <a:pt x="261" y="770"/>
                  </a:cubicBezTo>
                  <a:lnTo>
                    <a:pt x="286" y="758"/>
                  </a:lnTo>
                  <a:cubicBezTo>
                    <a:pt x="286" y="758"/>
                    <a:pt x="311" y="758"/>
                    <a:pt x="311" y="745"/>
                  </a:cubicBezTo>
                  <a:lnTo>
                    <a:pt x="311" y="708"/>
                  </a:lnTo>
                  <a:lnTo>
                    <a:pt x="311" y="584"/>
                  </a:lnTo>
                  <a:lnTo>
                    <a:pt x="348" y="559"/>
                  </a:lnTo>
                  <a:cubicBezTo>
                    <a:pt x="348" y="559"/>
                    <a:pt x="373" y="559"/>
                    <a:pt x="373" y="547"/>
                  </a:cubicBezTo>
                  <a:lnTo>
                    <a:pt x="373" y="509"/>
                  </a:lnTo>
                  <a:lnTo>
                    <a:pt x="373" y="484"/>
                  </a:lnTo>
                  <a:lnTo>
                    <a:pt x="373" y="447"/>
                  </a:lnTo>
                  <a:lnTo>
                    <a:pt x="348" y="447"/>
                  </a:lnTo>
                  <a:lnTo>
                    <a:pt x="311" y="484"/>
                  </a:lnTo>
                  <a:lnTo>
                    <a:pt x="311" y="25"/>
                  </a:lnTo>
                  <a:lnTo>
                    <a:pt x="3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8"/>
            <p:cNvSpPr/>
            <p:nvPr/>
          </p:nvSpPr>
          <p:spPr>
            <a:xfrm>
              <a:off x="942625" y="2475275"/>
              <a:ext cx="9950" cy="21525"/>
            </a:xfrm>
            <a:custGeom>
              <a:rect b="b" l="l" r="r" t="t"/>
              <a:pathLst>
                <a:path extrusionOk="0" h="861" w="398">
                  <a:moveTo>
                    <a:pt x="323" y="0"/>
                  </a:moveTo>
                  <a:cubicBezTo>
                    <a:pt x="298" y="0"/>
                    <a:pt x="273" y="13"/>
                    <a:pt x="248" y="37"/>
                  </a:cubicBezTo>
                  <a:cubicBezTo>
                    <a:pt x="174" y="75"/>
                    <a:pt x="112" y="162"/>
                    <a:pt x="75" y="236"/>
                  </a:cubicBezTo>
                  <a:cubicBezTo>
                    <a:pt x="25" y="323"/>
                    <a:pt x="12" y="447"/>
                    <a:pt x="12" y="559"/>
                  </a:cubicBezTo>
                  <a:cubicBezTo>
                    <a:pt x="0" y="658"/>
                    <a:pt x="25" y="745"/>
                    <a:pt x="75" y="820"/>
                  </a:cubicBezTo>
                  <a:cubicBezTo>
                    <a:pt x="104" y="849"/>
                    <a:pt x="133" y="861"/>
                    <a:pt x="167" y="861"/>
                  </a:cubicBezTo>
                  <a:cubicBezTo>
                    <a:pt x="191" y="861"/>
                    <a:pt x="218" y="855"/>
                    <a:pt x="248" y="845"/>
                  </a:cubicBezTo>
                  <a:cubicBezTo>
                    <a:pt x="311" y="807"/>
                    <a:pt x="373" y="745"/>
                    <a:pt x="397" y="683"/>
                  </a:cubicBezTo>
                  <a:lnTo>
                    <a:pt x="397" y="671"/>
                  </a:lnTo>
                  <a:lnTo>
                    <a:pt x="397" y="634"/>
                  </a:lnTo>
                  <a:lnTo>
                    <a:pt x="397" y="348"/>
                  </a:lnTo>
                  <a:lnTo>
                    <a:pt x="397" y="311"/>
                  </a:lnTo>
                  <a:lnTo>
                    <a:pt x="385" y="311"/>
                  </a:lnTo>
                  <a:lnTo>
                    <a:pt x="248" y="385"/>
                  </a:lnTo>
                  <a:cubicBezTo>
                    <a:pt x="248" y="385"/>
                    <a:pt x="236" y="385"/>
                    <a:pt x="236" y="410"/>
                  </a:cubicBezTo>
                  <a:lnTo>
                    <a:pt x="236" y="435"/>
                  </a:lnTo>
                  <a:lnTo>
                    <a:pt x="236" y="472"/>
                  </a:lnTo>
                  <a:lnTo>
                    <a:pt x="236" y="497"/>
                  </a:lnTo>
                  <a:lnTo>
                    <a:pt x="248" y="497"/>
                  </a:lnTo>
                  <a:lnTo>
                    <a:pt x="323" y="447"/>
                  </a:lnTo>
                  <a:lnTo>
                    <a:pt x="323" y="671"/>
                  </a:lnTo>
                  <a:cubicBezTo>
                    <a:pt x="323" y="683"/>
                    <a:pt x="311" y="696"/>
                    <a:pt x="298" y="720"/>
                  </a:cubicBezTo>
                  <a:cubicBezTo>
                    <a:pt x="273" y="733"/>
                    <a:pt x="261" y="733"/>
                    <a:pt x="248" y="745"/>
                  </a:cubicBezTo>
                  <a:cubicBezTo>
                    <a:pt x="228" y="750"/>
                    <a:pt x="212" y="753"/>
                    <a:pt x="197" y="753"/>
                  </a:cubicBezTo>
                  <a:cubicBezTo>
                    <a:pt x="176" y="753"/>
                    <a:pt x="159" y="747"/>
                    <a:pt x="137" y="733"/>
                  </a:cubicBezTo>
                  <a:cubicBezTo>
                    <a:pt x="87" y="671"/>
                    <a:pt x="87" y="596"/>
                    <a:pt x="87" y="522"/>
                  </a:cubicBezTo>
                  <a:cubicBezTo>
                    <a:pt x="87" y="435"/>
                    <a:pt x="112" y="360"/>
                    <a:pt x="137" y="286"/>
                  </a:cubicBezTo>
                  <a:cubicBezTo>
                    <a:pt x="149" y="211"/>
                    <a:pt x="199" y="174"/>
                    <a:pt x="248" y="137"/>
                  </a:cubicBezTo>
                  <a:cubicBezTo>
                    <a:pt x="266" y="128"/>
                    <a:pt x="296" y="119"/>
                    <a:pt x="325" y="119"/>
                  </a:cubicBezTo>
                  <a:cubicBezTo>
                    <a:pt x="337" y="119"/>
                    <a:pt x="349" y="121"/>
                    <a:pt x="360" y="124"/>
                  </a:cubicBezTo>
                  <a:lnTo>
                    <a:pt x="373" y="124"/>
                  </a:lnTo>
                  <a:lnTo>
                    <a:pt x="373" y="112"/>
                  </a:lnTo>
                  <a:lnTo>
                    <a:pt x="385" y="50"/>
                  </a:lnTo>
                  <a:lnTo>
                    <a:pt x="385" y="37"/>
                  </a:lnTo>
                  <a:lnTo>
                    <a:pt x="385" y="13"/>
                  </a:lnTo>
                  <a:cubicBezTo>
                    <a:pt x="373" y="0"/>
                    <a:pt x="335" y="0"/>
                    <a:pt x="3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980800" y="2466875"/>
              <a:ext cx="6550" cy="9500"/>
            </a:xfrm>
            <a:custGeom>
              <a:rect b="b" l="l" r="r" t="t"/>
              <a:pathLst>
                <a:path extrusionOk="0" h="380" w="262">
                  <a:moveTo>
                    <a:pt x="179" y="1"/>
                  </a:moveTo>
                  <a:cubicBezTo>
                    <a:pt x="165" y="1"/>
                    <a:pt x="151" y="5"/>
                    <a:pt x="137" y="13"/>
                  </a:cubicBezTo>
                  <a:cubicBezTo>
                    <a:pt x="50" y="75"/>
                    <a:pt x="1" y="162"/>
                    <a:pt x="1" y="262"/>
                  </a:cubicBezTo>
                  <a:cubicBezTo>
                    <a:pt x="1" y="333"/>
                    <a:pt x="51" y="380"/>
                    <a:pt x="104" y="380"/>
                  </a:cubicBezTo>
                  <a:cubicBezTo>
                    <a:pt x="115" y="380"/>
                    <a:pt x="126" y="378"/>
                    <a:pt x="137" y="373"/>
                  </a:cubicBezTo>
                  <a:cubicBezTo>
                    <a:pt x="212" y="311"/>
                    <a:pt x="261" y="212"/>
                    <a:pt x="261" y="125"/>
                  </a:cubicBezTo>
                  <a:cubicBezTo>
                    <a:pt x="261" y="48"/>
                    <a:pt x="224" y="1"/>
                    <a:pt x="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976775" y="2458450"/>
              <a:ext cx="13375" cy="13500"/>
            </a:xfrm>
            <a:custGeom>
              <a:rect b="b" l="l" r="r" t="t"/>
              <a:pathLst>
                <a:path extrusionOk="0" h="540" w="535">
                  <a:moveTo>
                    <a:pt x="350" y="1"/>
                  </a:moveTo>
                  <a:cubicBezTo>
                    <a:pt x="341" y="1"/>
                    <a:pt x="332" y="1"/>
                    <a:pt x="323" y="3"/>
                  </a:cubicBezTo>
                  <a:cubicBezTo>
                    <a:pt x="323" y="40"/>
                    <a:pt x="311" y="40"/>
                    <a:pt x="298" y="52"/>
                  </a:cubicBezTo>
                  <a:cubicBezTo>
                    <a:pt x="149" y="152"/>
                    <a:pt x="62" y="301"/>
                    <a:pt x="13" y="462"/>
                  </a:cubicBezTo>
                  <a:cubicBezTo>
                    <a:pt x="0" y="487"/>
                    <a:pt x="13" y="537"/>
                    <a:pt x="25" y="537"/>
                  </a:cubicBezTo>
                  <a:cubicBezTo>
                    <a:pt x="27" y="539"/>
                    <a:pt x="30" y="540"/>
                    <a:pt x="34" y="540"/>
                  </a:cubicBezTo>
                  <a:cubicBezTo>
                    <a:pt x="53" y="540"/>
                    <a:pt x="87" y="516"/>
                    <a:pt x="87" y="474"/>
                  </a:cubicBezTo>
                  <a:cubicBezTo>
                    <a:pt x="124" y="363"/>
                    <a:pt x="187" y="251"/>
                    <a:pt x="273" y="176"/>
                  </a:cubicBezTo>
                  <a:cubicBezTo>
                    <a:pt x="297" y="157"/>
                    <a:pt x="323" y="149"/>
                    <a:pt x="347" y="149"/>
                  </a:cubicBezTo>
                  <a:cubicBezTo>
                    <a:pt x="387" y="149"/>
                    <a:pt x="424" y="171"/>
                    <a:pt x="447" y="201"/>
                  </a:cubicBezTo>
                  <a:cubicBezTo>
                    <a:pt x="460" y="226"/>
                    <a:pt x="460" y="238"/>
                    <a:pt x="460" y="238"/>
                  </a:cubicBezTo>
                  <a:cubicBezTo>
                    <a:pt x="464" y="248"/>
                    <a:pt x="473" y="252"/>
                    <a:pt x="482" y="252"/>
                  </a:cubicBezTo>
                  <a:cubicBezTo>
                    <a:pt x="497" y="252"/>
                    <a:pt x="514" y="241"/>
                    <a:pt x="522" y="226"/>
                  </a:cubicBezTo>
                  <a:cubicBezTo>
                    <a:pt x="534" y="189"/>
                    <a:pt x="534" y="164"/>
                    <a:pt x="534" y="127"/>
                  </a:cubicBezTo>
                  <a:cubicBezTo>
                    <a:pt x="512" y="49"/>
                    <a:pt x="430" y="1"/>
                    <a:pt x="3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973350" y="2451700"/>
              <a:ext cx="21150" cy="18375"/>
            </a:xfrm>
            <a:custGeom>
              <a:rect b="b" l="l" r="r" t="t"/>
              <a:pathLst>
                <a:path extrusionOk="0" h="735" w="846">
                  <a:moveTo>
                    <a:pt x="584" y="0"/>
                  </a:moveTo>
                  <a:cubicBezTo>
                    <a:pt x="546" y="0"/>
                    <a:pt x="508" y="8"/>
                    <a:pt x="473" y="24"/>
                  </a:cubicBezTo>
                  <a:cubicBezTo>
                    <a:pt x="460" y="24"/>
                    <a:pt x="448" y="24"/>
                    <a:pt x="435" y="49"/>
                  </a:cubicBezTo>
                  <a:cubicBezTo>
                    <a:pt x="224" y="186"/>
                    <a:pt x="75" y="397"/>
                    <a:pt x="13" y="633"/>
                  </a:cubicBezTo>
                  <a:cubicBezTo>
                    <a:pt x="1" y="670"/>
                    <a:pt x="1" y="707"/>
                    <a:pt x="25" y="732"/>
                  </a:cubicBezTo>
                  <a:cubicBezTo>
                    <a:pt x="27" y="734"/>
                    <a:pt x="29" y="734"/>
                    <a:pt x="32" y="734"/>
                  </a:cubicBezTo>
                  <a:cubicBezTo>
                    <a:pt x="47" y="734"/>
                    <a:pt x="77" y="702"/>
                    <a:pt x="88" y="670"/>
                  </a:cubicBezTo>
                  <a:cubicBezTo>
                    <a:pt x="150" y="459"/>
                    <a:pt x="261" y="297"/>
                    <a:pt x="435" y="186"/>
                  </a:cubicBezTo>
                  <a:cubicBezTo>
                    <a:pt x="474" y="156"/>
                    <a:pt x="521" y="142"/>
                    <a:pt x="568" y="142"/>
                  </a:cubicBezTo>
                  <a:cubicBezTo>
                    <a:pt x="639" y="142"/>
                    <a:pt x="708" y="175"/>
                    <a:pt x="746" y="235"/>
                  </a:cubicBezTo>
                  <a:cubicBezTo>
                    <a:pt x="758" y="248"/>
                    <a:pt x="758" y="260"/>
                    <a:pt x="771" y="273"/>
                  </a:cubicBezTo>
                  <a:cubicBezTo>
                    <a:pt x="776" y="288"/>
                    <a:pt x="785" y="295"/>
                    <a:pt x="796" y="295"/>
                  </a:cubicBezTo>
                  <a:cubicBezTo>
                    <a:pt x="810" y="295"/>
                    <a:pt x="825" y="282"/>
                    <a:pt x="833" y="260"/>
                  </a:cubicBezTo>
                  <a:cubicBezTo>
                    <a:pt x="845" y="235"/>
                    <a:pt x="845" y="198"/>
                    <a:pt x="845" y="173"/>
                  </a:cubicBezTo>
                  <a:cubicBezTo>
                    <a:pt x="799" y="63"/>
                    <a:pt x="692" y="0"/>
                    <a:pt x="5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1060600" y="2408825"/>
              <a:ext cx="6850" cy="21750"/>
            </a:xfrm>
            <a:custGeom>
              <a:rect b="b" l="l" r="r" t="t"/>
              <a:pathLst>
                <a:path extrusionOk="0" h="870" w="274">
                  <a:moveTo>
                    <a:pt x="261" y="0"/>
                  </a:moveTo>
                  <a:lnTo>
                    <a:pt x="199" y="38"/>
                  </a:lnTo>
                  <a:lnTo>
                    <a:pt x="187" y="50"/>
                  </a:lnTo>
                  <a:lnTo>
                    <a:pt x="174" y="62"/>
                  </a:lnTo>
                  <a:lnTo>
                    <a:pt x="1" y="361"/>
                  </a:lnTo>
                  <a:lnTo>
                    <a:pt x="1" y="398"/>
                  </a:lnTo>
                  <a:lnTo>
                    <a:pt x="1" y="410"/>
                  </a:lnTo>
                  <a:lnTo>
                    <a:pt x="50" y="485"/>
                  </a:lnTo>
                  <a:lnTo>
                    <a:pt x="63" y="485"/>
                  </a:lnTo>
                  <a:lnTo>
                    <a:pt x="75" y="472"/>
                  </a:lnTo>
                  <a:lnTo>
                    <a:pt x="187" y="274"/>
                  </a:lnTo>
                  <a:lnTo>
                    <a:pt x="187" y="857"/>
                  </a:lnTo>
                  <a:lnTo>
                    <a:pt x="187" y="870"/>
                  </a:lnTo>
                  <a:lnTo>
                    <a:pt x="199" y="870"/>
                  </a:lnTo>
                  <a:lnTo>
                    <a:pt x="261" y="845"/>
                  </a:lnTo>
                  <a:lnTo>
                    <a:pt x="274" y="832"/>
                  </a:lnTo>
                  <a:lnTo>
                    <a:pt x="274" y="795"/>
                  </a:lnTo>
                  <a:lnTo>
                    <a:pt x="274" y="25"/>
                  </a:lnTo>
                  <a:lnTo>
                    <a:pt x="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p:cNvSpPr/>
            <p:nvPr/>
          </p:nvSpPr>
          <p:spPr>
            <a:xfrm>
              <a:off x="1070225" y="2403550"/>
              <a:ext cx="7475" cy="21750"/>
            </a:xfrm>
            <a:custGeom>
              <a:rect b="b" l="l" r="r" t="t"/>
              <a:pathLst>
                <a:path extrusionOk="0" h="870" w="299">
                  <a:moveTo>
                    <a:pt x="286" y="0"/>
                  </a:moveTo>
                  <a:lnTo>
                    <a:pt x="224" y="25"/>
                  </a:lnTo>
                  <a:lnTo>
                    <a:pt x="199" y="50"/>
                  </a:lnTo>
                  <a:lnTo>
                    <a:pt x="187" y="62"/>
                  </a:lnTo>
                  <a:lnTo>
                    <a:pt x="13" y="360"/>
                  </a:lnTo>
                  <a:cubicBezTo>
                    <a:pt x="1" y="373"/>
                    <a:pt x="1" y="373"/>
                    <a:pt x="1" y="385"/>
                  </a:cubicBezTo>
                  <a:lnTo>
                    <a:pt x="1" y="398"/>
                  </a:lnTo>
                  <a:lnTo>
                    <a:pt x="63" y="485"/>
                  </a:lnTo>
                  <a:lnTo>
                    <a:pt x="75" y="485"/>
                  </a:lnTo>
                  <a:lnTo>
                    <a:pt x="100" y="460"/>
                  </a:lnTo>
                  <a:lnTo>
                    <a:pt x="199" y="261"/>
                  </a:lnTo>
                  <a:lnTo>
                    <a:pt x="199" y="857"/>
                  </a:lnTo>
                  <a:lnTo>
                    <a:pt x="199" y="870"/>
                  </a:lnTo>
                  <a:lnTo>
                    <a:pt x="224" y="870"/>
                  </a:lnTo>
                  <a:lnTo>
                    <a:pt x="286" y="832"/>
                  </a:lnTo>
                  <a:lnTo>
                    <a:pt x="299" y="820"/>
                  </a:lnTo>
                  <a:lnTo>
                    <a:pt x="299" y="795"/>
                  </a:lnTo>
                  <a:lnTo>
                    <a:pt x="299" y="13"/>
                  </a:lnTo>
                  <a:lnTo>
                    <a:pt x="2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p:cNvSpPr/>
            <p:nvPr/>
          </p:nvSpPr>
          <p:spPr>
            <a:xfrm>
              <a:off x="1080775" y="2405400"/>
              <a:ext cx="2825" cy="15875"/>
            </a:xfrm>
            <a:custGeom>
              <a:rect b="b" l="l" r="r" t="t"/>
              <a:pathLst>
                <a:path extrusionOk="0" h="635" w="113">
                  <a:moveTo>
                    <a:pt x="88" y="1"/>
                  </a:moveTo>
                  <a:lnTo>
                    <a:pt x="13" y="50"/>
                  </a:lnTo>
                  <a:lnTo>
                    <a:pt x="1" y="63"/>
                  </a:lnTo>
                  <a:lnTo>
                    <a:pt x="1" y="100"/>
                  </a:lnTo>
                  <a:lnTo>
                    <a:pt x="1" y="224"/>
                  </a:lnTo>
                  <a:lnTo>
                    <a:pt x="1" y="237"/>
                  </a:lnTo>
                  <a:lnTo>
                    <a:pt x="13" y="237"/>
                  </a:lnTo>
                  <a:lnTo>
                    <a:pt x="88" y="187"/>
                  </a:lnTo>
                  <a:lnTo>
                    <a:pt x="113" y="175"/>
                  </a:lnTo>
                  <a:lnTo>
                    <a:pt x="113" y="137"/>
                  </a:lnTo>
                  <a:lnTo>
                    <a:pt x="113" y="13"/>
                  </a:lnTo>
                  <a:lnTo>
                    <a:pt x="113" y="1"/>
                  </a:lnTo>
                  <a:close/>
                  <a:moveTo>
                    <a:pt x="88" y="411"/>
                  </a:moveTo>
                  <a:lnTo>
                    <a:pt x="13" y="448"/>
                  </a:lnTo>
                  <a:lnTo>
                    <a:pt x="1" y="473"/>
                  </a:lnTo>
                  <a:lnTo>
                    <a:pt x="1" y="498"/>
                  </a:lnTo>
                  <a:lnTo>
                    <a:pt x="1" y="622"/>
                  </a:lnTo>
                  <a:lnTo>
                    <a:pt x="1" y="634"/>
                  </a:lnTo>
                  <a:lnTo>
                    <a:pt x="13" y="634"/>
                  </a:lnTo>
                  <a:lnTo>
                    <a:pt x="88" y="597"/>
                  </a:lnTo>
                  <a:lnTo>
                    <a:pt x="113" y="572"/>
                  </a:lnTo>
                  <a:lnTo>
                    <a:pt x="113" y="547"/>
                  </a:lnTo>
                  <a:lnTo>
                    <a:pt x="113" y="423"/>
                  </a:lnTo>
                  <a:lnTo>
                    <a:pt x="113" y="41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1087000" y="2393000"/>
              <a:ext cx="10875" cy="21425"/>
            </a:xfrm>
            <a:custGeom>
              <a:rect b="b" l="l" r="r" t="t"/>
              <a:pathLst>
                <a:path extrusionOk="0" h="857" w="435">
                  <a:moveTo>
                    <a:pt x="236" y="298"/>
                  </a:moveTo>
                  <a:lnTo>
                    <a:pt x="236" y="546"/>
                  </a:lnTo>
                  <a:lnTo>
                    <a:pt x="87" y="621"/>
                  </a:lnTo>
                  <a:lnTo>
                    <a:pt x="236" y="298"/>
                  </a:lnTo>
                  <a:close/>
                  <a:moveTo>
                    <a:pt x="335" y="0"/>
                  </a:moveTo>
                  <a:lnTo>
                    <a:pt x="273" y="37"/>
                  </a:lnTo>
                  <a:cubicBezTo>
                    <a:pt x="261" y="50"/>
                    <a:pt x="249" y="62"/>
                    <a:pt x="249" y="75"/>
                  </a:cubicBezTo>
                  <a:lnTo>
                    <a:pt x="13" y="671"/>
                  </a:lnTo>
                  <a:cubicBezTo>
                    <a:pt x="13" y="683"/>
                    <a:pt x="0" y="683"/>
                    <a:pt x="0" y="695"/>
                  </a:cubicBezTo>
                  <a:lnTo>
                    <a:pt x="0" y="733"/>
                  </a:lnTo>
                  <a:lnTo>
                    <a:pt x="0" y="807"/>
                  </a:lnTo>
                  <a:lnTo>
                    <a:pt x="0" y="820"/>
                  </a:lnTo>
                  <a:lnTo>
                    <a:pt x="13" y="820"/>
                  </a:lnTo>
                  <a:lnTo>
                    <a:pt x="249" y="683"/>
                  </a:lnTo>
                  <a:lnTo>
                    <a:pt x="249" y="845"/>
                  </a:lnTo>
                  <a:lnTo>
                    <a:pt x="249" y="857"/>
                  </a:lnTo>
                  <a:lnTo>
                    <a:pt x="261" y="857"/>
                  </a:lnTo>
                  <a:lnTo>
                    <a:pt x="335" y="832"/>
                  </a:lnTo>
                  <a:lnTo>
                    <a:pt x="360" y="820"/>
                  </a:lnTo>
                  <a:lnTo>
                    <a:pt x="360" y="795"/>
                  </a:lnTo>
                  <a:lnTo>
                    <a:pt x="360" y="646"/>
                  </a:lnTo>
                  <a:lnTo>
                    <a:pt x="422" y="621"/>
                  </a:lnTo>
                  <a:lnTo>
                    <a:pt x="435" y="609"/>
                  </a:lnTo>
                  <a:lnTo>
                    <a:pt x="435" y="571"/>
                  </a:lnTo>
                  <a:lnTo>
                    <a:pt x="435" y="484"/>
                  </a:lnTo>
                  <a:lnTo>
                    <a:pt x="435" y="472"/>
                  </a:lnTo>
                  <a:lnTo>
                    <a:pt x="422" y="472"/>
                  </a:lnTo>
                  <a:lnTo>
                    <a:pt x="360" y="497"/>
                  </a:lnTo>
                  <a:lnTo>
                    <a:pt x="360" y="12"/>
                  </a:lnTo>
                  <a:lnTo>
                    <a:pt x="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1100025" y="2383975"/>
              <a:ext cx="10275" cy="24250"/>
            </a:xfrm>
            <a:custGeom>
              <a:rect b="b" l="l" r="r" t="t"/>
              <a:pathLst>
                <a:path extrusionOk="0" h="970" w="411">
                  <a:moveTo>
                    <a:pt x="361" y="1"/>
                  </a:moveTo>
                  <a:lnTo>
                    <a:pt x="63" y="175"/>
                  </a:lnTo>
                  <a:lnTo>
                    <a:pt x="50" y="187"/>
                  </a:lnTo>
                  <a:lnTo>
                    <a:pt x="50" y="224"/>
                  </a:lnTo>
                  <a:lnTo>
                    <a:pt x="50" y="634"/>
                  </a:lnTo>
                  <a:lnTo>
                    <a:pt x="50" y="659"/>
                  </a:lnTo>
                  <a:lnTo>
                    <a:pt x="63" y="659"/>
                  </a:lnTo>
                  <a:lnTo>
                    <a:pt x="125" y="609"/>
                  </a:lnTo>
                  <a:lnTo>
                    <a:pt x="150" y="597"/>
                  </a:lnTo>
                  <a:lnTo>
                    <a:pt x="162" y="572"/>
                  </a:lnTo>
                  <a:cubicBezTo>
                    <a:pt x="162" y="560"/>
                    <a:pt x="162" y="547"/>
                    <a:pt x="175" y="547"/>
                  </a:cubicBezTo>
                  <a:cubicBezTo>
                    <a:pt x="175" y="535"/>
                    <a:pt x="187" y="522"/>
                    <a:pt x="200" y="522"/>
                  </a:cubicBezTo>
                  <a:cubicBezTo>
                    <a:pt x="218" y="510"/>
                    <a:pt x="237" y="504"/>
                    <a:pt x="252" y="504"/>
                  </a:cubicBezTo>
                  <a:cubicBezTo>
                    <a:pt x="268" y="504"/>
                    <a:pt x="280" y="510"/>
                    <a:pt x="286" y="522"/>
                  </a:cubicBezTo>
                  <a:cubicBezTo>
                    <a:pt x="311" y="547"/>
                    <a:pt x="311" y="560"/>
                    <a:pt x="311" y="597"/>
                  </a:cubicBezTo>
                  <a:cubicBezTo>
                    <a:pt x="311" y="647"/>
                    <a:pt x="299" y="684"/>
                    <a:pt x="286" y="721"/>
                  </a:cubicBezTo>
                  <a:cubicBezTo>
                    <a:pt x="274" y="746"/>
                    <a:pt x="237" y="783"/>
                    <a:pt x="200" y="796"/>
                  </a:cubicBezTo>
                  <a:cubicBezTo>
                    <a:pt x="187" y="796"/>
                    <a:pt x="187" y="808"/>
                    <a:pt x="175" y="808"/>
                  </a:cubicBezTo>
                  <a:lnTo>
                    <a:pt x="150" y="808"/>
                  </a:lnTo>
                  <a:lnTo>
                    <a:pt x="125" y="796"/>
                  </a:lnTo>
                  <a:cubicBezTo>
                    <a:pt x="113" y="796"/>
                    <a:pt x="113" y="783"/>
                    <a:pt x="113" y="771"/>
                  </a:cubicBezTo>
                  <a:cubicBezTo>
                    <a:pt x="100" y="771"/>
                    <a:pt x="100" y="746"/>
                    <a:pt x="100" y="746"/>
                  </a:cubicBezTo>
                  <a:lnTo>
                    <a:pt x="88" y="746"/>
                  </a:lnTo>
                  <a:lnTo>
                    <a:pt x="26" y="783"/>
                  </a:lnTo>
                  <a:lnTo>
                    <a:pt x="1" y="796"/>
                  </a:lnTo>
                  <a:lnTo>
                    <a:pt x="1" y="833"/>
                  </a:lnTo>
                  <a:cubicBezTo>
                    <a:pt x="1" y="858"/>
                    <a:pt x="1" y="870"/>
                    <a:pt x="26" y="907"/>
                  </a:cubicBezTo>
                  <a:cubicBezTo>
                    <a:pt x="26" y="920"/>
                    <a:pt x="38" y="932"/>
                    <a:pt x="50" y="957"/>
                  </a:cubicBezTo>
                  <a:cubicBezTo>
                    <a:pt x="63" y="970"/>
                    <a:pt x="100" y="970"/>
                    <a:pt x="113" y="970"/>
                  </a:cubicBezTo>
                  <a:cubicBezTo>
                    <a:pt x="150" y="970"/>
                    <a:pt x="175" y="957"/>
                    <a:pt x="212" y="932"/>
                  </a:cubicBezTo>
                  <a:cubicBezTo>
                    <a:pt x="237" y="920"/>
                    <a:pt x="249" y="907"/>
                    <a:pt x="286" y="870"/>
                  </a:cubicBezTo>
                  <a:cubicBezTo>
                    <a:pt x="311" y="845"/>
                    <a:pt x="336" y="808"/>
                    <a:pt x="349" y="783"/>
                  </a:cubicBezTo>
                  <a:cubicBezTo>
                    <a:pt x="361" y="746"/>
                    <a:pt x="373" y="721"/>
                    <a:pt x="398" y="671"/>
                  </a:cubicBezTo>
                  <a:cubicBezTo>
                    <a:pt x="411" y="622"/>
                    <a:pt x="411" y="585"/>
                    <a:pt x="411" y="535"/>
                  </a:cubicBezTo>
                  <a:cubicBezTo>
                    <a:pt x="411" y="498"/>
                    <a:pt x="411" y="460"/>
                    <a:pt x="398" y="423"/>
                  </a:cubicBezTo>
                  <a:cubicBezTo>
                    <a:pt x="373" y="398"/>
                    <a:pt x="361" y="373"/>
                    <a:pt x="349" y="361"/>
                  </a:cubicBezTo>
                  <a:cubicBezTo>
                    <a:pt x="336" y="349"/>
                    <a:pt x="299" y="349"/>
                    <a:pt x="286" y="349"/>
                  </a:cubicBezTo>
                  <a:cubicBezTo>
                    <a:pt x="249" y="349"/>
                    <a:pt x="237" y="361"/>
                    <a:pt x="212" y="373"/>
                  </a:cubicBezTo>
                  <a:lnTo>
                    <a:pt x="175" y="398"/>
                  </a:lnTo>
                  <a:cubicBezTo>
                    <a:pt x="162" y="398"/>
                    <a:pt x="150" y="411"/>
                    <a:pt x="125" y="423"/>
                  </a:cubicBezTo>
                  <a:lnTo>
                    <a:pt x="150" y="274"/>
                  </a:lnTo>
                  <a:lnTo>
                    <a:pt x="361" y="137"/>
                  </a:lnTo>
                  <a:cubicBezTo>
                    <a:pt x="373" y="137"/>
                    <a:pt x="373" y="137"/>
                    <a:pt x="373" y="125"/>
                  </a:cubicBezTo>
                  <a:lnTo>
                    <a:pt x="373" y="100"/>
                  </a:lnTo>
                  <a:lnTo>
                    <a:pt x="373" y="26"/>
                  </a:lnTo>
                  <a:lnTo>
                    <a:pt x="3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882700" y="2526175"/>
              <a:ext cx="5600" cy="9650"/>
            </a:xfrm>
            <a:custGeom>
              <a:rect b="b" l="l" r="r" t="t"/>
              <a:pathLst>
                <a:path extrusionOk="0" h="386" w="224">
                  <a:moveTo>
                    <a:pt x="224" y="1"/>
                  </a:moveTo>
                  <a:lnTo>
                    <a:pt x="0" y="138"/>
                  </a:lnTo>
                  <a:lnTo>
                    <a:pt x="0" y="386"/>
                  </a:lnTo>
                  <a:lnTo>
                    <a:pt x="224" y="262"/>
                  </a:lnTo>
                  <a:lnTo>
                    <a:pt x="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891075" y="2515325"/>
              <a:ext cx="5300" cy="15550"/>
            </a:xfrm>
            <a:custGeom>
              <a:rect b="b" l="l" r="r" t="t"/>
              <a:pathLst>
                <a:path extrusionOk="0" h="622" w="212">
                  <a:moveTo>
                    <a:pt x="212" y="0"/>
                  </a:moveTo>
                  <a:lnTo>
                    <a:pt x="0" y="124"/>
                  </a:lnTo>
                  <a:lnTo>
                    <a:pt x="0" y="621"/>
                  </a:lnTo>
                  <a:lnTo>
                    <a:pt x="212" y="509"/>
                  </a:lnTo>
                  <a:lnTo>
                    <a:pt x="2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899150" y="2504775"/>
              <a:ext cx="5300" cy="21425"/>
            </a:xfrm>
            <a:custGeom>
              <a:rect b="b" l="l" r="r" t="t"/>
              <a:pathLst>
                <a:path extrusionOk="0" h="857" w="212">
                  <a:moveTo>
                    <a:pt x="211" y="0"/>
                  </a:moveTo>
                  <a:lnTo>
                    <a:pt x="0" y="112"/>
                  </a:lnTo>
                  <a:lnTo>
                    <a:pt x="0" y="857"/>
                  </a:lnTo>
                  <a:lnTo>
                    <a:pt x="211" y="733"/>
                  </a:lnTo>
                  <a:lnTo>
                    <a:pt x="2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907225" y="2493900"/>
              <a:ext cx="4975" cy="27975"/>
            </a:xfrm>
            <a:custGeom>
              <a:rect b="b" l="l" r="r" t="t"/>
              <a:pathLst>
                <a:path extrusionOk="0" h="1119" w="199">
                  <a:moveTo>
                    <a:pt x="199" y="0"/>
                  </a:moveTo>
                  <a:lnTo>
                    <a:pt x="0" y="125"/>
                  </a:lnTo>
                  <a:lnTo>
                    <a:pt x="0" y="1118"/>
                  </a:lnTo>
                  <a:lnTo>
                    <a:pt x="199" y="981"/>
                  </a:lnTo>
                  <a:lnTo>
                    <a:pt x="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1260250" y="2282650"/>
              <a:ext cx="25475" cy="33900"/>
            </a:xfrm>
            <a:custGeom>
              <a:rect b="b" l="l" r="r" t="t"/>
              <a:pathLst>
                <a:path extrusionOk="0" h="1356" w="1019">
                  <a:moveTo>
                    <a:pt x="969" y="80"/>
                  </a:moveTo>
                  <a:cubicBezTo>
                    <a:pt x="969" y="80"/>
                    <a:pt x="981" y="80"/>
                    <a:pt x="981" y="92"/>
                  </a:cubicBezTo>
                  <a:cubicBezTo>
                    <a:pt x="1006" y="117"/>
                    <a:pt x="1006" y="142"/>
                    <a:pt x="1006" y="154"/>
                  </a:cubicBezTo>
                  <a:lnTo>
                    <a:pt x="1006" y="614"/>
                  </a:lnTo>
                  <a:cubicBezTo>
                    <a:pt x="1006" y="676"/>
                    <a:pt x="981" y="750"/>
                    <a:pt x="919" y="800"/>
                  </a:cubicBezTo>
                  <a:lnTo>
                    <a:pt x="112" y="1259"/>
                  </a:lnTo>
                  <a:cubicBezTo>
                    <a:pt x="87" y="1259"/>
                    <a:pt x="75" y="1259"/>
                    <a:pt x="75" y="1247"/>
                  </a:cubicBezTo>
                  <a:cubicBezTo>
                    <a:pt x="50" y="1235"/>
                    <a:pt x="50" y="1197"/>
                    <a:pt x="50" y="1185"/>
                  </a:cubicBezTo>
                  <a:lnTo>
                    <a:pt x="50" y="738"/>
                  </a:lnTo>
                  <a:cubicBezTo>
                    <a:pt x="50" y="676"/>
                    <a:pt x="75" y="589"/>
                    <a:pt x="137" y="552"/>
                  </a:cubicBezTo>
                  <a:lnTo>
                    <a:pt x="932" y="80"/>
                  </a:lnTo>
                  <a:close/>
                  <a:moveTo>
                    <a:pt x="927" y="0"/>
                  </a:moveTo>
                  <a:cubicBezTo>
                    <a:pt x="920" y="0"/>
                    <a:pt x="913" y="2"/>
                    <a:pt x="907" y="5"/>
                  </a:cubicBezTo>
                  <a:lnTo>
                    <a:pt x="100" y="477"/>
                  </a:lnTo>
                  <a:cubicBezTo>
                    <a:pt x="38" y="539"/>
                    <a:pt x="0" y="626"/>
                    <a:pt x="0" y="725"/>
                  </a:cubicBezTo>
                  <a:lnTo>
                    <a:pt x="0" y="1173"/>
                  </a:lnTo>
                  <a:cubicBezTo>
                    <a:pt x="0" y="1222"/>
                    <a:pt x="25" y="1259"/>
                    <a:pt x="38" y="1309"/>
                  </a:cubicBezTo>
                  <a:lnTo>
                    <a:pt x="62" y="1346"/>
                  </a:lnTo>
                  <a:cubicBezTo>
                    <a:pt x="75" y="1353"/>
                    <a:pt x="84" y="1356"/>
                    <a:pt x="92" y="1356"/>
                  </a:cubicBezTo>
                  <a:cubicBezTo>
                    <a:pt x="100" y="1356"/>
                    <a:pt x="106" y="1353"/>
                    <a:pt x="112" y="1346"/>
                  </a:cubicBezTo>
                  <a:lnTo>
                    <a:pt x="919" y="874"/>
                  </a:lnTo>
                  <a:cubicBezTo>
                    <a:pt x="981" y="812"/>
                    <a:pt x="1019" y="725"/>
                    <a:pt x="1019" y="626"/>
                  </a:cubicBezTo>
                  <a:lnTo>
                    <a:pt x="1019" y="179"/>
                  </a:lnTo>
                  <a:cubicBezTo>
                    <a:pt x="1019" y="129"/>
                    <a:pt x="1019" y="80"/>
                    <a:pt x="981" y="42"/>
                  </a:cubicBezTo>
                  <a:cubicBezTo>
                    <a:pt x="972" y="14"/>
                    <a:pt x="949" y="0"/>
                    <a:pt x="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1263650" y="2296125"/>
              <a:ext cx="3450" cy="14925"/>
            </a:xfrm>
            <a:custGeom>
              <a:rect b="b" l="l" r="r" t="t"/>
              <a:pathLst>
                <a:path extrusionOk="0" h="597" w="138">
                  <a:moveTo>
                    <a:pt x="138" y="0"/>
                  </a:moveTo>
                  <a:lnTo>
                    <a:pt x="38" y="62"/>
                  </a:lnTo>
                  <a:cubicBezTo>
                    <a:pt x="13" y="87"/>
                    <a:pt x="1" y="149"/>
                    <a:pt x="1" y="199"/>
                  </a:cubicBezTo>
                  <a:lnTo>
                    <a:pt x="1" y="596"/>
                  </a:lnTo>
                  <a:lnTo>
                    <a:pt x="13" y="596"/>
                  </a:lnTo>
                  <a:lnTo>
                    <a:pt x="138" y="522"/>
                  </a:lnTo>
                  <a:lnTo>
                    <a:pt x="1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1268625" y="2293000"/>
              <a:ext cx="3750" cy="15550"/>
            </a:xfrm>
            <a:custGeom>
              <a:rect b="b" l="l" r="r" t="t"/>
              <a:pathLst>
                <a:path extrusionOk="0" h="622" w="150">
                  <a:moveTo>
                    <a:pt x="150" y="1"/>
                  </a:moveTo>
                  <a:lnTo>
                    <a:pt x="1" y="88"/>
                  </a:lnTo>
                  <a:lnTo>
                    <a:pt x="1" y="622"/>
                  </a:lnTo>
                  <a:lnTo>
                    <a:pt x="150" y="535"/>
                  </a:lnTo>
                  <a:lnTo>
                    <a:pt x="1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1273900" y="2290225"/>
              <a:ext cx="3750" cy="15550"/>
            </a:xfrm>
            <a:custGeom>
              <a:rect b="b" l="l" r="r" t="t"/>
              <a:pathLst>
                <a:path extrusionOk="0" h="622" w="150">
                  <a:moveTo>
                    <a:pt x="150" y="0"/>
                  </a:moveTo>
                  <a:lnTo>
                    <a:pt x="1" y="75"/>
                  </a:lnTo>
                  <a:lnTo>
                    <a:pt x="1" y="621"/>
                  </a:lnTo>
                  <a:lnTo>
                    <a:pt x="150" y="522"/>
                  </a:lnTo>
                  <a:lnTo>
                    <a:pt x="1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1279500" y="2287500"/>
              <a:ext cx="3425" cy="15150"/>
            </a:xfrm>
            <a:custGeom>
              <a:rect b="b" l="l" r="r" t="t"/>
              <a:pathLst>
                <a:path extrusionOk="0" h="606" w="137">
                  <a:moveTo>
                    <a:pt x="121" y="0"/>
                  </a:moveTo>
                  <a:cubicBezTo>
                    <a:pt x="118" y="0"/>
                    <a:pt x="118" y="4"/>
                    <a:pt x="125" y="10"/>
                  </a:cubicBezTo>
                  <a:lnTo>
                    <a:pt x="0" y="72"/>
                  </a:lnTo>
                  <a:lnTo>
                    <a:pt x="0" y="606"/>
                  </a:lnTo>
                  <a:lnTo>
                    <a:pt x="38" y="569"/>
                  </a:lnTo>
                  <a:cubicBezTo>
                    <a:pt x="112" y="544"/>
                    <a:pt x="137" y="482"/>
                    <a:pt x="137" y="407"/>
                  </a:cubicBezTo>
                  <a:lnTo>
                    <a:pt x="137" y="10"/>
                  </a:lnTo>
                  <a:cubicBezTo>
                    <a:pt x="131" y="4"/>
                    <a:pt x="125" y="0"/>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1285400" y="2286675"/>
              <a:ext cx="2200" cy="11325"/>
            </a:xfrm>
            <a:custGeom>
              <a:rect b="b" l="l" r="r" t="t"/>
              <a:pathLst>
                <a:path extrusionOk="0" h="453" w="88">
                  <a:moveTo>
                    <a:pt x="49" y="0"/>
                  </a:moveTo>
                  <a:cubicBezTo>
                    <a:pt x="45" y="0"/>
                    <a:pt x="41" y="2"/>
                    <a:pt x="38" y="6"/>
                  </a:cubicBezTo>
                  <a:lnTo>
                    <a:pt x="0" y="18"/>
                  </a:lnTo>
                  <a:lnTo>
                    <a:pt x="0" y="453"/>
                  </a:lnTo>
                  <a:lnTo>
                    <a:pt x="38" y="415"/>
                  </a:lnTo>
                  <a:cubicBezTo>
                    <a:pt x="87" y="353"/>
                    <a:pt x="87" y="279"/>
                    <a:pt x="87" y="217"/>
                  </a:cubicBezTo>
                  <a:lnTo>
                    <a:pt x="87" y="142"/>
                  </a:lnTo>
                  <a:cubicBezTo>
                    <a:pt x="87" y="58"/>
                    <a:pt x="69" y="0"/>
                    <a:pt x="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1229825" y="2303250"/>
              <a:ext cx="19900" cy="25800"/>
            </a:xfrm>
            <a:custGeom>
              <a:rect b="b" l="l" r="r" t="t"/>
              <a:pathLst>
                <a:path extrusionOk="0" h="1032" w="796">
                  <a:moveTo>
                    <a:pt x="795" y="1"/>
                  </a:moveTo>
                  <a:lnTo>
                    <a:pt x="0" y="709"/>
                  </a:lnTo>
                  <a:lnTo>
                    <a:pt x="435" y="597"/>
                  </a:lnTo>
                  <a:lnTo>
                    <a:pt x="547" y="1032"/>
                  </a:lnTo>
                  <a:lnTo>
                    <a:pt x="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1488775" y="3491500"/>
              <a:ext cx="171725" cy="31200"/>
            </a:xfrm>
            <a:custGeom>
              <a:rect b="b" l="l" r="r" t="t"/>
              <a:pathLst>
                <a:path extrusionOk="0" h="1248" w="6869">
                  <a:moveTo>
                    <a:pt x="62" y="0"/>
                  </a:moveTo>
                  <a:cubicBezTo>
                    <a:pt x="0" y="12"/>
                    <a:pt x="0" y="323"/>
                    <a:pt x="37" y="435"/>
                  </a:cubicBezTo>
                  <a:cubicBezTo>
                    <a:pt x="87" y="534"/>
                    <a:pt x="447" y="931"/>
                    <a:pt x="1143" y="1068"/>
                  </a:cubicBezTo>
                  <a:cubicBezTo>
                    <a:pt x="1365" y="1112"/>
                    <a:pt x="1615" y="1128"/>
                    <a:pt x="1867" y="1128"/>
                  </a:cubicBezTo>
                  <a:cubicBezTo>
                    <a:pt x="2402" y="1128"/>
                    <a:pt x="2942" y="1056"/>
                    <a:pt x="3229" y="1031"/>
                  </a:cubicBezTo>
                  <a:cubicBezTo>
                    <a:pt x="3256" y="1029"/>
                    <a:pt x="3287" y="1028"/>
                    <a:pt x="3322" y="1028"/>
                  </a:cubicBezTo>
                  <a:cubicBezTo>
                    <a:pt x="3808" y="1028"/>
                    <a:pt x="4971" y="1182"/>
                    <a:pt x="5365" y="1217"/>
                  </a:cubicBezTo>
                  <a:cubicBezTo>
                    <a:pt x="5501" y="1238"/>
                    <a:pt x="5631" y="1247"/>
                    <a:pt x="5752" y="1247"/>
                  </a:cubicBezTo>
                  <a:cubicBezTo>
                    <a:pt x="6218" y="1247"/>
                    <a:pt x="6572" y="1109"/>
                    <a:pt x="6769" y="931"/>
                  </a:cubicBezTo>
                  <a:cubicBezTo>
                    <a:pt x="6843" y="832"/>
                    <a:pt x="6868" y="708"/>
                    <a:pt x="6856" y="584"/>
                  </a:cubicBezTo>
                  <a:cubicBezTo>
                    <a:pt x="6843" y="311"/>
                    <a:pt x="6831" y="261"/>
                    <a:pt x="6781" y="261"/>
                  </a:cubicBezTo>
                  <a:lnTo>
                    <a:pt x="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1489075" y="3444250"/>
              <a:ext cx="169550" cy="70850"/>
            </a:xfrm>
            <a:custGeom>
              <a:rect b="b" l="l" r="r" t="t"/>
              <a:pathLst>
                <a:path extrusionOk="0" h="2834" w="6782">
                  <a:moveTo>
                    <a:pt x="6188" y="0"/>
                  </a:moveTo>
                  <a:cubicBezTo>
                    <a:pt x="5769" y="0"/>
                    <a:pt x="4434" y="40"/>
                    <a:pt x="4434" y="40"/>
                  </a:cubicBezTo>
                  <a:cubicBezTo>
                    <a:pt x="4323" y="40"/>
                    <a:pt x="4298" y="164"/>
                    <a:pt x="4248" y="288"/>
                  </a:cubicBezTo>
                  <a:cubicBezTo>
                    <a:pt x="4161" y="549"/>
                    <a:pt x="3925" y="586"/>
                    <a:pt x="3664" y="661"/>
                  </a:cubicBezTo>
                  <a:cubicBezTo>
                    <a:pt x="3354" y="723"/>
                    <a:pt x="3043" y="772"/>
                    <a:pt x="2733" y="785"/>
                  </a:cubicBezTo>
                  <a:cubicBezTo>
                    <a:pt x="2693" y="786"/>
                    <a:pt x="2653" y="787"/>
                    <a:pt x="2614" y="787"/>
                  </a:cubicBezTo>
                  <a:cubicBezTo>
                    <a:pt x="2302" y="787"/>
                    <a:pt x="2017" y="747"/>
                    <a:pt x="1652" y="747"/>
                  </a:cubicBezTo>
                  <a:cubicBezTo>
                    <a:pt x="1627" y="747"/>
                    <a:pt x="1601" y="746"/>
                    <a:pt x="1575" y="746"/>
                  </a:cubicBezTo>
                  <a:cubicBezTo>
                    <a:pt x="1239" y="746"/>
                    <a:pt x="896" y="822"/>
                    <a:pt x="584" y="983"/>
                  </a:cubicBezTo>
                  <a:cubicBezTo>
                    <a:pt x="212" y="1157"/>
                    <a:pt x="1" y="1542"/>
                    <a:pt x="38" y="1952"/>
                  </a:cubicBezTo>
                  <a:cubicBezTo>
                    <a:pt x="125" y="2238"/>
                    <a:pt x="398" y="2399"/>
                    <a:pt x="696" y="2523"/>
                  </a:cubicBezTo>
                  <a:cubicBezTo>
                    <a:pt x="1031" y="2648"/>
                    <a:pt x="1404" y="2722"/>
                    <a:pt x="1764" y="2735"/>
                  </a:cubicBezTo>
                  <a:cubicBezTo>
                    <a:pt x="1837" y="2741"/>
                    <a:pt x="1914" y="2744"/>
                    <a:pt x="1995" y="2744"/>
                  </a:cubicBezTo>
                  <a:cubicBezTo>
                    <a:pt x="2383" y="2744"/>
                    <a:pt x="2845" y="2681"/>
                    <a:pt x="3205" y="2660"/>
                  </a:cubicBezTo>
                  <a:cubicBezTo>
                    <a:pt x="3291" y="2658"/>
                    <a:pt x="3378" y="2657"/>
                    <a:pt x="3465" y="2657"/>
                  </a:cubicBezTo>
                  <a:cubicBezTo>
                    <a:pt x="3928" y="2657"/>
                    <a:pt x="4397" y="2686"/>
                    <a:pt x="4857" y="2759"/>
                  </a:cubicBezTo>
                  <a:cubicBezTo>
                    <a:pt x="5130" y="2803"/>
                    <a:pt x="5363" y="2834"/>
                    <a:pt x="5588" y="2834"/>
                  </a:cubicBezTo>
                  <a:cubicBezTo>
                    <a:pt x="5813" y="2834"/>
                    <a:pt x="6030" y="2803"/>
                    <a:pt x="6272" y="2722"/>
                  </a:cubicBezTo>
                  <a:cubicBezTo>
                    <a:pt x="6471" y="2672"/>
                    <a:pt x="6657" y="2536"/>
                    <a:pt x="6769" y="2350"/>
                  </a:cubicBezTo>
                  <a:cubicBezTo>
                    <a:pt x="6782" y="2051"/>
                    <a:pt x="6769" y="1778"/>
                    <a:pt x="6707" y="1493"/>
                  </a:cubicBezTo>
                  <a:cubicBezTo>
                    <a:pt x="6707" y="1455"/>
                    <a:pt x="6695" y="1406"/>
                    <a:pt x="6670" y="1344"/>
                  </a:cubicBezTo>
                  <a:cubicBezTo>
                    <a:pt x="6657" y="1281"/>
                    <a:pt x="6645" y="1219"/>
                    <a:pt x="6608" y="1157"/>
                  </a:cubicBezTo>
                  <a:cubicBezTo>
                    <a:pt x="6583" y="1058"/>
                    <a:pt x="6583" y="959"/>
                    <a:pt x="6558" y="847"/>
                  </a:cubicBezTo>
                  <a:cubicBezTo>
                    <a:pt x="6533" y="710"/>
                    <a:pt x="6496" y="27"/>
                    <a:pt x="6297" y="2"/>
                  </a:cubicBezTo>
                  <a:cubicBezTo>
                    <a:pt x="6278" y="1"/>
                    <a:pt x="6240" y="0"/>
                    <a:pt x="61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1489075" y="3444250"/>
              <a:ext cx="169550" cy="70850"/>
            </a:xfrm>
            <a:custGeom>
              <a:rect b="b" l="l" r="r" t="t"/>
              <a:pathLst>
                <a:path extrusionOk="0" h="2834" w="6782">
                  <a:moveTo>
                    <a:pt x="6188" y="0"/>
                  </a:moveTo>
                  <a:cubicBezTo>
                    <a:pt x="5769" y="0"/>
                    <a:pt x="4434" y="40"/>
                    <a:pt x="4434" y="40"/>
                  </a:cubicBezTo>
                  <a:cubicBezTo>
                    <a:pt x="4323" y="40"/>
                    <a:pt x="4298" y="164"/>
                    <a:pt x="4248" y="288"/>
                  </a:cubicBezTo>
                  <a:cubicBezTo>
                    <a:pt x="4161" y="549"/>
                    <a:pt x="3925" y="586"/>
                    <a:pt x="3664" y="661"/>
                  </a:cubicBezTo>
                  <a:cubicBezTo>
                    <a:pt x="3354" y="723"/>
                    <a:pt x="3043" y="772"/>
                    <a:pt x="2733" y="785"/>
                  </a:cubicBezTo>
                  <a:cubicBezTo>
                    <a:pt x="2693" y="786"/>
                    <a:pt x="2653" y="787"/>
                    <a:pt x="2614" y="787"/>
                  </a:cubicBezTo>
                  <a:cubicBezTo>
                    <a:pt x="2302" y="787"/>
                    <a:pt x="2017" y="747"/>
                    <a:pt x="1652" y="747"/>
                  </a:cubicBezTo>
                  <a:cubicBezTo>
                    <a:pt x="1627" y="747"/>
                    <a:pt x="1601" y="746"/>
                    <a:pt x="1575" y="746"/>
                  </a:cubicBezTo>
                  <a:cubicBezTo>
                    <a:pt x="1239" y="746"/>
                    <a:pt x="896" y="822"/>
                    <a:pt x="584" y="983"/>
                  </a:cubicBezTo>
                  <a:cubicBezTo>
                    <a:pt x="212" y="1157"/>
                    <a:pt x="1" y="1542"/>
                    <a:pt x="38" y="1952"/>
                  </a:cubicBezTo>
                  <a:cubicBezTo>
                    <a:pt x="125" y="2238"/>
                    <a:pt x="398" y="2399"/>
                    <a:pt x="696" y="2523"/>
                  </a:cubicBezTo>
                  <a:cubicBezTo>
                    <a:pt x="1031" y="2648"/>
                    <a:pt x="1404" y="2722"/>
                    <a:pt x="1764" y="2735"/>
                  </a:cubicBezTo>
                  <a:cubicBezTo>
                    <a:pt x="1837" y="2741"/>
                    <a:pt x="1914" y="2744"/>
                    <a:pt x="1995" y="2744"/>
                  </a:cubicBezTo>
                  <a:cubicBezTo>
                    <a:pt x="2383" y="2744"/>
                    <a:pt x="2845" y="2681"/>
                    <a:pt x="3205" y="2660"/>
                  </a:cubicBezTo>
                  <a:cubicBezTo>
                    <a:pt x="3291" y="2658"/>
                    <a:pt x="3378" y="2657"/>
                    <a:pt x="3465" y="2657"/>
                  </a:cubicBezTo>
                  <a:cubicBezTo>
                    <a:pt x="3928" y="2657"/>
                    <a:pt x="4397" y="2686"/>
                    <a:pt x="4857" y="2759"/>
                  </a:cubicBezTo>
                  <a:cubicBezTo>
                    <a:pt x="5130" y="2803"/>
                    <a:pt x="5363" y="2834"/>
                    <a:pt x="5588" y="2834"/>
                  </a:cubicBezTo>
                  <a:cubicBezTo>
                    <a:pt x="5813" y="2834"/>
                    <a:pt x="6030" y="2803"/>
                    <a:pt x="6272" y="2722"/>
                  </a:cubicBezTo>
                  <a:cubicBezTo>
                    <a:pt x="6471" y="2672"/>
                    <a:pt x="6657" y="2536"/>
                    <a:pt x="6769" y="2350"/>
                  </a:cubicBezTo>
                  <a:cubicBezTo>
                    <a:pt x="6782" y="2051"/>
                    <a:pt x="6769" y="1778"/>
                    <a:pt x="6707" y="1493"/>
                  </a:cubicBezTo>
                  <a:cubicBezTo>
                    <a:pt x="6707" y="1455"/>
                    <a:pt x="6695" y="1406"/>
                    <a:pt x="6670" y="1344"/>
                  </a:cubicBezTo>
                  <a:cubicBezTo>
                    <a:pt x="6657" y="1281"/>
                    <a:pt x="6645" y="1219"/>
                    <a:pt x="6608" y="1157"/>
                  </a:cubicBezTo>
                  <a:cubicBezTo>
                    <a:pt x="6583" y="1058"/>
                    <a:pt x="6583" y="959"/>
                    <a:pt x="6558" y="847"/>
                  </a:cubicBezTo>
                  <a:cubicBezTo>
                    <a:pt x="6533" y="710"/>
                    <a:pt x="6496" y="27"/>
                    <a:pt x="6297" y="2"/>
                  </a:cubicBezTo>
                  <a:cubicBezTo>
                    <a:pt x="6278" y="1"/>
                    <a:pt x="6240" y="0"/>
                    <a:pt x="61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1552725" y="3461475"/>
              <a:ext cx="20200" cy="23600"/>
            </a:xfrm>
            <a:custGeom>
              <a:rect b="b" l="l" r="r" t="t"/>
              <a:pathLst>
                <a:path extrusionOk="0" h="944" w="808">
                  <a:moveTo>
                    <a:pt x="621" y="0"/>
                  </a:moveTo>
                  <a:cubicBezTo>
                    <a:pt x="520" y="0"/>
                    <a:pt x="424" y="20"/>
                    <a:pt x="323" y="58"/>
                  </a:cubicBezTo>
                  <a:cubicBezTo>
                    <a:pt x="150" y="282"/>
                    <a:pt x="50" y="530"/>
                    <a:pt x="1" y="791"/>
                  </a:cubicBezTo>
                  <a:cubicBezTo>
                    <a:pt x="6" y="896"/>
                    <a:pt x="92" y="944"/>
                    <a:pt x="180" y="944"/>
                  </a:cubicBezTo>
                  <a:cubicBezTo>
                    <a:pt x="278" y="944"/>
                    <a:pt x="380" y="884"/>
                    <a:pt x="373" y="779"/>
                  </a:cubicBezTo>
                  <a:cubicBezTo>
                    <a:pt x="423" y="481"/>
                    <a:pt x="572" y="207"/>
                    <a:pt x="808" y="21"/>
                  </a:cubicBezTo>
                  <a:cubicBezTo>
                    <a:pt x="743" y="7"/>
                    <a:pt x="681" y="0"/>
                    <a:pt x="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1535000" y="3462525"/>
              <a:ext cx="17750" cy="21500"/>
            </a:xfrm>
            <a:custGeom>
              <a:rect b="b" l="l" r="r" t="t"/>
              <a:pathLst>
                <a:path extrusionOk="0" h="860" w="710">
                  <a:moveTo>
                    <a:pt x="554" y="0"/>
                  </a:moveTo>
                  <a:cubicBezTo>
                    <a:pt x="498" y="0"/>
                    <a:pt x="438" y="13"/>
                    <a:pt x="399" y="41"/>
                  </a:cubicBezTo>
                  <a:cubicBezTo>
                    <a:pt x="51" y="252"/>
                    <a:pt x="14" y="737"/>
                    <a:pt x="14" y="737"/>
                  </a:cubicBezTo>
                  <a:cubicBezTo>
                    <a:pt x="1" y="816"/>
                    <a:pt x="89" y="860"/>
                    <a:pt x="174" y="860"/>
                  </a:cubicBezTo>
                  <a:cubicBezTo>
                    <a:pt x="250" y="860"/>
                    <a:pt x="325" y="825"/>
                    <a:pt x="325" y="749"/>
                  </a:cubicBezTo>
                  <a:cubicBezTo>
                    <a:pt x="362" y="488"/>
                    <a:pt x="511" y="240"/>
                    <a:pt x="710" y="54"/>
                  </a:cubicBezTo>
                  <a:cubicBezTo>
                    <a:pt x="689" y="20"/>
                    <a:pt x="624" y="0"/>
                    <a:pt x="5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1672575" y="3354875"/>
              <a:ext cx="99700" cy="100425"/>
            </a:xfrm>
            <a:custGeom>
              <a:rect b="b" l="l" r="r" t="t"/>
              <a:pathLst>
                <a:path extrusionOk="0" h="4017" w="3988">
                  <a:moveTo>
                    <a:pt x="63" y="0"/>
                  </a:moveTo>
                  <a:lnTo>
                    <a:pt x="63" y="0"/>
                  </a:lnTo>
                  <a:cubicBezTo>
                    <a:pt x="1" y="572"/>
                    <a:pt x="1" y="746"/>
                    <a:pt x="137" y="1118"/>
                  </a:cubicBezTo>
                  <a:cubicBezTo>
                    <a:pt x="348" y="1652"/>
                    <a:pt x="721" y="1901"/>
                    <a:pt x="944" y="2124"/>
                  </a:cubicBezTo>
                  <a:cubicBezTo>
                    <a:pt x="1230" y="2373"/>
                    <a:pt x="1466" y="2646"/>
                    <a:pt x="1665" y="2956"/>
                  </a:cubicBezTo>
                  <a:cubicBezTo>
                    <a:pt x="1863" y="3304"/>
                    <a:pt x="2112" y="3615"/>
                    <a:pt x="2410" y="3863"/>
                  </a:cubicBezTo>
                  <a:cubicBezTo>
                    <a:pt x="2542" y="3967"/>
                    <a:pt x="2801" y="4017"/>
                    <a:pt x="3056" y="4017"/>
                  </a:cubicBezTo>
                  <a:cubicBezTo>
                    <a:pt x="3258" y="4017"/>
                    <a:pt x="3458" y="3985"/>
                    <a:pt x="3590" y="3925"/>
                  </a:cubicBezTo>
                  <a:cubicBezTo>
                    <a:pt x="3888" y="3776"/>
                    <a:pt x="3987" y="3677"/>
                    <a:pt x="3975" y="3155"/>
                  </a:cubicBezTo>
                  <a:cubicBezTo>
                    <a:pt x="3962" y="2646"/>
                    <a:pt x="2435" y="2522"/>
                    <a:pt x="2435" y="2522"/>
                  </a:cubicBezTo>
                  <a:lnTo>
                    <a:pt x="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8"/>
            <p:cNvSpPr/>
            <p:nvPr/>
          </p:nvSpPr>
          <p:spPr>
            <a:xfrm>
              <a:off x="1672275" y="3341500"/>
              <a:ext cx="104350" cy="106125"/>
            </a:xfrm>
            <a:custGeom>
              <a:rect b="b" l="l" r="r" t="t"/>
              <a:pathLst>
                <a:path extrusionOk="0" h="4245" w="4174">
                  <a:moveTo>
                    <a:pt x="746" y="1"/>
                  </a:moveTo>
                  <a:cubicBezTo>
                    <a:pt x="658" y="1"/>
                    <a:pt x="574" y="16"/>
                    <a:pt x="497" y="51"/>
                  </a:cubicBezTo>
                  <a:cubicBezTo>
                    <a:pt x="87" y="225"/>
                    <a:pt x="0" y="473"/>
                    <a:pt x="137" y="1057"/>
                  </a:cubicBezTo>
                  <a:cubicBezTo>
                    <a:pt x="335" y="1976"/>
                    <a:pt x="795" y="2113"/>
                    <a:pt x="1230" y="2560"/>
                  </a:cubicBezTo>
                  <a:cubicBezTo>
                    <a:pt x="1739" y="3081"/>
                    <a:pt x="1975" y="3454"/>
                    <a:pt x="2323" y="3889"/>
                  </a:cubicBezTo>
                  <a:cubicBezTo>
                    <a:pt x="2523" y="4115"/>
                    <a:pt x="2888" y="4245"/>
                    <a:pt x="3226" y="4245"/>
                  </a:cubicBezTo>
                  <a:cubicBezTo>
                    <a:pt x="3389" y="4245"/>
                    <a:pt x="3547" y="4214"/>
                    <a:pt x="3676" y="4150"/>
                  </a:cubicBezTo>
                  <a:cubicBezTo>
                    <a:pt x="4173" y="3901"/>
                    <a:pt x="3999" y="3367"/>
                    <a:pt x="3987" y="2995"/>
                  </a:cubicBezTo>
                  <a:cubicBezTo>
                    <a:pt x="3962" y="2523"/>
                    <a:pt x="3912" y="2274"/>
                    <a:pt x="3788" y="2225"/>
                  </a:cubicBezTo>
                  <a:cubicBezTo>
                    <a:pt x="3651" y="2175"/>
                    <a:pt x="2683" y="759"/>
                    <a:pt x="2347" y="660"/>
                  </a:cubicBezTo>
                  <a:cubicBezTo>
                    <a:pt x="1974" y="564"/>
                    <a:pt x="1280" y="1"/>
                    <a:pt x="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1672275" y="3341500"/>
              <a:ext cx="104350" cy="106125"/>
            </a:xfrm>
            <a:custGeom>
              <a:rect b="b" l="l" r="r" t="t"/>
              <a:pathLst>
                <a:path extrusionOk="0" h="4245" w="4174">
                  <a:moveTo>
                    <a:pt x="746" y="1"/>
                  </a:moveTo>
                  <a:cubicBezTo>
                    <a:pt x="658" y="1"/>
                    <a:pt x="574" y="16"/>
                    <a:pt x="497" y="51"/>
                  </a:cubicBezTo>
                  <a:cubicBezTo>
                    <a:pt x="87" y="225"/>
                    <a:pt x="0" y="473"/>
                    <a:pt x="137" y="1057"/>
                  </a:cubicBezTo>
                  <a:cubicBezTo>
                    <a:pt x="335" y="1976"/>
                    <a:pt x="795" y="2113"/>
                    <a:pt x="1230" y="2560"/>
                  </a:cubicBezTo>
                  <a:cubicBezTo>
                    <a:pt x="1739" y="3081"/>
                    <a:pt x="1975" y="3454"/>
                    <a:pt x="2323" y="3889"/>
                  </a:cubicBezTo>
                  <a:cubicBezTo>
                    <a:pt x="2523" y="4115"/>
                    <a:pt x="2888" y="4245"/>
                    <a:pt x="3226" y="4245"/>
                  </a:cubicBezTo>
                  <a:cubicBezTo>
                    <a:pt x="3389" y="4245"/>
                    <a:pt x="3547" y="4214"/>
                    <a:pt x="3676" y="4150"/>
                  </a:cubicBezTo>
                  <a:cubicBezTo>
                    <a:pt x="4173" y="3901"/>
                    <a:pt x="3999" y="3367"/>
                    <a:pt x="3987" y="2995"/>
                  </a:cubicBezTo>
                  <a:cubicBezTo>
                    <a:pt x="3962" y="2523"/>
                    <a:pt x="3912" y="2274"/>
                    <a:pt x="3788" y="2225"/>
                  </a:cubicBezTo>
                  <a:cubicBezTo>
                    <a:pt x="3651" y="2175"/>
                    <a:pt x="2683" y="759"/>
                    <a:pt x="2347" y="660"/>
                  </a:cubicBezTo>
                  <a:cubicBezTo>
                    <a:pt x="1974" y="564"/>
                    <a:pt x="1280" y="1"/>
                    <a:pt x="7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1697625" y="3357350"/>
              <a:ext cx="37700" cy="25200"/>
            </a:xfrm>
            <a:custGeom>
              <a:rect b="b" l="l" r="r" t="t"/>
              <a:pathLst>
                <a:path extrusionOk="0" h="1008" w="1508">
                  <a:moveTo>
                    <a:pt x="1222" y="1"/>
                  </a:moveTo>
                  <a:cubicBezTo>
                    <a:pt x="725" y="38"/>
                    <a:pt x="265" y="349"/>
                    <a:pt x="54" y="796"/>
                  </a:cubicBezTo>
                  <a:cubicBezTo>
                    <a:pt x="1" y="911"/>
                    <a:pt x="107" y="1008"/>
                    <a:pt x="221" y="1008"/>
                  </a:cubicBezTo>
                  <a:cubicBezTo>
                    <a:pt x="267" y="1008"/>
                    <a:pt x="313" y="992"/>
                    <a:pt x="352" y="957"/>
                  </a:cubicBezTo>
                  <a:cubicBezTo>
                    <a:pt x="638" y="349"/>
                    <a:pt x="1259" y="187"/>
                    <a:pt x="1507" y="162"/>
                  </a:cubicBezTo>
                  <a:cubicBezTo>
                    <a:pt x="1458" y="113"/>
                    <a:pt x="1396" y="63"/>
                    <a:pt x="1296" y="38"/>
                  </a:cubicBezTo>
                  <a:cubicBezTo>
                    <a:pt x="1284" y="38"/>
                    <a:pt x="1246" y="26"/>
                    <a:pt x="1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1711200" y="3364800"/>
              <a:ext cx="32500" cy="24900"/>
            </a:xfrm>
            <a:custGeom>
              <a:rect b="b" l="l" r="r" t="t"/>
              <a:pathLst>
                <a:path extrusionOk="0" h="996" w="1300">
                  <a:moveTo>
                    <a:pt x="1126" y="1"/>
                  </a:moveTo>
                  <a:cubicBezTo>
                    <a:pt x="666" y="63"/>
                    <a:pt x="244" y="361"/>
                    <a:pt x="45" y="796"/>
                  </a:cubicBezTo>
                  <a:cubicBezTo>
                    <a:pt x="1" y="902"/>
                    <a:pt x="96" y="996"/>
                    <a:pt x="203" y="996"/>
                  </a:cubicBezTo>
                  <a:cubicBezTo>
                    <a:pt x="246" y="996"/>
                    <a:pt x="292" y="980"/>
                    <a:pt x="331" y="945"/>
                  </a:cubicBezTo>
                  <a:cubicBezTo>
                    <a:pt x="517" y="560"/>
                    <a:pt x="877" y="287"/>
                    <a:pt x="1300" y="187"/>
                  </a:cubicBezTo>
                  <a:cubicBezTo>
                    <a:pt x="1238" y="125"/>
                    <a:pt x="1175" y="63"/>
                    <a:pt x="11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8"/>
            <p:cNvSpPr/>
            <p:nvPr/>
          </p:nvSpPr>
          <p:spPr>
            <a:xfrm>
              <a:off x="1723800" y="3372575"/>
              <a:ext cx="44425" cy="36050"/>
            </a:xfrm>
            <a:custGeom>
              <a:rect b="b" l="l" r="r" t="t"/>
              <a:pathLst>
                <a:path extrusionOk="0" h="1442" w="1777">
                  <a:moveTo>
                    <a:pt x="1777" y="0"/>
                  </a:moveTo>
                  <a:lnTo>
                    <a:pt x="1" y="112"/>
                  </a:lnTo>
                  <a:cubicBezTo>
                    <a:pt x="1" y="112"/>
                    <a:pt x="63" y="1068"/>
                    <a:pt x="100" y="1131"/>
                  </a:cubicBezTo>
                  <a:cubicBezTo>
                    <a:pt x="130" y="1353"/>
                    <a:pt x="497" y="1441"/>
                    <a:pt x="873" y="1441"/>
                  </a:cubicBezTo>
                  <a:cubicBezTo>
                    <a:pt x="1276" y="1441"/>
                    <a:pt x="1689" y="1340"/>
                    <a:pt x="1715" y="1193"/>
                  </a:cubicBezTo>
                  <a:lnTo>
                    <a:pt x="17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8"/>
            <p:cNvSpPr/>
            <p:nvPr/>
          </p:nvSpPr>
          <p:spPr>
            <a:xfrm>
              <a:off x="1701450" y="3164225"/>
              <a:ext cx="90075" cy="236625"/>
            </a:xfrm>
            <a:custGeom>
              <a:rect b="b" l="l" r="r" t="t"/>
              <a:pathLst>
                <a:path extrusionOk="0" h="9465" w="3603">
                  <a:moveTo>
                    <a:pt x="3441" y="1"/>
                  </a:moveTo>
                  <a:lnTo>
                    <a:pt x="1" y="361"/>
                  </a:lnTo>
                  <a:cubicBezTo>
                    <a:pt x="1" y="361"/>
                    <a:pt x="224" y="2224"/>
                    <a:pt x="410" y="4273"/>
                  </a:cubicBezTo>
                  <a:cubicBezTo>
                    <a:pt x="597" y="6322"/>
                    <a:pt x="1007" y="9465"/>
                    <a:pt x="1007" y="9465"/>
                  </a:cubicBezTo>
                  <a:lnTo>
                    <a:pt x="2634" y="8906"/>
                  </a:lnTo>
                  <a:cubicBezTo>
                    <a:pt x="2758" y="7068"/>
                    <a:pt x="3602" y="2758"/>
                    <a:pt x="34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8"/>
            <p:cNvSpPr/>
            <p:nvPr/>
          </p:nvSpPr>
          <p:spPr>
            <a:xfrm>
              <a:off x="1599000" y="3427850"/>
              <a:ext cx="50625" cy="32175"/>
            </a:xfrm>
            <a:custGeom>
              <a:rect b="b" l="l" r="r" t="t"/>
              <a:pathLst>
                <a:path extrusionOk="0" h="1287" w="2025">
                  <a:moveTo>
                    <a:pt x="37" y="0"/>
                  </a:moveTo>
                  <a:lnTo>
                    <a:pt x="25" y="646"/>
                  </a:lnTo>
                  <a:cubicBezTo>
                    <a:pt x="0" y="1081"/>
                    <a:pt x="373" y="1254"/>
                    <a:pt x="907" y="1279"/>
                  </a:cubicBezTo>
                  <a:cubicBezTo>
                    <a:pt x="965" y="1284"/>
                    <a:pt x="1021" y="1286"/>
                    <a:pt x="1075" y="1286"/>
                  </a:cubicBezTo>
                  <a:cubicBezTo>
                    <a:pt x="1732" y="1286"/>
                    <a:pt x="1988" y="950"/>
                    <a:pt x="2000" y="720"/>
                  </a:cubicBezTo>
                  <a:cubicBezTo>
                    <a:pt x="2012" y="472"/>
                    <a:pt x="2024" y="25"/>
                    <a:pt x="2024" y="25"/>
                  </a:cubicBezTo>
                  <a:lnTo>
                    <a:pt x="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8"/>
            <p:cNvSpPr/>
            <p:nvPr/>
          </p:nvSpPr>
          <p:spPr>
            <a:xfrm>
              <a:off x="1575075" y="3177575"/>
              <a:ext cx="93800" cy="266425"/>
            </a:xfrm>
            <a:custGeom>
              <a:rect b="b" l="l" r="r" t="t"/>
              <a:pathLst>
                <a:path extrusionOk="0" h="10657" w="3752">
                  <a:moveTo>
                    <a:pt x="3329" y="1"/>
                  </a:moveTo>
                  <a:lnTo>
                    <a:pt x="1" y="311"/>
                  </a:lnTo>
                  <a:lnTo>
                    <a:pt x="994" y="10471"/>
                  </a:lnTo>
                  <a:lnTo>
                    <a:pt x="2957" y="10657"/>
                  </a:lnTo>
                  <a:cubicBezTo>
                    <a:pt x="3230" y="8247"/>
                    <a:pt x="3640" y="4522"/>
                    <a:pt x="3702" y="3205"/>
                  </a:cubicBezTo>
                  <a:cubicBezTo>
                    <a:pt x="3751" y="2150"/>
                    <a:pt x="3590" y="759"/>
                    <a:pt x="33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8"/>
            <p:cNvSpPr/>
            <p:nvPr/>
          </p:nvSpPr>
          <p:spPr>
            <a:xfrm>
              <a:off x="1569800" y="2787775"/>
              <a:ext cx="223900" cy="477275"/>
            </a:xfrm>
            <a:custGeom>
              <a:rect b="b" l="l" r="r" t="t"/>
              <a:pathLst>
                <a:path extrusionOk="0" h="19091" w="8956">
                  <a:moveTo>
                    <a:pt x="5708" y="0"/>
                  </a:moveTo>
                  <a:cubicBezTo>
                    <a:pt x="3507" y="0"/>
                    <a:pt x="354" y="361"/>
                    <a:pt x="249" y="2416"/>
                  </a:cubicBezTo>
                  <a:cubicBezTo>
                    <a:pt x="25" y="6378"/>
                    <a:pt x="1" y="14438"/>
                    <a:pt x="137" y="15829"/>
                  </a:cubicBezTo>
                  <a:cubicBezTo>
                    <a:pt x="249" y="16922"/>
                    <a:pt x="311" y="17729"/>
                    <a:pt x="510" y="18847"/>
                  </a:cubicBezTo>
                  <a:cubicBezTo>
                    <a:pt x="481" y="18861"/>
                    <a:pt x="1133" y="19090"/>
                    <a:pt x="2004" y="19090"/>
                  </a:cubicBezTo>
                  <a:cubicBezTo>
                    <a:pt x="2615" y="19090"/>
                    <a:pt x="3334" y="18978"/>
                    <a:pt x="4000" y="18598"/>
                  </a:cubicBezTo>
                  <a:cubicBezTo>
                    <a:pt x="4062" y="17555"/>
                    <a:pt x="3938" y="16512"/>
                    <a:pt x="3627" y="15518"/>
                  </a:cubicBezTo>
                  <a:cubicBezTo>
                    <a:pt x="3627" y="15518"/>
                    <a:pt x="4397" y="9147"/>
                    <a:pt x="4521" y="8104"/>
                  </a:cubicBezTo>
                  <a:cubicBezTo>
                    <a:pt x="4521" y="8104"/>
                    <a:pt x="4670" y="9930"/>
                    <a:pt x="4807" y="11333"/>
                  </a:cubicBezTo>
                  <a:cubicBezTo>
                    <a:pt x="4944" y="12724"/>
                    <a:pt x="5043" y="13929"/>
                    <a:pt x="5403" y="16798"/>
                  </a:cubicBezTo>
                  <a:cubicBezTo>
                    <a:pt x="5967" y="17015"/>
                    <a:pt x="6489" y="17092"/>
                    <a:pt x="6944" y="17092"/>
                  </a:cubicBezTo>
                  <a:cubicBezTo>
                    <a:pt x="8051" y="17092"/>
                    <a:pt x="8769" y="16636"/>
                    <a:pt x="8769" y="16636"/>
                  </a:cubicBezTo>
                  <a:cubicBezTo>
                    <a:pt x="8794" y="16288"/>
                    <a:pt x="8819" y="15990"/>
                    <a:pt x="8819" y="15767"/>
                  </a:cubicBezTo>
                  <a:cubicBezTo>
                    <a:pt x="8819" y="13817"/>
                    <a:pt x="8434" y="12848"/>
                    <a:pt x="8434" y="12848"/>
                  </a:cubicBezTo>
                  <a:cubicBezTo>
                    <a:pt x="8434" y="12848"/>
                    <a:pt x="8583" y="10464"/>
                    <a:pt x="8744" y="7309"/>
                  </a:cubicBezTo>
                  <a:cubicBezTo>
                    <a:pt x="8955" y="2739"/>
                    <a:pt x="8744" y="2143"/>
                    <a:pt x="7813" y="106"/>
                  </a:cubicBezTo>
                  <a:cubicBezTo>
                    <a:pt x="7813" y="106"/>
                    <a:pt x="6900" y="0"/>
                    <a:pt x="5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8"/>
            <p:cNvSpPr/>
            <p:nvPr/>
          </p:nvSpPr>
          <p:spPr>
            <a:xfrm>
              <a:off x="1569800" y="2787775"/>
              <a:ext cx="223900" cy="477275"/>
            </a:xfrm>
            <a:custGeom>
              <a:rect b="b" l="l" r="r" t="t"/>
              <a:pathLst>
                <a:path extrusionOk="0" h="19091" w="8956">
                  <a:moveTo>
                    <a:pt x="5708" y="0"/>
                  </a:moveTo>
                  <a:cubicBezTo>
                    <a:pt x="3507" y="0"/>
                    <a:pt x="354" y="361"/>
                    <a:pt x="249" y="2416"/>
                  </a:cubicBezTo>
                  <a:cubicBezTo>
                    <a:pt x="25" y="6378"/>
                    <a:pt x="1" y="14438"/>
                    <a:pt x="137" y="15829"/>
                  </a:cubicBezTo>
                  <a:cubicBezTo>
                    <a:pt x="249" y="16922"/>
                    <a:pt x="311" y="17729"/>
                    <a:pt x="510" y="18847"/>
                  </a:cubicBezTo>
                  <a:cubicBezTo>
                    <a:pt x="481" y="18861"/>
                    <a:pt x="1133" y="19090"/>
                    <a:pt x="2004" y="19090"/>
                  </a:cubicBezTo>
                  <a:cubicBezTo>
                    <a:pt x="2615" y="19090"/>
                    <a:pt x="3334" y="18978"/>
                    <a:pt x="4000" y="18598"/>
                  </a:cubicBezTo>
                  <a:cubicBezTo>
                    <a:pt x="4062" y="17555"/>
                    <a:pt x="3938" y="16512"/>
                    <a:pt x="3627" y="15518"/>
                  </a:cubicBezTo>
                  <a:cubicBezTo>
                    <a:pt x="3627" y="15518"/>
                    <a:pt x="4397" y="9147"/>
                    <a:pt x="4521" y="8104"/>
                  </a:cubicBezTo>
                  <a:cubicBezTo>
                    <a:pt x="4521" y="8104"/>
                    <a:pt x="4670" y="9930"/>
                    <a:pt x="4807" y="11333"/>
                  </a:cubicBezTo>
                  <a:cubicBezTo>
                    <a:pt x="4944" y="12724"/>
                    <a:pt x="5043" y="13929"/>
                    <a:pt x="5403" y="16798"/>
                  </a:cubicBezTo>
                  <a:cubicBezTo>
                    <a:pt x="5967" y="17015"/>
                    <a:pt x="6489" y="17092"/>
                    <a:pt x="6944" y="17092"/>
                  </a:cubicBezTo>
                  <a:cubicBezTo>
                    <a:pt x="8051" y="17092"/>
                    <a:pt x="8769" y="16636"/>
                    <a:pt x="8769" y="16636"/>
                  </a:cubicBezTo>
                  <a:cubicBezTo>
                    <a:pt x="8794" y="16288"/>
                    <a:pt x="8819" y="15990"/>
                    <a:pt x="8819" y="15767"/>
                  </a:cubicBezTo>
                  <a:cubicBezTo>
                    <a:pt x="8819" y="13817"/>
                    <a:pt x="8434" y="12848"/>
                    <a:pt x="8434" y="12848"/>
                  </a:cubicBezTo>
                  <a:cubicBezTo>
                    <a:pt x="8434" y="12848"/>
                    <a:pt x="8583" y="10464"/>
                    <a:pt x="8744" y="7309"/>
                  </a:cubicBezTo>
                  <a:cubicBezTo>
                    <a:pt x="8955" y="2739"/>
                    <a:pt x="8744" y="2143"/>
                    <a:pt x="7813" y="106"/>
                  </a:cubicBezTo>
                  <a:cubicBezTo>
                    <a:pt x="7813" y="106"/>
                    <a:pt x="6900" y="0"/>
                    <a:pt x="5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8"/>
            <p:cNvSpPr/>
            <p:nvPr/>
          </p:nvSpPr>
          <p:spPr>
            <a:xfrm>
              <a:off x="1566700" y="2786550"/>
              <a:ext cx="228225" cy="480500"/>
            </a:xfrm>
            <a:custGeom>
              <a:rect b="b" l="l" r="r" t="t"/>
              <a:pathLst>
                <a:path extrusionOk="0" h="19220" w="9129">
                  <a:moveTo>
                    <a:pt x="5861" y="152"/>
                  </a:moveTo>
                  <a:cubicBezTo>
                    <a:pt x="6881" y="152"/>
                    <a:pt x="7693" y="227"/>
                    <a:pt x="7887" y="242"/>
                  </a:cubicBezTo>
                  <a:cubicBezTo>
                    <a:pt x="8806" y="2229"/>
                    <a:pt x="9005" y="2900"/>
                    <a:pt x="8781" y="7371"/>
                  </a:cubicBezTo>
                  <a:cubicBezTo>
                    <a:pt x="8632" y="10488"/>
                    <a:pt x="8471" y="12885"/>
                    <a:pt x="8471" y="12910"/>
                  </a:cubicBezTo>
                  <a:lnTo>
                    <a:pt x="8471" y="12935"/>
                  </a:lnTo>
                  <a:lnTo>
                    <a:pt x="8471" y="12947"/>
                  </a:lnTo>
                  <a:cubicBezTo>
                    <a:pt x="8471" y="12959"/>
                    <a:pt x="8843" y="13903"/>
                    <a:pt x="8843" y="15828"/>
                  </a:cubicBezTo>
                  <a:cubicBezTo>
                    <a:pt x="8843" y="16015"/>
                    <a:pt x="8843" y="16300"/>
                    <a:pt x="8818" y="16660"/>
                  </a:cubicBezTo>
                  <a:cubicBezTo>
                    <a:pt x="8268" y="16936"/>
                    <a:pt x="7661" y="17077"/>
                    <a:pt x="7051" y="17077"/>
                  </a:cubicBezTo>
                  <a:cubicBezTo>
                    <a:pt x="6560" y="17077"/>
                    <a:pt x="6067" y="16985"/>
                    <a:pt x="5602" y="16797"/>
                  </a:cubicBezTo>
                  <a:cubicBezTo>
                    <a:pt x="5279" y="14189"/>
                    <a:pt x="5167" y="12997"/>
                    <a:pt x="5043" y="11717"/>
                  </a:cubicBezTo>
                  <a:lnTo>
                    <a:pt x="5018" y="11382"/>
                  </a:lnTo>
                  <a:cubicBezTo>
                    <a:pt x="4869" y="9991"/>
                    <a:pt x="4720" y="8165"/>
                    <a:pt x="4720" y="8153"/>
                  </a:cubicBezTo>
                  <a:lnTo>
                    <a:pt x="4658" y="7383"/>
                  </a:lnTo>
                  <a:lnTo>
                    <a:pt x="4558" y="8153"/>
                  </a:lnTo>
                  <a:cubicBezTo>
                    <a:pt x="4434" y="9171"/>
                    <a:pt x="3677" y="15505"/>
                    <a:pt x="3677" y="15567"/>
                  </a:cubicBezTo>
                  <a:lnTo>
                    <a:pt x="3677" y="15592"/>
                  </a:lnTo>
                  <a:lnTo>
                    <a:pt x="3677" y="15605"/>
                  </a:lnTo>
                  <a:cubicBezTo>
                    <a:pt x="3975" y="16586"/>
                    <a:pt x="4111" y="17592"/>
                    <a:pt x="4049" y="18598"/>
                  </a:cubicBezTo>
                  <a:cubicBezTo>
                    <a:pt x="3410" y="18957"/>
                    <a:pt x="2718" y="19062"/>
                    <a:pt x="2124" y="19062"/>
                  </a:cubicBezTo>
                  <a:cubicBezTo>
                    <a:pt x="1403" y="19062"/>
                    <a:pt x="828" y="18906"/>
                    <a:pt x="671" y="18859"/>
                  </a:cubicBezTo>
                  <a:cubicBezTo>
                    <a:pt x="497" y="17890"/>
                    <a:pt x="423" y="17145"/>
                    <a:pt x="373" y="16188"/>
                  </a:cubicBezTo>
                  <a:lnTo>
                    <a:pt x="336" y="15890"/>
                  </a:lnTo>
                  <a:cubicBezTo>
                    <a:pt x="199" y="14462"/>
                    <a:pt x="249" y="6365"/>
                    <a:pt x="448" y="2502"/>
                  </a:cubicBezTo>
                  <a:cubicBezTo>
                    <a:pt x="485" y="2005"/>
                    <a:pt x="708" y="1533"/>
                    <a:pt x="1106" y="1223"/>
                  </a:cubicBezTo>
                  <a:cubicBezTo>
                    <a:pt x="2152" y="336"/>
                    <a:pt x="4262" y="152"/>
                    <a:pt x="5861" y="152"/>
                  </a:cubicBezTo>
                  <a:close/>
                  <a:moveTo>
                    <a:pt x="5770" y="0"/>
                  </a:moveTo>
                  <a:cubicBezTo>
                    <a:pt x="4158" y="0"/>
                    <a:pt x="2044" y="196"/>
                    <a:pt x="957" y="1124"/>
                  </a:cubicBezTo>
                  <a:cubicBezTo>
                    <a:pt x="522" y="1459"/>
                    <a:pt x="274" y="1956"/>
                    <a:pt x="249" y="2502"/>
                  </a:cubicBezTo>
                  <a:cubicBezTo>
                    <a:pt x="50" y="6365"/>
                    <a:pt x="0" y="14499"/>
                    <a:pt x="137" y="15928"/>
                  </a:cubicBezTo>
                  <a:lnTo>
                    <a:pt x="174" y="16226"/>
                  </a:lnTo>
                  <a:cubicBezTo>
                    <a:pt x="261" y="17182"/>
                    <a:pt x="336" y="17927"/>
                    <a:pt x="510" y="18946"/>
                  </a:cubicBezTo>
                  <a:lnTo>
                    <a:pt x="510" y="18983"/>
                  </a:lnTo>
                  <a:lnTo>
                    <a:pt x="559" y="19008"/>
                  </a:lnTo>
                  <a:cubicBezTo>
                    <a:pt x="1056" y="19144"/>
                    <a:pt x="1578" y="19219"/>
                    <a:pt x="2112" y="19219"/>
                  </a:cubicBezTo>
                  <a:cubicBezTo>
                    <a:pt x="2134" y="19219"/>
                    <a:pt x="2156" y="19219"/>
                    <a:pt x="2178" y="19219"/>
                  </a:cubicBezTo>
                  <a:cubicBezTo>
                    <a:pt x="2865" y="19219"/>
                    <a:pt x="3559" y="19033"/>
                    <a:pt x="4161" y="18672"/>
                  </a:cubicBezTo>
                  <a:lnTo>
                    <a:pt x="4186" y="18660"/>
                  </a:lnTo>
                  <a:lnTo>
                    <a:pt x="4186" y="18610"/>
                  </a:lnTo>
                  <a:cubicBezTo>
                    <a:pt x="4248" y="17579"/>
                    <a:pt x="4124" y="16536"/>
                    <a:pt x="3813" y="15543"/>
                  </a:cubicBezTo>
                  <a:cubicBezTo>
                    <a:pt x="3851" y="15232"/>
                    <a:pt x="4372" y="10823"/>
                    <a:pt x="4608" y="8898"/>
                  </a:cubicBezTo>
                  <a:cubicBezTo>
                    <a:pt x="4670" y="9569"/>
                    <a:pt x="4770" y="10562"/>
                    <a:pt x="4844" y="11382"/>
                  </a:cubicBezTo>
                  <a:lnTo>
                    <a:pt x="4869" y="11717"/>
                  </a:lnTo>
                  <a:cubicBezTo>
                    <a:pt x="4993" y="12997"/>
                    <a:pt x="5105" y="14201"/>
                    <a:pt x="5428" y="16847"/>
                  </a:cubicBezTo>
                  <a:lnTo>
                    <a:pt x="5428" y="16896"/>
                  </a:lnTo>
                  <a:lnTo>
                    <a:pt x="5477" y="16909"/>
                  </a:lnTo>
                  <a:cubicBezTo>
                    <a:pt x="6058" y="17129"/>
                    <a:pt x="6594" y="17207"/>
                    <a:pt x="7061" y="17207"/>
                  </a:cubicBezTo>
                  <a:cubicBezTo>
                    <a:pt x="8173" y="17207"/>
                    <a:pt x="8897" y="16765"/>
                    <a:pt x="8905" y="16747"/>
                  </a:cubicBezTo>
                  <a:lnTo>
                    <a:pt x="8943" y="16735"/>
                  </a:lnTo>
                  <a:lnTo>
                    <a:pt x="8943" y="16685"/>
                  </a:lnTo>
                  <a:cubicBezTo>
                    <a:pt x="8967" y="16313"/>
                    <a:pt x="8992" y="16027"/>
                    <a:pt x="8992" y="15816"/>
                  </a:cubicBezTo>
                  <a:cubicBezTo>
                    <a:pt x="8992" y="13990"/>
                    <a:pt x="8644" y="13046"/>
                    <a:pt x="8595" y="12897"/>
                  </a:cubicBezTo>
                  <a:cubicBezTo>
                    <a:pt x="8595" y="12686"/>
                    <a:pt x="8744" y="10351"/>
                    <a:pt x="8893" y="7371"/>
                  </a:cubicBezTo>
                  <a:cubicBezTo>
                    <a:pt x="9129" y="2838"/>
                    <a:pt x="8905" y="2192"/>
                    <a:pt x="7961" y="142"/>
                  </a:cubicBezTo>
                  <a:lnTo>
                    <a:pt x="7949" y="105"/>
                  </a:lnTo>
                  <a:lnTo>
                    <a:pt x="7899" y="105"/>
                  </a:lnTo>
                  <a:cubicBezTo>
                    <a:pt x="7817" y="100"/>
                    <a:pt x="6921" y="0"/>
                    <a:pt x="57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8"/>
            <p:cNvSpPr/>
            <p:nvPr/>
          </p:nvSpPr>
          <p:spPr>
            <a:xfrm>
              <a:off x="1697725" y="3187825"/>
              <a:ext cx="95975" cy="57975"/>
            </a:xfrm>
            <a:custGeom>
              <a:rect b="b" l="l" r="r" t="t"/>
              <a:pathLst>
                <a:path extrusionOk="0" h="2319" w="3839">
                  <a:moveTo>
                    <a:pt x="3689" y="1"/>
                  </a:moveTo>
                  <a:lnTo>
                    <a:pt x="3664" y="262"/>
                  </a:lnTo>
                  <a:cubicBezTo>
                    <a:pt x="3664" y="262"/>
                    <a:pt x="3292" y="709"/>
                    <a:pt x="1926" y="734"/>
                  </a:cubicBezTo>
                  <a:cubicBezTo>
                    <a:pt x="1902" y="734"/>
                    <a:pt x="1880" y="734"/>
                    <a:pt x="1857" y="734"/>
                  </a:cubicBezTo>
                  <a:cubicBezTo>
                    <a:pt x="549" y="734"/>
                    <a:pt x="236" y="386"/>
                    <a:pt x="236" y="386"/>
                  </a:cubicBezTo>
                  <a:lnTo>
                    <a:pt x="187" y="125"/>
                  </a:lnTo>
                  <a:cubicBezTo>
                    <a:pt x="38" y="125"/>
                    <a:pt x="1" y="262"/>
                    <a:pt x="63" y="746"/>
                  </a:cubicBezTo>
                  <a:cubicBezTo>
                    <a:pt x="112" y="1131"/>
                    <a:pt x="212" y="1851"/>
                    <a:pt x="274" y="1975"/>
                  </a:cubicBezTo>
                  <a:cubicBezTo>
                    <a:pt x="363" y="2132"/>
                    <a:pt x="1014" y="2318"/>
                    <a:pt x="1759" y="2318"/>
                  </a:cubicBezTo>
                  <a:cubicBezTo>
                    <a:pt x="1842" y="2318"/>
                    <a:pt x="1927" y="2316"/>
                    <a:pt x="2012" y="2311"/>
                  </a:cubicBezTo>
                  <a:cubicBezTo>
                    <a:pt x="3130" y="2249"/>
                    <a:pt x="3577" y="2025"/>
                    <a:pt x="3652" y="1864"/>
                  </a:cubicBezTo>
                  <a:cubicBezTo>
                    <a:pt x="3726" y="1715"/>
                    <a:pt x="3813" y="820"/>
                    <a:pt x="3826" y="510"/>
                  </a:cubicBezTo>
                  <a:cubicBezTo>
                    <a:pt x="3838" y="187"/>
                    <a:pt x="3826" y="38"/>
                    <a:pt x="3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8"/>
            <p:cNvSpPr/>
            <p:nvPr/>
          </p:nvSpPr>
          <p:spPr>
            <a:xfrm>
              <a:off x="1697725" y="3187825"/>
              <a:ext cx="95975" cy="57975"/>
            </a:xfrm>
            <a:custGeom>
              <a:rect b="b" l="l" r="r" t="t"/>
              <a:pathLst>
                <a:path extrusionOk="0" h="2319" w="3839">
                  <a:moveTo>
                    <a:pt x="3689" y="1"/>
                  </a:moveTo>
                  <a:lnTo>
                    <a:pt x="3664" y="262"/>
                  </a:lnTo>
                  <a:cubicBezTo>
                    <a:pt x="3664" y="262"/>
                    <a:pt x="3292" y="709"/>
                    <a:pt x="1926" y="734"/>
                  </a:cubicBezTo>
                  <a:cubicBezTo>
                    <a:pt x="1902" y="734"/>
                    <a:pt x="1880" y="734"/>
                    <a:pt x="1857" y="734"/>
                  </a:cubicBezTo>
                  <a:cubicBezTo>
                    <a:pt x="549" y="734"/>
                    <a:pt x="236" y="386"/>
                    <a:pt x="236" y="386"/>
                  </a:cubicBezTo>
                  <a:lnTo>
                    <a:pt x="187" y="125"/>
                  </a:lnTo>
                  <a:cubicBezTo>
                    <a:pt x="38" y="125"/>
                    <a:pt x="1" y="262"/>
                    <a:pt x="63" y="746"/>
                  </a:cubicBezTo>
                  <a:cubicBezTo>
                    <a:pt x="112" y="1131"/>
                    <a:pt x="212" y="1851"/>
                    <a:pt x="274" y="1975"/>
                  </a:cubicBezTo>
                  <a:cubicBezTo>
                    <a:pt x="363" y="2132"/>
                    <a:pt x="1014" y="2318"/>
                    <a:pt x="1759" y="2318"/>
                  </a:cubicBezTo>
                  <a:cubicBezTo>
                    <a:pt x="1842" y="2318"/>
                    <a:pt x="1927" y="2316"/>
                    <a:pt x="2012" y="2311"/>
                  </a:cubicBezTo>
                  <a:cubicBezTo>
                    <a:pt x="3130" y="2249"/>
                    <a:pt x="3577" y="2025"/>
                    <a:pt x="3652" y="1864"/>
                  </a:cubicBezTo>
                  <a:cubicBezTo>
                    <a:pt x="3726" y="1715"/>
                    <a:pt x="3813" y="820"/>
                    <a:pt x="3826" y="510"/>
                  </a:cubicBezTo>
                  <a:cubicBezTo>
                    <a:pt x="3838" y="187"/>
                    <a:pt x="3826" y="38"/>
                    <a:pt x="36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8"/>
            <p:cNvSpPr/>
            <p:nvPr/>
          </p:nvSpPr>
          <p:spPr>
            <a:xfrm>
              <a:off x="1696175" y="3185650"/>
              <a:ext cx="100000" cy="62125"/>
            </a:xfrm>
            <a:custGeom>
              <a:rect b="b" l="l" r="r" t="t"/>
              <a:pathLst>
                <a:path extrusionOk="0" h="2485" w="4000">
                  <a:moveTo>
                    <a:pt x="3838" y="311"/>
                  </a:moveTo>
                  <a:cubicBezTo>
                    <a:pt x="3850" y="398"/>
                    <a:pt x="3850" y="510"/>
                    <a:pt x="3838" y="622"/>
                  </a:cubicBezTo>
                  <a:cubicBezTo>
                    <a:pt x="3813" y="1007"/>
                    <a:pt x="3726" y="1802"/>
                    <a:pt x="3664" y="1938"/>
                  </a:cubicBezTo>
                  <a:cubicBezTo>
                    <a:pt x="3627" y="2025"/>
                    <a:pt x="3254" y="2274"/>
                    <a:pt x="2087" y="2336"/>
                  </a:cubicBezTo>
                  <a:cubicBezTo>
                    <a:pt x="2001" y="2341"/>
                    <a:pt x="1916" y="2343"/>
                    <a:pt x="1833" y="2343"/>
                  </a:cubicBezTo>
                  <a:cubicBezTo>
                    <a:pt x="1095" y="2343"/>
                    <a:pt x="477" y="2159"/>
                    <a:pt x="410" y="2025"/>
                  </a:cubicBezTo>
                  <a:cubicBezTo>
                    <a:pt x="348" y="1938"/>
                    <a:pt x="274" y="1255"/>
                    <a:pt x="224" y="932"/>
                  </a:cubicBezTo>
                  <a:lnTo>
                    <a:pt x="212" y="833"/>
                  </a:lnTo>
                  <a:cubicBezTo>
                    <a:pt x="174" y="659"/>
                    <a:pt x="174" y="510"/>
                    <a:pt x="187" y="336"/>
                  </a:cubicBezTo>
                  <a:lnTo>
                    <a:pt x="187" y="336"/>
                  </a:lnTo>
                  <a:lnTo>
                    <a:pt x="249" y="535"/>
                  </a:lnTo>
                  <a:lnTo>
                    <a:pt x="274" y="560"/>
                  </a:lnTo>
                  <a:cubicBezTo>
                    <a:pt x="286" y="572"/>
                    <a:pt x="601" y="933"/>
                    <a:pt x="1896" y="933"/>
                  </a:cubicBezTo>
                  <a:cubicBezTo>
                    <a:pt x="1938" y="933"/>
                    <a:pt x="1981" y="933"/>
                    <a:pt x="2025" y="932"/>
                  </a:cubicBezTo>
                  <a:cubicBezTo>
                    <a:pt x="3416" y="895"/>
                    <a:pt x="3813" y="448"/>
                    <a:pt x="3826" y="436"/>
                  </a:cubicBezTo>
                  <a:lnTo>
                    <a:pt x="3838" y="411"/>
                  </a:lnTo>
                  <a:lnTo>
                    <a:pt x="3838" y="311"/>
                  </a:lnTo>
                  <a:close/>
                  <a:moveTo>
                    <a:pt x="3689" y="1"/>
                  </a:moveTo>
                  <a:lnTo>
                    <a:pt x="3664" y="324"/>
                  </a:lnTo>
                  <a:cubicBezTo>
                    <a:pt x="3577" y="398"/>
                    <a:pt x="3155" y="721"/>
                    <a:pt x="1988" y="746"/>
                  </a:cubicBezTo>
                  <a:cubicBezTo>
                    <a:pt x="1960" y="746"/>
                    <a:pt x="1934" y="746"/>
                    <a:pt x="1908" y="746"/>
                  </a:cubicBezTo>
                  <a:cubicBezTo>
                    <a:pt x="802" y="746"/>
                    <a:pt x="433" y="496"/>
                    <a:pt x="361" y="436"/>
                  </a:cubicBezTo>
                  <a:lnTo>
                    <a:pt x="323" y="125"/>
                  </a:lnTo>
                  <a:lnTo>
                    <a:pt x="249" y="125"/>
                  </a:lnTo>
                  <a:cubicBezTo>
                    <a:pt x="187" y="125"/>
                    <a:pt x="149" y="137"/>
                    <a:pt x="100" y="187"/>
                  </a:cubicBezTo>
                  <a:cubicBezTo>
                    <a:pt x="13" y="274"/>
                    <a:pt x="0" y="448"/>
                    <a:pt x="50" y="833"/>
                  </a:cubicBezTo>
                  <a:lnTo>
                    <a:pt x="63" y="932"/>
                  </a:lnTo>
                  <a:cubicBezTo>
                    <a:pt x="125" y="1504"/>
                    <a:pt x="187" y="1988"/>
                    <a:pt x="274" y="2087"/>
                  </a:cubicBezTo>
                  <a:cubicBezTo>
                    <a:pt x="398" y="2298"/>
                    <a:pt x="1081" y="2485"/>
                    <a:pt x="1839" y="2485"/>
                  </a:cubicBezTo>
                  <a:lnTo>
                    <a:pt x="2099" y="2485"/>
                  </a:lnTo>
                  <a:cubicBezTo>
                    <a:pt x="3217" y="2423"/>
                    <a:pt x="3714" y="2174"/>
                    <a:pt x="3801" y="1988"/>
                  </a:cubicBezTo>
                  <a:cubicBezTo>
                    <a:pt x="3900" y="1764"/>
                    <a:pt x="3975" y="622"/>
                    <a:pt x="3975" y="597"/>
                  </a:cubicBezTo>
                  <a:cubicBezTo>
                    <a:pt x="4000" y="311"/>
                    <a:pt x="4000" y="38"/>
                    <a:pt x="3764" y="13"/>
                  </a:cubicBezTo>
                  <a:lnTo>
                    <a:pt x="36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8"/>
            <p:cNvSpPr/>
            <p:nvPr/>
          </p:nvSpPr>
          <p:spPr>
            <a:xfrm>
              <a:off x="1697725" y="3187825"/>
              <a:ext cx="95975" cy="57975"/>
            </a:xfrm>
            <a:custGeom>
              <a:rect b="b" l="l" r="r" t="t"/>
              <a:pathLst>
                <a:path extrusionOk="0" h="2319" w="3839">
                  <a:moveTo>
                    <a:pt x="3689" y="1"/>
                  </a:moveTo>
                  <a:lnTo>
                    <a:pt x="3664" y="262"/>
                  </a:lnTo>
                  <a:cubicBezTo>
                    <a:pt x="3664" y="262"/>
                    <a:pt x="3292" y="709"/>
                    <a:pt x="1926" y="734"/>
                  </a:cubicBezTo>
                  <a:cubicBezTo>
                    <a:pt x="1902" y="734"/>
                    <a:pt x="1880" y="734"/>
                    <a:pt x="1857" y="734"/>
                  </a:cubicBezTo>
                  <a:cubicBezTo>
                    <a:pt x="549" y="734"/>
                    <a:pt x="236" y="386"/>
                    <a:pt x="236" y="386"/>
                  </a:cubicBezTo>
                  <a:lnTo>
                    <a:pt x="187" y="125"/>
                  </a:lnTo>
                  <a:cubicBezTo>
                    <a:pt x="38" y="125"/>
                    <a:pt x="1" y="262"/>
                    <a:pt x="63" y="746"/>
                  </a:cubicBezTo>
                  <a:cubicBezTo>
                    <a:pt x="112" y="1131"/>
                    <a:pt x="212" y="1851"/>
                    <a:pt x="274" y="1975"/>
                  </a:cubicBezTo>
                  <a:cubicBezTo>
                    <a:pt x="363" y="2132"/>
                    <a:pt x="1014" y="2318"/>
                    <a:pt x="1759" y="2318"/>
                  </a:cubicBezTo>
                  <a:cubicBezTo>
                    <a:pt x="1842" y="2318"/>
                    <a:pt x="1927" y="2316"/>
                    <a:pt x="2012" y="2311"/>
                  </a:cubicBezTo>
                  <a:cubicBezTo>
                    <a:pt x="3130" y="2249"/>
                    <a:pt x="3577" y="2025"/>
                    <a:pt x="3652" y="1864"/>
                  </a:cubicBezTo>
                  <a:cubicBezTo>
                    <a:pt x="3726" y="1715"/>
                    <a:pt x="3813" y="820"/>
                    <a:pt x="3826" y="510"/>
                  </a:cubicBezTo>
                  <a:cubicBezTo>
                    <a:pt x="3838" y="187"/>
                    <a:pt x="3826" y="38"/>
                    <a:pt x="3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8"/>
            <p:cNvSpPr/>
            <p:nvPr/>
          </p:nvSpPr>
          <p:spPr>
            <a:xfrm>
              <a:off x="1585025" y="2855600"/>
              <a:ext cx="14600" cy="400875"/>
            </a:xfrm>
            <a:custGeom>
              <a:rect b="b" l="l" r="r" t="t"/>
              <a:pathLst>
                <a:path extrusionOk="0" h="16035" w="584">
                  <a:moveTo>
                    <a:pt x="435" y="1"/>
                  </a:moveTo>
                  <a:cubicBezTo>
                    <a:pt x="100" y="2497"/>
                    <a:pt x="0" y="9080"/>
                    <a:pt x="162" y="11986"/>
                  </a:cubicBezTo>
                  <a:cubicBezTo>
                    <a:pt x="336" y="14942"/>
                    <a:pt x="435" y="16022"/>
                    <a:pt x="435" y="16035"/>
                  </a:cubicBezTo>
                  <a:lnTo>
                    <a:pt x="584" y="16022"/>
                  </a:lnTo>
                  <a:cubicBezTo>
                    <a:pt x="584" y="16010"/>
                    <a:pt x="497" y="14917"/>
                    <a:pt x="323" y="11973"/>
                  </a:cubicBezTo>
                  <a:cubicBezTo>
                    <a:pt x="149" y="9080"/>
                    <a:pt x="261" y="2522"/>
                    <a:pt x="584" y="13"/>
                  </a:cubicBezTo>
                  <a:lnTo>
                    <a:pt x="4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8"/>
            <p:cNvSpPr/>
            <p:nvPr/>
          </p:nvSpPr>
          <p:spPr>
            <a:xfrm>
              <a:off x="1571350" y="3226275"/>
              <a:ext cx="103125" cy="56700"/>
            </a:xfrm>
            <a:custGeom>
              <a:rect b="b" l="l" r="r" t="t"/>
              <a:pathLst>
                <a:path extrusionOk="0" h="2268" w="4125">
                  <a:moveTo>
                    <a:pt x="3949" y="1"/>
                  </a:moveTo>
                  <a:cubicBezTo>
                    <a:pt x="3941" y="1"/>
                    <a:pt x="3934" y="1"/>
                    <a:pt x="3925" y="3"/>
                  </a:cubicBezTo>
                  <a:lnTo>
                    <a:pt x="3938" y="313"/>
                  </a:lnTo>
                  <a:cubicBezTo>
                    <a:pt x="3938" y="313"/>
                    <a:pt x="3404" y="773"/>
                    <a:pt x="2286" y="822"/>
                  </a:cubicBezTo>
                  <a:cubicBezTo>
                    <a:pt x="2149" y="828"/>
                    <a:pt x="2020" y="831"/>
                    <a:pt x="1898" y="831"/>
                  </a:cubicBezTo>
                  <a:cubicBezTo>
                    <a:pt x="732" y="831"/>
                    <a:pt x="274" y="587"/>
                    <a:pt x="274" y="587"/>
                  </a:cubicBezTo>
                  <a:lnTo>
                    <a:pt x="237" y="214"/>
                  </a:lnTo>
                  <a:cubicBezTo>
                    <a:pt x="1" y="313"/>
                    <a:pt x="63" y="437"/>
                    <a:pt x="150" y="1009"/>
                  </a:cubicBezTo>
                  <a:cubicBezTo>
                    <a:pt x="249" y="1580"/>
                    <a:pt x="212" y="1791"/>
                    <a:pt x="324" y="1940"/>
                  </a:cubicBezTo>
                  <a:cubicBezTo>
                    <a:pt x="426" y="2088"/>
                    <a:pt x="967" y="2268"/>
                    <a:pt x="1966" y="2268"/>
                  </a:cubicBezTo>
                  <a:cubicBezTo>
                    <a:pt x="2057" y="2268"/>
                    <a:pt x="2151" y="2266"/>
                    <a:pt x="2249" y="2263"/>
                  </a:cubicBezTo>
                  <a:cubicBezTo>
                    <a:pt x="3429" y="2238"/>
                    <a:pt x="4025" y="1804"/>
                    <a:pt x="4062" y="1667"/>
                  </a:cubicBezTo>
                  <a:cubicBezTo>
                    <a:pt x="4112" y="1518"/>
                    <a:pt x="4124" y="1232"/>
                    <a:pt x="4099" y="810"/>
                  </a:cubicBezTo>
                  <a:cubicBezTo>
                    <a:pt x="4063" y="405"/>
                    <a:pt x="4119" y="1"/>
                    <a:pt x="39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8"/>
            <p:cNvSpPr/>
            <p:nvPr/>
          </p:nvSpPr>
          <p:spPr>
            <a:xfrm>
              <a:off x="1571350" y="3226275"/>
              <a:ext cx="103125" cy="56700"/>
            </a:xfrm>
            <a:custGeom>
              <a:rect b="b" l="l" r="r" t="t"/>
              <a:pathLst>
                <a:path extrusionOk="0" h="2268" w="4125">
                  <a:moveTo>
                    <a:pt x="3949" y="1"/>
                  </a:moveTo>
                  <a:cubicBezTo>
                    <a:pt x="3941" y="1"/>
                    <a:pt x="3934" y="1"/>
                    <a:pt x="3925" y="3"/>
                  </a:cubicBezTo>
                  <a:lnTo>
                    <a:pt x="3938" y="313"/>
                  </a:lnTo>
                  <a:cubicBezTo>
                    <a:pt x="3938" y="313"/>
                    <a:pt x="3404" y="773"/>
                    <a:pt x="2286" y="822"/>
                  </a:cubicBezTo>
                  <a:cubicBezTo>
                    <a:pt x="2149" y="828"/>
                    <a:pt x="2020" y="831"/>
                    <a:pt x="1898" y="831"/>
                  </a:cubicBezTo>
                  <a:cubicBezTo>
                    <a:pt x="732" y="831"/>
                    <a:pt x="274" y="587"/>
                    <a:pt x="274" y="587"/>
                  </a:cubicBezTo>
                  <a:lnTo>
                    <a:pt x="237" y="214"/>
                  </a:lnTo>
                  <a:cubicBezTo>
                    <a:pt x="1" y="313"/>
                    <a:pt x="63" y="437"/>
                    <a:pt x="150" y="1009"/>
                  </a:cubicBezTo>
                  <a:cubicBezTo>
                    <a:pt x="249" y="1580"/>
                    <a:pt x="212" y="1791"/>
                    <a:pt x="324" y="1940"/>
                  </a:cubicBezTo>
                  <a:cubicBezTo>
                    <a:pt x="426" y="2088"/>
                    <a:pt x="967" y="2268"/>
                    <a:pt x="1966" y="2268"/>
                  </a:cubicBezTo>
                  <a:cubicBezTo>
                    <a:pt x="2057" y="2268"/>
                    <a:pt x="2151" y="2266"/>
                    <a:pt x="2249" y="2263"/>
                  </a:cubicBezTo>
                  <a:cubicBezTo>
                    <a:pt x="3429" y="2238"/>
                    <a:pt x="4025" y="1804"/>
                    <a:pt x="4062" y="1667"/>
                  </a:cubicBezTo>
                  <a:cubicBezTo>
                    <a:pt x="4112" y="1518"/>
                    <a:pt x="4124" y="1232"/>
                    <a:pt x="4099" y="810"/>
                  </a:cubicBezTo>
                  <a:cubicBezTo>
                    <a:pt x="4063" y="405"/>
                    <a:pt x="4119" y="1"/>
                    <a:pt x="39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8"/>
            <p:cNvSpPr/>
            <p:nvPr/>
          </p:nvSpPr>
          <p:spPr>
            <a:xfrm>
              <a:off x="1569800" y="3224775"/>
              <a:ext cx="106825" cy="61200"/>
            </a:xfrm>
            <a:custGeom>
              <a:rect b="b" l="l" r="r" t="t"/>
              <a:pathLst>
                <a:path extrusionOk="0" h="2448" w="4273">
                  <a:moveTo>
                    <a:pt x="4062" y="398"/>
                  </a:moveTo>
                  <a:lnTo>
                    <a:pt x="4062" y="572"/>
                  </a:lnTo>
                  <a:cubicBezTo>
                    <a:pt x="4087" y="659"/>
                    <a:pt x="4087" y="771"/>
                    <a:pt x="4087" y="870"/>
                  </a:cubicBezTo>
                  <a:cubicBezTo>
                    <a:pt x="4112" y="1193"/>
                    <a:pt x="4112" y="1578"/>
                    <a:pt x="4062" y="1690"/>
                  </a:cubicBezTo>
                  <a:cubicBezTo>
                    <a:pt x="4025" y="1802"/>
                    <a:pt x="3466" y="2199"/>
                    <a:pt x="2311" y="2249"/>
                  </a:cubicBezTo>
                  <a:cubicBezTo>
                    <a:pt x="2218" y="2251"/>
                    <a:pt x="2129" y="2253"/>
                    <a:pt x="2044" y="2253"/>
                  </a:cubicBezTo>
                  <a:cubicBezTo>
                    <a:pt x="1000" y="2253"/>
                    <a:pt x="517" y="2054"/>
                    <a:pt x="448" y="1951"/>
                  </a:cubicBezTo>
                  <a:cubicBezTo>
                    <a:pt x="386" y="1826"/>
                    <a:pt x="361" y="1690"/>
                    <a:pt x="361" y="1553"/>
                  </a:cubicBezTo>
                  <a:cubicBezTo>
                    <a:pt x="336" y="1417"/>
                    <a:pt x="324" y="1255"/>
                    <a:pt x="299" y="1056"/>
                  </a:cubicBezTo>
                  <a:cubicBezTo>
                    <a:pt x="274" y="982"/>
                    <a:pt x="274" y="907"/>
                    <a:pt x="261" y="858"/>
                  </a:cubicBezTo>
                  <a:cubicBezTo>
                    <a:pt x="199" y="560"/>
                    <a:pt x="199" y="460"/>
                    <a:pt x="237" y="398"/>
                  </a:cubicBezTo>
                  <a:lnTo>
                    <a:pt x="237" y="398"/>
                  </a:lnTo>
                  <a:lnTo>
                    <a:pt x="261" y="684"/>
                  </a:lnTo>
                  <a:lnTo>
                    <a:pt x="299" y="696"/>
                  </a:lnTo>
                  <a:cubicBezTo>
                    <a:pt x="321" y="707"/>
                    <a:pt x="792" y="953"/>
                    <a:pt x="1961" y="953"/>
                  </a:cubicBezTo>
                  <a:cubicBezTo>
                    <a:pt x="2082" y="953"/>
                    <a:pt x="2211" y="950"/>
                    <a:pt x="2348" y="945"/>
                  </a:cubicBezTo>
                  <a:cubicBezTo>
                    <a:pt x="3478" y="895"/>
                    <a:pt x="4037" y="435"/>
                    <a:pt x="4049" y="423"/>
                  </a:cubicBezTo>
                  <a:lnTo>
                    <a:pt x="4062" y="398"/>
                  </a:lnTo>
                  <a:close/>
                  <a:moveTo>
                    <a:pt x="3900" y="1"/>
                  </a:moveTo>
                  <a:lnTo>
                    <a:pt x="3913" y="336"/>
                  </a:lnTo>
                  <a:cubicBezTo>
                    <a:pt x="3789" y="435"/>
                    <a:pt x="3279" y="758"/>
                    <a:pt x="2323" y="808"/>
                  </a:cubicBezTo>
                  <a:cubicBezTo>
                    <a:pt x="2199" y="813"/>
                    <a:pt x="2082" y="815"/>
                    <a:pt x="1972" y="815"/>
                  </a:cubicBezTo>
                  <a:cubicBezTo>
                    <a:pt x="1014" y="815"/>
                    <a:pt x="532" y="640"/>
                    <a:pt x="398" y="584"/>
                  </a:cubicBezTo>
                  <a:lnTo>
                    <a:pt x="336" y="187"/>
                  </a:lnTo>
                  <a:lnTo>
                    <a:pt x="249" y="212"/>
                  </a:lnTo>
                  <a:cubicBezTo>
                    <a:pt x="1" y="324"/>
                    <a:pt x="13" y="473"/>
                    <a:pt x="88" y="895"/>
                  </a:cubicBezTo>
                  <a:cubicBezTo>
                    <a:pt x="112" y="945"/>
                    <a:pt x="112" y="1007"/>
                    <a:pt x="125" y="1081"/>
                  </a:cubicBezTo>
                  <a:cubicBezTo>
                    <a:pt x="150" y="1280"/>
                    <a:pt x="175" y="1441"/>
                    <a:pt x="187" y="1566"/>
                  </a:cubicBezTo>
                  <a:cubicBezTo>
                    <a:pt x="187" y="1739"/>
                    <a:pt x="237" y="1913"/>
                    <a:pt x="311" y="2050"/>
                  </a:cubicBezTo>
                  <a:cubicBezTo>
                    <a:pt x="435" y="2236"/>
                    <a:pt x="1007" y="2410"/>
                    <a:pt x="2000" y="2410"/>
                  </a:cubicBezTo>
                  <a:cubicBezTo>
                    <a:pt x="2050" y="2410"/>
                    <a:pt x="2100" y="2405"/>
                    <a:pt x="2147" y="2405"/>
                  </a:cubicBezTo>
                  <a:cubicBezTo>
                    <a:pt x="2206" y="2405"/>
                    <a:pt x="2262" y="2413"/>
                    <a:pt x="2311" y="2447"/>
                  </a:cubicBezTo>
                  <a:cubicBezTo>
                    <a:pt x="3553" y="2385"/>
                    <a:pt x="4149" y="1951"/>
                    <a:pt x="4211" y="1802"/>
                  </a:cubicBezTo>
                  <a:cubicBezTo>
                    <a:pt x="4273" y="1640"/>
                    <a:pt x="4273" y="1354"/>
                    <a:pt x="4236" y="895"/>
                  </a:cubicBezTo>
                  <a:cubicBezTo>
                    <a:pt x="4223" y="796"/>
                    <a:pt x="4223" y="696"/>
                    <a:pt x="4223" y="609"/>
                  </a:cubicBezTo>
                  <a:cubicBezTo>
                    <a:pt x="4223" y="324"/>
                    <a:pt x="4211" y="137"/>
                    <a:pt x="4112" y="50"/>
                  </a:cubicBezTo>
                  <a:cubicBezTo>
                    <a:pt x="4087" y="13"/>
                    <a:pt x="4025" y="1"/>
                    <a:pt x="39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8"/>
            <p:cNvSpPr/>
            <p:nvPr/>
          </p:nvSpPr>
          <p:spPr>
            <a:xfrm>
              <a:off x="1571350" y="3226275"/>
              <a:ext cx="103125" cy="56700"/>
            </a:xfrm>
            <a:custGeom>
              <a:rect b="b" l="l" r="r" t="t"/>
              <a:pathLst>
                <a:path extrusionOk="0" h="2268" w="4125">
                  <a:moveTo>
                    <a:pt x="3949" y="1"/>
                  </a:moveTo>
                  <a:cubicBezTo>
                    <a:pt x="3941" y="1"/>
                    <a:pt x="3934" y="1"/>
                    <a:pt x="3925" y="3"/>
                  </a:cubicBezTo>
                  <a:lnTo>
                    <a:pt x="3938" y="313"/>
                  </a:lnTo>
                  <a:cubicBezTo>
                    <a:pt x="3938" y="313"/>
                    <a:pt x="3404" y="773"/>
                    <a:pt x="2286" y="822"/>
                  </a:cubicBezTo>
                  <a:cubicBezTo>
                    <a:pt x="2149" y="828"/>
                    <a:pt x="2020" y="831"/>
                    <a:pt x="1898" y="831"/>
                  </a:cubicBezTo>
                  <a:cubicBezTo>
                    <a:pt x="732" y="831"/>
                    <a:pt x="274" y="587"/>
                    <a:pt x="274" y="587"/>
                  </a:cubicBezTo>
                  <a:lnTo>
                    <a:pt x="237" y="214"/>
                  </a:lnTo>
                  <a:cubicBezTo>
                    <a:pt x="1" y="313"/>
                    <a:pt x="63" y="437"/>
                    <a:pt x="150" y="1009"/>
                  </a:cubicBezTo>
                  <a:cubicBezTo>
                    <a:pt x="249" y="1580"/>
                    <a:pt x="212" y="1791"/>
                    <a:pt x="324" y="1940"/>
                  </a:cubicBezTo>
                  <a:cubicBezTo>
                    <a:pt x="426" y="2088"/>
                    <a:pt x="967" y="2268"/>
                    <a:pt x="1966" y="2268"/>
                  </a:cubicBezTo>
                  <a:cubicBezTo>
                    <a:pt x="2057" y="2268"/>
                    <a:pt x="2151" y="2266"/>
                    <a:pt x="2249" y="2263"/>
                  </a:cubicBezTo>
                  <a:cubicBezTo>
                    <a:pt x="3429" y="2238"/>
                    <a:pt x="4025" y="1804"/>
                    <a:pt x="4062" y="1667"/>
                  </a:cubicBezTo>
                  <a:cubicBezTo>
                    <a:pt x="4112" y="1518"/>
                    <a:pt x="4124" y="1232"/>
                    <a:pt x="4099" y="810"/>
                  </a:cubicBezTo>
                  <a:cubicBezTo>
                    <a:pt x="4063" y="405"/>
                    <a:pt x="4119" y="1"/>
                    <a:pt x="39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1629100" y="2849100"/>
              <a:ext cx="82000" cy="82925"/>
            </a:xfrm>
            <a:custGeom>
              <a:rect b="b" l="l" r="r" t="t"/>
              <a:pathLst>
                <a:path extrusionOk="0" h="3317" w="3280">
                  <a:moveTo>
                    <a:pt x="2808" y="149"/>
                  </a:moveTo>
                  <a:cubicBezTo>
                    <a:pt x="2932" y="969"/>
                    <a:pt x="3044" y="2211"/>
                    <a:pt x="2870" y="2447"/>
                  </a:cubicBezTo>
                  <a:cubicBezTo>
                    <a:pt x="2733" y="2670"/>
                    <a:pt x="2075" y="3167"/>
                    <a:pt x="1628" y="3167"/>
                  </a:cubicBezTo>
                  <a:cubicBezTo>
                    <a:pt x="1181" y="3167"/>
                    <a:pt x="411" y="2720"/>
                    <a:pt x="286" y="2559"/>
                  </a:cubicBezTo>
                  <a:cubicBezTo>
                    <a:pt x="162" y="2410"/>
                    <a:pt x="175" y="1925"/>
                    <a:pt x="199" y="1118"/>
                  </a:cubicBezTo>
                  <a:cubicBezTo>
                    <a:pt x="212" y="857"/>
                    <a:pt x="237" y="571"/>
                    <a:pt x="237" y="249"/>
                  </a:cubicBezTo>
                  <a:lnTo>
                    <a:pt x="2808" y="149"/>
                  </a:lnTo>
                  <a:close/>
                  <a:moveTo>
                    <a:pt x="2969" y="0"/>
                  </a:moveTo>
                  <a:lnTo>
                    <a:pt x="75" y="112"/>
                  </a:lnTo>
                  <a:lnTo>
                    <a:pt x="75" y="186"/>
                  </a:lnTo>
                  <a:cubicBezTo>
                    <a:pt x="63" y="522"/>
                    <a:pt x="63" y="832"/>
                    <a:pt x="50" y="1118"/>
                  </a:cubicBezTo>
                  <a:cubicBezTo>
                    <a:pt x="13" y="1975"/>
                    <a:pt x="1" y="2447"/>
                    <a:pt x="137" y="2658"/>
                  </a:cubicBezTo>
                  <a:cubicBezTo>
                    <a:pt x="311" y="2881"/>
                    <a:pt x="1131" y="3316"/>
                    <a:pt x="1628" y="3316"/>
                  </a:cubicBezTo>
                  <a:cubicBezTo>
                    <a:pt x="2125" y="3316"/>
                    <a:pt x="2845" y="2757"/>
                    <a:pt x="3006" y="2534"/>
                  </a:cubicBezTo>
                  <a:cubicBezTo>
                    <a:pt x="3280" y="2161"/>
                    <a:pt x="3006" y="273"/>
                    <a:pt x="2981" y="62"/>
                  </a:cubicBezTo>
                  <a:lnTo>
                    <a:pt x="29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p:nvPr/>
          </p:nvSpPr>
          <p:spPr>
            <a:xfrm>
              <a:off x="1745550" y="2845675"/>
              <a:ext cx="44425" cy="72050"/>
            </a:xfrm>
            <a:custGeom>
              <a:rect b="b" l="l" r="r" t="t"/>
              <a:pathLst>
                <a:path extrusionOk="0" h="2882" w="1777">
                  <a:moveTo>
                    <a:pt x="162" y="1"/>
                  </a:moveTo>
                  <a:lnTo>
                    <a:pt x="0" y="25"/>
                  </a:lnTo>
                  <a:cubicBezTo>
                    <a:pt x="112" y="646"/>
                    <a:pt x="186" y="1267"/>
                    <a:pt x="199" y="1888"/>
                  </a:cubicBezTo>
                  <a:cubicBezTo>
                    <a:pt x="199" y="2000"/>
                    <a:pt x="224" y="2099"/>
                    <a:pt x="236" y="2211"/>
                  </a:cubicBezTo>
                  <a:cubicBezTo>
                    <a:pt x="286" y="2435"/>
                    <a:pt x="1168" y="2857"/>
                    <a:pt x="1341" y="2882"/>
                  </a:cubicBezTo>
                  <a:lnTo>
                    <a:pt x="1366" y="2882"/>
                  </a:lnTo>
                  <a:cubicBezTo>
                    <a:pt x="1528" y="2857"/>
                    <a:pt x="1664" y="2770"/>
                    <a:pt x="1776" y="2671"/>
                  </a:cubicBezTo>
                  <a:lnTo>
                    <a:pt x="1776" y="2460"/>
                  </a:lnTo>
                  <a:cubicBezTo>
                    <a:pt x="1598" y="2614"/>
                    <a:pt x="1432" y="2734"/>
                    <a:pt x="1363" y="2734"/>
                  </a:cubicBezTo>
                  <a:cubicBezTo>
                    <a:pt x="1360" y="2734"/>
                    <a:pt x="1357" y="2733"/>
                    <a:pt x="1354" y="2733"/>
                  </a:cubicBezTo>
                  <a:cubicBezTo>
                    <a:pt x="1168" y="2696"/>
                    <a:pt x="422" y="2273"/>
                    <a:pt x="373" y="2174"/>
                  </a:cubicBezTo>
                  <a:cubicBezTo>
                    <a:pt x="360" y="2075"/>
                    <a:pt x="360" y="1963"/>
                    <a:pt x="360" y="1876"/>
                  </a:cubicBezTo>
                  <a:cubicBezTo>
                    <a:pt x="348" y="1243"/>
                    <a:pt x="261" y="622"/>
                    <a:pt x="1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8"/>
            <p:cNvSpPr/>
            <p:nvPr/>
          </p:nvSpPr>
          <p:spPr>
            <a:xfrm>
              <a:off x="1682200" y="2928875"/>
              <a:ext cx="60575" cy="142850"/>
            </a:xfrm>
            <a:custGeom>
              <a:rect b="b" l="l" r="r" t="t"/>
              <a:pathLst>
                <a:path extrusionOk="0" h="5714" w="2423">
                  <a:moveTo>
                    <a:pt x="2422" y="1"/>
                  </a:moveTo>
                  <a:cubicBezTo>
                    <a:pt x="1702" y="485"/>
                    <a:pt x="920" y="870"/>
                    <a:pt x="100" y="1168"/>
                  </a:cubicBezTo>
                  <a:lnTo>
                    <a:pt x="1" y="2472"/>
                  </a:lnTo>
                  <a:lnTo>
                    <a:pt x="299" y="5714"/>
                  </a:lnTo>
                  <a:lnTo>
                    <a:pt x="311" y="2708"/>
                  </a:lnTo>
                  <a:lnTo>
                    <a:pt x="547" y="1429"/>
                  </a:lnTo>
                  <a:cubicBezTo>
                    <a:pt x="1342" y="1218"/>
                    <a:pt x="2013" y="709"/>
                    <a:pt x="2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8"/>
            <p:cNvSpPr/>
            <p:nvPr/>
          </p:nvSpPr>
          <p:spPr>
            <a:xfrm>
              <a:off x="1682200" y="2928875"/>
              <a:ext cx="60575" cy="142850"/>
            </a:xfrm>
            <a:custGeom>
              <a:rect b="b" l="l" r="r" t="t"/>
              <a:pathLst>
                <a:path extrusionOk="0" h="5714" w="2423">
                  <a:moveTo>
                    <a:pt x="2422" y="1"/>
                  </a:moveTo>
                  <a:cubicBezTo>
                    <a:pt x="1702" y="485"/>
                    <a:pt x="920" y="870"/>
                    <a:pt x="100" y="1168"/>
                  </a:cubicBezTo>
                  <a:lnTo>
                    <a:pt x="1" y="2472"/>
                  </a:lnTo>
                  <a:lnTo>
                    <a:pt x="299" y="5714"/>
                  </a:lnTo>
                  <a:lnTo>
                    <a:pt x="311" y="2708"/>
                  </a:lnTo>
                  <a:lnTo>
                    <a:pt x="547" y="1429"/>
                  </a:lnTo>
                  <a:cubicBezTo>
                    <a:pt x="1342" y="1218"/>
                    <a:pt x="2013" y="709"/>
                    <a:pt x="2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8"/>
            <p:cNvSpPr/>
            <p:nvPr/>
          </p:nvSpPr>
          <p:spPr>
            <a:xfrm>
              <a:off x="1682200" y="2928875"/>
              <a:ext cx="60575" cy="142850"/>
            </a:xfrm>
            <a:custGeom>
              <a:rect b="b" l="l" r="r" t="t"/>
              <a:pathLst>
                <a:path extrusionOk="0" h="5714" w="2423">
                  <a:moveTo>
                    <a:pt x="2422" y="1"/>
                  </a:moveTo>
                  <a:cubicBezTo>
                    <a:pt x="1702" y="485"/>
                    <a:pt x="920" y="870"/>
                    <a:pt x="100" y="1168"/>
                  </a:cubicBezTo>
                  <a:lnTo>
                    <a:pt x="1" y="2472"/>
                  </a:lnTo>
                  <a:lnTo>
                    <a:pt x="299" y="5714"/>
                  </a:lnTo>
                  <a:lnTo>
                    <a:pt x="311" y="2708"/>
                  </a:lnTo>
                  <a:lnTo>
                    <a:pt x="547" y="1429"/>
                  </a:lnTo>
                  <a:cubicBezTo>
                    <a:pt x="1342" y="1218"/>
                    <a:pt x="2013" y="709"/>
                    <a:pt x="2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8"/>
            <p:cNvSpPr/>
            <p:nvPr/>
          </p:nvSpPr>
          <p:spPr>
            <a:xfrm>
              <a:off x="1730950" y="2563600"/>
              <a:ext cx="114900" cy="288950"/>
            </a:xfrm>
            <a:custGeom>
              <a:rect b="b" l="l" r="r" t="t"/>
              <a:pathLst>
                <a:path extrusionOk="0" h="11558" w="4596">
                  <a:moveTo>
                    <a:pt x="375" y="1"/>
                  </a:moveTo>
                  <a:cubicBezTo>
                    <a:pt x="255" y="1"/>
                    <a:pt x="131" y="7"/>
                    <a:pt x="0" y="19"/>
                  </a:cubicBezTo>
                  <a:lnTo>
                    <a:pt x="1218" y="4925"/>
                  </a:lnTo>
                  <a:lnTo>
                    <a:pt x="2174" y="7458"/>
                  </a:lnTo>
                  <a:lnTo>
                    <a:pt x="646" y="9781"/>
                  </a:lnTo>
                  <a:cubicBezTo>
                    <a:pt x="646" y="9781"/>
                    <a:pt x="1625" y="11436"/>
                    <a:pt x="1653" y="11551"/>
                  </a:cubicBezTo>
                  <a:lnTo>
                    <a:pt x="1653" y="11551"/>
                  </a:lnTo>
                  <a:cubicBezTo>
                    <a:pt x="1740" y="11407"/>
                    <a:pt x="3778" y="9079"/>
                    <a:pt x="4409" y="8042"/>
                  </a:cubicBezTo>
                  <a:cubicBezTo>
                    <a:pt x="4546" y="7843"/>
                    <a:pt x="4596" y="7645"/>
                    <a:pt x="4496" y="7247"/>
                  </a:cubicBezTo>
                  <a:cubicBezTo>
                    <a:pt x="4260" y="6316"/>
                    <a:pt x="3192" y="3124"/>
                    <a:pt x="2633" y="1758"/>
                  </a:cubicBezTo>
                  <a:cubicBezTo>
                    <a:pt x="2129" y="526"/>
                    <a:pt x="1474" y="1"/>
                    <a:pt x="375" y="1"/>
                  </a:cubicBezTo>
                  <a:close/>
                  <a:moveTo>
                    <a:pt x="1653" y="11551"/>
                  </a:moveTo>
                  <a:cubicBezTo>
                    <a:pt x="1650" y="11555"/>
                    <a:pt x="1649" y="11558"/>
                    <a:pt x="1650" y="11558"/>
                  </a:cubicBezTo>
                  <a:cubicBezTo>
                    <a:pt x="1651" y="11558"/>
                    <a:pt x="1651" y="11557"/>
                    <a:pt x="1652" y="11557"/>
                  </a:cubicBezTo>
                  <a:cubicBezTo>
                    <a:pt x="1653" y="11556"/>
                    <a:pt x="1653" y="11554"/>
                    <a:pt x="1653" y="1155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8"/>
            <p:cNvSpPr/>
            <p:nvPr/>
          </p:nvSpPr>
          <p:spPr>
            <a:xfrm>
              <a:off x="1726600" y="2562625"/>
              <a:ext cx="103725" cy="162300"/>
            </a:xfrm>
            <a:custGeom>
              <a:rect b="b" l="l" r="r" t="t"/>
              <a:pathLst>
                <a:path extrusionOk="0" h="6492" w="4149">
                  <a:moveTo>
                    <a:pt x="579" y="1"/>
                  </a:moveTo>
                  <a:cubicBezTo>
                    <a:pt x="384" y="1"/>
                    <a:pt x="189" y="19"/>
                    <a:pt x="1" y="58"/>
                  </a:cubicBezTo>
                  <a:lnTo>
                    <a:pt x="261" y="2517"/>
                  </a:lnTo>
                  <a:lnTo>
                    <a:pt x="1950" y="6491"/>
                  </a:lnTo>
                  <a:cubicBezTo>
                    <a:pt x="3528" y="6330"/>
                    <a:pt x="4149" y="5548"/>
                    <a:pt x="4149" y="5548"/>
                  </a:cubicBezTo>
                  <a:cubicBezTo>
                    <a:pt x="3875" y="4566"/>
                    <a:pt x="2932" y="1772"/>
                    <a:pt x="2447" y="1027"/>
                  </a:cubicBezTo>
                  <a:cubicBezTo>
                    <a:pt x="1975" y="282"/>
                    <a:pt x="1615" y="157"/>
                    <a:pt x="1106" y="46"/>
                  </a:cubicBezTo>
                  <a:cubicBezTo>
                    <a:pt x="934" y="16"/>
                    <a:pt x="756" y="1"/>
                    <a:pt x="5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8"/>
            <p:cNvSpPr/>
            <p:nvPr/>
          </p:nvSpPr>
          <p:spPr>
            <a:xfrm>
              <a:off x="1648975" y="2529300"/>
              <a:ext cx="69575" cy="75150"/>
            </a:xfrm>
            <a:custGeom>
              <a:rect b="b" l="l" r="r" t="t"/>
              <a:pathLst>
                <a:path extrusionOk="0" h="3006" w="2783">
                  <a:moveTo>
                    <a:pt x="2571" y="0"/>
                  </a:moveTo>
                  <a:lnTo>
                    <a:pt x="1" y="323"/>
                  </a:lnTo>
                  <a:lnTo>
                    <a:pt x="88" y="3006"/>
                  </a:lnTo>
                  <a:lnTo>
                    <a:pt x="2783" y="2869"/>
                  </a:lnTo>
                  <a:lnTo>
                    <a:pt x="2621" y="2472"/>
                  </a:lnTo>
                  <a:lnTo>
                    <a:pt x="2571" y="1453"/>
                  </a:lnTo>
                  <a:lnTo>
                    <a:pt x="25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8"/>
            <p:cNvSpPr/>
            <p:nvPr/>
          </p:nvSpPr>
          <p:spPr>
            <a:xfrm>
              <a:off x="1549000" y="2564050"/>
              <a:ext cx="238475" cy="320850"/>
            </a:xfrm>
            <a:custGeom>
              <a:rect b="b" l="l" r="r" t="t"/>
              <a:pathLst>
                <a:path extrusionOk="0" h="12834" w="9539">
                  <a:moveTo>
                    <a:pt x="7299" y="1"/>
                  </a:moveTo>
                  <a:cubicBezTo>
                    <a:pt x="7292" y="1"/>
                    <a:pt x="7285" y="1"/>
                    <a:pt x="7278" y="1"/>
                  </a:cubicBezTo>
                  <a:cubicBezTo>
                    <a:pt x="7042" y="26"/>
                    <a:pt x="6806" y="51"/>
                    <a:pt x="6570" y="100"/>
                  </a:cubicBezTo>
                  <a:cubicBezTo>
                    <a:pt x="6608" y="399"/>
                    <a:pt x="6546" y="610"/>
                    <a:pt x="6074" y="771"/>
                  </a:cubicBezTo>
                  <a:cubicBezTo>
                    <a:pt x="5848" y="833"/>
                    <a:pt x="5616" y="863"/>
                    <a:pt x="5386" y="863"/>
                  </a:cubicBezTo>
                  <a:cubicBezTo>
                    <a:pt x="4921" y="863"/>
                    <a:pt x="4461" y="739"/>
                    <a:pt x="4062" y="498"/>
                  </a:cubicBezTo>
                  <a:lnTo>
                    <a:pt x="4062" y="349"/>
                  </a:lnTo>
                  <a:cubicBezTo>
                    <a:pt x="4062" y="349"/>
                    <a:pt x="3304" y="423"/>
                    <a:pt x="2882" y="498"/>
                  </a:cubicBezTo>
                  <a:cubicBezTo>
                    <a:pt x="1950" y="684"/>
                    <a:pt x="1528" y="1044"/>
                    <a:pt x="460" y="3379"/>
                  </a:cubicBezTo>
                  <a:cubicBezTo>
                    <a:pt x="1" y="4373"/>
                    <a:pt x="150" y="5751"/>
                    <a:pt x="1168" y="6385"/>
                  </a:cubicBezTo>
                  <a:cubicBezTo>
                    <a:pt x="1019" y="8906"/>
                    <a:pt x="969" y="12085"/>
                    <a:pt x="969" y="12085"/>
                  </a:cubicBezTo>
                  <a:cubicBezTo>
                    <a:pt x="969" y="12085"/>
                    <a:pt x="1665" y="12768"/>
                    <a:pt x="4869" y="12830"/>
                  </a:cubicBezTo>
                  <a:cubicBezTo>
                    <a:pt x="4956" y="12832"/>
                    <a:pt x="5041" y="12833"/>
                    <a:pt x="5125" y="12833"/>
                  </a:cubicBezTo>
                  <a:cubicBezTo>
                    <a:pt x="8129" y="12833"/>
                    <a:pt x="9539" y="11576"/>
                    <a:pt x="9539" y="11576"/>
                  </a:cubicBezTo>
                  <a:cubicBezTo>
                    <a:pt x="9514" y="10831"/>
                    <a:pt x="8794" y="8856"/>
                    <a:pt x="7850" y="7192"/>
                  </a:cubicBezTo>
                  <a:cubicBezTo>
                    <a:pt x="9042" y="4435"/>
                    <a:pt x="9303" y="2510"/>
                    <a:pt x="8955" y="1355"/>
                  </a:cubicBezTo>
                  <a:cubicBezTo>
                    <a:pt x="8721" y="593"/>
                    <a:pt x="7953" y="1"/>
                    <a:pt x="72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8"/>
            <p:cNvSpPr/>
            <p:nvPr/>
          </p:nvSpPr>
          <p:spPr>
            <a:xfrm>
              <a:off x="1589050" y="2464700"/>
              <a:ext cx="13700" cy="27975"/>
            </a:xfrm>
            <a:custGeom>
              <a:rect b="b" l="l" r="r" t="t"/>
              <a:pathLst>
                <a:path extrusionOk="0" h="1119" w="548">
                  <a:moveTo>
                    <a:pt x="547" y="1"/>
                  </a:moveTo>
                  <a:lnTo>
                    <a:pt x="547" y="1"/>
                  </a:lnTo>
                  <a:cubicBezTo>
                    <a:pt x="547" y="1"/>
                    <a:pt x="1" y="870"/>
                    <a:pt x="88" y="945"/>
                  </a:cubicBezTo>
                  <a:cubicBezTo>
                    <a:pt x="162" y="1032"/>
                    <a:pt x="522" y="1119"/>
                    <a:pt x="522" y="1119"/>
                  </a:cubicBezTo>
                  <a:lnTo>
                    <a:pt x="5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8"/>
            <p:cNvSpPr/>
            <p:nvPr/>
          </p:nvSpPr>
          <p:spPr>
            <a:xfrm>
              <a:off x="1569500" y="2360900"/>
              <a:ext cx="200275" cy="173375"/>
            </a:xfrm>
            <a:custGeom>
              <a:rect b="b" l="l" r="r" t="t"/>
              <a:pathLst>
                <a:path extrusionOk="0" h="6935" w="8011">
                  <a:moveTo>
                    <a:pt x="3404" y="0"/>
                  </a:moveTo>
                  <a:cubicBezTo>
                    <a:pt x="2621" y="0"/>
                    <a:pt x="1955" y="241"/>
                    <a:pt x="1441" y="824"/>
                  </a:cubicBezTo>
                  <a:cubicBezTo>
                    <a:pt x="0" y="2414"/>
                    <a:pt x="1689" y="3370"/>
                    <a:pt x="1689" y="3370"/>
                  </a:cubicBezTo>
                  <a:lnTo>
                    <a:pt x="4509" y="6935"/>
                  </a:lnTo>
                  <a:cubicBezTo>
                    <a:pt x="4446" y="5991"/>
                    <a:pt x="8011" y="4861"/>
                    <a:pt x="8011" y="3470"/>
                  </a:cubicBezTo>
                  <a:cubicBezTo>
                    <a:pt x="8011" y="1371"/>
                    <a:pt x="6918" y="936"/>
                    <a:pt x="6011" y="601"/>
                  </a:cubicBezTo>
                  <a:cubicBezTo>
                    <a:pt x="5052" y="232"/>
                    <a:pt x="4172" y="0"/>
                    <a:pt x="3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8"/>
            <p:cNvSpPr/>
            <p:nvPr/>
          </p:nvSpPr>
          <p:spPr>
            <a:xfrm>
              <a:off x="1596200" y="2392150"/>
              <a:ext cx="145950" cy="152450"/>
            </a:xfrm>
            <a:custGeom>
              <a:rect b="b" l="l" r="r" t="t"/>
              <a:pathLst>
                <a:path extrusionOk="0" h="6098" w="5838">
                  <a:moveTo>
                    <a:pt x="3054" y="0"/>
                  </a:moveTo>
                  <a:cubicBezTo>
                    <a:pt x="2555" y="0"/>
                    <a:pt x="2144" y="112"/>
                    <a:pt x="1938" y="220"/>
                  </a:cubicBezTo>
                  <a:cubicBezTo>
                    <a:pt x="1416" y="506"/>
                    <a:pt x="497" y="1003"/>
                    <a:pt x="249" y="2953"/>
                  </a:cubicBezTo>
                  <a:cubicBezTo>
                    <a:pt x="0" y="4952"/>
                    <a:pt x="447" y="5660"/>
                    <a:pt x="708" y="5921"/>
                  </a:cubicBezTo>
                  <a:cubicBezTo>
                    <a:pt x="823" y="6028"/>
                    <a:pt x="1229" y="6097"/>
                    <a:pt x="1640" y="6097"/>
                  </a:cubicBezTo>
                  <a:cubicBezTo>
                    <a:pt x="1897" y="6097"/>
                    <a:pt x="2156" y="6070"/>
                    <a:pt x="2348" y="6008"/>
                  </a:cubicBezTo>
                  <a:cubicBezTo>
                    <a:pt x="2969" y="5821"/>
                    <a:pt x="4310" y="5163"/>
                    <a:pt x="4931" y="4120"/>
                  </a:cubicBezTo>
                  <a:cubicBezTo>
                    <a:pt x="5676" y="2903"/>
                    <a:pt x="5838" y="1276"/>
                    <a:pt x="4981" y="643"/>
                  </a:cubicBezTo>
                  <a:cubicBezTo>
                    <a:pt x="4344" y="153"/>
                    <a:pt x="3638" y="0"/>
                    <a:pt x="3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1616375" y="2533025"/>
              <a:ext cx="33250" cy="11525"/>
            </a:xfrm>
            <a:custGeom>
              <a:rect b="b" l="l" r="r" t="t"/>
              <a:pathLst>
                <a:path extrusionOk="0" h="461" w="1330">
                  <a:moveTo>
                    <a:pt x="1292" y="0"/>
                  </a:moveTo>
                  <a:cubicBezTo>
                    <a:pt x="895" y="224"/>
                    <a:pt x="448" y="336"/>
                    <a:pt x="1" y="336"/>
                  </a:cubicBezTo>
                  <a:cubicBezTo>
                    <a:pt x="171" y="417"/>
                    <a:pt x="495" y="461"/>
                    <a:pt x="824" y="461"/>
                  </a:cubicBezTo>
                  <a:cubicBezTo>
                    <a:pt x="999" y="461"/>
                    <a:pt x="1174" y="448"/>
                    <a:pt x="1329" y="422"/>
                  </a:cubicBezTo>
                  <a:lnTo>
                    <a:pt x="12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8"/>
            <p:cNvSpPr/>
            <p:nvPr/>
          </p:nvSpPr>
          <p:spPr>
            <a:xfrm>
              <a:off x="1609225" y="2371250"/>
              <a:ext cx="40100" cy="85400"/>
            </a:xfrm>
            <a:custGeom>
              <a:rect b="b" l="l" r="r" t="t"/>
              <a:pathLst>
                <a:path extrusionOk="0" h="3416" w="1604">
                  <a:moveTo>
                    <a:pt x="1603" y="1"/>
                  </a:moveTo>
                  <a:cubicBezTo>
                    <a:pt x="1603" y="1"/>
                    <a:pt x="1" y="497"/>
                    <a:pt x="162" y="1777"/>
                  </a:cubicBezTo>
                  <a:cubicBezTo>
                    <a:pt x="237" y="2509"/>
                    <a:pt x="709" y="3130"/>
                    <a:pt x="1392" y="3416"/>
                  </a:cubicBezTo>
                  <a:lnTo>
                    <a:pt x="16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8"/>
            <p:cNvSpPr/>
            <p:nvPr/>
          </p:nvSpPr>
          <p:spPr>
            <a:xfrm>
              <a:off x="1632200" y="2378550"/>
              <a:ext cx="137575" cy="167600"/>
            </a:xfrm>
            <a:custGeom>
              <a:rect b="b" l="l" r="r" t="t"/>
              <a:pathLst>
                <a:path extrusionOk="0" h="6704" w="5503">
                  <a:moveTo>
                    <a:pt x="2632" y="0"/>
                  </a:moveTo>
                  <a:cubicBezTo>
                    <a:pt x="1203" y="0"/>
                    <a:pt x="349" y="839"/>
                    <a:pt x="349" y="839"/>
                  </a:cubicBezTo>
                  <a:cubicBezTo>
                    <a:pt x="187" y="1497"/>
                    <a:pt x="138" y="2180"/>
                    <a:pt x="187" y="2838"/>
                  </a:cubicBezTo>
                  <a:cubicBezTo>
                    <a:pt x="138" y="2826"/>
                    <a:pt x="88" y="2826"/>
                    <a:pt x="51" y="2826"/>
                  </a:cubicBezTo>
                  <a:lnTo>
                    <a:pt x="13" y="3695"/>
                  </a:lnTo>
                  <a:cubicBezTo>
                    <a:pt x="1" y="3956"/>
                    <a:pt x="225" y="4180"/>
                    <a:pt x="485" y="4192"/>
                  </a:cubicBezTo>
                  <a:lnTo>
                    <a:pt x="498" y="3695"/>
                  </a:lnTo>
                  <a:cubicBezTo>
                    <a:pt x="600" y="3542"/>
                    <a:pt x="821" y="3270"/>
                    <a:pt x="1146" y="3270"/>
                  </a:cubicBezTo>
                  <a:cubicBezTo>
                    <a:pt x="1215" y="3270"/>
                    <a:pt x="1289" y="3282"/>
                    <a:pt x="1367" y="3310"/>
                  </a:cubicBezTo>
                  <a:cubicBezTo>
                    <a:pt x="1777" y="3447"/>
                    <a:pt x="1926" y="3869"/>
                    <a:pt x="1839" y="4254"/>
                  </a:cubicBezTo>
                  <a:cubicBezTo>
                    <a:pt x="1789" y="4465"/>
                    <a:pt x="1678" y="4639"/>
                    <a:pt x="1529" y="4801"/>
                  </a:cubicBezTo>
                  <a:cubicBezTo>
                    <a:pt x="1389" y="4926"/>
                    <a:pt x="1262" y="4977"/>
                    <a:pt x="1120" y="4977"/>
                  </a:cubicBezTo>
                  <a:cubicBezTo>
                    <a:pt x="1022" y="4977"/>
                    <a:pt x="917" y="4953"/>
                    <a:pt x="796" y="4912"/>
                  </a:cubicBezTo>
                  <a:cubicBezTo>
                    <a:pt x="784" y="4905"/>
                    <a:pt x="774" y="4902"/>
                    <a:pt x="765" y="4902"/>
                  </a:cubicBezTo>
                  <a:cubicBezTo>
                    <a:pt x="744" y="4902"/>
                    <a:pt x="730" y="4916"/>
                    <a:pt x="721" y="4925"/>
                  </a:cubicBezTo>
                  <a:cubicBezTo>
                    <a:pt x="684" y="4950"/>
                    <a:pt x="684" y="4999"/>
                    <a:pt x="696" y="5049"/>
                  </a:cubicBezTo>
                  <a:cubicBezTo>
                    <a:pt x="783" y="5359"/>
                    <a:pt x="908" y="5658"/>
                    <a:pt x="1057" y="5918"/>
                  </a:cubicBezTo>
                  <a:cubicBezTo>
                    <a:pt x="1231" y="6204"/>
                    <a:pt x="1466" y="6428"/>
                    <a:pt x="1752" y="6589"/>
                  </a:cubicBezTo>
                  <a:cubicBezTo>
                    <a:pt x="1895" y="6663"/>
                    <a:pt x="2187" y="6703"/>
                    <a:pt x="2481" y="6703"/>
                  </a:cubicBezTo>
                  <a:cubicBezTo>
                    <a:pt x="2828" y="6703"/>
                    <a:pt x="3178" y="6648"/>
                    <a:pt x="3292" y="6527"/>
                  </a:cubicBezTo>
                  <a:cubicBezTo>
                    <a:pt x="3578" y="6154"/>
                    <a:pt x="4224" y="5533"/>
                    <a:pt x="4571" y="5061"/>
                  </a:cubicBezTo>
                  <a:cubicBezTo>
                    <a:pt x="4907" y="4639"/>
                    <a:pt x="5155" y="4142"/>
                    <a:pt x="5279" y="3608"/>
                  </a:cubicBezTo>
                  <a:cubicBezTo>
                    <a:pt x="5391" y="3186"/>
                    <a:pt x="5503" y="2863"/>
                    <a:pt x="5478" y="2515"/>
                  </a:cubicBezTo>
                  <a:cubicBezTo>
                    <a:pt x="5466" y="2242"/>
                    <a:pt x="5441" y="1981"/>
                    <a:pt x="5354" y="1696"/>
                  </a:cubicBezTo>
                  <a:cubicBezTo>
                    <a:pt x="5105" y="876"/>
                    <a:pt x="4733" y="479"/>
                    <a:pt x="3913" y="218"/>
                  </a:cubicBezTo>
                  <a:cubicBezTo>
                    <a:pt x="3448" y="62"/>
                    <a:pt x="3019" y="0"/>
                    <a:pt x="2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8"/>
            <p:cNvSpPr/>
            <p:nvPr/>
          </p:nvSpPr>
          <p:spPr>
            <a:xfrm>
              <a:off x="1761375" y="2413475"/>
              <a:ext cx="59950" cy="184150"/>
            </a:xfrm>
            <a:custGeom>
              <a:rect b="b" l="l" r="r" t="t"/>
              <a:pathLst>
                <a:path extrusionOk="0" h="7366" w="2398">
                  <a:moveTo>
                    <a:pt x="1" y="1"/>
                  </a:moveTo>
                  <a:lnTo>
                    <a:pt x="1" y="4968"/>
                  </a:lnTo>
                  <a:cubicBezTo>
                    <a:pt x="1" y="6297"/>
                    <a:pt x="1081" y="7365"/>
                    <a:pt x="2398" y="7365"/>
                  </a:cubicBezTo>
                  <a:lnTo>
                    <a:pt x="2398" y="2398"/>
                  </a:lnTo>
                  <a:cubicBezTo>
                    <a:pt x="2398" y="1081"/>
                    <a:pt x="1329"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8"/>
            <p:cNvSpPr/>
            <p:nvPr/>
          </p:nvSpPr>
          <p:spPr>
            <a:xfrm>
              <a:off x="1760450" y="2395925"/>
              <a:ext cx="23300" cy="21300"/>
            </a:xfrm>
            <a:custGeom>
              <a:rect b="b" l="l" r="r" t="t"/>
              <a:pathLst>
                <a:path extrusionOk="0" h="852" w="932">
                  <a:moveTo>
                    <a:pt x="561" y="0"/>
                  </a:moveTo>
                  <a:cubicBezTo>
                    <a:pt x="440" y="0"/>
                    <a:pt x="316" y="44"/>
                    <a:pt x="211" y="131"/>
                  </a:cubicBezTo>
                  <a:cubicBezTo>
                    <a:pt x="13" y="318"/>
                    <a:pt x="0" y="641"/>
                    <a:pt x="187" y="852"/>
                  </a:cubicBezTo>
                  <a:lnTo>
                    <a:pt x="932" y="169"/>
                  </a:lnTo>
                  <a:cubicBezTo>
                    <a:pt x="833" y="56"/>
                    <a:pt x="699" y="0"/>
                    <a:pt x="5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8"/>
            <p:cNvSpPr/>
            <p:nvPr/>
          </p:nvSpPr>
          <p:spPr>
            <a:xfrm>
              <a:off x="1262425" y="2577425"/>
              <a:ext cx="369200" cy="189300"/>
            </a:xfrm>
            <a:custGeom>
              <a:rect b="b" l="l" r="r" t="t"/>
              <a:pathLst>
                <a:path extrusionOk="0" h="7572" w="14768">
                  <a:moveTo>
                    <a:pt x="14332" y="0"/>
                  </a:moveTo>
                  <a:lnTo>
                    <a:pt x="14332" y="0"/>
                  </a:lnTo>
                  <a:cubicBezTo>
                    <a:pt x="13463" y="25"/>
                    <a:pt x="12494" y="13"/>
                    <a:pt x="11935" y="770"/>
                  </a:cubicBezTo>
                  <a:cubicBezTo>
                    <a:pt x="11228" y="1739"/>
                    <a:pt x="8557" y="4869"/>
                    <a:pt x="8557" y="4869"/>
                  </a:cubicBezTo>
                  <a:cubicBezTo>
                    <a:pt x="8557" y="4869"/>
                    <a:pt x="4347" y="3416"/>
                    <a:pt x="3801" y="2968"/>
                  </a:cubicBezTo>
                  <a:cubicBezTo>
                    <a:pt x="3552" y="2757"/>
                    <a:pt x="3565" y="2260"/>
                    <a:pt x="3565" y="1987"/>
                  </a:cubicBezTo>
                  <a:cubicBezTo>
                    <a:pt x="3565" y="1702"/>
                    <a:pt x="3565" y="1279"/>
                    <a:pt x="3602" y="1118"/>
                  </a:cubicBezTo>
                  <a:cubicBezTo>
                    <a:pt x="3615" y="1007"/>
                    <a:pt x="3572" y="959"/>
                    <a:pt x="3502" y="959"/>
                  </a:cubicBezTo>
                  <a:cubicBezTo>
                    <a:pt x="3377" y="959"/>
                    <a:pt x="3167" y="1113"/>
                    <a:pt x="3055" y="1329"/>
                  </a:cubicBezTo>
                  <a:cubicBezTo>
                    <a:pt x="2882" y="1702"/>
                    <a:pt x="2919" y="2037"/>
                    <a:pt x="2807" y="2161"/>
                  </a:cubicBezTo>
                  <a:cubicBezTo>
                    <a:pt x="2798" y="2172"/>
                    <a:pt x="2782" y="2176"/>
                    <a:pt x="2762" y="2176"/>
                  </a:cubicBezTo>
                  <a:cubicBezTo>
                    <a:pt x="2540" y="2176"/>
                    <a:pt x="1705" y="1591"/>
                    <a:pt x="1193" y="1192"/>
                  </a:cubicBezTo>
                  <a:cubicBezTo>
                    <a:pt x="782" y="873"/>
                    <a:pt x="472" y="581"/>
                    <a:pt x="263" y="581"/>
                  </a:cubicBezTo>
                  <a:cubicBezTo>
                    <a:pt x="187" y="581"/>
                    <a:pt x="124" y="619"/>
                    <a:pt x="75" y="708"/>
                  </a:cubicBezTo>
                  <a:cubicBezTo>
                    <a:pt x="0" y="857"/>
                    <a:pt x="174" y="1081"/>
                    <a:pt x="584" y="1478"/>
                  </a:cubicBezTo>
                  <a:cubicBezTo>
                    <a:pt x="770" y="1627"/>
                    <a:pt x="957" y="1801"/>
                    <a:pt x="1130" y="1987"/>
                  </a:cubicBezTo>
                  <a:cubicBezTo>
                    <a:pt x="1180" y="2049"/>
                    <a:pt x="1118" y="2074"/>
                    <a:pt x="1143" y="2136"/>
                  </a:cubicBezTo>
                  <a:cubicBezTo>
                    <a:pt x="1056" y="2186"/>
                    <a:pt x="981" y="2236"/>
                    <a:pt x="919" y="2298"/>
                  </a:cubicBezTo>
                  <a:cubicBezTo>
                    <a:pt x="832" y="2360"/>
                    <a:pt x="795" y="2447"/>
                    <a:pt x="795" y="2546"/>
                  </a:cubicBezTo>
                  <a:cubicBezTo>
                    <a:pt x="795" y="2658"/>
                    <a:pt x="832" y="2757"/>
                    <a:pt x="808" y="2869"/>
                  </a:cubicBezTo>
                  <a:cubicBezTo>
                    <a:pt x="770" y="2981"/>
                    <a:pt x="621" y="3043"/>
                    <a:pt x="609" y="3167"/>
                  </a:cubicBezTo>
                  <a:cubicBezTo>
                    <a:pt x="584" y="3291"/>
                    <a:pt x="708" y="3416"/>
                    <a:pt x="745" y="3540"/>
                  </a:cubicBezTo>
                  <a:cubicBezTo>
                    <a:pt x="770" y="3664"/>
                    <a:pt x="721" y="3788"/>
                    <a:pt x="745" y="3912"/>
                  </a:cubicBezTo>
                  <a:cubicBezTo>
                    <a:pt x="770" y="4024"/>
                    <a:pt x="845" y="4111"/>
                    <a:pt x="957" y="4173"/>
                  </a:cubicBezTo>
                  <a:cubicBezTo>
                    <a:pt x="1255" y="4372"/>
                    <a:pt x="1565" y="4421"/>
                    <a:pt x="1913" y="4521"/>
                  </a:cubicBezTo>
                  <a:cubicBezTo>
                    <a:pt x="2298" y="4608"/>
                    <a:pt x="2683" y="4657"/>
                    <a:pt x="3068" y="4732"/>
                  </a:cubicBezTo>
                  <a:cubicBezTo>
                    <a:pt x="3453" y="4942"/>
                    <a:pt x="7841" y="7571"/>
                    <a:pt x="9020" y="7571"/>
                  </a:cubicBezTo>
                  <a:cubicBezTo>
                    <a:pt x="9095" y="7571"/>
                    <a:pt x="9156" y="7561"/>
                    <a:pt x="9203" y="7539"/>
                  </a:cubicBezTo>
                  <a:cubicBezTo>
                    <a:pt x="9998" y="7166"/>
                    <a:pt x="13240" y="3689"/>
                    <a:pt x="13240" y="3689"/>
                  </a:cubicBezTo>
                  <a:cubicBezTo>
                    <a:pt x="14469" y="2410"/>
                    <a:pt x="14767" y="547"/>
                    <a:pt x="143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8"/>
            <p:cNvSpPr/>
            <p:nvPr/>
          </p:nvSpPr>
          <p:spPr>
            <a:xfrm>
              <a:off x="1482875" y="2576450"/>
              <a:ext cx="145625" cy="157775"/>
            </a:xfrm>
            <a:custGeom>
              <a:rect b="b" l="l" r="r" t="t"/>
              <a:pathLst>
                <a:path extrusionOk="0" h="6311" w="5825">
                  <a:moveTo>
                    <a:pt x="5115" y="1"/>
                  </a:moveTo>
                  <a:cubicBezTo>
                    <a:pt x="4706" y="1"/>
                    <a:pt x="4263" y="42"/>
                    <a:pt x="3962" y="151"/>
                  </a:cubicBezTo>
                  <a:cubicBezTo>
                    <a:pt x="3502" y="300"/>
                    <a:pt x="3155" y="350"/>
                    <a:pt x="2347" y="1467"/>
                  </a:cubicBezTo>
                  <a:cubicBezTo>
                    <a:pt x="1664" y="2411"/>
                    <a:pt x="0" y="4622"/>
                    <a:pt x="0" y="4622"/>
                  </a:cubicBezTo>
                  <a:cubicBezTo>
                    <a:pt x="286" y="5466"/>
                    <a:pt x="1006" y="6125"/>
                    <a:pt x="1888" y="6311"/>
                  </a:cubicBezTo>
                  <a:cubicBezTo>
                    <a:pt x="1888" y="6311"/>
                    <a:pt x="3999" y="4374"/>
                    <a:pt x="4422" y="3902"/>
                  </a:cubicBezTo>
                  <a:cubicBezTo>
                    <a:pt x="4844" y="3442"/>
                    <a:pt x="5278" y="3045"/>
                    <a:pt x="5577" y="2150"/>
                  </a:cubicBezTo>
                  <a:cubicBezTo>
                    <a:pt x="5788" y="1467"/>
                    <a:pt x="5825" y="722"/>
                    <a:pt x="5663" y="27"/>
                  </a:cubicBezTo>
                  <a:cubicBezTo>
                    <a:pt x="5502" y="11"/>
                    <a:pt x="5312" y="1"/>
                    <a:pt x="51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pic>
        <p:nvPicPr>
          <p:cNvPr id="903" name="Google Shape;903;p49"/>
          <p:cNvPicPr preferRelativeResize="0"/>
          <p:nvPr/>
        </p:nvPicPr>
        <p:blipFill>
          <a:blip r:embed="rId3">
            <a:alphaModFix/>
          </a:blip>
          <a:stretch>
            <a:fillRect/>
          </a:stretch>
        </p:blipFill>
        <p:spPr>
          <a:xfrm>
            <a:off x="-171450" y="6275"/>
            <a:ext cx="9420225" cy="4527625"/>
          </a:xfrm>
          <a:prstGeom prst="rect">
            <a:avLst/>
          </a:prstGeom>
          <a:noFill/>
          <a:ln>
            <a:noFill/>
          </a:ln>
        </p:spPr>
      </p:pic>
      <p:sp>
        <p:nvSpPr>
          <p:cNvPr id="904" name="Google Shape;904;p49"/>
          <p:cNvSpPr txBox="1"/>
          <p:nvPr>
            <p:ph idx="1" type="body"/>
          </p:nvPr>
        </p:nvSpPr>
        <p:spPr>
          <a:xfrm>
            <a:off x="547025" y="1414006"/>
            <a:ext cx="3186600" cy="7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Geleneksel yöntemlerle yüz yüze danışmanlık hizmeti</a:t>
            </a:r>
            <a:endParaRPr/>
          </a:p>
        </p:txBody>
      </p:sp>
      <p:sp>
        <p:nvSpPr>
          <p:cNvPr id="905" name="Google Shape;905;p49"/>
          <p:cNvSpPr txBox="1"/>
          <p:nvPr>
            <p:ph idx="2" type="body"/>
          </p:nvPr>
        </p:nvSpPr>
        <p:spPr>
          <a:xfrm>
            <a:off x="5297200" y="3976231"/>
            <a:ext cx="3186600" cy="7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Yeni teknolojiler destekli danışmanlık hizmeti</a:t>
            </a:r>
            <a:endParaRPr/>
          </a:p>
        </p:txBody>
      </p:sp>
      <p:sp>
        <p:nvSpPr>
          <p:cNvPr id="906" name="Google Shape;906;p49"/>
          <p:cNvSpPr txBox="1"/>
          <p:nvPr>
            <p:ph idx="3" type="subTitle"/>
          </p:nvPr>
        </p:nvSpPr>
        <p:spPr>
          <a:xfrm>
            <a:off x="1434128" y="886649"/>
            <a:ext cx="14124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RAKİPLER</a:t>
            </a:r>
            <a:endParaRPr/>
          </a:p>
        </p:txBody>
      </p:sp>
      <p:sp>
        <p:nvSpPr>
          <p:cNvPr id="907" name="Google Shape;907;p49"/>
          <p:cNvSpPr txBox="1"/>
          <p:nvPr>
            <p:ph idx="4" type="subTitle"/>
          </p:nvPr>
        </p:nvSpPr>
        <p:spPr>
          <a:xfrm>
            <a:off x="6091750" y="3391725"/>
            <a:ext cx="15975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DEVA APP</a:t>
            </a:r>
            <a:endParaRPr/>
          </a:p>
        </p:txBody>
      </p:sp>
      <p:sp>
        <p:nvSpPr>
          <p:cNvPr id="908" name="Google Shape;908;p49"/>
          <p:cNvSpPr txBox="1"/>
          <p:nvPr>
            <p:ph type="title"/>
          </p:nvPr>
        </p:nvSpPr>
        <p:spPr>
          <a:xfrm>
            <a:off x="718500" y="338531"/>
            <a:ext cx="7707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BÖLGESEL PAZAR RAKİPLERİ</a:t>
            </a:r>
            <a:endParaRPr/>
          </a:p>
        </p:txBody>
      </p:sp>
      <p:sp>
        <p:nvSpPr>
          <p:cNvPr id="909" name="Google Shape;909;p49"/>
          <p:cNvSpPr/>
          <p:nvPr/>
        </p:nvSpPr>
        <p:spPr>
          <a:xfrm>
            <a:off x="3678100" y="856200"/>
            <a:ext cx="17826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50"/>
          <p:cNvSpPr txBox="1"/>
          <p:nvPr>
            <p:ph type="title"/>
          </p:nvPr>
        </p:nvSpPr>
        <p:spPr>
          <a:xfrm>
            <a:off x="718500" y="367106"/>
            <a:ext cx="7707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BÖLGESEL PAZAR RAKİPLERİ</a:t>
            </a:r>
            <a:endParaRPr/>
          </a:p>
        </p:txBody>
      </p:sp>
      <p:sp>
        <p:nvSpPr>
          <p:cNvPr id="915" name="Google Shape;915;p50"/>
          <p:cNvSpPr/>
          <p:nvPr/>
        </p:nvSpPr>
        <p:spPr>
          <a:xfrm>
            <a:off x="3678100" y="884775"/>
            <a:ext cx="17826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916" name="Google Shape;916;p50"/>
          <p:cNvGrpSpPr/>
          <p:nvPr/>
        </p:nvGrpSpPr>
        <p:grpSpPr>
          <a:xfrm>
            <a:off x="1534720" y="1280327"/>
            <a:ext cx="1719441" cy="2090409"/>
            <a:chOff x="1534720" y="1280327"/>
            <a:chExt cx="1719441" cy="2090409"/>
          </a:xfrm>
        </p:grpSpPr>
        <p:sp>
          <p:nvSpPr>
            <p:cNvPr id="917" name="Google Shape;917;p50"/>
            <p:cNvSpPr/>
            <p:nvPr/>
          </p:nvSpPr>
          <p:spPr>
            <a:xfrm>
              <a:off x="1534720" y="2378017"/>
              <a:ext cx="1706510" cy="992719"/>
            </a:xfrm>
            <a:custGeom>
              <a:rect b="b" l="l" r="r" t="t"/>
              <a:pathLst>
                <a:path extrusionOk="0" h="59294" w="101928">
                  <a:moveTo>
                    <a:pt x="50964" y="0"/>
                  </a:moveTo>
                  <a:cubicBezTo>
                    <a:pt x="22816" y="0"/>
                    <a:pt x="1" y="13291"/>
                    <a:pt x="1" y="29660"/>
                  </a:cubicBezTo>
                  <a:cubicBezTo>
                    <a:pt x="1" y="46029"/>
                    <a:pt x="22816" y="59294"/>
                    <a:pt x="50964" y="59294"/>
                  </a:cubicBezTo>
                  <a:cubicBezTo>
                    <a:pt x="79112" y="59294"/>
                    <a:pt x="101928" y="46029"/>
                    <a:pt x="101928" y="29660"/>
                  </a:cubicBezTo>
                  <a:cubicBezTo>
                    <a:pt x="101928" y="13291"/>
                    <a:pt x="79112" y="0"/>
                    <a:pt x="509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0"/>
            <p:cNvSpPr/>
            <p:nvPr/>
          </p:nvSpPr>
          <p:spPr>
            <a:xfrm>
              <a:off x="1995766" y="2828394"/>
              <a:ext cx="781749" cy="450837"/>
            </a:xfrm>
            <a:custGeom>
              <a:rect b="b" l="l" r="r" t="t"/>
              <a:pathLst>
                <a:path extrusionOk="0" h="26928" w="46693">
                  <a:moveTo>
                    <a:pt x="23347" y="0"/>
                  </a:moveTo>
                  <a:cubicBezTo>
                    <a:pt x="10453" y="0"/>
                    <a:pt x="1" y="6022"/>
                    <a:pt x="1" y="13477"/>
                  </a:cubicBezTo>
                  <a:cubicBezTo>
                    <a:pt x="1" y="20905"/>
                    <a:pt x="10453" y="26927"/>
                    <a:pt x="23347" y="26927"/>
                  </a:cubicBezTo>
                  <a:cubicBezTo>
                    <a:pt x="36267" y="26927"/>
                    <a:pt x="46693" y="20905"/>
                    <a:pt x="46693" y="13477"/>
                  </a:cubicBezTo>
                  <a:cubicBezTo>
                    <a:pt x="46693" y="6022"/>
                    <a:pt x="36267" y="0"/>
                    <a:pt x="233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0"/>
            <p:cNvSpPr/>
            <p:nvPr/>
          </p:nvSpPr>
          <p:spPr>
            <a:xfrm>
              <a:off x="1966534" y="2478704"/>
              <a:ext cx="279764" cy="351923"/>
            </a:xfrm>
            <a:custGeom>
              <a:rect b="b" l="l" r="r" t="t"/>
              <a:pathLst>
                <a:path extrusionOk="0" h="21020" w="16710">
                  <a:moveTo>
                    <a:pt x="4883" y="0"/>
                  </a:moveTo>
                  <a:cubicBezTo>
                    <a:pt x="2093" y="0"/>
                    <a:pt x="0" y="2246"/>
                    <a:pt x="2728" y="4863"/>
                  </a:cubicBezTo>
                  <a:cubicBezTo>
                    <a:pt x="6018" y="8020"/>
                    <a:pt x="12173" y="11894"/>
                    <a:pt x="13314" y="21020"/>
                  </a:cubicBezTo>
                  <a:lnTo>
                    <a:pt x="16020" y="20622"/>
                  </a:lnTo>
                  <a:cubicBezTo>
                    <a:pt x="16020" y="20622"/>
                    <a:pt x="16709" y="14918"/>
                    <a:pt x="14958" y="9957"/>
                  </a:cubicBezTo>
                  <a:cubicBezTo>
                    <a:pt x="13207" y="4969"/>
                    <a:pt x="10050" y="1388"/>
                    <a:pt x="6575" y="274"/>
                  </a:cubicBezTo>
                  <a:cubicBezTo>
                    <a:pt x="6005" y="87"/>
                    <a:pt x="5431" y="0"/>
                    <a:pt x="48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0"/>
            <p:cNvSpPr/>
            <p:nvPr/>
          </p:nvSpPr>
          <p:spPr>
            <a:xfrm>
              <a:off x="1966534" y="2478704"/>
              <a:ext cx="279764" cy="351923"/>
            </a:xfrm>
            <a:custGeom>
              <a:rect b="b" l="l" r="r" t="t"/>
              <a:pathLst>
                <a:path extrusionOk="0" h="21020" w="16710">
                  <a:moveTo>
                    <a:pt x="4883" y="0"/>
                  </a:moveTo>
                  <a:cubicBezTo>
                    <a:pt x="2093" y="0"/>
                    <a:pt x="0" y="2246"/>
                    <a:pt x="2728" y="4863"/>
                  </a:cubicBezTo>
                  <a:cubicBezTo>
                    <a:pt x="6018" y="8020"/>
                    <a:pt x="12173" y="11894"/>
                    <a:pt x="13314" y="21020"/>
                  </a:cubicBezTo>
                  <a:lnTo>
                    <a:pt x="16020" y="20622"/>
                  </a:lnTo>
                  <a:cubicBezTo>
                    <a:pt x="16020" y="20622"/>
                    <a:pt x="16709" y="14918"/>
                    <a:pt x="14958" y="9957"/>
                  </a:cubicBezTo>
                  <a:cubicBezTo>
                    <a:pt x="13207" y="4969"/>
                    <a:pt x="10050" y="1388"/>
                    <a:pt x="6575" y="274"/>
                  </a:cubicBezTo>
                  <a:cubicBezTo>
                    <a:pt x="6005" y="87"/>
                    <a:pt x="5431" y="0"/>
                    <a:pt x="48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0"/>
            <p:cNvSpPr/>
            <p:nvPr/>
          </p:nvSpPr>
          <p:spPr>
            <a:xfrm>
              <a:off x="2040635" y="2504436"/>
              <a:ext cx="185672" cy="291099"/>
            </a:xfrm>
            <a:custGeom>
              <a:rect b="b" l="l" r="r" t="t"/>
              <a:pathLst>
                <a:path extrusionOk="0" h="17387" w="11090">
                  <a:moveTo>
                    <a:pt x="218" y="1"/>
                  </a:moveTo>
                  <a:cubicBezTo>
                    <a:pt x="139" y="1"/>
                    <a:pt x="67" y="35"/>
                    <a:pt x="27" y="116"/>
                  </a:cubicBezTo>
                  <a:cubicBezTo>
                    <a:pt x="0" y="222"/>
                    <a:pt x="27" y="328"/>
                    <a:pt x="80" y="355"/>
                  </a:cubicBezTo>
                  <a:cubicBezTo>
                    <a:pt x="3104" y="1841"/>
                    <a:pt x="9179" y="7279"/>
                    <a:pt x="10692" y="17228"/>
                  </a:cubicBezTo>
                  <a:cubicBezTo>
                    <a:pt x="10692" y="17334"/>
                    <a:pt x="10798" y="17387"/>
                    <a:pt x="10904" y="17387"/>
                  </a:cubicBezTo>
                  <a:lnTo>
                    <a:pt x="10930" y="17387"/>
                  </a:lnTo>
                  <a:cubicBezTo>
                    <a:pt x="11036" y="17387"/>
                    <a:pt x="11090" y="17307"/>
                    <a:pt x="11090" y="17201"/>
                  </a:cubicBezTo>
                  <a:cubicBezTo>
                    <a:pt x="9551" y="7093"/>
                    <a:pt x="3343" y="1549"/>
                    <a:pt x="292" y="10"/>
                  </a:cubicBezTo>
                  <a:cubicBezTo>
                    <a:pt x="267" y="4"/>
                    <a:pt x="242"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0"/>
            <p:cNvSpPr/>
            <p:nvPr/>
          </p:nvSpPr>
          <p:spPr>
            <a:xfrm>
              <a:off x="1934925" y="2652285"/>
              <a:ext cx="286494" cy="339467"/>
            </a:xfrm>
            <a:custGeom>
              <a:rect b="b" l="l" r="r" t="t"/>
              <a:pathLst>
                <a:path extrusionOk="0" h="20276" w="17112">
                  <a:moveTo>
                    <a:pt x="3439" y="1"/>
                  </a:moveTo>
                  <a:cubicBezTo>
                    <a:pt x="2501" y="1"/>
                    <a:pt x="1565" y="261"/>
                    <a:pt x="849" y="915"/>
                  </a:cubicBezTo>
                  <a:cubicBezTo>
                    <a:pt x="292" y="1313"/>
                    <a:pt x="0" y="2003"/>
                    <a:pt x="106" y="2693"/>
                  </a:cubicBezTo>
                  <a:cubicBezTo>
                    <a:pt x="239" y="3462"/>
                    <a:pt x="902" y="3993"/>
                    <a:pt x="1486" y="4444"/>
                  </a:cubicBezTo>
                  <a:cubicBezTo>
                    <a:pt x="2096" y="4921"/>
                    <a:pt x="2786" y="5372"/>
                    <a:pt x="3024" y="6142"/>
                  </a:cubicBezTo>
                  <a:cubicBezTo>
                    <a:pt x="3449" y="7627"/>
                    <a:pt x="1751" y="9166"/>
                    <a:pt x="2255" y="10625"/>
                  </a:cubicBezTo>
                  <a:cubicBezTo>
                    <a:pt x="2520" y="11209"/>
                    <a:pt x="2998" y="11713"/>
                    <a:pt x="3608" y="11952"/>
                  </a:cubicBezTo>
                  <a:cubicBezTo>
                    <a:pt x="4112" y="12190"/>
                    <a:pt x="4643" y="12323"/>
                    <a:pt x="5147" y="12482"/>
                  </a:cubicBezTo>
                  <a:cubicBezTo>
                    <a:pt x="5412" y="12535"/>
                    <a:pt x="5624" y="12588"/>
                    <a:pt x="5890" y="12615"/>
                  </a:cubicBezTo>
                  <a:cubicBezTo>
                    <a:pt x="6632" y="12668"/>
                    <a:pt x="7428" y="12854"/>
                    <a:pt x="7986" y="13384"/>
                  </a:cubicBezTo>
                  <a:cubicBezTo>
                    <a:pt x="8888" y="14207"/>
                    <a:pt x="8888" y="15586"/>
                    <a:pt x="9259" y="16753"/>
                  </a:cubicBezTo>
                  <a:cubicBezTo>
                    <a:pt x="9736" y="18160"/>
                    <a:pt x="10798" y="19274"/>
                    <a:pt x="12204" y="19831"/>
                  </a:cubicBezTo>
                  <a:cubicBezTo>
                    <a:pt x="12871" y="20101"/>
                    <a:pt x="13795" y="20276"/>
                    <a:pt x="14521" y="20276"/>
                  </a:cubicBezTo>
                  <a:cubicBezTo>
                    <a:pt x="15006" y="20276"/>
                    <a:pt x="15403" y="20197"/>
                    <a:pt x="15573" y="20017"/>
                  </a:cubicBezTo>
                  <a:cubicBezTo>
                    <a:pt x="15918" y="19645"/>
                    <a:pt x="15520" y="18319"/>
                    <a:pt x="15626" y="17841"/>
                  </a:cubicBezTo>
                  <a:cubicBezTo>
                    <a:pt x="15891" y="16647"/>
                    <a:pt x="16024" y="15454"/>
                    <a:pt x="16050" y="14260"/>
                  </a:cubicBezTo>
                  <a:cubicBezTo>
                    <a:pt x="16050" y="13703"/>
                    <a:pt x="16077" y="13172"/>
                    <a:pt x="16210" y="12641"/>
                  </a:cubicBezTo>
                  <a:cubicBezTo>
                    <a:pt x="16369" y="12058"/>
                    <a:pt x="16528" y="11448"/>
                    <a:pt x="16687" y="10864"/>
                  </a:cubicBezTo>
                  <a:cubicBezTo>
                    <a:pt x="16846" y="10201"/>
                    <a:pt x="17112" y="9723"/>
                    <a:pt x="17032" y="9033"/>
                  </a:cubicBezTo>
                  <a:cubicBezTo>
                    <a:pt x="16953" y="8370"/>
                    <a:pt x="16740" y="7707"/>
                    <a:pt x="16448" y="7070"/>
                  </a:cubicBezTo>
                  <a:cubicBezTo>
                    <a:pt x="16183" y="6434"/>
                    <a:pt x="15918" y="5850"/>
                    <a:pt x="15653" y="5213"/>
                  </a:cubicBezTo>
                  <a:cubicBezTo>
                    <a:pt x="15361" y="4497"/>
                    <a:pt x="14989" y="3781"/>
                    <a:pt x="14512" y="3117"/>
                  </a:cubicBezTo>
                  <a:cubicBezTo>
                    <a:pt x="13663" y="2030"/>
                    <a:pt x="12363" y="1366"/>
                    <a:pt x="10983" y="1234"/>
                  </a:cubicBezTo>
                  <a:cubicBezTo>
                    <a:pt x="10832" y="1220"/>
                    <a:pt x="10679" y="1214"/>
                    <a:pt x="10526" y="1214"/>
                  </a:cubicBezTo>
                  <a:cubicBezTo>
                    <a:pt x="9885" y="1214"/>
                    <a:pt x="9226" y="1313"/>
                    <a:pt x="8576" y="1313"/>
                  </a:cubicBezTo>
                  <a:cubicBezTo>
                    <a:pt x="8207" y="1313"/>
                    <a:pt x="7840" y="1281"/>
                    <a:pt x="7481" y="1181"/>
                  </a:cubicBezTo>
                  <a:cubicBezTo>
                    <a:pt x="6367" y="836"/>
                    <a:pt x="5412" y="279"/>
                    <a:pt x="4271" y="66"/>
                  </a:cubicBezTo>
                  <a:cubicBezTo>
                    <a:pt x="3998" y="24"/>
                    <a:pt x="3718" y="1"/>
                    <a:pt x="34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0"/>
            <p:cNvSpPr/>
            <p:nvPr/>
          </p:nvSpPr>
          <p:spPr>
            <a:xfrm>
              <a:off x="1970452" y="2680930"/>
              <a:ext cx="241206" cy="244304"/>
            </a:xfrm>
            <a:custGeom>
              <a:rect b="b" l="l" r="r" t="t"/>
              <a:pathLst>
                <a:path extrusionOk="0" h="14592" w="14407">
                  <a:moveTo>
                    <a:pt x="213" y="0"/>
                  </a:moveTo>
                  <a:cubicBezTo>
                    <a:pt x="107" y="0"/>
                    <a:pt x="27" y="53"/>
                    <a:pt x="0" y="159"/>
                  </a:cubicBezTo>
                  <a:cubicBezTo>
                    <a:pt x="0" y="266"/>
                    <a:pt x="80" y="319"/>
                    <a:pt x="160" y="345"/>
                  </a:cubicBezTo>
                  <a:cubicBezTo>
                    <a:pt x="2680" y="610"/>
                    <a:pt x="13106" y="3900"/>
                    <a:pt x="14061" y="14485"/>
                  </a:cubicBezTo>
                  <a:cubicBezTo>
                    <a:pt x="14061" y="14538"/>
                    <a:pt x="14141" y="14591"/>
                    <a:pt x="14220" y="14591"/>
                  </a:cubicBezTo>
                  <a:cubicBezTo>
                    <a:pt x="14326" y="14591"/>
                    <a:pt x="14406" y="14485"/>
                    <a:pt x="14406" y="14406"/>
                  </a:cubicBezTo>
                  <a:cubicBezTo>
                    <a:pt x="13424" y="3608"/>
                    <a:pt x="2786" y="213"/>
                    <a:pt x="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0"/>
            <p:cNvSpPr/>
            <p:nvPr/>
          </p:nvSpPr>
          <p:spPr>
            <a:xfrm>
              <a:off x="2017531" y="2774183"/>
              <a:ext cx="139932" cy="28897"/>
            </a:xfrm>
            <a:custGeom>
              <a:rect b="b" l="l" r="r" t="t"/>
              <a:pathLst>
                <a:path extrusionOk="0" h="1726" w="8358">
                  <a:moveTo>
                    <a:pt x="5038" y="1"/>
                  </a:moveTo>
                  <a:cubicBezTo>
                    <a:pt x="3313" y="1"/>
                    <a:pt x="1599" y="463"/>
                    <a:pt x="107" y="1381"/>
                  </a:cubicBezTo>
                  <a:cubicBezTo>
                    <a:pt x="54" y="1461"/>
                    <a:pt x="1" y="1540"/>
                    <a:pt x="80" y="1620"/>
                  </a:cubicBezTo>
                  <a:cubicBezTo>
                    <a:pt x="80" y="1673"/>
                    <a:pt x="133" y="1726"/>
                    <a:pt x="213" y="1726"/>
                  </a:cubicBezTo>
                  <a:cubicBezTo>
                    <a:pt x="239" y="1726"/>
                    <a:pt x="266" y="1726"/>
                    <a:pt x="319" y="1673"/>
                  </a:cubicBezTo>
                  <a:cubicBezTo>
                    <a:pt x="1760" y="805"/>
                    <a:pt x="3404" y="361"/>
                    <a:pt x="5056" y="361"/>
                  </a:cubicBezTo>
                  <a:cubicBezTo>
                    <a:pt x="6080" y="361"/>
                    <a:pt x="7107" y="532"/>
                    <a:pt x="8092" y="877"/>
                  </a:cubicBezTo>
                  <a:cubicBezTo>
                    <a:pt x="8115" y="889"/>
                    <a:pt x="8139" y="894"/>
                    <a:pt x="8161" y="894"/>
                  </a:cubicBezTo>
                  <a:cubicBezTo>
                    <a:pt x="8241" y="894"/>
                    <a:pt x="8310" y="827"/>
                    <a:pt x="8331" y="744"/>
                  </a:cubicBezTo>
                  <a:cubicBezTo>
                    <a:pt x="8357" y="665"/>
                    <a:pt x="8304" y="559"/>
                    <a:pt x="8198" y="532"/>
                  </a:cubicBezTo>
                  <a:cubicBezTo>
                    <a:pt x="7175" y="177"/>
                    <a:pt x="6105" y="1"/>
                    <a:pt x="5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0"/>
            <p:cNvSpPr/>
            <p:nvPr/>
          </p:nvSpPr>
          <p:spPr>
            <a:xfrm>
              <a:off x="2612716" y="1439259"/>
              <a:ext cx="574770" cy="78506"/>
            </a:xfrm>
            <a:custGeom>
              <a:rect b="b" l="l" r="r" t="t"/>
              <a:pathLst>
                <a:path extrusionOk="0" h="4689" w="34330">
                  <a:moveTo>
                    <a:pt x="18522" y="1"/>
                  </a:moveTo>
                  <a:cubicBezTo>
                    <a:pt x="17919" y="1"/>
                    <a:pt x="17317" y="15"/>
                    <a:pt x="16714" y="42"/>
                  </a:cubicBezTo>
                  <a:cubicBezTo>
                    <a:pt x="13796" y="175"/>
                    <a:pt x="10930" y="599"/>
                    <a:pt x="8092" y="1289"/>
                  </a:cubicBezTo>
                  <a:cubicBezTo>
                    <a:pt x="5280" y="2032"/>
                    <a:pt x="2574" y="3093"/>
                    <a:pt x="0" y="4446"/>
                  </a:cubicBezTo>
                  <a:lnTo>
                    <a:pt x="0" y="4525"/>
                  </a:lnTo>
                  <a:cubicBezTo>
                    <a:pt x="0" y="4552"/>
                    <a:pt x="53" y="4552"/>
                    <a:pt x="80" y="4552"/>
                  </a:cubicBezTo>
                  <a:cubicBezTo>
                    <a:pt x="2653" y="3279"/>
                    <a:pt x="5412" y="2403"/>
                    <a:pt x="8224" y="1819"/>
                  </a:cubicBezTo>
                  <a:cubicBezTo>
                    <a:pt x="11010" y="1236"/>
                    <a:pt x="13902" y="891"/>
                    <a:pt x="16767" y="864"/>
                  </a:cubicBezTo>
                  <a:cubicBezTo>
                    <a:pt x="17003" y="860"/>
                    <a:pt x="17240" y="858"/>
                    <a:pt x="17477" y="858"/>
                  </a:cubicBezTo>
                  <a:cubicBezTo>
                    <a:pt x="20083" y="858"/>
                    <a:pt x="22703" y="1125"/>
                    <a:pt x="25256" y="1660"/>
                  </a:cubicBezTo>
                  <a:cubicBezTo>
                    <a:pt x="27989" y="2270"/>
                    <a:pt x="30695" y="3252"/>
                    <a:pt x="33162" y="4605"/>
                  </a:cubicBezTo>
                  <a:lnTo>
                    <a:pt x="33215" y="4605"/>
                  </a:lnTo>
                  <a:cubicBezTo>
                    <a:pt x="33320" y="4661"/>
                    <a:pt x="33434" y="4688"/>
                    <a:pt x="33547" y="4688"/>
                  </a:cubicBezTo>
                  <a:cubicBezTo>
                    <a:pt x="33807" y="4688"/>
                    <a:pt x="34059" y="4546"/>
                    <a:pt x="34170" y="4287"/>
                  </a:cubicBezTo>
                  <a:cubicBezTo>
                    <a:pt x="34329" y="3915"/>
                    <a:pt x="34197" y="3491"/>
                    <a:pt x="33825" y="3332"/>
                  </a:cubicBezTo>
                  <a:cubicBezTo>
                    <a:pt x="31172" y="2058"/>
                    <a:pt x="28360" y="1156"/>
                    <a:pt x="25442" y="626"/>
                  </a:cubicBezTo>
                  <a:cubicBezTo>
                    <a:pt x="23148" y="205"/>
                    <a:pt x="20837" y="1"/>
                    <a:pt x="185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0"/>
            <p:cNvSpPr/>
            <p:nvPr/>
          </p:nvSpPr>
          <p:spPr>
            <a:xfrm>
              <a:off x="3109724" y="1520793"/>
              <a:ext cx="2243" cy="1122"/>
            </a:xfrm>
            <a:custGeom>
              <a:rect b="b" l="l" r="r" t="t"/>
              <a:pathLst>
                <a:path extrusionOk="0" h="67" w="134">
                  <a:moveTo>
                    <a:pt x="1" y="0"/>
                  </a:moveTo>
                  <a:cubicBezTo>
                    <a:pt x="1" y="0"/>
                    <a:pt x="8" y="0"/>
                    <a:pt x="24" y="4"/>
                  </a:cubicBezTo>
                  <a:lnTo>
                    <a:pt x="24" y="4"/>
                  </a:lnTo>
                  <a:cubicBezTo>
                    <a:pt x="26" y="2"/>
                    <a:pt x="27" y="0"/>
                    <a:pt x="27" y="0"/>
                  </a:cubicBezTo>
                  <a:close/>
                  <a:moveTo>
                    <a:pt x="24" y="4"/>
                  </a:moveTo>
                  <a:cubicBezTo>
                    <a:pt x="17" y="12"/>
                    <a:pt x="7" y="27"/>
                    <a:pt x="27" y="27"/>
                  </a:cubicBezTo>
                  <a:lnTo>
                    <a:pt x="80" y="27"/>
                  </a:lnTo>
                  <a:cubicBezTo>
                    <a:pt x="56" y="15"/>
                    <a:pt x="37" y="8"/>
                    <a:pt x="24" y="4"/>
                  </a:cubicBezTo>
                  <a:close/>
                  <a:moveTo>
                    <a:pt x="80" y="27"/>
                  </a:moveTo>
                  <a:cubicBezTo>
                    <a:pt x="94" y="53"/>
                    <a:pt x="107" y="67"/>
                    <a:pt x="117" y="67"/>
                  </a:cubicBezTo>
                  <a:cubicBezTo>
                    <a:pt x="127" y="67"/>
                    <a:pt x="133" y="53"/>
                    <a:pt x="133" y="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0"/>
            <p:cNvSpPr/>
            <p:nvPr/>
          </p:nvSpPr>
          <p:spPr>
            <a:xfrm>
              <a:off x="2430209" y="1615770"/>
              <a:ext cx="339320" cy="317639"/>
            </a:xfrm>
            <a:custGeom>
              <a:rect b="b" l="l" r="r" t="t"/>
              <a:pathLst>
                <a:path extrusionOk="0" h="18972" w="20267">
                  <a:moveTo>
                    <a:pt x="1683" y="0"/>
                  </a:moveTo>
                  <a:cubicBezTo>
                    <a:pt x="1" y="0"/>
                    <a:pt x="4401" y="9449"/>
                    <a:pt x="4401" y="9449"/>
                  </a:cubicBezTo>
                  <a:cubicBezTo>
                    <a:pt x="4401" y="9449"/>
                    <a:pt x="9654" y="14012"/>
                    <a:pt x="12811" y="16692"/>
                  </a:cubicBezTo>
                  <a:cubicBezTo>
                    <a:pt x="14852" y="18412"/>
                    <a:pt x="17089" y="18971"/>
                    <a:pt x="18794" y="18971"/>
                  </a:cubicBezTo>
                  <a:cubicBezTo>
                    <a:pt x="19350" y="18971"/>
                    <a:pt x="19849" y="18912"/>
                    <a:pt x="20266" y="18814"/>
                  </a:cubicBezTo>
                  <a:lnTo>
                    <a:pt x="19842" y="15551"/>
                  </a:lnTo>
                  <a:cubicBezTo>
                    <a:pt x="19842" y="15551"/>
                    <a:pt x="10636" y="4647"/>
                    <a:pt x="8646" y="2658"/>
                  </a:cubicBezTo>
                  <a:cubicBezTo>
                    <a:pt x="6657" y="668"/>
                    <a:pt x="3606" y="270"/>
                    <a:pt x="1749" y="5"/>
                  </a:cubicBezTo>
                  <a:cubicBezTo>
                    <a:pt x="1726" y="2"/>
                    <a:pt x="1704" y="0"/>
                    <a:pt x="16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0"/>
            <p:cNvSpPr/>
            <p:nvPr/>
          </p:nvSpPr>
          <p:spPr>
            <a:xfrm>
              <a:off x="2602938" y="1720224"/>
              <a:ext cx="128380" cy="197224"/>
            </a:xfrm>
            <a:custGeom>
              <a:rect b="b" l="l" r="r" t="t"/>
              <a:pathLst>
                <a:path extrusionOk="0" h="11780" w="7668">
                  <a:moveTo>
                    <a:pt x="1592" y="0"/>
                  </a:moveTo>
                  <a:lnTo>
                    <a:pt x="1" y="1618"/>
                  </a:lnTo>
                  <a:cubicBezTo>
                    <a:pt x="1" y="1618"/>
                    <a:pt x="2362" y="6049"/>
                    <a:pt x="3688" y="8304"/>
                  </a:cubicBezTo>
                  <a:cubicBezTo>
                    <a:pt x="4431" y="9657"/>
                    <a:pt x="5492" y="10851"/>
                    <a:pt x="6766" y="11779"/>
                  </a:cubicBezTo>
                  <a:lnTo>
                    <a:pt x="7668" y="7110"/>
                  </a:lnTo>
                  <a:cubicBezTo>
                    <a:pt x="5996" y="5147"/>
                    <a:pt x="3582" y="2335"/>
                    <a:pt x="1592"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0"/>
            <p:cNvSpPr/>
            <p:nvPr/>
          </p:nvSpPr>
          <p:spPr>
            <a:xfrm>
              <a:off x="2449262" y="1613627"/>
              <a:ext cx="227428" cy="244739"/>
            </a:xfrm>
            <a:custGeom>
              <a:rect b="b" l="l" r="r" t="t"/>
              <a:pathLst>
                <a:path extrusionOk="0" h="14618" w="13584">
                  <a:moveTo>
                    <a:pt x="0" y="0"/>
                  </a:moveTo>
                  <a:lnTo>
                    <a:pt x="1539" y="8728"/>
                  </a:lnTo>
                  <a:lnTo>
                    <a:pt x="8569" y="14618"/>
                  </a:lnTo>
                  <a:cubicBezTo>
                    <a:pt x="13583" y="12761"/>
                    <a:pt x="13583" y="9391"/>
                    <a:pt x="13583" y="9391"/>
                  </a:cubicBezTo>
                  <a:cubicBezTo>
                    <a:pt x="13583" y="9391"/>
                    <a:pt x="8410" y="3396"/>
                    <a:pt x="6818" y="1963"/>
                  </a:cubicBezTo>
                  <a:cubicBezTo>
                    <a:pt x="5227" y="531"/>
                    <a:pt x="2149" y="212"/>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0"/>
            <p:cNvSpPr/>
            <p:nvPr/>
          </p:nvSpPr>
          <p:spPr>
            <a:xfrm>
              <a:off x="2164109" y="2963418"/>
              <a:ext cx="154146" cy="175024"/>
            </a:xfrm>
            <a:custGeom>
              <a:rect b="b" l="l" r="r" t="t"/>
              <a:pathLst>
                <a:path extrusionOk="0" h="10454" w="9207">
                  <a:moveTo>
                    <a:pt x="770" y="0"/>
                  </a:moveTo>
                  <a:cubicBezTo>
                    <a:pt x="770" y="0"/>
                    <a:pt x="0" y="1247"/>
                    <a:pt x="319" y="2175"/>
                  </a:cubicBezTo>
                  <a:cubicBezTo>
                    <a:pt x="531" y="2786"/>
                    <a:pt x="1380" y="3502"/>
                    <a:pt x="1380" y="4669"/>
                  </a:cubicBezTo>
                  <a:cubicBezTo>
                    <a:pt x="1380" y="5836"/>
                    <a:pt x="1062" y="6792"/>
                    <a:pt x="1592" y="8118"/>
                  </a:cubicBezTo>
                  <a:cubicBezTo>
                    <a:pt x="2116" y="9428"/>
                    <a:pt x="3597" y="10453"/>
                    <a:pt x="6137" y="10453"/>
                  </a:cubicBezTo>
                  <a:cubicBezTo>
                    <a:pt x="6170" y="10453"/>
                    <a:pt x="6202" y="10453"/>
                    <a:pt x="6235" y="10453"/>
                  </a:cubicBezTo>
                  <a:cubicBezTo>
                    <a:pt x="8835" y="10400"/>
                    <a:pt x="9073" y="9020"/>
                    <a:pt x="9206" y="8516"/>
                  </a:cubicBezTo>
                  <a:lnTo>
                    <a:pt x="7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0"/>
            <p:cNvSpPr/>
            <p:nvPr/>
          </p:nvSpPr>
          <p:spPr>
            <a:xfrm>
              <a:off x="2430159" y="2968709"/>
              <a:ext cx="241642" cy="80882"/>
            </a:xfrm>
            <a:custGeom>
              <a:rect b="b" l="l" r="r" t="t"/>
              <a:pathLst>
                <a:path extrusionOk="0" h="4831" w="14433">
                  <a:moveTo>
                    <a:pt x="260" y="1"/>
                  </a:moveTo>
                  <a:cubicBezTo>
                    <a:pt x="1" y="1"/>
                    <a:pt x="6" y="318"/>
                    <a:pt x="133" y="904"/>
                  </a:cubicBezTo>
                  <a:cubicBezTo>
                    <a:pt x="213" y="1249"/>
                    <a:pt x="1035" y="1568"/>
                    <a:pt x="2335" y="1674"/>
                  </a:cubicBezTo>
                  <a:cubicBezTo>
                    <a:pt x="3582" y="1753"/>
                    <a:pt x="4458" y="1939"/>
                    <a:pt x="5651" y="2788"/>
                  </a:cubicBezTo>
                  <a:cubicBezTo>
                    <a:pt x="6898" y="3770"/>
                    <a:pt x="8357" y="4433"/>
                    <a:pt x="9923" y="4725"/>
                  </a:cubicBezTo>
                  <a:cubicBezTo>
                    <a:pt x="10274" y="4799"/>
                    <a:pt x="10617" y="4831"/>
                    <a:pt x="10948" y="4831"/>
                  </a:cubicBezTo>
                  <a:cubicBezTo>
                    <a:pt x="12614" y="4831"/>
                    <a:pt x="13933" y="4022"/>
                    <a:pt x="14088" y="3823"/>
                  </a:cubicBezTo>
                  <a:cubicBezTo>
                    <a:pt x="14353" y="3451"/>
                    <a:pt x="14433" y="3027"/>
                    <a:pt x="14327" y="2602"/>
                  </a:cubicBezTo>
                  <a:lnTo>
                    <a:pt x="292" y="2"/>
                  </a:lnTo>
                  <a:cubicBezTo>
                    <a:pt x="281" y="1"/>
                    <a:pt x="270" y="1"/>
                    <a:pt x="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0"/>
            <p:cNvSpPr/>
            <p:nvPr/>
          </p:nvSpPr>
          <p:spPr>
            <a:xfrm>
              <a:off x="2194312" y="2839042"/>
              <a:ext cx="96402" cy="126990"/>
            </a:xfrm>
            <a:custGeom>
              <a:rect b="b" l="l" r="r" t="t"/>
              <a:pathLst>
                <a:path extrusionOk="0" h="7585" w="5758">
                  <a:moveTo>
                    <a:pt x="557" y="1"/>
                  </a:moveTo>
                  <a:lnTo>
                    <a:pt x="0" y="5572"/>
                  </a:lnTo>
                  <a:cubicBezTo>
                    <a:pt x="15" y="6902"/>
                    <a:pt x="1412" y="7584"/>
                    <a:pt x="2604" y="7584"/>
                  </a:cubicBezTo>
                  <a:cubicBezTo>
                    <a:pt x="3528" y="7584"/>
                    <a:pt x="4330" y="7175"/>
                    <a:pt x="4272" y="6341"/>
                  </a:cubicBezTo>
                  <a:lnTo>
                    <a:pt x="5757" y="770"/>
                  </a:lnTo>
                  <a:lnTo>
                    <a:pt x="5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0"/>
            <p:cNvSpPr/>
            <p:nvPr/>
          </p:nvSpPr>
          <p:spPr>
            <a:xfrm>
              <a:off x="2167658" y="2920609"/>
              <a:ext cx="153694" cy="202314"/>
            </a:xfrm>
            <a:custGeom>
              <a:rect b="b" l="l" r="r" t="t"/>
              <a:pathLst>
                <a:path extrusionOk="0" h="12084" w="9180">
                  <a:moveTo>
                    <a:pt x="1575" y="1"/>
                  </a:moveTo>
                  <a:cubicBezTo>
                    <a:pt x="1330" y="1"/>
                    <a:pt x="940" y="764"/>
                    <a:pt x="690" y="1363"/>
                  </a:cubicBezTo>
                  <a:cubicBezTo>
                    <a:pt x="345" y="2133"/>
                    <a:pt x="1" y="2981"/>
                    <a:pt x="186" y="3804"/>
                  </a:cubicBezTo>
                  <a:cubicBezTo>
                    <a:pt x="319" y="4281"/>
                    <a:pt x="531" y="4706"/>
                    <a:pt x="743" y="5130"/>
                  </a:cubicBezTo>
                  <a:cubicBezTo>
                    <a:pt x="1141" y="5873"/>
                    <a:pt x="1380" y="6696"/>
                    <a:pt x="1407" y="7518"/>
                  </a:cubicBezTo>
                  <a:cubicBezTo>
                    <a:pt x="1407" y="7889"/>
                    <a:pt x="1327" y="8261"/>
                    <a:pt x="1354" y="8632"/>
                  </a:cubicBezTo>
                  <a:cubicBezTo>
                    <a:pt x="1380" y="9879"/>
                    <a:pt x="2123" y="11020"/>
                    <a:pt x="3290" y="11497"/>
                  </a:cubicBezTo>
                  <a:cubicBezTo>
                    <a:pt x="4082" y="11851"/>
                    <a:pt x="5114" y="12084"/>
                    <a:pt x="6139" y="12084"/>
                  </a:cubicBezTo>
                  <a:cubicBezTo>
                    <a:pt x="7038" y="12084"/>
                    <a:pt x="7930" y="11905"/>
                    <a:pt x="8649" y="11471"/>
                  </a:cubicBezTo>
                  <a:cubicBezTo>
                    <a:pt x="9180" y="11153"/>
                    <a:pt x="9100" y="10304"/>
                    <a:pt x="8915" y="9879"/>
                  </a:cubicBezTo>
                  <a:cubicBezTo>
                    <a:pt x="8755" y="9428"/>
                    <a:pt x="8145" y="8765"/>
                    <a:pt x="7933" y="8314"/>
                  </a:cubicBezTo>
                  <a:cubicBezTo>
                    <a:pt x="6633" y="6165"/>
                    <a:pt x="5996" y="3724"/>
                    <a:pt x="6102" y="1231"/>
                  </a:cubicBezTo>
                  <a:cubicBezTo>
                    <a:pt x="6102" y="1098"/>
                    <a:pt x="6129" y="833"/>
                    <a:pt x="5996" y="726"/>
                  </a:cubicBezTo>
                  <a:cubicBezTo>
                    <a:pt x="5954" y="692"/>
                    <a:pt x="5911" y="680"/>
                    <a:pt x="5868" y="680"/>
                  </a:cubicBezTo>
                  <a:cubicBezTo>
                    <a:pt x="5776" y="680"/>
                    <a:pt x="5680" y="735"/>
                    <a:pt x="5572" y="753"/>
                  </a:cubicBezTo>
                  <a:cubicBezTo>
                    <a:pt x="5307" y="833"/>
                    <a:pt x="5041" y="859"/>
                    <a:pt x="4723" y="859"/>
                  </a:cubicBezTo>
                  <a:cubicBezTo>
                    <a:pt x="3794" y="859"/>
                    <a:pt x="2839" y="488"/>
                    <a:pt x="2600" y="488"/>
                  </a:cubicBezTo>
                  <a:cubicBezTo>
                    <a:pt x="2388" y="488"/>
                    <a:pt x="2309" y="1018"/>
                    <a:pt x="2256" y="1628"/>
                  </a:cubicBezTo>
                  <a:cubicBezTo>
                    <a:pt x="1937" y="1390"/>
                    <a:pt x="2043" y="1018"/>
                    <a:pt x="1778" y="753"/>
                  </a:cubicBezTo>
                  <a:cubicBezTo>
                    <a:pt x="1645" y="620"/>
                    <a:pt x="1539" y="620"/>
                    <a:pt x="1592" y="408"/>
                  </a:cubicBezTo>
                  <a:cubicBezTo>
                    <a:pt x="1619" y="275"/>
                    <a:pt x="1619" y="10"/>
                    <a:pt x="1619" y="10"/>
                  </a:cubicBezTo>
                  <a:cubicBezTo>
                    <a:pt x="1605" y="4"/>
                    <a:pt x="1590"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0"/>
            <p:cNvSpPr/>
            <p:nvPr/>
          </p:nvSpPr>
          <p:spPr>
            <a:xfrm>
              <a:off x="2452811" y="2773313"/>
              <a:ext cx="92853" cy="147500"/>
            </a:xfrm>
            <a:custGeom>
              <a:rect b="b" l="l" r="r" t="t"/>
              <a:pathLst>
                <a:path extrusionOk="0" h="8810" w="5546">
                  <a:moveTo>
                    <a:pt x="1" y="0"/>
                  </a:moveTo>
                  <a:lnTo>
                    <a:pt x="133" y="7827"/>
                  </a:lnTo>
                  <a:cubicBezTo>
                    <a:pt x="878" y="8489"/>
                    <a:pt x="1623" y="8810"/>
                    <a:pt x="2457" y="8810"/>
                  </a:cubicBezTo>
                  <a:cubicBezTo>
                    <a:pt x="2961" y="8810"/>
                    <a:pt x="3497" y="8693"/>
                    <a:pt x="4086" y="8463"/>
                  </a:cubicBezTo>
                  <a:lnTo>
                    <a:pt x="5545" y="478"/>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0"/>
            <p:cNvSpPr/>
            <p:nvPr/>
          </p:nvSpPr>
          <p:spPr>
            <a:xfrm>
              <a:off x="2180985" y="2078653"/>
              <a:ext cx="433073" cy="816188"/>
            </a:xfrm>
            <a:custGeom>
              <a:rect b="b" l="l" r="r" t="t"/>
              <a:pathLst>
                <a:path extrusionOk="0" h="48750" w="25867">
                  <a:moveTo>
                    <a:pt x="20349" y="0"/>
                  </a:moveTo>
                  <a:cubicBezTo>
                    <a:pt x="20349" y="0"/>
                    <a:pt x="10506" y="239"/>
                    <a:pt x="0" y="425"/>
                  </a:cubicBezTo>
                  <a:cubicBezTo>
                    <a:pt x="107" y="6951"/>
                    <a:pt x="4564" y="26291"/>
                    <a:pt x="4564" y="26291"/>
                  </a:cubicBezTo>
                  <a:cubicBezTo>
                    <a:pt x="4564" y="26291"/>
                    <a:pt x="2547" y="28679"/>
                    <a:pt x="2123" y="33640"/>
                  </a:cubicBezTo>
                  <a:cubicBezTo>
                    <a:pt x="1619" y="39290"/>
                    <a:pt x="956" y="47462"/>
                    <a:pt x="956" y="47462"/>
                  </a:cubicBezTo>
                  <a:cubicBezTo>
                    <a:pt x="956" y="47462"/>
                    <a:pt x="2738" y="48750"/>
                    <a:pt x="4792" y="48750"/>
                  </a:cubicBezTo>
                  <a:cubicBezTo>
                    <a:pt x="5256" y="48750"/>
                    <a:pt x="5734" y="48684"/>
                    <a:pt x="6208" y="48523"/>
                  </a:cubicBezTo>
                  <a:cubicBezTo>
                    <a:pt x="6208" y="48523"/>
                    <a:pt x="12841" y="28095"/>
                    <a:pt x="13106" y="25760"/>
                  </a:cubicBezTo>
                  <a:cubicBezTo>
                    <a:pt x="13424" y="23134"/>
                    <a:pt x="12867" y="13717"/>
                    <a:pt x="12867" y="13716"/>
                  </a:cubicBezTo>
                  <a:lnTo>
                    <a:pt x="12867" y="13716"/>
                  </a:lnTo>
                  <a:lnTo>
                    <a:pt x="17032" y="23877"/>
                  </a:lnTo>
                  <a:cubicBezTo>
                    <a:pt x="17032" y="23877"/>
                    <a:pt x="15520" y="28466"/>
                    <a:pt x="15759" y="32207"/>
                  </a:cubicBezTo>
                  <a:cubicBezTo>
                    <a:pt x="15892" y="34807"/>
                    <a:pt x="16184" y="45207"/>
                    <a:pt x="16184" y="45207"/>
                  </a:cubicBezTo>
                  <a:cubicBezTo>
                    <a:pt x="16637" y="45632"/>
                    <a:pt x="17780" y="45853"/>
                    <a:pt x="18908" y="45853"/>
                  </a:cubicBezTo>
                  <a:cubicBezTo>
                    <a:pt x="19891" y="45853"/>
                    <a:pt x="20863" y="45685"/>
                    <a:pt x="21357" y="45339"/>
                  </a:cubicBezTo>
                  <a:cubicBezTo>
                    <a:pt x="21357" y="45339"/>
                    <a:pt x="25389" y="25283"/>
                    <a:pt x="25602" y="22524"/>
                  </a:cubicBezTo>
                  <a:cubicBezTo>
                    <a:pt x="25867" y="18942"/>
                    <a:pt x="20349" y="0"/>
                    <a:pt x="203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0"/>
            <p:cNvSpPr/>
            <p:nvPr/>
          </p:nvSpPr>
          <p:spPr>
            <a:xfrm>
              <a:off x="2394632" y="2151498"/>
              <a:ext cx="85737" cy="326475"/>
            </a:xfrm>
            <a:custGeom>
              <a:rect b="b" l="l" r="r" t="t"/>
              <a:pathLst>
                <a:path extrusionOk="0" h="19500" w="5121">
                  <a:moveTo>
                    <a:pt x="5120" y="0"/>
                  </a:moveTo>
                  <a:lnTo>
                    <a:pt x="5120" y="0"/>
                  </a:lnTo>
                  <a:cubicBezTo>
                    <a:pt x="3263" y="2653"/>
                    <a:pt x="0" y="3369"/>
                    <a:pt x="0" y="3369"/>
                  </a:cubicBezTo>
                  <a:lnTo>
                    <a:pt x="80" y="9339"/>
                  </a:lnTo>
                  <a:lnTo>
                    <a:pt x="4218" y="19499"/>
                  </a:lnTo>
                  <a:lnTo>
                    <a:pt x="1168" y="9100"/>
                  </a:lnTo>
                  <a:lnTo>
                    <a:pt x="1539" y="4218"/>
                  </a:lnTo>
                  <a:cubicBezTo>
                    <a:pt x="3396" y="3555"/>
                    <a:pt x="4749" y="1937"/>
                    <a:pt x="51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0"/>
            <p:cNvSpPr/>
            <p:nvPr/>
          </p:nvSpPr>
          <p:spPr>
            <a:xfrm>
              <a:off x="2427497" y="2882069"/>
              <a:ext cx="247418" cy="153778"/>
            </a:xfrm>
            <a:custGeom>
              <a:rect b="b" l="l" r="r" t="t"/>
              <a:pathLst>
                <a:path extrusionOk="0" h="9185" w="14778">
                  <a:moveTo>
                    <a:pt x="1556" y="0"/>
                  </a:moveTo>
                  <a:cubicBezTo>
                    <a:pt x="922" y="0"/>
                    <a:pt x="814" y="1188"/>
                    <a:pt x="531" y="2524"/>
                  </a:cubicBezTo>
                  <a:cubicBezTo>
                    <a:pt x="292" y="3665"/>
                    <a:pt x="0" y="4461"/>
                    <a:pt x="266" y="5283"/>
                  </a:cubicBezTo>
                  <a:cubicBezTo>
                    <a:pt x="1247" y="6239"/>
                    <a:pt x="3104" y="6106"/>
                    <a:pt x="4139" y="6345"/>
                  </a:cubicBezTo>
                  <a:cubicBezTo>
                    <a:pt x="5598" y="6690"/>
                    <a:pt x="6235" y="7777"/>
                    <a:pt x="8251" y="8600"/>
                  </a:cubicBezTo>
                  <a:cubicBezTo>
                    <a:pt x="9322" y="9026"/>
                    <a:pt x="10273" y="9184"/>
                    <a:pt x="11091" y="9184"/>
                  </a:cubicBezTo>
                  <a:cubicBezTo>
                    <a:pt x="12765" y="9184"/>
                    <a:pt x="13881" y="8523"/>
                    <a:pt x="14326" y="8149"/>
                  </a:cubicBezTo>
                  <a:cubicBezTo>
                    <a:pt x="14777" y="7432"/>
                    <a:pt x="14618" y="6583"/>
                    <a:pt x="13530" y="6053"/>
                  </a:cubicBezTo>
                  <a:cubicBezTo>
                    <a:pt x="11461" y="5098"/>
                    <a:pt x="9471" y="3957"/>
                    <a:pt x="8251" y="2922"/>
                  </a:cubicBezTo>
                  <a:cubicBezTo>
                    <a:pt x="7880" y="2631"/>
                    <a:pt x="7667" y="2392"/>
                    <a:pt x="7429" y="2180"/>
                  </a:cubicBezTo>
                  <a:cubicBezTo>
                    <a:pt x="6925" y="1569"/>
                    <a:pt x="6686" y="376"/>
                    <a:pt x="6500" y="216"/>
                  </a:cubicBezTo>
                  <a:cubicBezTo>
                    <a:pt x="6479" y="209"/>
                    <a:pt x="6454" y="206"/>
                    <a:pt x="6425" y="206"/>
                  </a:cubicBezTo>
                  <a:cubicBezTo>
                    <a:pt x="6348" y="206"/>
                    <a:pt x="6245" y="231"/>
                    <a:pt x="6129" y="269"/>
                  </a:cubicBezTo>
                  <a:cubicBezTo>
                    <a:pt x="6076" y="190"/>
                    <a:pt x="5996" y="137"/>
                    <a:pt x="5890" y="110"/>
                  </a:cubicBezTo>
                  <a:lnTo>
                    <a:pt x="5837" y="455"/>
                  </a:lnTo>
                  <a:cubicBezTo>
                    <a:pt x="5359" y="667"/>
                    <a:pt x="4882" y="853"/>
                    <a:pt x="4351" y="853"/>
                  </a:cubicBezTo>
                  <a:cubicBezTo>
                    <a:pt x="4221" y="858"/>
                    <a:pt x="4104" y="860"/>
                    <a:pt x="3997" y="860"/>
                  </a:cubicBezTo>
                  <a:cubicBezTo>
                    <a:pt x="3509" y="860"/>
                    <a:pt x="3263" y="815"/>
                    <a:pt x="3128" y="815"/>
                  </a:cubicBezTo>
                  <a:cubicBezTo>
                    <a:pt x="2993" y="815"/>
                    <a:pt x="2966" y="860"/>
                    <a:pt x="2919" y="1039"/>
                  </a:cubicBezTo>
                  <a:cubicBezTo>
                    <a:pt x="2892" y="1198"/>
                    <a:pt x="2892" y="1331"/>
                    <a:pt x="2892" y="1516"/>
                  </a:cubicBezTo>
                  <a:cubicBezTo>
                    <a:pt x="2176" y="1384"/>
                    <a:pt x="1645" y="1118"/>
                    <a:pt x="1645" y="853"/>
                  </a:cubicBezTo>
                  <a:lnTo>
                    <a:pt x="1619" y="4"/>
                  </a:lnTo>
                  <a:cubicBezTo>
                    <a:pt x="1597" y="2"/>
                    <a:pt x="1576" y="0"/>
                    <a:pt x="15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0"/>
            <p:cNvSpPr/>
            <p:nvPr/>
          </p:nvSpPr>
          <p:spPr>
            <a:xfrm>
              <a:off x="2163657" y="1603615"/>
              <a:ext cx="386898" cy="518158"/>
            </a:xfrm>
            <a:custGeom>
              <a:rect b="b" l="l" r="r" t="t"/>
              <a:pathLst>
                <a:path extrusionOk="0" h="30949" w="23109">
                  <a:moveTo>
                    <a:pt x="11059" y="1"/>
                  </a:moveTo>
                  <a:cubicBezTo>
                    <a:pt x="9255" y="1"/>
                    <a:pt x="5171" y="108"/>
                    <a:pt x="3980" y="306"/>
                  </a:cubicBezTo>
                  <a:cubicBezTo>
                    <a:pt x="2707" y="492"/>
                    <a:pt x="1937" y="969"/>
                    <a:pt x="1089" y="5877"/>
                  </a:cubicBezTo>
                  <a:cubicBezTo>
                    <a:pt x="293" y="10440"/>
                    <a:pt x="1" y="15057"/>
                    <a:pt x="213" y="19699"/>
                  </a:cubicBezTo>
                  <a:cubicBezTo>
                    <a:pt x="346" y="22750"/>
                    <a:pt x="611" y="25801"/>
                    <a:pt x="1062" y="28825"/>
                  </a:cubicBezTo>
                  <a:cubicBezTo>
                    <a:pt x="4579" y="30214"/>
                    <a:pt x="8020" y="30949"/>
                    <a:pt x="11348" y="30949"/>
                  </a:cubicBezTo>
                  <a:cubicBezTo>
                    <a:pt x="14822" y="30949"/>
                    <a:pt x="18173" y="30148"/>
                    <a:pt x="21357" y="28454"/>
                  </a:cubicBezTo>
                  <a:cubicBezTo>
                    <a:pt x="19500" y="22644"/>
                    <a:pt x="19527" y="15401"/>
                    <a:pt x="20853" y="10971"/>
                  </a:cubicBezTo>
                  <a:cubicBezTo>
                    <a:pt x="23108" y="3463"/>
                    <a:pt x="20031" y="1155"/>
                    <a:pt x="17616" y="704"/>
                  </a:cubicBezTo>
                  <a:cubicBezTo>
                    <a:pt x="15680" y="306"/>
                    <a:pt x="13770" y="67"/>
                    <a:pt x="11833" y="14"/>
                  </a:cubicBezTo>
                  <a:cubicBezTo>
                    <a:pt x="11698" y="5"/>
                    <a:pt x="11426" y="1"/>
                    <a:pt x="110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0"/>
            <p:cNvSpPr/>
            <p:nvPr/>
          </p:nvSpPr>
          <p:spPr>
            <a:xfrm>
              <a:off x="2274256" y="1340012"/>
              <a:ext cx="83527" cy="210551"/>
            </a:xfrm>
            <a:custGeom>
              <a:rect b="b" l="l" r="r" t="t"/>
              <a:pathLst>
                <a:path extrusionOk="0" h="12576" w="4989">
                  <a:moveTo>
                    <a:pt x="2707" y="1"/>
                  </a:moveTo>
                  <a:cubicBezTo>
                    <a:pt x="2707" y="1"/>
                    <a:pt x="1248" y="27"/>
                    <a:pt x="611" y="1062"/>
                  </a:cubicBezTo>
                  <a:cubicBezTo>
                    <a:pt x="54" y="1964"/>
                    <a:pt x="1" y="4246"/>
                    <a:pt x="319" y="6766"/>
                  </a:cubicBezTo>
                  <a:cubicBezTo>
                    <a:pt x="664" y="9313"/>
                    <a:pt x="1062" y="10851"/>
                    <a:pt x="1380" y="11568"/>
                  </a:cubicBezTo>
                  <a:cubicBezTo>
                    <a:pt x="1592" y="12045"/>
                    <a:pt x="1937" y="12364"/>
                    <a:pt x="2388" y="12576"/>
                  </a:cubicBezTo>
                  <a:lnTo>
                    <a:pt x="2654" y="9605"/>
                  </a:lnTo>
                  <a:lnTo>
                    <a:pt x="2786" y="7562"/>
                  </a:lnTo>
                  <a:cubicBezTo>
                    <a:pt x="2786" y="7562"/>
                    <a:pt x="4298" y="5890"/>
                    <a:pt x="4590" y="4484"/>
                  </a:cubicBezTo>
                  <a:cubicBezTo>
                    <a:pt x="4988" y="2627"/>
                    <a:pt x="4670" y="1778"/>
                    <a:pt x="4670" y="1778"/>
                  </a:cubicBezTo>
                  <a:lnTo>
                    <a:pt x="27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0"/>
            <p:cNvSpPr/>
            <p:nvPr/>
          </p:nvSpPr>
          <p:spPr>
            <a:xfrm>
              <a:off x="2281371" y="1315971"/>
              <a:ext cx="38206" cy="29399"/>
            </a:xfrm>
            <a:custGeom>
              <a:rect b="b" l="l" r="r" t="t"/>
              <a:pathLst>
                <a:path extrusionOk="0" h="1756" w="2282">
                  <a:moveTo>
                    <a:pt x="1038" y="1"/>
                  </a:moveTo>
                  <a:cubicBezTo>
                    <a:pt x="625" y="1"/>
                    <a:pt x="219" y="214"/>
                    <a:pt x="0" y="614"/>
                  </a:cubicBezTo>
                  <a:lnTo>
                    <a:pt x="1937" y="1755"/>
                  </a:lnTo>
                  <a:cubicBezTo>
                    <a:pt x="2282" y="1198"/>
                    <a:pt x="2123" y="508"/>
                    <a:pt x="1592" y="137"/>
                  </a:cubicBezTo>
                  <a:cubicBezTo>
                    <a:pt x="1417" y="45"/>
                    <a:pt x="1227" y="1"/>
                    <a:pt x="1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0"/>
            <p:cNvSpPr/>
            <p:nvPr/>
          </p:nvSpPr>
          <p:spPr>
            <a:xfrm>
              <a:off x="2347988" y="1309291"/>
              <a:ext cx="194562" cy="184500"/>
            </a:xfrm>
            <a:custGeom>
              <a:rect b="b" l="l" r="r" t="t"/>
              <a:pathLst>
                <a:path extrusionOk="0" h="11020" w="11621">
                  <a:moveTo>
                    <a:pt x="5802" y="1"/>
                  </a:moveTo>
                  <a:cubicBezTo>
                    <a:pt x="3004" y="1"/>
                    <a:pt x="641" y="2086"/>
                    <a:pt x="319" y="4913"/>
                  </a:cubicBezTo>
                  <a:cubicBezTo>
                    <a:pt x="1" y="7938"/>
                    <a:pt x="2176" y="10644"/>
                    <a:pt x="5200" y="10989"/>
                  </a:cubicBezTo>
                  <a:cubicBezTo>
                    <a:pt x="5398" y="11009"/>
                    <a:pt x="5594" y="11019"/>
                    <a:pt x="5788" y="11019"/>
                  </a:cubicBezTo>
                  <a:cubicBezTo>
                    <a:pt x="8571" y="11019"/>
                    <a:pt x="10978" y="8934"/>
                    <a:pt x="11276" y="6107"/>
                  </a:cubicBezTo>
                  <a:cubicBezTo>
                    <a:pt x="11621" y="3083"/>
                    <a:pt x="9419" y="377"/>
                    <a:pt x="6394" y="32"/>
                  </a:cubicBezTo>
                  <a:cubicBezTo>
                    <a:pt x="6195" y="11"/>
                    <a:pt x="5998" y="1"/>
                    <a:pt x="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0"/>
            <p:cNvSpPr/>
            <p:nvPr/>
          </p:nvSpPr>
          <p:spPr>
            <a:xfrm>
              <a:off x="2245828" y="1351230"/>
              <a:ext cx="279396" cy="315710"/>
            </a:xfrm>
            <a:custGeom>
              <a:rect b="b" l="l" r="r" t="t"/>
              <a:pathLst>
                <a:path extrusionOk="0" h="18857" w="16688">
                  <a:moveTo>
                    <a:pt x="11565" y="0"/>
                  </a:moveTo>
                  <a:cubicBezTo>
                    <a:pt x="9777" y="0"/>
                    <a:pt x="7825" y="325"/>
                    <a:pt x="6262" y="1082"/>
                  </a:cubicBezTo>
                  <a:cubicBezTo>
                    <a:pt x="6103" y="5194"/>
                    <a:pt x="5068" y="6229"/>
                    <a:pt x="4511" y="6600"/>
                  </a:cubicBezTo>
                  <a:cubicBezTo>
                    <a:pt x="4442" y="6645"/>
                    <a:pt x="4377" y="6665"/>
                    <a:pt x="4315" y="6665"/>
                  </a:cubicBezTo>
                  <a:cubicBezTo>
                    <a:pt x="3903" y="6665"/>
                    <a:pt x="3640" y="5765"/>
                    <a:pt x="3317" y="5327"/>
                  </a:cubicBezTo>
                  <a:cubicBezTo>
                    <a:pt x="3104" y="5038"/>
                    <a:pt x="2597" y="4680"/>
                    <a:pt x="2042" y="4680"/>
                  </a:cubicBezTo>
                  <a:cubicBezTo>
                    <a:pt x="1627" y="4680"/>
                    <a:pt x="1186" y="4880"/>
                    <a:pt x="823" y="5459"/>
                  </a:cubicBezTo>
                  <a:cubicBezTo>
                    <a:pt x="1" y="6812"/>
                    <a:pt x="744" y="8537"/>
                    <a:pt x="1699" y="9120"/>
                  </a:cubicBezTo>
                  <a:cubicBezTo>
                    <a:pt x="2093" y="9363"/>
                    <a:pt x="2444" y="9449"/>
                    <a:pt x="2744" y="9449"/>
                  </a:cubicBezTo>
                  <a:cubicBezTo>
                    <a:pt x="3494" y="9449"/>
                    <a:pt x="3927" y="8908"/>
                    <a:pt x="3927" y="8908"/>
                  </a:cubicBezTo>
                  <a:lnTo>
                    <a:pt x="3927" y="8908"/>
                  </a:lnTo>
                  <a:lnTo>
                    <a:pt x="3848" y="15116"/>
                  </a:lnTo>
                  <a:cubicBezTo>
                    <a:pt x="5121" y="18087"/>
                    <a:pt x="6660" y="18830"/>
                    <a:pt x="8623" y="18857"/>
                  </a:cubicBezTo>
                  <a:cubicBezTo>
                    <a:pt x="10294" y="18724"/>
                    <a:pt x="10613" y="17371"/>
                    <a:pt x="9684" y="16018"/>
                  </a:cubicBezTo>
                  <a:lnTo>
                    <a:pt x="9896" y="13975"/>
                  </a:lnTo>
                  <a:cubicBezTo>
                    <a:pt x="10692" y="14214"/>
                    <a:pt x="11515" y="14347"/>
                    <a:pt x="12337" y="14373"/>
                  </a:cubicBezTo>
                  <a:cubicBezTo>
                    <a:pt x="13690" y="14320"/>
                    <a:pt x="14539" y="13391"/>
                    <a:pt x="15096" y="11959"/>
                  </a:cubicBezTo>
                  <a:cubicBezTo>
                    <a:pt x="15998" y="9704"/>
                    <a:pt x="16688" y="5804"/>
                    <a:pt x="16290" y="1161"/>
                  </a:cubicBezTo>
                  <a:cubicBezTo>
                    <a:pt x="15531" y="446"/>
                    <a:pt x="13660" y="0"/>
                    <a:pt x="115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0"/>
            <p:cNvSpPr/>
            <p:nvPr/>
          </p:nvSpPr>
          <p:spPr>
            <a:xfrm>
              <a:off x="2308460" y="1280327"/>
              <a:ext cx="233204" cy="115622"/>
            </a:xfrm>
            <a:custGeom>
              <a:rect b="b" l="l" r="r" t="t"/>
              <a:pathLst>
                <a:path extrusionOk="0" h="6906" w="13929">
                  <a:moveTo>
                    <a:pt x="11685" y="1"/>
                  </a:moveTo>
                  <a:cubicBezTo>
                    <a:pt x="11484" y="1"/>
                    <a:pt x="11300" y="138"/>
                    <a:pt x="11116" y="276"/>
                  </a:cubicBezTo>
                  <a:cubicBezTo>
                    <a:pt x="10378" y="822"/>
                    <a:pt x="9604" y="992"/>
                    <a:pt x="8814" y="992"/>
                  </a:cubicBezTo>
                  <a:cubicBezTo>
                    <a:pt x="7646" y="992"/>
                    <a:pt x="6440" y="621"/>
                    <a:pt x="5253" y="542"/>
                  </a:cubicBezTo>
                  <a:cubicBezTo>
                    <a:pt x="5078" y="528"/>
                    <a:pt x="4898" y="520"/>
                    <a:pt x="4716" y="520"/>
                  </a:cubicBezTo>
                  <a:cubicBezTo>
                    <a:pt x="3160" y="520"/>
                    <a:pt x="1415" y="1045"/>
                    <a:pt x="584" y="2399"/>
                  </a:cubicBezTo>
                  <a:cubicBezTo>
                    <a:pt x="133" y="3088"/>
                    <a:pt x="0" y="3858"/>
                    <a:pt x="637" y="4441"/>
                  </a:cubicBezTo>
                  <a:cubicBezTo>
                    <a:pt x="1194" y="4919"/>
                    <a:pt x="1858" y="5264"/>
                    <a:pt x="2574" y="5423"/>
                  </a:cubicBezTo>
                  <a:cubicBezTo>
                    <a:pt x="4542" y="5988"/>
                    <a:pt x="7011" y="6906"/>
                    <a:pt x="9271" y="6906"/>
                  </a:cubicBezTo>
                  <a:cubicBezTo>
                    <a:pt x="10726" y="6906"/>
                    <a:pt x="12094" y="6525"/>
                    <a:pt x="13186" y="5423"/>
                  </a:cubicBezTo>
                  <a:cubicBezTo>
                    <a:pt x="13584" y="4998"/>
                    <a:pt x="13849" y="4441"/>
                    <a:pt x="13875" y="3858"/>
                  </a:cubicBezTo>
                  <a:cubicBezTo>
                    <a:pt x="13929" y="3301"/>
                    <a:pt x="13875" y="2770"/>
                    <a:pt x="13663" y="2292"/>
                  </a:cubicBezTo>
                  <a:cubicBezTo>
                    <a:pt x="13637" y="2213"/>
                    <a:pt x="13584" y="2133"/>
                    <a:pt x="13504" y="2133"/>
                  </a:cubicBezTo>
                  <a:cubicBezTo>
                    <a:pt x="13451" y="2133"/>
                    <a:pt x="13371" y="2160"/>
                    <a:pt x="13318" y="2213"/>
                  </a:cubicBezTo>
                  <a:cubicBezTo>
                    <a:pt x="12920" y="2478"/>
                    <a:pt x="12469" y="2690"/>
                    <a:pt x="12018" y="2876"/>
                  </a:cubicBezTo>
                  <a:cubicBezTo>
                    <a:pt x="12178" y="2346"/>
                    <a:pt x="12257" y="1762"/>
                    <a:pt x="12204" y="1231"/>
                  </a:cubicBezTo>
                  <a:cubicBezTo>
                    <a:pt x="12178" y="886"/>
                    <a:pt x="12178" y="117"/>
                    <a:pt x="11780" y="11"/>
                  </a:cubicBezTo>
                  <a:cubicBezTo>
                    <a:pt x="11748" y="4"/>
                    <a:pt x="11716" y="1"/>
                    <a:pt x="116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0"/>
            <p:cNvSpPr/>
            <p:nvPr/>
          </p:nvSpPr>
          <p:spPr>
            <a:xfrm>
              <a:off x="2324014" y="1533232"/>
              <a:ext cx="87947" cy="67086"/>
            </a:xfrm>
            <a:custGeom>
              <a:rect b="b" l="l" r="r" t="t"/>
              <a:pathLst>
                <a:path extrusionOk="0" h="4007" w="5253">
                  <a:moveTo>
                    <a:pt x="0" y="0"/>
                  </a:moveTo>
                  <a:cubicBezTo>
                    <a:pt x="106" y="610"/>
                    <a:pt x="292" y="1221"/>
                    <a:pt x="637" y="1778"/>
                  </a:cubicBezTo>
                  <a:cubicBezTo>
                    <a:pt x="1300" y="2839"/>
                    <a:pt x="5147" y="4006"/>
                    <a:pt x="5147" y="4006"/>
                  </a:cubicBezTo>
                  <a:lnTo>
                    <a:pt x="5253" y="3184"/>
                  </a:lnTo>
                  <a:cubicBezTo>
                    <a:pt x="5253" y="3184"/>
                    <a:pt x="2282" y="2255"/>
                    <a:pt x="1300" y="1592"/>
                  </a:cubicBezTo>
                  <a:cubicBezTo>
                    <a:pt x="690" y="1194"/>
                    <a:pt x="265" y="61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0"/>
            <p:cNvSpPr/>
            <p:nvPr/>
          </p:nvSpPr>
          <p:spPr>
            <a:xfrm>
              <a:off x="2392857" y="1409308"/>
              <a:ext cx="27541" cy="19438"/>
            </a:xfrm>
            <a:custGeom>
              <a:rect b="b" l="l" r="r" t="t"/>
              <a:pathLst>
                <a:path extrusionOk="0" h="1161" w="1645">
                  <a:moveTo>
                    <a:pt x="1459" y="0"/>
                  </a:moveTo>
                  <a:lnTo>
                    <a:pt x="0" y="664"/>
                  </a:lnTo>
                  <a:lnTo>
                    <a:pt x="0" y="690"/>
                  </a:lnTo>
                  <a:cubicBezTo>
                    <a:pt x="137" y="983"/>
                    <a:pt x="416" y="1161"/>
                    <a:pt x="713" y="1161"/>
                  </a:cubicBezTo>
                  <a:cubicBezTo>
                    <a:pt x="820" y="1161"/>
                    <a:pt x="929" y="1137"/>
                    <a:pt x="1035" y="1088"/>
                  </a:cubicBezTo>
                  <a:cubicBezTo>
                    <a:pt x="1459" y="902"/>
                    <a:pt x="1645" y="398"/>
                    <a:pt x="14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0"/>
            <p:cNvSpPr/>
            <p:nvPr/>
          </p:nvSpPr>
          <p:spPr>
            <a:xfrm>
              <a:off x="2482579" y="1414196"/>
              <a:ext cx="24444" cy="20191"/>
            </a:xfrm>
            <a:custGeom>
              <a:rect b="b" l="l" r="r" t="t"/>
              <a:pathLst>
                <a:path extrusionOk="0" h="1206" w="1460">
                  <a:moveTo>
                    <a:pt x="212" y="0"/>
                  </a:moveTo>
                  <a:lnTo>
                    <a:pt x="212" y="0"/>
                  </a:lnTo>
                  <a:cubicBezTo>
                    <a:pt x="0" y="345"/>
                    <a:pt x="80" y="796"/>
                    <a:pt x="425" y="1061"/>
                  </a:cubicBezTo>
                  <a:cubicBezTo>
                    <a:pt x="425" y="1115"/>
                    <a:pt x="451" y="1115"/>
                    <a:pt x="451" y="1115"/>
                  </a:cubicBezTo>
                  <a:cubicBezTo>
                    <a:pt x="566" y="1176"/>
                    <a:pt x="693" y="1206"/>
                    <a:pt x="819" y="1206"/>
                  </a:cubicBezTo>
                  <a:cubicBezTo>
                    <a:pt x="1070" y="1206"/>
                    <a:pt x="1318" y="1088"/>
                    <a:pt x="1459" y="876"/>
                  </a:cubicBezTo>
                  <a:lnTo>
                    <a:pt x="2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0"/>
            <p:cNvSpPr/>
            <p:nvPr/>
          </p:nvSpPr>
          <p:spPr>
            <a:xfrm>
              <a:off x="2445260" y="1449288"/>
              <a:ext cx="32882" cy="62633"/>
            </a:xfrm>
            <a:custGeom>
              <a:rect b="b" l="l" r="r" t="t"/>
              <a:pathLst>
                <a:path extrusionOk="0" h="3741" w="1964">
                  <a:moveTo>
                    <a:pt x="186" y="0"/>
                  </a:moveTo>
                  <a:lnTo>
                    <a:pt x="1" y="3741"/>
                  </a:lnTo>
                  <a:lnTo>
                    <a:pt x="1" y="3741"/>
                  </a:lnTo>
                  <a:lnTo>
                    <a:pt x="1964" y="3316"/>
                  </a:lnTo>
                  <a:lnTo>
                    <a:pt x="1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0"/>
            <p:cNvSpPr/>
            <p:nvPr/>
          </p:nvSpPr>
          <p:spPr>
            <a:xfrm>
              <a:off x="2492340" y="1473932"/>
              <a:ext cx="41772" cy="30756"/>
            </a:xfrm>
            <a:custGeom>
              <a:rect b="b" l="l" r="r" t="t"/>
              <a:pathLst>
                <a:path extrusionOk="0" h="1837" w="2495">
                  <a:moveTo>
                    <a:pt x="1141" y="1"/>
                  </a:moveTo>
                  <a:cubicBezTo>
                    <a:pt x="575" y="1"/>
                    <a:pt x="128" y="284"/>
                    <a:pt x="80" y="757"/>
                  </a:cubicBezTo>
                  <a:cubicBezTo>
                    <a:pt x="1" y="1287"/>
                    <a:pt x="505" y="1738"/>
                    <a:pt x="1141" y="1818"/>
                  </a:cubicBezTo>
                  <a:cubicBezTo>
                    <a:pt x="1223" y="1831"/>
                    <a:pt x="1302" y="1837"/>
                    <a:pt x="1380" y="1837"/>
                  </a:cubicBezTo>
                  <a:cubicBezTo>
                    <a:pt x="1934" y="1837"/>
                    <a:pt x="2368" y="1517"/>
                    <a:pt x="2415" y="1075"/>
                  </a:cubicBezTo>
                  <a:cubicBezTo>
                    <a:pt x="2494" y="597"/>
                    <a:pt x="2017" y="120"/>
                    <a:pt x="1354" y="14"/>
                  </a:cubicBezTo>
                  <a:cubicBezTo>
                    <a:pt x="1281" y="5"/>
                    <a:pt x="1210" y="1"/>
                    <a:pt x="11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0"/>
            <p:cNvSpPr/>
            <p:nvPr/>
          </p:nvSpPr>
          <p:spPr>
            <a:xfrm>
              <a:off x="2409282" y="1523120"/>
              <a:ext cx="37771" cy="28830"/>
            </a:xfrm>
            <a:custGeom>
              <a:rect b="b" l="l" r="r" t="t"/>
              <a:pathLst>
                <a:path extrusionOk="0" h="1722" w="2256">
                  <a:moveTo>
                    <a:pt x="1095" y="0"/>
                  </a:moveTo>
                  <a:cubicBezTo>
                    <a:pt x="694" y="0"/>
                    <a:pt x="308" y="251"/>
                    <a:pt x="186" y="657"/>
                  </a:cubicBezTo>
                  <a:cubicBezTo>
                    <a:pt x="1" y="1188"/>
                    <a:pt x="425" y="1374"/>
                    <a:pt x="956" y="1559"/>
                  </a:cubicBezTo>
                  <a:cubicBezTo>
                    <a:pt x="1180" y="1654"/>
                    <a:pt x="1388" y="1722"/>
                    <a:pt x="1567" y="1722"/>
                  </a:cubicBezTo>
                  <a:cubicBezTo>
                    <a:pt x="1790" y="1722"/>
                    <a:pt x="1967" y="1615"/>
                    <a:pt x="2070" y="1320"/>
                  </a:cubicBezTo>
                  <a:cubicBezTo>
                    <a:pt x="2256" y="790"/>
                    <a:pt x="1937" y="233"/>
                    <a:pt x="1460" y="74"/>
                  </a:cubicBezTo>
                  <a:cubicBezTo>
                    <a:pt x="1342" y="24"/>
                    <a:pt x="1218" y="0"/>
                    <a:pt x="10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0"/>
            <p:cNvSpPr/>
            <p:nvPr/>
          </p:nvSpPr>
          <p:spPr>
            <a:xfrm>
              <a:off x="2356426" y="1467017"/>
              <a:ext cx="42207" cy="29450"/>
            </a:xfrm>
            <a:custGeom>
              <a:rect b="b" l="l" r="r" t="t"/>
              <a:pathLst>
                <a:path extrusionOk="0" h="1759" w="2521">
                  <a:moveTo>
                    <a:pt x="1258" y="1"/>
                  </a:moveTo>
                  <a:cubicBezTo>
                    <a:pt x="599" y="1"/>
                    <a:pt x="53" y="363"/>
                    <a:pt x="27" y="825"/>
                  </a:cubicBezTo>
                  <a:cubicBezTo>
                    <a:pt x="1" y="1302"/>
                    <a:pt x="531" y="1727"/>
                    <a:pt x="1221" y="1753"/>
                  </a:cubicBezTo>
                  <a:cubicBezTo>
                    <a:pt x="1265" y="1757"/>
                    <a:pt x="1309" y="1758"/>
                    <a:pt x="1352" y="1758"/>
                  </a:cubicBezTo>
                  <a:cubicBezTo>
                    <a:pt x="1983" y="1758"/>
                    <a:pt x="2496" y="1403"/>
                    <a:pt x="2521" y="931"/>
                  </a:cubicBezTo>
                  <a:cubicBezTo>
                    <a:pt x="2521" y="427"/>
                    <a:pt x="2017" y="29"/>
                    <a:pt x="1327" y="2"/>
                  </a:cubicBezTo>
                  <a:cubicBezTo>
                    <a:pt x="1304" y="1"/>
                    <a:pt x="1281" y="1"/>
                    <a:pt x="12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0"/>
            <p:cNvSpPr/>
            <p:nvPr/>
          </p:nvSpPr>
          <p:spPr>
            <a:xfrm>
              <a:off x="2394632" y="1450577"/>
              <a:ext cx="32430" cy="16926"/>
            </a:xfrm>
            <a:custGeom>
              <a:rect b="b" l="l" r="r" t="t"/>
              <a:pathLst>
                <a:path extrusionOk="0" h="1011" w="1937">
                  <a:moveTo>
                    <a:pt x="924" y="1"/>
                  </a:moveTo>
                  <a:cubicBezTo>
                    <a:pt x="542" y="1"/>
                    <a:pt x="177" y="214"/>
                    <a:pt x="0" y="586"/>
                  </a:cubicBezTo>
                  <a:cubicBezTo>
                    <a:pt x="221" y="484"/>
                    <a:pt x="442" y="437"/>
                    <a:pt x="671" y="437"/>
                  </a:cubicBezTo>
                  <a:cubicBezTo>
                    <a:pt x="798" y="437"/>
                    <a:pt x="928" y="452"/>
                    <a:pt x="1061" y="480"/>
                  </a:cubicBezTo>
                  <a:cubicBezTo>
                    <a:pt x="1406" y="560"/>
                    <a:pt x="1725" y="746"/>
                    <a:pt x="1937" y="1011"/>
                  </a:cubicBezTo>
                  <a:cubicBezTo>
                    <a:pt x="1937" y="613"/>
                    <a:pt x="1698" y="268"/>
                    <a:pt x="1327" y="82"/>
                  </a:cubicBezTo>
                  <a:cubicBezTo>
                    <a:pt x="1195" y="27"/>
                    <a:pt x="1059" y="1"/>
                    <a:pt x="9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0"/>
            <p:cNvSpPr/>
            <p:nvPr/>
          </p:nvSpPr>
          <p:spPr>
            <a:xfrm>
              <a:off x="2474141" y="1454595"/>
              <a:ext cx="31543" cy="16474"/>
            </a:xfrm>
            <a:custGeom>
              <a:rect b="b" l="l" r="r" t="t"/>
              <a:pathLst>
                <a:path extrusionOk="0" h="984" w="1884">
                  <a:moveTo>
                    <a:pt x="939" y="0"/>
                  </a:moveTo>
                  <a:cubicBezTo>
                    <a:pt x="427" y="0"/>
                    <a:pt x="0" y="467"/>
                    <a:pt x="0" y="983"/>
                  </a:cubicBezTo>
                  <a:cubicBezTo>
                    <a:pt x="186" y="718"/>
                    <a:pt x="504" y="559"/>
                    <a:pt x="822" y="479"/>
                  </a:cubicBezTo>
                  <a:cubicBezTo>
                    <a:pt x="931" y="464"/>
                    <a:pt x="1039" y="455"/>
                    <a:pt x="1145" y="455"/>
                  </a:cubicBezTo>
                  <a:cubicBezTo>
                    <a:pt x="1406" y="455"/>
                    <a:pt x="1658" y="507"/>
                    <a:pt x="1884" y="638"/>
                  </a:cubicBezTo>
                  <a:cubicBezTo>
                    <a:pt x="1751" y="267"/>
                    <a:pt x="1380" y="1"/>
                    <a:pt x="982" y="1"/>
                  </a:cubicBezTo>
                  <a:cubicBezTo>
                    <a:pt x="967" y="1"/>
                    <a:pt x="953" y="0"/>
                    <a:pt x="9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0"/>
            <p:cNvSpPr/>
            <p:nvPr/>
          </p:nvSpPr>
          <p:spPr>
            <a:xfrm>
              <a:off x="1942024" y="1608739"/>
              <a:ext cx="323813" cy="699142"/>
            </a:xfrm>
            <a:custGeom>
              <a:rect b="b" l="l" r="r" t="t"/>
              <a:pathLst>
                <a:path extrusionOk="0" h="41759" w="19341">
                  <a:moveTo>
                    <a:pt x="17218" y="0"/>
                  </a:moveTo>
                  <a:cubicBezTo>
                    <a:pt x="15175" y="53"/>
                    <a:pt x="14778" y="133"/>
                    <a:pt x="14035" y="504"/>
                  </a:cubicBezTo>
                  <a:cubicBezTo>
                    <a:pt x="12682" y="1167"/>
                    <a:pt x="11621" y="1910"/>
                    <a:pt x="10055" y="4298"/>
                  </a:cubicBezTo>
                  <a:cubicBezTo>
                    <a:pt x="8941" y="6022"/>
                    <a:pt x="3290" y="14591"/>
                    <a:pt x="3290" y="14591"/>
                  </a:cubicBezTo>
                  <a:cubicBezTo>
                    <a:pt x="2707" y="15440"/>
                    <a:pt x="1937" y="16342"/>
                    <a:pt x="1645" y="18969"/>
                  </a:cubicBezTo>
                  <a:cubicBezTo>
                    <a:pt x="1407" y="21144"/>
                    <a:pt x="796" y="27113"/>
                    <a:pt x="743" y="30615"/>
                  </a:cubicBezTo>
                  <a:cubicBezTo>
                    <a:pt x="664" y="33454"/>
                    <a:pt x="1" y="37990"/>
                    <a:pt x="1964" y="40564"/>
                  </a:cubicBezTo>
                  <a:cubicBezTo>
                    <a:pt x="2609" y="41287"/>
                    <a:pt x="3532" y="41759"/>
                    <a:pt x="4535" y="41759"/>
                  </a:cubicBezTo>
                  <a:cubicBezTo>
                    <a:pt x="4562" y="41759"/>
                    <a:pt x="4589" y="41758"/>
                    <a:pt x="4617" y="41758"/>
                  </a:cubicBezTo>
                  <a:cubicBezTo>
                    <a:pt x="6421" y="41758"/>
                    <a:pt x="6421" y="40325"/>
                    <a:pt x="6208" y="39449"/>
                  </a:cubicBezTo>
                  <a:cubicBezTo>
                    <a:pt x="6102" y="39025"/>
                    <a:pt x="5837" y="38203"/>
                    <a:pt x="5757" y="37699"/>
                  </a:cubicBezTo>
                  <a:cubicBezTo>
                    <a:pt x="5572" y="36956"/>
                    <a:pt x="5545" y="36239"/>
                    <a:pt x="5625" y="35523"/>
                  </a:cubicBezTo>
                  <a:lnTo>
                    <a:pt x="5625" y="35523"/>
                  </a:lnTo>
                  <a:cubicBezTo>
                    <a:pt x="5890" y="35921"/>
                    <a:pt x="5917" y="36213"/>
                    <a:pt x="6182" y="36611"/>
                  </a:cubicBezTo>
                  <a:cubicBezTo>
                    <a:pt x="6421" y="37062"/>
                    <a:pt x="6872" y="37407"/>
                    <a:pt x="7402" y="37460"/>
                  </a:cubicBezTo>
                  <a:cubicBezTo>
                    <a:pt x="7429" y="37460"/>
                    <a:pt x="7508" y="37460"/>
                    <a:pt x="7562" y="37433"/>
                  </a:cubicBezTo>
                  <a:cubicBezTo>
                    <a:pt x="7747" y="37327"/>
                    <a:pt x="7668" y="37062"/>
                    <a:pt x="7562" y="36876"/>
                  </a:cubicBezTo>
                  <a:cubicBezTo>
                    <a:pt x="7164" y="36107"/>
                    <a:pt x="7164" y="35258"/>
                    <a:pt x="6898" y="34409"/>
                  </a:cubicBezTo>
                  <a:cubicBezTo>
                    <a:pt x="6500" y="33189"/>
                    <a:pt x="5811" y="31942"/>
                    <a:pt x="5625" y="30960"/>
                  </a:cubicBezTo>
                  <a:cubicBezTo>
                    <a:pt x="5413" y="30005"/>
                    <a:pt x="8145" y="19128"/>
                    <a:pt x="8145" y="19128"/>
                  </a:cubicBezTo>
                  <a:lnTo>
                    <a:pt x="15600" y="9790"/>
                  </a:lnTo>
                  <a:cubicBezTo>
                    <a:pt x="15600" y="9790"/>
                    <a:pt x="19341" y="6128"/>
                    <a:pt x="17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0"/>
            <p:cNvSpPr/>
            <p:nvPr/>
          </p:nvSpPr>
          <p:spPr>
            <a:xfrm>
              <a:off x="2036182" y="1607182"/>
              <a:ext cx="226540" cy="256074"/>
            </a:xfrm>
            <a:custGeom>
              <a:rect b="b" l="l" r="r" t="t"/>
              <a:pathLst>
                <a:path extrusionOk="0" h="15295" w="13531">
                  <a:moveTo>
                    <a:pt x="11652" y="1"/>
                  </a:moveTo>
                  <a:cubicBezTo>
                    <a:pt x="10468" y="1"/>
                    <a:pt x="8918" y="165"/>
                    <a:pt x="7562" y="889"/>
                  </a:cubicBezTo>
                  <a:cubicBezTo>
                    <a:pt x="5970" y="1738"/>
                    <a:pt x="4033" y="4311"/>
                    <a:pt x="2415" y="6911"/>
                  </a:cubicBezTo>
                  <a:cubicBezTo>
                    <a:pt x="797" y="9538"/>
                    <a:pt x="1" y="10625"/>
                    <a:pt x="1" y="10625"/>
                  </a:cubicBezTo>
                  <a:cubicBezTo>
                    <a:pt x="1" y="10625"/>
                    <a:pt x="1221" y="14472"/>
                    <a:pt x="6103" y="15295"/>
                  </a:cubicBezTo>
                  <a:lnTo>
                    <a:pt x="11568" y="8609"/>
                  </a:lnTo>
                  <a:cubicBezTo>
                    <a:pt x="11594" y="8609"/>
                    <a:pt x="13531" y="5691"/>
                    <a:pt x="12231" y="14"/>
                  </a:cubicBezTo>
                  <a:cubicBezTo>
                    <a:pt x="12051" y="6"/>
                    <a:pt x="11857" y="1"/>
                    <a:pt x="11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0"/>
            <p:cNvSpPr/>
            <p:nvPr/>
          </p:nvSpPr>
          <p:spPr>
            <a:xfrm>
              <a:off x="2455038" y="1566097"/>
              <a:ext cx="355343" cy="366828"/>
            </a:xfrm>
            <a:custGeom>
              <a:rect b="b" l="l" r="r" t="t"/>
              <a:pathLst>
                <a:path extrusionOk="0" h="21910" w="21224">
                  <a:moveTo>
                    <a:pt x="7614" y="0"/>
                  </a:moveTo>
                  <a:cubicBezTo>
                    <a:pt x="7482" y="0"/>
                    <a:pt x="7349" y="53"/>
                    <a:pt x="7269" y="186"/>
                  </a:cubicBezTo>
                  <a:cubicBezTo>
                    <a:pt x="7216" y="319"/>
                    <a:pt x="7163" y="425"/>
                    <a:pt x="7163" y="557"/>
                  </a:cubicBezTo>
                  <a:cubicBezTo>
                    <a:pt x="7137" y="1008"/>
                    <a:pt x="7163" y="1459"/>
                    <a:pt x="7296" y="1910"/>
                  </a:cubicBezTo>
                  <a:cubicBezTo>
                    <a:pt x="7402" y="2308"/>
                    <a:pt x="7880" y="3078"/>
                    <a:pt x="7429" y="3104"/>
                  </a:cubicBezTo>
                  <a:cubicBezTo>
                    <a:pt x="7214" y="3131"/>
                    <a:pt x="6995" y="3143"/>
                    <a:pt x="6773" y="3143"/>
                  </a:cubicBezTo>
                  <a:cubicBezTo>
                    <a:pt x="5016" y="3143"/>
                    <a:pt x="3043" y="2388"/>
                    <a:pt x="1300" y="2176"/>
                  </a:cubicBezTo>
                  <a:cubicBezTo>
                    <a:pt x="1206" y="2157"/>
                    <a:pt x="1109" y="2148"/>
                    <a:pt x="1011" y="2148"/>
                  </a:cubicBezTo>
                  <a:cubicBezTo>
                    <a:pt x="831" y="2148"/>
                    <a:pt x="649" y="2177"/>
                    <a:pt x="478" y="2229"/>
                  </a:cubicBezTo>
                  <a:cubicBezTo>
                    <a:pt x="239" y="2361"/>
                    <a:pt x="80" y="2600"/>
                    <a:pt x="53" y="2892"/>
                  </a:cubicBezTo>
                  <a:cubicBezTo>
                    <a:pt x="0" y="3237"/>
                    <a:pt x="0" y="3608"/>
                    <a:pt x="80" y="3953"/>
                  </a:cubicBezTo>
                  <a:cubicBezTo>
                    <a:pt x="266" y="4961"/>
                    <a:pt x="849" y="5863"/>
                    <a:pt x="1592" y="6474"/>
                  </a:cubicBezTo>
                  <a:cubicBezTo>
                    <a:pt x="2441" y="7190"/>
                    <a:pt x="3953" y="7588"/>
                    <a:pt x="4935" y="7933"/>
                  </a:cubicBezTo>
                  <a:cubicBezTo>
                    <a:pt x="5943" y="8304"/>
                    <a:pt x="7110" y="8596"/>
                    <a:pt x="7933" y="9339"/>
                  </a:cubicBezTo>
                  <a:cubicBezTo>
                    <a:pt x="8861" y="10135"/>
                    <a:pt x="9551" y="11328"/>
                    <a:pt x="10214" y="12363"/>
                  </a:cubicBezTo>
                  <a:cubicBezTo>
                    <a:pt x="11488" y="14353"/>
                    <a:pt x="12681" y="16634"/>
                    <a:pt x="13769" y="18677"/>
                  </a:cubicBezTo>
                  <a:cubicBezTo>
                    <a:pt x="15177" y="21237"/>
                    <a:pt x="16671" y="21910"/>
                    <a:pt x="17891" y="21910"/>
                  </a:cubicBezTo>
                  <a:cubicBezTo>
                    <a:pt x="18189" y="21910"/>
                    <a:pt x="18470" y="21870"/>
                    <a:pt x="18730" y="21808"/>
                  </a:cubicBezTo>
                  <a:cubicBezTo>
                    <a:pt x="20110" y="21436"/>
                    <a:pt x="21224" y="18385"/>
                    <a:pt x="19022" y="15016"/>
                  </a:cubicBezTo>
                  <a:cubicBezTo>
                    <a:pt x="16793" y="11620"/>
                    <a:pt x="12257" y="7296"/>
                    <a:pt x="11673" y="6049"/>
                  </a:cubicBezTo>
                  <a:cubicBezTo>
                    <a:pt x="11222" y="4988"/>
                    <a:pt x="10665" y="4006"/>
                    <a:pt x="10002" y="3078"/>
                  </a:cubicBezTo>
                  <a:cubicBezTo>
                    <a:pt x="9684" y="2680"/>
                    <a:pt x="9339" y="2388"/>
                    <a:pt x="9073" y="1964"/>
                  </a:cubicBezTo>
                  <a:lnTo>
                    <a:pt x="8065" y="425"/>
                  </a:lnTo>
                  <a:lnTo>
                    <a:pt x="8039" y="345"/>
                  </a:lnTo>
                  <a:cubicBezTo>
                    <a:pt x="7933" y="186"/>
                    <a:pt x="7800" y="0"/>
                    <a:pt x="76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0"/>
            <p:cNvSpPr/>
            <p:nvPr/>
          </p:nvSpPr>
          <p:spPr>
            <a:xfrm>
              <a:off x="1934925" y="1842742"/>
              <a:ext cx="40433" cy="68543"/>
            </a:xfrm>
            <a:custGeom>
              <a:rect b="b" l="l" r="r" t="t"/>
              <a:pathLst>
                <a:path extrusionOk="0" h="4094" w="2415">
                  <a:moveTo>
                    <a:pt x="2076" y="1"/>
                  </a:moveTo>
                  <a:cubicBezTo>
                    <a:pt x="2009" y="1"/>
                    <a:pt x="1935" y="18"/>
                    <a:pt x="1857" y="57"/>
                  </a:cubicBezTo>
                  <a:cubicBezTo>
                    <a:pt x="637" y="880"/>
                    <a:pt x="0" y="2365"/>
                    <a:pt x="239" y="3824"/>
                  </a:cubicBezTo>
                  <a:cubicBezTo>
                    <a:pt x="263" y="3970"/>
                    <a:pt x="398" y="4093"/>
                    <a:pt x="563" y="4093"/>
                  </a:cubicBezTo>
                  <a:cubicBezTo>
                    <a:pt x="578" y="4093"/>
                    <a:pt x="594" y="4092"/>
                    <a:pt x="610" y="4090"/>
                  </a:cubicBezTo>
                  <a:cubicBezTo>
                    <a:pt x="769" y="4063"/>
                    <a:pt x="902" y="3904"/>
                    <a:pt x="876" y="3718"/>
                  </a:cubicBezTo>
                  <a:cubicBezTo>
                    <a:pt x="663" y="2498"/>
                    <a:pt x="1194" y="1278"/>
                    <a:pt x="2229" y="588"/>
                  </a:cubicBezTo>
                  <a:cubicBezTo>
                    <a:pt x="2388" y="482"/>
                    <a:pt x="2414" y="270"/>
                    <a:pt x="2335" y="137"/>
                  </a:cubicBezTo>
                  <a:cubicBezTo>
                    <a:pt x="2284" y="53"/>
                    <a:pt x="2191" y="1"/>
                    <a:pt x="2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0"/>
            <p:cNvSpPr/>
            <p:nvPr/>
          </p:nvSpPr>
          <p:spPr>
            <a:xfrm>
              <a:off x="1914048" y="1843746"/>
              <a:ext cx="26654" cy="50210"/>
            </a:xfrm>
            <a:custGeom>
              <a:rect b="b" l="l" r="r" t="t"/>
              <a:pathLst>
                <a:path extrusionOk="0" h="2999" w="1592">
                  <a:moveTo>
                    <a:pt x="1230" y="0"/>
                  </a:moveTo>
                  <a:cubicBezTo>
                    <a:pt x="1151" y="0"/>
                    <a:pt x="1071" y="27"/>
                    <a:pt x="1008" y="77"/>
                  </a:cubicBezTo>
                  <a:cubicBezTo>
                    <a:pt x="345" y="767"/>
                    <a:pt x="0" y="1748"/>
                    <a:pt x="80" y="2730"/>
                  </a:cubicBezTo>
                  <a:cubicBezTo>
                    <a:pt x="80" y="2875"/>
                    <a:pt x="235" y="2998"/>
                    <a:pt x="383" y="2998"/>
                  </a:cubicBezTo>
                  <a:cubicBezTo>
                    <a:pt x="397" y="2998"/>
                    <a:pt x="411" y="2997"/>
                    <a:pt x="425" y="2995"/>
                  </a:cubicBezTo>
                  <a:cubicBezTo>
                    <a:pt x="584" y="2995"/>
                    <a:pt x="717" y="2836"/>
                    <a:pt x="690" y="2677"/>
                  </a:cubicBezTo>
                  <a:cubicBezTo>
                    <a:pt x="610" y="1881"/>
                    <a:pt x="876" y="1085"/>
                    <a:pt x="1406" y="528"/>
                  </a:cubicBezTo>
                  <a:cubicBezTo>
                    <a:pt x="1539" y="422"/>
                    <a:pt x="1592" y="263"/>
                    <a:pt x="1486" y="130"/>
                  </a:cubicBezTo>
                  <a:lnTo>
                    <a:pt x="1459" y="103"/>
                  </a:lnTo>
                  <a:cubicBezTo>
                    <a:pt x="1403" y="33"/>
                    <a:pt x="1318" y="0"/>
                    <a:pt x="1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0"/>
            <p:cNvSpPr/>
            <p:nvPr/>
          </p:nvSpPr>
          <p:spPr>
            <a:xfrm>
              <a:off x="2121015" y="1577916"/>
              <a:ext cx="67086" cy="40768"/>
            </a:xfrm>
            <a:custGeom>
              <a:rect b="b" l="l" r="r" t="t"/>
              <a:pathLst>
                <a:path extrusionOk="0" h="2435" w="4007">
                  <a:moveTo>
                    <a:pt x="3412" y="1"/>
                  </a:moveTo>
                  <a:cubicBezTo>
                    <a:pt x="2010" y="1"/>
                    <a:pt x="751" y="754"/>
                    <a:pt x="54" y="1974"/>
                  </a:cubicBezTo>
                  <a:cubicBezTo>
                    <a:pt x="1" y="2133"/>
                    <a:pt x="28" y="2292"/>
                    <a:pt x="187" y="2398"/>
                  </a:cubicBezTo>
                  <a:cubicBezTo>
                    <a:pt x="244" y="2423"/>
                    <a:pt x="302" y="2435"/>
                    <a:pt x="356" y="2435"/>
                  </a:cubicBezTo>
                  <a:cubicBezTo>
                    <a:pt x="477" y="2435"/>
                    <a:pt x="583" y="2376"/>
                    <a:pt x="638" y="2266"/>
                  </a:cubicBezTo>
                  <a:cubicBezTo>
                    <a:pt x="1180" y="1279"/>
                    <a:pt x="2251" y="636"/>
                    <a:pt x="3379" y="636"/>
                  </a:cubicBezTo>
                  <a:cubicBezTo>
                    <a:pt x="3464" y="636"/>
                    <a:pt x="3550" y="640"/>
                    <a:pt x="3636" y="647"/>
                  </a:cubicBezTo>
                  <a:cubicBezTo>
                    <a:pt x="3652" y="650"/>
                    <a:pt x="3667" y="651"/>
                    <a:pt x="3683" y="651"/>
                  </a:cubicBezTo>
                  <a:cubicBezTo>
                    <a:pt x="3848" y="651"/>
                    <a:pt x="3980" y="527"/>
                    <a:pt x="3980" y="382"/>
                  </a:cubicBezTo>
                  <a:cubicBezTo>
                    <a:pt x="4007" y="223"/>
                    <a:pt x="3874" y="37"/>
                    <a:pt x="3689" y="11"/>
                  </a:cubicBezTo>
                  <a:cubicBezTo>
                    <a:pt x="3596" y="4"/>
                    <a:pt x="3504" y="1"/>
                    <a:pt x="34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0"/>
            <p:cNvSpPr/>
            <p:nvPr/>
          </p:nvSpPr>
          <p:spPr>
            <a:xfrm>
              <a:off x="2112576" y="1557659"/>
              <a:ext cx="48000" cy="33501"/>
            </a:xfrm>
            <a:custGeom>
              <a:rect b="b" l="l" r="r" t="t"/>
              <a:pathLst>
                <a:path extrusionOk="0" h="2001" w="2867">
                  <a:moveTo>
                    <a:pt x="2521" y="0"/>
                  </a:moveTo>
                  <a:cubicBezTo>
                    <a:pt x="1540" y="133"/>
                    <a:pt x="664" y="664"/>
                    <a:pt x="134" y="1486"/>
                  </a:cubicBezTo>
                  <a:cubicBezTo>
                    <a:pt x="107" y="1486"/>
                    <a:pt x="107" y="1512"/>
                    <a:pt x="107" y="1512"/>
                  </a:cubicBezTo>
                  <a:cubicBezTo>
                    <a:pt x="1" y="1672"/>
                    <a:pt x="54" y="1857"/>
                    <a:pt x="213" y="1963"/>
                  </a:cubicBezTo>
                  <a:cubicBezTo>
                    <a:pt x="264" y="1989"/>
                    <a:pt x="315" y="2001"/>
                    <a:pt x="364" y="2001"/>
                  </a:cubicBezTo>
                  <a:cubicBezTo>
                    <a:pt x="469" y="2001"/>
                    <a:pt x="566" y="1947"/>
                    <a:pt x="638" y="1857"/>
                  </a:cubicBezTo>
                  <a:cubicBezTo>
                    <a:pt x="1036" y="1194"/>
                    <a:pt x="1725" y="717"/>
                    <a:pt x="2521" y="637"/>
                  </a:cubicBezTo>
                  <a:cubicBezTo>
                    <a:pt x="2680" y="584"/>
                    <a:pt x="2813" y="478"/>
                    <a:pt x="2813" y="319"/>
                  </a:cubicBezTo>
                  <a:lnTo>
                    <a:pt x="2866" y="319"/>
                  </a:lnTo>
                  <a:lnTo>
                    <a:pt x="2866" y="292"/>
                  </a:lnTo>
                  <a:cubicBezTo>
                    <a:pt x="2866" y="133"/>
                    <a:pt x="2680" y="0"/>
                    <a:pt x="2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0"/>
            <p:cNvSpPr/>
            <p:nvPr/>
          </p:nvSpPr>
          <p:spPr>
            <a:xfrm>
              <a:off x="2798822" y="1899581"/>
              <a:ext cx="41320" cy="67053"/>
            </a:xfrm>
            <a:custGeom>
              <a:rect b="b" l="l" r="r" t="t"/>
              <a:pathLst>
                <a:path extrusionOk="0" h="4005" w="2468">
                  <a:moveTo>
                    <a:pt x="2023" y="0"/>
                  </a:moveTo>
                  <a:cubicBezTo>
                    <a:pt x="2003" y="0"/>
                    <a:pt x="1983" y="2"/>
                    <a:pt x="1963" y="5"/>
                  </a:cubicBezTo>
                  <a:cubicBezTo>
                    <a:pt x="1804" y="32"/>
                    <a:pt x="1698" y="191"/>
                    <a:pt x="1725" y="376"/>
                  </a:cubicBezTo>
                  <a:cubicBezTo>
                    <a:pt x="1857" y="1597"/>
                    <a:pt x="1274" y="2791"/>
                    <a:pt x="212" y="3427"/>
                  </a:cubicBezTo>
                  <a:cubicBezTo>
                    <a:pt x="80" y="3507"/>
                    <a:pt x="0" y="3719"/>
                    <a:pt x="106" y="3852"/>
                  </a:cubicBezTo>
                  <a:cubicBezTo>
                    <a:pt x="146" y="3950"/>
                    <a:pt x="273" y="4005"/>
                    <a:pt x="379" y="4005"/>
                  </a:cubicBezTo>
                  <a:cubicBezTo>
                    <a:pt x="416" y="4005"/>
                    <a:pt x="450" y="3998"/>
                    <a:pt x="478" y="3984"/>
                  </a:cubicBezTo>
                  <a:cubicBezTo>
                    <a:pt x="1751" y="3215"/>
                    <a:pt x="2467" y="1782"/>
                    <a:pt x="2308" y="297"/>
                  </a:cubicBezTo>
                  <a:lnTo>
                    <a:pt x="2308" y="244"/>
                  </a:lnTo>
                  <a:cubicBezTo>
                    <a:pt x="2285" y="81"/>
                    <a:pt x="216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0"/>
            <p:cNvSpPr/>
            <p:nvPr/>
          </p:nvSpPr>
          <p:spPr>
            <a:xfrm>
              <a:off x="2834349" y="1919001"/>
              <a:ext cx="27106" cy="48837"/>
            </a:xfrm>
            <a:custGeom>
              <a:rect b="b" l="l" r="r" t="t"/>
              <a:pathLst>
                <a:path extrusionOk="0" h="2917" w="1619">
                  <a:moveTo>
                    <a:pt x="1257" y="0"/>
                  </a:moveTo>
                  <a:cubicBezTo>
                    <a:pt x="1130" y="0"/>
                    <a:pt x="1031" y="120"/>
                    <a:pt x="1009" y="278"/>
                  </a:cubicBezTo>
                  <a:cubicBezTo>
                    <a:pt x="1035" y="1073"/>
                    <a:pt x="690" y="1816"/>
                    <a:pt x="133" y="2347"/>
                  </a:cubicBezTo>
                  <a:cubicBezTo>
                    <a:pt x="27" y="2453"/>
                    <a:pt x="0" y="2612"/>
                    <a:pt x="80" y="2745"/>
                  </a:cubicBezTo>
                  <a:lnTo>
                    <a:pt x="54" y="2798"/>
                  </a:lnTo>
                  <a:cubicBezTo>
                    <a:pt x="115" y="2875"/>
                    <a:pt x="213" y="2916"/>
                    <a:pt x="310" y="2916"/>
                  </a:cubicBezTo>
                  <a:cubicBezTo>
                    <a:pt x="380" y="2916"/>
                    <a:pt x="449" y="2895"/>
                    <a:pt x="505" y="2851"/>
                  </a:cubicBezTo>
                  <a:cubicBezTo>
                    <a:pt x="1221" y="2188"/>
                    <a:pt x="1619" y="1259"/>
                    <a:pt x="1592" y="278"/>
                  </a:cubicBezTo>
                  <a:cubicBezTo>
                    <a:pt x="1592" y="145"/>
                    <a:pt x="1460" y="12"/>
                    <a:pt x="1327" y="12"/>
                  </a:cubicBezTo>
                  <a:cubicBezTo>
                    <a:pt x="1303" y="4"/>
                    <a:pt x="1280" y="0"/>
                    <a:pt x="1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0"/>
            <p:cNvSpPr/>
            <p:nvPr/>
          </p:nvSpPr>
          <p:spPr>
            <a:xfrm>
              <a:off x="2638917" y="2422836"/>
              <a:ext cx="24896" cy="73515"/>
            </a:xfrm>
            <a:custGeom>
              <a:rect b="b" l="l" r="r" t="t"/>
              <a:pathLst>
                <a:path extrusionOk="0" h="4391" w="1487">
                  <a:moveTo>
                    <a:pt x="500" y="1"/>
                  </a:moveTo>
                  <a:cubicBezTo>
                    <a:pt x="446" y="1"/>
                    <a:pt x="392" y="18"/>
                    <a:pt x="345" y="56"/>
                  </a:cubicBezTo>
                  <a:cubicBezTo>
                    <a:pt x="213" y="162"/>
                    <a:pt x="133" y="348"/>
                    <a:pt x="239" y="480"/>
                  </a:cubicBezTo>
                  <a:cubicBezTo>
                    <a:pt x="876" y="1541"/>
                    <a:pt x="796" y="2868"/>
                    <a:pt x="107" y="3903"/>
                  </a:cubicBezTo>
                  <a:cubicBezTo>
                    <a:pt x="0" y="4035"/>
                    <a:pt x="27" y="4221"/>
                    <a:pt x="160" y="4327"/>
                  </a:cubicBezTo>
                  <a:cubicBezTo>
                    <a:pt x="213" y="4369"/>
                    <a:pt x="279" y="4391"/>
                    <a:pt x="345" y="4391"/>
                  </a:cubicBezTo>
                  <a:cubicBezTo>
                    <a:pt x="445" y="4391"/>
                    <a:pt x="547" y="4343"/>
                    <a:pt x="611" y="4247"/>
                  </a:cubicBezTo>
                  <a:cubicBezTo>
                    <a:pt x="1460" y="3027"/>
                    <a:pt x="1486" y="1435"/>
                    <a:pt x="770" y="162"/>
                  </a:cubicBezTo>
                  <a:cubicBezTo>
                    <a:pt x="701" y="59"/>
                    <a:pt x="600" y="1"/>
                    <a:pt x="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0"/>
            <p:cNvSpPr/>
            <p:nvPr/>
          </p:nvSpPr>
          <p:spPr>
            <a:xfrm>
              <a:off x="2669572" y="2430520"/>
              <a:ext cx="18216" cy="52504"/>
            </a:xfrm>
            <a:custGeom>
              <a:rect b="b" l="l" r="r" t="t"/>
              <a:pathLst>
                <a:path extrusionOk="0" h="3136" w="1088">
                  <a:moveTo>
                    <a:pt x="360" y="1"/>
                  </a:moveTo>
                  <a:cubicBezTo>
                    <a:pt x="321" y="1"/>
                    <a:pt x="280" y="7"/>
                    <a:pt x="239" y="21"/>
                  </a:cubicBezTo>
                  <a:cubicBezTo>
                    <a:pt x="53" y="101"/>
                    <a:pt x="0" y="260"/>
                    <a:pt x="53" y="419"/>
                  </a:cubicBezTo>
                  <a:cubicBezTo>
                    <a:pt x="424" y="1109"/>
                    <a:pt x="451" y="1958"/>
                    <a:pt x="159" y="2674"/>
                  </a:cubicBezTo>
                  <a:cubicBezTo>
                    <a:pt x="106" y="2807"/>
                    <a:pt x="133" y="2966"/>
                    <a:pt x="265" y="3072"/>
                  </a:cubicBezTo>
                  <a:lnTo>
                    <a:pt x="292" y="3099"/>
                  </a:lnTo>
                  <a:cubicBezTo>
                    <a:pt x="341" y="3123"/>
                    <a:pt x="395" y="3135"/>
                    <a:pt x="449" y="3135"/>
                  </a:cubicBezTo>
                  <a:cubicBezTo>
                    <a:pt x="567" y="3135"/>
                    <a:pt x="680" y="3076"/>
                    <a:pt x="716" y="2966"/>
                  </a:cubicBezTo>
                  <a:cubicBezTo>
                    <a:pt x="1088" y="2091"/>
                    <a:pt x="1061" y="1056"/>
                    <a:pt x="610" y="154"/>
                  </a:cubicBezTo>
                  <a:cubicBezTo>
                    <a:pt x="571" y="55"/>
                    <a:pt x="473" y="1"/>
                    <a:pt x="3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0"/>
            <p:cNvSpPr/>
            <p:nvPr/>
          </p:nvSpPr>
          <p:spPr>
            <a:xfrm>
              <a:off x="2679391" y="1588683"/>
              <a:ext cx="574770" cy="78506"/>
            </a:xfrm>
            <a:custGeom>
              <a:rect b="b" l="l" r="r" t="t"/>
              <a:pathLst>
                <a:path extrusionOk="0" h="4689" w="34330">
                  <a:moveTo>
                    <a:pt x="18522" y="1"/>
                  </a:moveTo>
                  <a:cubicBezTo>
                    <a:pt x="17919" y="1"/>
                    <a:pt x="17317" y="15"/>
                    <a:pt x="16714" y="42"/>
                  </a:cubicBezTo>
                  <a:cubicBezTo>
                    <a:pt x="13796" y="175"/>
                    <a:pt x="10930" y="599"/>
                    <a:pt x="8092" y="1289"/>
                  </a:cubicBezTo>
                  <a:cubicBezTo>
                    <a:pt x="5280" y="2032"/>
                    <a:pt x="2574" y="3093"/>
                    <a:pt x="0" y="4446"/>
                  </a:cubicBezTo>
                  <a:lnTo>
                    <a:pt x="0" y="4525"/>
                  </a:lnTo>
                  <a:cubicBezTo>
                    <a:pt x="0" y="4552"/>
                    <a:pt x="53" y="4552"/>
                    <a:pt x="80" y="4552"/>
                  </a:cubicBezTo>
                  <a:cubicBezTo>
                    <a:pt x="2653" y="3279"/>
                    <a:pt x="5412" y="2403"/>
                    <a:pt x="8224" y="1819"/>
                  </a:cubicBezTo>
                  <a:cubicBezTo>
                    <a:pt x="11010" y="1236"/>
                    <a:pt x="13902" y="891"/>
                    <a:pt x="16767" y="864"/>
                  </a:cubicBezTo>
                  <a:cubicBezTo>
                    <a:pt x="17003" y="860"/>
                    <a:pt x="17240" y="858"/>
                    <a:pt x="17477" y="858"/>
                  </a:cubicBezTo>
                  <a:cubicBezTo>
                    <a:pt x="20083" y="858"/>
                    <a:pt x="22703" y="1125"/>
                    <a:pt x="25256" y="1660"/>
                  </a:cubicBezTo>
                  <a:cubicBezTo>
                    <a:pt x="27989" y="2270"/>
                    <a:pt x="30695" y="3252"/>
                    <a:pt x="33162" y="4605"/>
                  </a:cubicBezTo>
                  <a:lnTo>
                    <a:pt x="33215" y="4605"/>
                  </a:lnTo>
                  <a:cubicBezTo>
                    <a:pt x="33320" y="4661"/>
                    <a:pt x="33434" y="4688"/>
                    <a:pt x="33547" y="4688"/>
                  </a:cubicBezTo>
                  <a:cubicBezTo>
                    <a:pt x="33807" y="4688"/>
                    <a:pt x="34059" y="4546"/>
                    <a:pt x="34170" y="4287"/>
                  </a:cubicBezTo>
                  <a:cubicBezTo>
                    <a:pt x="34329" y="3915"/>
                    <a:pt x="34197" y="3491"/>
                    <a:pt x="33825" y="3332"/>
                  </a:cubicBezTo>
                  <a:cubicBezTo>
                    <a:pt x="31172" y="2058"/>
                    <a:pt x="28360" y="1156"/>
                    <a:pt x="25442" y="626"/>
                  </a:cubicBezTo>
                  <a:cubicBezTo>
                    <a:pt x="23148" y="205"/>
                    <a:pt x="20837" y="1"/>
                    <a:pt x="185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0"/>
            <p:cNvSpPr/>
            <p:nvPr/>
          </p:nvSpPr>
          <p:spPr>
            <a:xfrm>
              <a:off x="2666400" y="1518650"/>
              <a:ext cx="33000" cy="33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0"/>
            <p:cNvSpPr/>
            <p:nvPr/>
          </p:nvSpPr>
          <p:spPr>
            <a:xfrm>
              <a:off x="2831400" y="1524650"/>
              <a:ext cx="33000" cy="33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0"/>
            <p:cNvSpPr/>
            <p:nvPr/>
          </p:nvSpPr>
          <p:spPr>
            <a:xfrm>
              <a:off x="2958775" y="1557170"/>
              <a:ext cx="18300" cy="18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0"/>
            <p:cNvSpPr/>
            <p:nvPr/>
          </p:nvSpPr>
          <p:spPr>
            <a:xfrm>
              <a:off x="2736725" y="1591145"/>
              <a:ext cx="18300" cy="18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0"/>
            <p:cNvSpPr/>
            <p:nvPr/>
          </p:nvSpPr>
          <p:spPr>
            <a:xfrm>
              <a:off x="2780525" y="1473920"/>
              <a:ext cx="18300" cy="18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0"/>
            <p:cNvSpPr/>
            <p:nvPr/>
          </p:nvSpPr>
          <p:spPr>
            <a:xfrm>
              <a:off x="3131750" y="1528382"/>
              <a:ext cx="18300" cy="18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0"/>
            <p:cNvSpPr/>
            <p:nvPr/>
          </p:nvSpPr>
          <p:spPr>
            <a:xfrm>
              <a:off x="2885650" y="1467498"/>
              <a:ext cx="59700" cy="59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0"/>
            <p:cNvSpPr/>
            <p:nvPr/>
          </p:nvSpPr>
          <p:spPr>
            <a:xfrm>
              <a:off x="3032175" y="1504390"/>
              <a:ext cx="73500" cy="73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0"/>
            <p:cNvSpPr/>
            <p:nvPr/>
          </p:nvSpPr>
          <p:spPr>
            <a:xfrm>
              <a:off x="2735550" y="1515773"/>
              <a:ext cx="59700" cy="59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50"/>
          <p:cNvSpPr txBox="1"/>
          <p:nvPr>
            <p:ph idx="1" type="body"/>
          </p:nvPr>
        </p:nvSpPr>
        <p:spPr>
          <a:xfrm>
            <a:off x="847175" y="3833356"/>
            <a:ext cx="3186600" cy="7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Sahip oldukları sosyal çevre, prestij ve mesleki ünleri sayesinde iş yapan profesyoneller</a:t>
            </a:r>
            <a:endParaRPr/>
          </a:p>
        </p:txBody>
      </p:sp>
      <p:sp>
        <p:nvSpPr>
          <p:cNvPr id="975" name="Google Shape;975;p50"/>
          <p:cNvSpPr txBox="1"/>
          <p:nvPr>
            <p:ph idx="2" type="body"/>
          </p:nvPr>
        </p:nvSpPr>
        <p:spPr>
          <a:xfrm>
            <a:off x="4909975" y="3833350"/>
            <a:ext cx="3484800" cy="7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Yapay zeka, nesnelerin interneti teknolojileriyle desteklenmiş e-nabız, akıllı sağlık aletleri ile entegre sistem</a:t>
            </a:r>
            <a:endParaRPr/>
          </a:p>
        </p:txBody>
      </p:sp>
      <p:sp>
        <p:nvSpPr>
          <p:cNvPr id="976" name="Google Shape;976;p50"/>
          <p:cNvSpPr txBox="1"/>
          <p:nvPr>
            <p:ph idx="3" type="subTitle"/>
          </p:nvPr>
        </p:nvSpPr>
        <p:spPr>
          <a:xfrm>
            <a:off x="1691303" y="3467924"/>
            <a:ext cx="14124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RAKİPLER</a:t>
            </a:r>
            <a:endParaRPr/>
          </a:p>
        </p:txBody>
      </p:sp>
      <p:sp>
        <p:nvSpPr>
          <p:cNvPr id="977" name="Google Shape;977;p50"/>
          <p:cNvSpPr txBox="1"/>
          <p:nvPr>
            <p:ph idx="4" type="subTitle"/>
          </p:nvPr>
        </p:nvSpPr>
        <p:spPr>
          <a:xfrm>
            <a:off x="5872675" y="3467925"/>
            <a:ext cx="15594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DEVA APP</a:t>
            </a:r>
            <a:endParaRPr/>
          </a:p>
        </p:txBody>
      </p:sp>
      <p:grpSp>
        <p:nvGrpSpPr>
          <p:cNvPr id="978" name="Google Shape;978;p50"/>
          <p:cNvGrpSpPr/>
          <p:nvPr/>
        </p:nvGrpSpPr>
        <p:grpSpPr>
          <a:xfrm>
            <a:off x="5799158" y="889390"/>
            <a:ext cx="1706434" cy="2481346"/>
            <a:chOff x="4850275" y="1028275"/>
            <a:chExt cx="2446150" cy="3556975"/>
          </a:xfrm>
        </p:grpSpPr>
        <p:sp>
          <p:nvSpPr>
            <p:cNvPr id="979" name="Google Shape;979;p50"/>
            <p:cNvSpPr/>
            <p:nvPr/>
          </p:nvSpPr>
          <p:spPr>
            <a:xfrm>
              <a:off x="4850275" y="3361550"/>
              <a:ext cx="2324675" cy="1223700"/>
            </a:xfrm>
            <a:custGeom>
              <a:rect b="b" l="l" r="r" t="t"/>
              <a:pathLst>
                <a:path extrusionOk="0" h="48948" w="92987">
                  <a:moveTo>
                    <a:pt x="46480" y="0"/>
                  </a:moveTo>
                  <a:cubicBezTo>
                    <a:pt x="20800" y="0"/>
                    <a:pt x="1" y="10957"/>
                    <a:pt x="1" y="24487"/>
                  </a:cubicBezTo>
                  <a:cubicBezTo>
                    <a:pt x="1" y="37991"/>
                    <a:pt x="20800" y="48947"/>
                    <a:pt x="46480" y="48947"/>
                  </a:cubicBezTo>
                  <a:cubicBezTo>
                    <a:pt x="72161" y="48947"/>
                    <a:pt x="92987" y="37991"/>
                    <a:pt x="92987" y="24487"/>
                  </a:cubicBezTo>
                  <a:cubicBezTo>
                    <a:pt x="92987" y="10957"/>
                    <a:pt x="72161" y="0"/>
                    <a:pt x="46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0"/>
            <p:cNvSpPr/>
            <p:nvPr/>
          </p:nvSpPr>
          <p:spPr>
            <a:xfrm>
              <a:off x="5444550" y="3817850"/>
              <a:ext cx="1036650" cy="598275"/>
            </a:xfrm>
            <a:custGeom>
              <a:rect b="b" l="l" r="r" t="t"/>
              <a:pathLst>
                <a:path extrusionOk="0" h="23931" w="41466">
                  <a:moveTo>
                    <a:pt x="20720" y="1"/>
                  </a:moveTo>
                  <a:cubicBezTo>
                    <a:pt x="9285" y="1"/>
                    <a:pt x="0" y="5360"/>
                    <a:pt x="0" y="11965"/>
                  </a:cubicBezTo>
                  <a:cubicBezTo>
                    <a:pt x="0" y="18571"/>
                    <a:pt x="9285" y="23930"/>
                    <a:pt x="20720" y="23930"/>
                  </a:cubicBezTo>
                  <a:cubicBezTo>
                    <a:pt x="32181" y="23930"/>
                    <a:pt x="41466" y="18571"/>
                    <a:pt x="41466" y="11965"/>
                  </a:cubicBezTo>
                  <a:cubicBezTo>
                    <a:pt x="41466" y="5360"/>
                    <a:pt x="32181" y="1"/>
                    <a:pt x="207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0"/>
            <p:cNvSpPr/>
            <p:nvPr/>
          </p:nvSpPr>
          <p:spPr>
            <a:xfrm>
              <a:off x="6250375" y="3507050"/>
              <a:ext cx="424225" cy="486575"/>
            </a:xfrm>
            <a:custGeom>
              <a:rect b="b" l="l" r="r" t="t"/>
              <a:pathLst>
                <a:path extrusionOk="0" h="19463" w="16969">
                  <a:moveTo>
                    <a:pt x="11949" y="1"/>
                  </a:moveTo>
                  <a:cubicBezTo>
                    <a:pt x="11548" y="1"/>
                    <a:pt x="11134" y="48"/>
                    <a:pt x="10719" y="150"/>
                  </a:cubicBezTo>
                  <a:cubicBezTo>
                    <a:pt x="7323" y="998"/>
                    <a:pt x="4033" y="4209"/>
                    <a:pt x="2017" y="8825"/>
                  </a:cubicBezTo>
                  <a:cubicBezTo>
                    <a:pt x="1" y="13414"/>
                    <a:pt x="266" y="18932"/>
                    <a:pt x="266" y="18932"/>
                  </a:cubicBezTo>
                  <a:lnTo>
                    <a:pt x="2866" y="19463"/>
                  </a:lnTo>
                  <a:cubicBezTo>
                    <a:pt x="4537" y="10841"/>
                    <a:pt x="10745" y="7551"/>
                    <a:pt x="14061" y="4792"/>
                  </a:cubicBezTo>
                  <a:cubicBezTo>
                    <a:pt x="16969" y="2396"/>
                    <a:pt x="14798" y="1"/>
                    <a:pt x="119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0"/>
            <p:cNvSpPr/>
            <p:nvPr/>
          </p:nvSpPr>
          <p:spPr>
            <a:xfrm>
              <a:off x="6250375" y="3507050"/>
              <a:ext cx="424225" cy="486575"/>
            </a:xfrm>
            <a:custGeom>
              <a:rect b="b" l="l" r="r" t="t"/>
              <a:pathLst>
                <a:path extrusionOk="0" h="19463" w="16969">
                  <a:moveTo>
                    <a:pt x="11949" y="1"/>
                  </a:moveTo>
                  <a:cubicBezTo>
                    <a:pt x="11548" y="1"/>
                    <a:pt x="11134" y="48"/>
                    <a:pt x="10719" y="150"/>
                  </a:cubicBezTo>
                  <a:cubicBezTo>
                    <a:pt x="7323" y="998"/>
                    <a:pt x="4033" y="4209"/>
                    <a:pt x="2017" y="8825"/>
                  </a:cubicBezTo>
                  <a:cubicBezTo>
                    <a:pt x="1" y="13414"/>
                    <a:pt x="266" y="18932"/>
                    <a:pt x="266" y="18932"/>
                  </a:cubicBezTo>
                  <a:lnTo>
                    <a:pt x="2866" y="19463"/>
                  </a:lnTo>
                  <a:cubicBezTo>
                    <a:pt x="4537" y="10841"/>
                    <a:pt x="10745" y="7551"/>
                    <a:pt x="14061" y="4792"/>
                  </a:cubicBezTo>
                  <a:cubicBezTo>
                    <a:pt x="16969" y="2396"/>
                    <a:pt x="14798" y="1"/>
                    <a:pt x="119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0"/>
            <p:cNvSpPr/>
            <p:nvPr/>
          </p:nvSpPr>
          <p:spPr>
            <a:xfrm>
              <a:off x="6277575" y="3553050"/>
              <a:ext cx="279900" cy="400125"/>
            </a:xfrm>
            <a:custGeom>
              <a:rect b="b" l="l" r="r" t="t"/>
              <a:pathLst>
                <a:path extrusionOk="0" h="16005" w="11196">
                  <a:moveTo>
                    <a:pt x="10973" y="1"/>
                  </a:moveTo>
                  <a:cubicBezTo>
                    <a:pt x="10959" y="1"/>
                    <a:pt x="10944" y="3"/>
                    <a:pt x="10930" y="7"/>
                  </a:cubicBezTo>
                  <a:cubicBezTo>
                    <a:pt x="7933" y="1334"/>
                    <a:pt x="1937" y="6189"/>
                    <a:pt x="53" y="15766"/>
                  </a:cubicBezTo>
                  <a:cubicBezTo>
                    <a:pt x="0" y="15872"/>
                    <a:pt x="80" y="15952"/>
                    <a:pt x="213" y="16005"/>
                  </a:cubicBezTo>
                  <a:lnTo>
                    <a:pt x="239" y="16005"/>
                  </a:lnTo>
                  <a:cubicBezTo>
                    <a:pt x="345" y="16005"/>
                    <a:pt x="398" y="15925"/>
                    <a:pt x="451" y="15819"/>
                  </a:cubicBezTo>
                  <a:cubicBezTo>
                    <a:pt x="2255" y="6374"/>
                    <a:pt x="8145" y="1679"/>
                    <a:pt x="11090" y="352"/>
                  </a:cubicBezTo>
                  <a:cubicBezTo>
                    <a:pt x="11143" y="299"/>
                    <a:pt x="11196" y="220"/>
                    <a:pt x="11143" y="140"/>
                  </a:cubicBezTo>
                  <a:cubicBezTo>
                    <a:pt x="11121" y="52"/>
                    <a:pt x="11044" y="1"/>
                    <a:pt x="109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0"/>
            <p:cNvSpPr/>
            <p:nvPr/>
          </p:nvSpPr>
          <p:spPr>
            <a:xfrm>
              <a:off x="6243075" y="3757900"/>
              <a:ext cx="441075" cy="366475"/>
            </a:xfrm>
            <a:custGeom>
              <a:rect b="b" l="l" r="r" t="t"/>
              <a:pathLst>
                <a:path extrusionOk="0" h="14659" w="17643">
                  <a:moveTo>
                    <a:pt x="14766" y="1"/>
                  </a:moveTo>
                  <a:cubicBezTo>
                    <a:pt x="14682" y="1"/>
                    <a:pt x="14597" y="4"/>
                    <a:pt x="14512" y="11"/>
                  </a:cubicBezTo>
                  <a:cubicBezTo>
                    <a:pt x="13584" y="11"/>
                    <a:pt x="12761" y="329"/>
                    <a:pt x="11859" y="462"/>
                  </a:cubicBezTo>
                  <a:cubicBezTo>
                    <a:pt x="11742" y="480"/>
                    <a:pt x="11624" y="488"/>
                    <a:pt x="11505" y="488"/>
                  </a:cubicBezTo>
                  <a:cubicBezTo>
                    <a:pt x="10736" y="488"/>
                    <a:pt x="9935" y="163"/>
                    <a:pt x="9153" y="117"/>
                  </a:cubicBezTo>
                  <a:cubicBezTo>
                    <a:pt x="9053" y="110"/>
                    <a:pt x="8953" y="106"/>
                    <a:pt x="8856" y="106"/>
                  </a:cubicBezTo>
                  <a:cubicBezTo>
                    <a:pt x="7568" y="106"/>
                    <a:pt x="6568" y="743"/>
                    <a:pt x="5705" y="1656"/>
                  </a:cubicBezTo>
                  <a:cubicBezTo>
                    <a:pt x="4750" y="2717"/>
                    <a:pt x="4564" y="4256"/>
                    <a:pt x="3715" y="5370"/>
                  </a:cubicBezTo>
                  <a:cubicBezTo>
                    <a:pt x="3184" y="6033"/>
                    <a:pt x="2415" y="6511"/>
                    <a:pt x="1858" y="7174"/>
                  </a:cubicBezTo>
                  <a:cubicBezTo>
                    <a:pt x="1699" y="7360"/>
                    <a:pt x="1513" y="7545"/>
                    <a:pt x="1380" y="7758"/>
                  </a:cubicBezTo>
                  <a:cubicBezTo>
                    <a:pt x="1" y="9853"/>
                    <a:pt x="584" y="12692"/>
                    <a:pt x="2707" y="14072"/>
                  </a:cubicBezTo>
                  <a:cubicBezTo>
                    <a:pt x="2760" y="14072"/>
                    <a:pt x="2760" y="14098"/>
                    <a:pt x="2786" y="14098"/>
                  </a:cubicBezTo>
                  <a:cubicBezTo>
                    <a:pt x="3451" y="14478"/>
                    <a:pt x="4175" y="14659"/>
                    <a:pt x="4891" y="14659"/>
                  </a:cubicBezTo>
                  <a:cubicBezTo>
                    <a:pt x="6373" y="14659"/>
                    <a:pt x="7818" y="13884"/>
                    <a:pt x="8623" y="12506"/>
                  </a:cubicBezTo>
                  <a:cubicBezTo>
                    <a:pt x="9047" y="11631"/>
                    <a:pt x="9206" y="10543"/>
                    <a:pt x="10002" y="10013"/>
                  </a:cubicBezTo>
                  <a:cubicBezTo>
                    <a:pt x="10419" y="9783"/>
                    <a:pt x="10885" y="9669"/>
                    <a:pt x="11349" y="9669"/>
                  </a:cubicBezTo>
                  <a:cubicBezTo>
                    <a:pt x="11475" y="9669"/>
                    <a:pt x="11602" y="9677"/>
                    <a:pt x="11727" y="9694"/>
                  </a:cubicBezTo>
                  <a:lnTo>
                    <a:pt x="12337" y="9694"/>
                  </a:lnTo>
                  <a:cubicBezTo>
                    <a:pt x="12761" y="9615"/>
                    <a:pt x="13159" y="9588"/>
                    <a:pt x="13584" y="9455"/>
                  </a:cubicBezTo>
                  <a:cubicBezTo>
                    <a:pt x="14088" y="9349"/>
                    <a:pt x="14565" y="9031"/>
                    <a:pt x="14831" y="8580"/>
                  </a:cubicBezTo>
                  <a:cubicBezTo>
                    <a:pt x="15388" y="7492"/>
                    <a:pt x="14247" y="6113"/>
                    <a:pt x="14751" y="4972"/>
                  </a:cubicBezTo>
                  <a:cubicBezTo>
                    <a:pt x="15016" y="4415"/>
                    <a:pt x="15574" y="4123"/>
                    <a:pt x="16157" y="3858"/>
                  </a:cubicBezTo>
                  <a:cubicBezTo>
                    <a:pt x="16714" y="3592"/>
                    <a:pt x="17271" y="3221"/>
                    <a:pt x="17484" y="2664"/>
                  </a:cubicBezTo>
                  <a:cubicBezTo>
                    <a:pt x="17643" y="2054"/>
                    <a:pt x="17510" y="1497"/>
                    <a:pt x="17112" y="1072"/>
                  </a:cubicBezTo>
                  <a:cubicBezTo>
                    <a:pt x="16505" y="392"/>
                    <a:pt x="15675" y="1"/>
                    <a:pt x="14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0"/>
            <p:cNvSpPr/>
            <p:nvPr/>
          </p:nvSpPr>
          <p:spPr>
            <a:xfrm>
              <a:off x="6243075" y="3757900"/>
              <a:ext cx="441075" cy="366475"/>
            </a:xfrm>
            <a:custGeom>
              <a:rect b="b" l="l" r="r" t="t"/>
              <a:pathLst>
                <a:path extrusionOk="0" h="14659" w="17643">
                  <a:moveTo>
                    <a:pt x="14766" y="1"/>
                  </a:moveTo>
                  <a:cubicBezTo>
                    <a:pt x="14682" y="1"/>
                    <a:pt x="14597" y="4"/>
                    <a:pt x="14512" y="11"/>
                  </a:cubicBezTo>
                  <a:cubicBezTo>
                    <a:pt x="13584" y="11"/>
                    <a:pt x="12761" y="329"/>
                    <a:pt x="11859" y="462"/>
                  </a:cubicBezTo>
                  <a:cubicBezTo>
                    <a:pt x="11742" y="480"/>
                    <a:pt x="11624" y="488"/>
                    <a:pt x="11505" y="488"/>
                  </a:cubicBezTo>
                  <a:cubicBezTo>
                    <a:pt x="10736" y="488"/>
                    <a:pt x="9935" y="163"/>
                    <a:pt x="9153" y="117"/>
                  </a:cubicBezTo>
                  <a:cubicBezTo>
                    <a:pt x="9053" y="110"/>
                    <a:pt x="8953" y="106"/>
                    <a:pt x="8856" y="106"/>
                  </a:cubicBezTo>
                  <a:cubicBezTo>
                    <a:pt x="7568" y="106"/>
                    <a:pt x="6568" y="743"/>
                    <a:pt x="5705" y="1656"/>
                  </a:cubicBezTo>
                  <a:cubicBezTo>
                    <a:pt x="4750" y="2717"/>
                    <a:pt x="4564" y="4256"/>
                    <a:pt x="3715" y="5370"/>
                  </a:cubicBezTo>
                  <a:cubicBezTo>
                    <a:pt x="3184" y="6033"/>
                    <a:pt x="2415" y="6511"/>
                    <a:pt x="1858" y="7174"/>
                  </a:cubicBezTo>
                  <a:cubicBezTo>
                    <a:pt x="1699" y="7360"/>
                    <a:pt x="1513" y="7545"/>
                    <a:pt x="1380" y="7758"/>
                  </a:cubicBezTo>
                  <a:cubicBezTo>
                    <a:pt x="1" y="9853"/>
                    <a:pt x="584" y="12692"/>
                    <a:pt x="2707" y="14072"/>
                  </a:cubicBezTo>
                  <a:cubicBezTo>
                    <a:pt x="2760" y="14072"/>
                    <a:pt x="2760" y="14098"/>
                    <a:pt x="2786" y="14098"/>
                  </a:cubicBezTo>
                  <a:cubicBezTo>
                    <a:pt x="3451" y="14478"/>
                    <a:pt x="4175" y="14659"/>
                    <a:pt x="4891" y="14659"/>
                  </a:cubicBezTo>
                  <a:cubicBezTo>
                    <a:pt x="6373" y="14659"/>
                    <a:pt x="7818" y="13884"/>
                    <a:pt x="8623" y="12506"/>
                  </a:cubicBezTo>
                  <a:cubicBezTo>
                    <a:pt x="9047" y="11631"/>
                    <a:pt x="9206" y="10543"/>
                    <a:pt x="10002" y="10013"/>
                  </a:cubicBezTo>
                  <a:cubicBezTo>
                    <a:pt x="10419" y="9783"/>
                    <a:pt x="10885" y="9669"/>
                    <a:pt x="11349" y="9669"/>
                  </a:cubicBezTo>
                  <a:cubicBezTo>
                    <a:pt x="11475" y="9669"/>
                    <a:pt x="11602" y="9677"/>
                    <a:pt x="11727" y="9694"/>
                  </a:cubicBezTo>
                  <a:lnTo>
                    <a:pt x="12337" y="9694"/>
                  </a:lnTo>
                  <a:cubicBezTo>
                    <a:pt x="12761" y="9615"/>
                    <a:pt x="13159" y="9588"/>
                    <a:pt x="13584" y="9455"/>
                  </a:cubicBezTo>
                  <a:cubicBezTo>
                    <a:pt x="14088" y="9349"/>
                    <a:pt x="14565" y="9031"/>
                    <a:pt x="14831" y="8580"/>
                  </a:cubicBezTo>
                  <a:cubicBezTo>
                    <a:pt x="15388" y="7492"/>
                    <a:pt x="14247" y="6113"/>
                    <a:pt x="14751" y="4972"/>
                  </a:cubicBezTo>
                  <a:cubicBezTo>
                    <a:pt x="15016" y="4415"/>
                    <a:pt x="15574" y="4123"/>
                    <a:pt x="16157" y="3858"/>
                  </a:cubicBezTo>
                  <a:cubicBezTo>
                    <a:pt x="16714" y="3592"/>
                    <a:pt x="17271" y="3221"/>
                    <a:pt x="17484" y="2664"/>
                  </a:cubicBezTo>
                  <a:cubicBezTo>
                    <a:pt x="17643" y="2054"/>
                    <a:pt x="17510" y="1497"/>
                    <a:pt x="17112" y="1072"/>
                  </a:cubicBezTo>
                  <a:cubicBezTo>
                    <a:pt x="16505" y="392"/>
                    <a:pt x="15675" y="1"/>
                    <a:pt x="14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0"/>
            <p:cNvSpPr/>
            <p:nvPr/>
          </p:nvSpPr>
          <p:spPr>
            <a:xfrm>
              <a:off x="6325325" y="3792650"/>
              <a:ext cx="312400" cy="260025"/>
            </a:xfrm>
            <a:custGeom>
              <a:rect b="b" l="l" r="r" t="t"/>
              <a:pathLst>
                <a:path extrusionOk="0" h="10401" w="12496">
                  <a:moveTo>
                    <a:pt x="12363" y="1"/>
                  </a:moveTo>
                  <a:cubicBezTo>
                    <a:pt x="11037" y="1"/>
                    <a:pt x="6898" y="743"/>
                    <a:pt x="3715" y="3609"/>
                  </a:cubicBezTo>
                  <a:cubicBezTo>
                    <a:pt x="3661" y="3609"/>
                    <a:pt x="3661" y="3662"/>
                    <a:pt x="3635" y="3662"/>
                  </a:cubicBezTo>
                  <a:cubicBezTo>
                    <a:pt x="1725" y="5386"/>
                    <a:pt x="451" y="7694"/>
                    <a:pt x="0" y="10214"/>
                  </a:cubicBezTo>
                  <a:cubicBezTo>
                    <a:pt x="0" y="10294"/>
                    <a:pt x="27" y="10347"/>
                    <a:pt x="80" y="10400"/>
                  </a:cubicBezTo>
                  <a:cubicBezTo>
                    <a:pt x="160" y="10400"/>
                    <a:pt x="213" y="10347"/>
                    <a:pt x="213" y="10294"/>
                  </a:cubicBezTo>
                  <a:cubicBezTo>
                    <a:pt x="690" y="7827"/>
                    <a:pt x="1937" y="5572"/>
                    <a:pt x="3794" y="3874"/>
                  </a:cubicBezTo>
                  <a:cubicBezTo>
                    <a:pt x="4154" y="3820"/>
                    <a:pt x="4514" y="3793"/>
                    <a:pt x="4873" y="3793"/>
                  </a:cubicBezTo>
                  <a:cubicBezTo>
                    <a:pt x="6630" y="3793"/>
                    <a:pt x="8344" y="4430"/>
                    <a:pt x="9710" y="5598"/>
                  </a:cubicBezTo>
                  <a:cubicBezTo>
                    <a:pt x="9737" y="5638"/>
                    <a:pt x="9770" y="5658"/>
                    <a:pt x="9803" y="5658"/>
                  </a:cubicBezTo>
                  <a:cubicBezTo>
                    <a:pt x="9836" y="5658"/>
                    <a:pt x="9869" y="5638"/>
                    <a:pt x="9896" y="5598"/>
                  </a:cubicBezTo>
                  <a:cubicBezTo>
                    <a:pt x="9976" y="5545"/>
                    <a:pt x="9976" y="5492"/>
                    <a:pt x="9896" y="5413"/>
                  </a:cubicBezTo>
                  <a:cubicBezTo>
                    <a:pt x="8522" y="4179"/>
                    <a:pt x="6760" y="3517"/>
                    <a:pt x="4933" y="3517"/>
                  </a:cubicBezTo>
                  <a:cubicBezTo>
                    <a:pt x="4678" y="3517"/>
                    <a:pt x="4422" y="3530"/>
                    <a:pt x="4166" y="3555"/>
                  </a:cubicBezTo>
                  <a:cubicBezTo>
                    <a:pt x="7243" y="956"/>
                    <a:pt x="11063" y="266"/>
                    <a:pt x="12363" y="266"/>
                  </a:cubicBezTo>
                  <a:cubicBezTo>
                    <a:pt x="12416" y="266"/>
                    <a:pt x="12496" y="213"/>
                    <a:pt x="12496" y="133"/>
                  </a:cubicBezTo>
                  <a:cubicBezTo>
                    <a:pt x="12496" y="80"/>
                    <a:pt x="12416" y="1"/>
                    <a:pt x="123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0"/>
            <p:cNvSpPr/>
            <p:nvPr/>
          </p:nvSpPr>
          <p:spPr>
            <a:xfrm>
              <a:off x="5375575" y="2194675"/>
              <a:ext cx="459650" cy="459225"/>
            </a:xfrm>
            <a:custGeom>
              <a:rect b="b" l="l" r="r" t="t"/>
              <a:pathLst>
                <a:path extrusionOk="0" h="18369" w="18386">
                  <a:moveTo>
                    <a:pt x="17013" y="1"/>
                  </a:moveTo>
                  <a:cubicBezTo>
                    <a:pt x="16396" y="1"/>
                    <a:pt x="15769" y="299"/>
                    <a:pt x="14220" y="1098"/>
                  </a:cubicBezTo>
                  <a:cubicBezTo>
                    <a:pt x="11726" y="2371"/>
                    <a:pt x="4006" y="6642"/>
                    <a:pt x="2520" y="7412"/>
                  </a:cubicBezTo>
                  <a:cubicBezTo>
                    <a:pt x="1539" y="7916"/>
                    <a:pt x="27" y="8951"/>
                    <a:pt x="0" y="10118"/>
                  </a:cubicBezTo>
                  <a:cubicBezTo>
                    <a:pt x="0" y="10993"/>
                    <a:pt x="822" y="12187"/>
                    <a:pt x="2494" y="13620"/>
                  </a:cubicBezTo>
                  <a:cubicBezTo>
                    <a:pt x="4563" y="15371"/>
                    <a:pt x="8304" y="18368"/>
                    <a:pt x="8304" y="18368"/>
                  </a:cubicBezTo>
                  <a:cubicBezTo>
                    <a:pt x="8304" y="18368"/>
                    <a:pt x="8330" y="18289"/>
                    <a:pt x="8330" y="18262"/>
                  </a:cubicBezTo>
                  <a:cubicBezTo>
                    <a:pt x="8887" y="16962"/>
                    <a:pt x="10108" y="16113"/>
                    <a:pt x="11514" y="16007"/>
                  </a:cubicBezTo>
                  <a:lnTo>
                    <a:pt x="11620" y="16007"/>
                  </a:lnTo>
                  <a:lnTo>
                    <a:pt x="7322" y="11259"/>
                  </a:lnTo>
                  <a:lnTo>
                    <a:pt x="16687" y="7200"/>
                  </a:lnTo>
                  <a:lnTo>
                    <a:pt x="18385" y="302"/>
                  </a:lnTo>
                  <a:cubicBezTo>
                    <a:pt x="17782" y="118"/>
                    <a:pt x="17399" y="1"/>
                    <a:pt x="17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0"/>
            <p:cNvSpPr/>
            <p:nvPr/>
          </p:nvSpPr>
          <p:spPr>
            <a:xfrm>
              <a:off x="5375575" y="2194675"/>
              <a:ext cx="459650" cy="459225"/>
            </a:xfrm>
            <a:custGeom>
              <a:rect b="b" l="l" r="r" t="t"/>
              <a:pathLst>
                <a:path extrusionOk="0" h="18369" w="18386">
                  <a:moveTo>
                    <a:pt x="17013" y="1"/>
                  </a:moveTo>
                  <a:cubicBezTo>
                    <a:pt x="16396" y="1"/>
                    <a:pt x="15769" y="299"/>
                    <a:pt x="14220" y="1098"/>
                  </a:cubicBezTo>
                  <a:cubicBezTo>
                    <a:pt x="11726" y="2371"/>
                    <a:pt x="4006" y="6642"/>
                    <a:pt x="2520" y="7412"/>
                  </a:cubicBezTo>
                  <a:cubicBezTo>
                    <a:pt x="1539" y="7916"/>
                    <a:pt x="27" y="8951"/>
                    <a:pt x="0" y="10118"/>
                  </a:cubicBezTo>
                  <a:cubicBezTo>
                    <a:pt x="0" y="10993"/>
                    <a:pt x="822" y="12187"/>
                    <a:pt x="2494" y="13620"/>
                  </a:cubicBezTo>
                  <a:cubicBezTo>
                    <a:pt x="4563" y="15371"/>
                    <a:pt x="8304" y="18368"/>
                    <a:pt x="8304" y="18368"/>
                  </a:cubicBezTo>
                  <a:cubicBezTo>
                    <a:pt x="8304" y="18368"/>
                    <a:pt x="8330" y="18289"/>
                    <a:pt x="8330" y="18262"/>
                  </a:cubicBezTo>
                  <a:cubicBezTo>
                    <a:pt x="8887" y="16962"/>
                    <a:pt x="10108" y="16113"/>
                    <a:pt x="11514" y="16007"/>
                  </a:cubicBezTo>
                  <a:lnTo>
                    <a:pt x="11620" y="16007"/>
                  </a:lnTo>
                  <a:lnTo>
                    <a:pt x="7322" y="11259"/>
                  </a:lnTo>
                  <a:lnTo>
                    <a:pt x="16687" y="7200"/>
                  </a:lnTo>
                  <a:lnTo>
                    <a:pt x="18385" y="302"/>
                  </a:lnTo>
                  <a:cubicBezTo>
                    <a:pt x="17782" y="118"/>
                    <a:pt x="17399" y="1"/>
                    <a:pt x="17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0"/>
            <p:cNvSpPr/>
            <p:nvPr/>
          </p:nvSpPr>
          <p:spPr>
            <a:xfrm>
              <a:off x="5709825" y="2190275"/>
              <a:ext cx="1171325" cy="1015425"/>
            </a:xfrm>
            <a:custGeom>
              <a:rect b="b" l="l" r="r" t="t"/>
              <a:pathLst>
                <a:path extrusionOk="0" h="40617" w="46853">
                  <a:moveTo>
                    <a:pt x="12152" y="0"/>
                  </a:moveTo>
                  <a:lnTo>
                    <a:pt x="7164" y="106"/>
                  </a:lnTo>
                  <a:cubicBezTo>
                    <a:pt x="7164" y="106"/>
                    <a:pt x="1" y="1937"/>
                    <a:pt x="134" y="14539"/>
                  </a:cubicBezTo>
                  <a:cubicBezTo>
                    <a:pt x="293" y="27140"/>
                    <a:pt x="10825" y="33852"/>
                    <a:pt x="10825" y="33852"/>
                  </a:cubicBezTo>
                  <a:cubicBezTo>
                    <a:pt x="10825" y="33852"/>
                    <a:pt x="11913" y="29819"/>
                    <a:pt x="15521" y="29793"/>
                  </a:cubicBezTo>
                  <a:cubicBezTo>
                    <a:pt x="15556" y="29792"/>
                    <a:pt x="15590" y="29792"/>
                    <a:pt x="15625" y="29792"/>
                  </a:cubicBezTo>
                  <a:cubicBezTo>
                    <a:pt x="20418" y="29792"/>
                    <a:pt x="21548" y="35237"/>
                    <a:pt x="25973" y="36054"/>
                  </a:cubicBezTo>
                  <a:cubicBezTo>
                    <a:pt x="26712" y="36189"/>
                    <a:pt x="27369" y="36246"/>
                    <a:pt x="27964" y="36246"/>
                  </a:cubicBezTo>
                  <a:cubicBezTo>
                    <a:pt x="31399" y="36246"/>
                    <a:pt x="32761" y="34331"/>
                    <a:pt x="35821" y="34331"/>
                  </a:cubicBezTo>
                  <a:cubicBezTo>
                    <a:pt x="36303" y="34331"/>
                    <a:pt x="36827" y="34379"/>
                    <a:pt x="37408" y="34489"/>
                  </a:cubicBezTo>
                  <a:cubicBezTo>
                    <a:pt x="43191" y="35629"/>
                    <a:pt x="45871" y="40617"/>
                    <a:pt x="45871" y="40617"/>
                  </a:cubicBezTo>
                  <a:cubicBezTo>
                    <a:pt x="46852" y="25203"/>
                    <a:pt x="27937" y="20853"/>
                    <a:pt x="18943" y="14698"/>
                  </a:cubicBezTo>
                  <a:cubicBezTo>
                    <a:pt x="9950" y="8516"/>
                    <a:pt x="12151" y="0"/>
                    <a:pt x="12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0"/>
            <p:cNvSpPr/>
            <p:nvPr/>
          </p:nvSpPr>
          <p:spPr>
            <a:xfrm>
              <a:off x="5709825" y="2190275"/>
              <a:ext cx="1171325" cy="1015425"/>
            </a:xfrm>
            <a:custGeom>
              <a:rect b="b" l="l" r="r" t="t"/>
              <a:pathLst>
                <a:path extrusionOk="0" h="40617" w="46853">
                  <a:moveTo>
                    <a:pt x="12152" y="0"/>
                  </a:moveTo>
                  <a:lnTo>
                    <a:pt x="7164" y="106"/>
                  </a:lnTo>
                  <a:cubicBezTo>
                    <a:pt x="7164" y="106"/>
                    <a:pt x="1" y="1937"/>
                    <a:pt x="134" y="14539"/>
                  </a:cubicBezTo>
                  <a:cubicBezTo>
                    <a:pt x="293" y="27140"/>
                    <a:pt x="10825" y="33852"/>
                    <a:pt x="10825" y="33852"/>
                  </a:cubicBezTo>
                  <a:cubicBezTo>
                    <a:pt x="10825" y="33852"/>
                    <a:pt x="11913" y="29819"/>
                    <a:pt x="15521" y="29793"/>
                  </a:cubicBezTo>
                  <a:cubicBezTo>
                    <a:pt x="15556" y="29792"/>
                    <a:pt x="15590" y="29792"/>
                    <a:pt x="15625" y="29792"/>
                  </a:cubicBezTo>
                  <a:cubicBezTo>
                    <a:pt x="20418" y="29792"/>
                    <a:pt x="21548" y="35237"/>
                    <a:pt x="25973" y="36054"/>
                  </a:cubicBezTo>
                  <a:cubicBezTo>
                    <a:pt x="26712" y="36189"/>
                    <a:pt x="27369" y="36246"/>
                    <a:pt x="27964" y="36246"/>
                  </a:cubicBezTo>
                  <a:cubicBezTo>
                    <a:pt x="31399" y="36246"/>
                    <a:pt x="32761" y="34331"/>
                    <a:pt x="35821" y="34331"/>
                  </a:cubicBezTo>
                  <a:cubicBezTo>
                    <a:pt x="36303" y="34331"/>
                    <a:pt x="36827" y="34379"/>
                    <a:pt x="37408" y="34489"/>
                  </a:cubicBezTo>
                  <a:cubicBezTo>
                    <a:pt x="43191" y="35629"/>
                    <a:pt x="45871" y="40617"/>
                    <a:pt x="45871" y="40617"/>
                  </a:cubicBezTo>
                  <a:cubicBezTo>
                    <a:pt x="46852" y="25203"/>
                    <a:pt x="27937" y="20853"/>
                    <a:pt x="18943" y="14698"/>
                  </a:cubicBezTo>
                  <a:cubicBezTo>
                    <a:pt x="9950" y="8516"/>
                    <a:pt x="12151" y="0"/>
                    <a:pt x="12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0"/>
            <p:cNvSpPr/>
            <p:nvPr/>
          </p:nvSpPr>
          <p:spPr>
            <a:xfrm>
              <a:off x="5709825" y="2190275"/>
              <a:ext cx="1171325" cy="1015425"/>
            </a:xfrm>
            <a:custGeom>
              <a:rect b="b" l="l" r="r" t="t"/>
              <a:pathLst>
                <a:path extrusionOk="0" h="40617" w="46853">
                  <a:moveTo>
                    <a:pt x="12152" y="0"/>
                  </a:moveTo>
                  <a:lnTo>
                    <a:pt x="7164" y="106"/>
                  </a:lnTo>
                  <a:cubicBezTo>
                    <a:pt x="7164" y="106"/>
                    <a:pt x="1" y="1937"/>
                    <a:pt x="134" y="14539"/>
                  </a:cubicBezTo>
                  <a:cubicBezTo>
                    <a:pt x="293" y="27140"/>
                    <a:pt x="10825" y="33852"/>
                    <a:pt x="10825" y="33852"/>
                  </a:cubicBezTo>
                  <a:cubicBezTo>
                    <a:pt x="10825" y="33852"/>
                    <a:pt x="11913" y="29819"/>
                    <a:pt x="15521" y="29793"/>
                  </a:cubicBezTo>
                  <a:cubicBezTo>
                    <a:pt x="15556" y="29792"/>
                    <a:pt x="15590" y="29792"/>
                    <a:pt x="15625" y="29792"/>
                  </a:cubicBezTo>
                  <a:cubicBezTo>
                    <a:pt x="20418" y="29792"/>
                    <a:pt x="21548" y="35237"/>
                    <a:pt x="25973" y="36054"/>
                  </a:cubicBezTo>
                  <a:cubicBezTo>
                    <a:pt x="26712" y="36189"/>
                    <a:pt x="27369" y="36246"/>
                    <a:pt x="27964" y="36246"/>
                  </a:cubicBezTo>
                  <a:cubicBezTo>
                    <a:pt x="31399" y="36246"/>
                    <a:pt x="32761" y="34331"/>
                    <a:pt x="35821" y="34331"/>
                  </a:cubicBezTo>
                  <a:cubicBezTo>
                    <a:pt x="36303" y="34331"/>
                    <a:pt x="36827" y="34379"/>
                    <a:pt x="37408" y="34489"/>
                  </a:cubicBezTo>
                  <a:cubicBezTo>
                    <a:pt x="43191" y="35629"/>
                    <a:pt x="45871" y="40617"/>
                    <a:pt x="45871" y="40617"/>
                  </a:cubicBezTo>
                  <a:cubicBezTo>
                    <a:pt x="46852" y="25203"/>
                    <a:pt x="27937" y="20853"/>
                    <a:pt x="18943" y="14698"/>
                  </a:cubicBezTo>
                  <a:cubicBezTo>
                    <a:pt x="9950" y="8516"/>
                    <a:pt x="12151" y="0"/>
                    <a:pt x="12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0"/>
            <p:cNvSpPr/>
            <p:nvPr/>
          </p:nvSpPr>
          <p:spPr>
            <a:xfrm>
              <a:off x="5564575" y="3939900"/>
              <a:ext cx="319725" cy="168975"/>
            </a:xfrm>
            <a:custGeom>
              <a:rect b="b" l="l" r="r" t="t"/>
              <a:pathLst>
                <a:path extrusionOk="0" h="6759" w="12789">
                  <a:moveTo>
                    <a:pt x="12682" y="0"/>
                  </a:moveTo>
                  <a:lnTo>
                    <a:pt x="187" y="4590"/>
                  </a:lnTo>
                  <a:cubicBezTo>
                    <a:pt x="81" y="4590"/>
                    <a:pt x="1" y="5598"/>
                    <a:pt x="479" y="5969"/>
                  </a:cubicBezTo>
                  <a:cubicBezTo>
                    <a:pt x="891" y="6299"/>
                    <a:pt x="1866" y="6758"/>
                    <a:pt x="3178" y="6758"/>
                  </a:cubicBezTo>
                  <a:cubicBezTo>
                    <a:pt x="3552" y="6758"/>
                    <a:pt x="3954" y="6721"/>
                    <a:pt x="4378" y="6632"/>
                  </a:cubicBezTo>
                  <a:cubicBezTo>
                    <a:pt x="6315" y="6234"/>
                    <a:pt x="7297" y="5465"/>
                    <a:pt x="8039" y="4696"/>
                  </a:cubicBezTo>
                  <a:cubicBezTo>
                    <a:pt x="8756" y="3900"/>
                    <a:pt x="9790" y="2812"/>
                    <a:pt x="10666" y="2547"/>
                  </a:cubicBezTo>
                  <a:cubicBezTo>
                    <a:pt x="11462" y="2282"/>
                    <a:pt x="12311" y="1804"/>
                    <a:pt x="12549" y="1512"/>
                  </a:cubicBezTo>
                  <a:cubicBezTo>
                    <a:pt x="12788" y="1220"/>
                    <a:pt x="12682" y="0"/>
                    <a:pt x="126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0"/>
            <p:cNvSpPr/>
            <p:nvPr/>
          </p:nvSpPr>
          <p:spPr>
            <a:xfrm>
              <a:off x="5557950" y="3822500"/>
              <a:ext cx="323700" cy="270875"/>
            </a:xfrm>
            <a:custGeom>
              <a:rect b="b" l="l" r="r" t="t"/>
              <a:pathLst>
                <a:path extrusionOk="0" h="10835" w="12948">
                  <a:moveTo>
                    <a:pt x="11939" y="0"/>
                  </a:moveTo>
                  <a:cubicBezTo>
                    <a:pt x="11912" y="213"/>
                    <a:pt x="11992" y="372"/>
                    <a:pt x="11806" y="584"/>
                  </a:cubicBezTo>
                  <a:cubicBezTo>
                    <a:pt x="11727" y="664"/>
                    <a:pt x="11568" y="770"/>
                    <a:pt x="11461" y="876"/>
                  </a:cubicBezTo>
                  <a:cubicBezTo>
                    <a:pt x="11329" y="1008"/>
                    <a:pt x="11223" y="1141"/>
                    <a:pt x="11117" y="1300"/>
                  </a:cubicBezTo>
                  <a:cubicBezTo>
                    <a:pt x="10957" y="1592"/>
                    <a:pt x="10798" y="1857"/>
                    <a:pt x="10559" y="2123"/>
                  </a:cubicBezTo>
                  <a:cubicBezTo>
                    <a:pt x="10502" y="2180"/>
                    <a:pt x="10459" y="2224"/>
                    <a:pt x="10409" y="2224"/>
                  </a:cubicBezTo>
                  <a:cubicBezTo>
                    <a:pt x="10390" y="2224"/>
                    <a:pt x="10369" y="2217"/>
                    <a:pt x="10347" y="2202"/>
                  </a:cubicBezTo>
                  <a:cubicBezTo>
                    <a:pt x="10294" y="2149"/>
                    <a:pt x="10294" y="2017"/>
                    <a:pt x="10321" y="1937"/>
                  </a:cubicBezTo>
                  <a:cubicBezTo>
                    <a:pt x="10347" y="1804"/>
                    <a:pt x="10374" y="1645"/>
                    <a:pt x="10374" y="1486"/>
                  </a:cubicBezTo>
                  <a:cubicBezTo>
                    <a:pt x="10374" y="1062"/>
                    <a:pt x="9949" y="929"/>
                    <a:pt x="9657" y="796"/>
                  </a:cubicBezTo>
                  <a:cubicBezTo>
                    <a:pt x="9313" y="637"/>
                    <a:pt x="8968" y="557"/>
                    <a:pt x="8596" y="531"/>
                  </a:cubicBezTo>
                  <a:cubicBezTo>
                    <a:pt x="8563" y="524"/>
                    <a:pt x="8528" y="521"/>
                    <a:pt x="8493" y="521"/>
                  </a:cubicBezTo>
                  <a:cubicBezTo>
                    <a:pt x="8386" y="521"/>
                    <a:pt x="8271" y="551"/>
                    <a:pt x="8172" y="611"/>
                  </a:cubicBezTo>
                  <a:cubicBezTo>
                    <a:pt x="7986" y="690"/>
                    <a:pt x="7137" y="902"/>
                    <a:pt x="7058" y="1088"/>
                  </a:cubicBezTo>
                  <a:cubicBezTo>
                    <a:pt x="6527" y="2812"/>
                    <a:pt x="6076" y="4245"/>
                    <a:pt x="4776" y="5306"/>
                  </a:cubicBezTo>
                  <a:cubicBezTo>
                    <a:pt x="4325" y="5678"/>
                    <a:pt x="2892" y="6765"/>
                    <a:pt x="2494" y="7004"/>
                  </a:cubicBezTo>
                  <a:cubicBezTo>
                    <a:pt x="372" y="8304"/>
                    <a:pt x="1" y="8861"/>
                    <a:pt x="531" y="9790"/>
                  </a:cubicBezTo>
                  <a:cubicBezTo>
                    <a:pt x="920" y="10445"/>
                    <a:pt x="2376" y="10834"/>
                    <a:pt x="3739" y="10834"/>
                  </a:cubicBezTo>
                  <a:cubicBezTo>
                    <a:pt x="3864" y="10834"/>
                    <a:pt x="3989" y="10831"/>
                    <a:pt x="4113" y="10824"/>
                  </a:cubicBezTo>
                  <a:cubicBezTo>
                    <a:pt x="5386" y="10718"/>
                    <a:pt x="7243" y="9710"/>
                    <a:pt x="8092" y="8835"/>
                  </a:cubicBezTo>
                  <a:cubicBezTo>
                    <a:pt x="8862" y="7986"/>
                    <a:pt x="9764" y="7269"/>
                    <a:pt x="10719" y="6712"/>
                  </a:cubicBezTo>
                  <a:cubicBezTo>
                    <a:pt x="11541" y="6261"/>
                    <a:pt x="12841" y="5731"/>
                    <a:pt x="12894" y="5121"/>
                  </a:cubicBezTo>
                  <a:cubicBezTo>
                    <a:pt x="12947" y="4112"/>
                    <a:pt x="12814" y="3078"/>
                    <a:pt x="12576" y="2123"/>
                  </a:cubicBezTo>
                  <a:cubicBezTo>
                    <a:pt x="12417" y="1592"/>
                    <a:pt x="12310" y="611"/>
                    <a:pt x="12231" y="266"/>
                  </a:cubicBezTo>
                  <a:cubicBezTo>
                    <a:pt x="12204" y="106"/>
                    <a:pt x="12072" y="0"/>
                    <a:pt x="119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0"/>
            <p:cNvSpPr/>
            <p:nvPr/>
          </p:nvSpPr>
          <p:spPr>
            <a:xfrm>
              <a:off x="5557950" y="3822500"/>
              <a:ext cx="323700" cy="270875"/>
            </a:xfrm>
            <a:custGeom>
              <a:rect b="b" l="l" r="r" t="t"/>
              <a:pathLst>
                <a:path extrusionOk="0" h="10835" w="12948">
                  <a:moveTo>
                    <a:pt x="11939" y="0"/>
                  </a:moveTo>
                  <a:cubicBezTo>
                    <a:pt x="11912" y="213"/>
                    <a:pt x="11992" y="372"/>
                    <a:pt x="11806" y="584"/>
                  </a:cubicBezTo>
                  <a:cubicBezTo>
                    <a:pt x="11727" y="664"/>
                    <a:pt x="11568" y="770"/>
                    <a:pt x="11461" y="876"/>
                  </a:cubicBezTo>
                  <a:cubicBezTo>
                    <a:pt x="11329" y="1008"/>
                    <a:pt x="11223" y="1141"/>
                    <a:pt x="11117" y="1300"/>
                  </a:cubicBezTo>
                  <a:cubicBezTo>
                    <a:pt x="10957" y="1592"/>
                    <a:pt x="10798" y="1857"/>
                    <a:pt x="10559" y="2123"/>
                  </a:cubicBezTo>
                  <a:cubicBezTo>
                    <a:pt x="10502" y="2180"/>
                    <a:pt x="10459" y="2224"/>
                    <a:pt x="10409" y="2224"/>
                  </a:cubicBezTo>
                  <a:cubicBezTo>
                    <a:pt x="10390" y="2224"/>
                    <a:pt x="10369" y="2217"/>
                    <a:pt x="10347" y="2202"/>
                  </a:cubicBezTo>
                  <a:cubicBezTo>
                    <a:pt x="10294" y="2149"/>
                    <a:pt x="10294" y="2017"/>
                    <a:pt x="10321" y="1937"/>
                  </a:cubicBezTo>
                  <a:cubicBezTo>
                    <a:pt x="10347" y="1804"/>
                    <a:pt x="10374" y="1645"/>
                    <a:pt x="10374" y="1486"/>
                  </a:cubicBezTo>
                  <a:cubicBezTo>
                    <a:pt x="10374" y="1062"/>
                    <a:pt x="9949" y="929"/>
                    <a:pt x="9657" y="796"/>
                  </a:cubicBezTo>
                  <a:cubicBezTo>
                    <a:pt x="9313" y="637"/>
                    <a:pt x="8968" y="557"/>
                    <a:pt x="8596" y="531"/>
                  </a:cubicBezTo>
                  <a:cubicBezTo>
                    <a:pt x="8563" y="524"/>
                    <a:pt x="8528" y="521"/>
                    <a:pt x="8493" y="521"/>
                  </a:cubicBezTo>
                  <a:cubicBezTo>
                    <a:pt x="8386" y="521"/>
                    <a:pt x="8271" y="551"/>
                    <a:pt x="8172" y="611"/>
                  </a:cubicBezTo>
                  <a:cubicBezTo>
                    <a:pt x="7986" y="690"/>
                    <a:pt x="7137" y="902"/>
                    <a:pt x="7058" y="1088"/>
                  </a:cubicBezTo>
                  <a:cubicBezTo>
                    <a:pt x="6527" y="2812"/>
                    <a:pt x="6076" y="4245"/>
                    <a:pt x="4776" y="5306"/>
                  </a:cubicBezTo>
                  <a:cubicBezTo>
                    <a:pt x="4325" y="5678"/>
                    <a:pt x="2892" y="6765"/>
                    <a:pt x="2494" y="7004"/>
                  </a:cubicBezTo>
                  <a:cubicBezTo>
                    <a:pt x="372" y="8304"/>
                    <a:pt x="1" y="8861"/>
                    <a:pt x="531" y="9790"/>
                  </a:cubicBezTo>
                  <a:cubicBezTo>
                    <a:pt x="920" y="10445"/>
                    <a:pt x="2376" y="10834"/>
                    <a:pt x="3739" y="10834"/>
                  </a:cubicBezTo>
                  <a:cubicBezTo>
                    <a:pt x="3864" y="10834"/>
                    <a:pt x="3989" y="10831"/>
                    <a:pt x="4113" y="10824"/>
                  </a:cubicBezTo>
                  <a:cubicBezTo>
                    <a:pt x="5386" y="10718"/>
                    <a:pt x="7243" y="9710"/>
                    <a:pt x="8092" y="8835"/>
                  </a:cubicBezTo>
                  <a:cubicBezTo>
                    <a:pt x="8862" y="7986"/>
                    <a:pt x="9764" y="7269"/>
                    <a:pt x="10719" y="6712"/>
                  </a:cubicBezTo>
                  <a:cubicBezTo>
                    <a:pt x="11541" y="6261"/>
                    <a:pt x="12841" y="5731"/>
                    <a:pt x="12894" y="5121"/>
                  </a:cubicBezTo>
                  <a:cubicBezTo>
                    <a:pt x="12947" y="4112"/>
                    <a:pt x="12814" y="3078"/>
                    <a:pt x="12576" y="2123"/>
                  </a:cubicBezTo>
                  <a:cubicBezTo>
                    <a:pt x="12417" y="1592"/>
                    <a:pt x="12310" y="611"/>
                    <a:pt x="12231" y="266"/>
                  </a:cubicBezTo>
                  <a:cubicBezTo>
                    <a:pt x="12204" y="106"/>
                    <a:pt x="12072" y="0"/>
                    <a:pt x="11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0"/>
            <p:cNvSpPr/>
            <p:nvPr/>
          </p:nvSpPr>
          <p:spPr>
            <a:xfrm>
              <a:off x="5557950" y="3989625"/>
              <a:ext cx="231500" cy="104700"/>
            </a:xfrm>
            <a:custGeom>
              <a:rect b="b" l="l" r="r" t="t"/>
              <a:pathLst>
                <a:path extrusionOk="0" h="4188" w="9260">
                  <a:moveTo>
                    <a:pt x="2919" y="1"/>
                  </a:moveTo>
                  <a:cubicBezTo>
                    <a:pt x="2733" y="133"/>
                    <a:pt x="2601" y="213"/>
                    <a:pt x="2494" y="293"/>
                  </a:cubicBezTo>
                  <a:cubicBezTo>
                    <a:pt x="372" y="1593"/>
                    <a:pt x="1" y="2176"/>
                    <a:pt x="531" y="3078"/>
                  </a:cubicBezTo>
                  <a:cubicBezTo>
                    <a:pt x="934" y="3717"/>
                    <a:pt x="1948" y="4187"/>
                    <a:pt x="3518" y="4187"/>
                  </a:cubicBezTo>
                  <a:cubicBezTo>
                    <a:pt x="3708" y="4187"/>
                    <a:pt x="3906" y="4180"/>
                    <a:pt x="4113" y="4166"/>
                  </a:cubicBezTo>
                  <a:cubicBezTo>
                    <a:pt x="5360" y="4060"/>
                    <a:pt x="7243" y="3052"/>
                    <a:pt x="8092" y="2123"/>
                  </a:cubicBezTo>
                  <a:cubicBezTo>
                    <a:pt x="8464" y="1725"/>
                    <a:pt x="8862" y="1354"/>
                    <a:pt x="9260" y="1009"/>
                  </a:cubicBezTo>
                  <a:lnTo>
                    <a:pt x="9260" y="1009"/>
                  </a:lnTo>
                  <a:cubicBezTo>
                    <a:pt x="9259" y="1009"/>
                    <a:pt x="7462" y="2404"/>
                    <a:pt x="6254" y="2404"/>
                  </a:cubicBezTo>
                  <a:cubicBezTo>
                    <a:pt x="6039" y="2404"/>
                    <a:pt x="5842" y="2360"/>
                    <a:pt x="5678" y="2256"/>
                  </a:cubicBezTo>
                  <a:cubicBezTo>
                    <a:pt x="4988" y="1778"/>
                    <a:pt x="5280" y="1142"/>
                    <a:pt x="5280" y="956"/>
                  </a:cubicBezTo>
                  <a:cubicBezTo>
                    <a:pt x="5280" y="744"/>
                    <a:pt x="3582" y="27"/>
                    <a:pt x="29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0"/>
            <p:cNvSpPr/>
            <p:nvPr/>
          </p:nvSpPr>
          <p:spPr>
            <a:xfrm>
              <a:off x="5557950" y="3989625"/>
              <a:ext cx="231500" cy="104700"/>
            </a:xfrm>
            <a:custGeom>
              <a:rect b="b" l="l" r="r" t="t"/>
              <a:pathLst>
                <a:path extrusionOk="0" h="4188" w="9260">
                  <a:moveTo>
                    <a:pt x="2919" y="1"/>
                  </a:moveTo>
                  <a:cubicBezTo>
                    <a:pt x="2733" y="133"/>
                    <a:pt x="2601" y="213"/>
                    <a:pt x="2494" y="293"/>
                  </a:cubicBezTo>
                  <a:cubicBezTo>
                    <a:pt x="372" y="1593"/>
                    <a:pt x="1" y="2176"/>
                    <a:pt x="531" y="3078"/>
                  </a:cubicBezTo>
                  <a:cubicBezTo>
                    <a:pt x="934" y="3717"/>
                    <a:pt x="1948" y="4187"/>
                    <a:pt x="3518" y="4187"/>
                  </a:cubicBezTo>
                  <a:cubicBezTo>
                    <a:pt x="3708" y="4187"/>
                    <a:pt x="3906" y="4180"/>
                    <a:pt x="4113" y="4166"/>
                  </a:cubicBezTo>
                  <a:cubicBezTo>
                    <a:pt x="5360" y="4060"/>
                    <a:pt x="7243" y="3052"/>
                    <a:pt x="8092" y="2123"/>
                  </a:cubicBezTo>
                  <a:cubicBezTo>
                    <a:pt x="8464" y="1725"/>
                    <a:pt x="8862" y="1354"/>
                    <a:pt x="9260" y="1009"/>
                  </a:cubicBezTo>
                  <a:lnTo>
                    <a:pt x="9260" y="1009"/>
                  </a:lnTo>
                  <a:cubicBezTo>
                    <a:pt x="9259" y="1009"/>
                    <a:pt x="7462" y="2404"/>
                    <a:pt x="6254" y="2404"/>
                  </a:cubicBezTo>
                  <a:cubicBezTo>
                    <a:pt x="6039" y="2404"/>
                    <a:pt x="5842" y="2360"/>
                    <a:pt x="5678" y="2256"/>
                  </a:cubicBezTo>
                  <a:cubicBezTo>
                    <a:pt x="4988" y="1778"/>
                    <a:pt x="5280" y="1142"/>
                    <a:pt x="5280" y="956"/>
                  </a:cubicBezTo>
                  <a:cubicBezTo>
                    <a:pt x="5280" y="744"/>
                    <a:pt x="3582" y="27"/>
                    <a:pt x="2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0"/>
            <p:cNvSpPr/>
            <p:nvPr/>
          </p:nvSpPr>
          <p:spPr>
            <a:xfrm>
              <a:off x="5660100" y="3822500"/>
              <a:ext cx="206275" cy="201650"/>
            </a:xfrm>
            <a:custGeom>
              <a:rect b="b" l="l" r="r" t="t"/>
              <a:pathLst>
                <a:path extrusionOk="0" h="8066" w="8251">
                  <a:moveTo>
                    <a:pt x="7826" y="0"/>
                  </a:moveTo>
                  <a:cubicBezTo>
                    <a:pt x="7826" y="213"/>
                    <a:pt x="7906" y="372"/>
                    <a:pt x="7773" y="531"/>
                  </a:cubicBezTo>
                  <a:cubicBezTo>
                    <a:pt x="7641" y="637"/>
                    <a:pt x="7535" y="743"/>
                    <a:pt x="7402" y="849"/>
                  </a:cubicBezTo>
                  <a:cubicBezTo>
                    <a:pt x="7269" y="982"/>
                    <a:pt x="7163" y="1115"/>
                    <a:pt x="7057" y="1274"/>
                  </a:cubicBezTo>
                  <a:cubicBezTo>
                    <a:pt x="6898" y="1566"/>
                    <a:pt x="6712" y="1831"/>
                    <a:pt x="6500" y="2096"/>
                  </a:cubicBezTo>
                  <a:cubicBezTo>
                    <a:pt x="5412" y="3847"/>
                    <a:pt x="2653" y="6367"/>
                    <a:pt x="1327" y="7057"/>
                  </a:cubicBezTo>
                  <a:cubicBezTo>
                    <a:pt x="0" y="7800"/>
                    <a:pt x="557" y="8039"/>
                    <a:pt x="955" y="8065"/>
                  </a:cubicBezTo>
                  <a:cubicBezTo>
                    <a:pt x="1327" y="8065"/>
                    <a:pt x="3582" y="6394"/>
                    <a:pt x="4908" y="5067"/>
                  </a:cubicBezTo>
                  <a:cubicBezTo>
                    <a:pt x="6314" y="3688"/>
                    <a:pt x="7137" y="2202"/>
                    <a:pt x="7667" y="1698"/>
                  </a:cubicBezTo>
                  <a:cubicBezTo>
                    <a:pt x="7853" y="1539"/>
                    <a:pt x="8065" y="1274"/>
                    <a:pt x="8251" y="1062"/>
                  </a:cubicBezTo>
                  <a:cubicBezTo>
                    <a:pt x="8198" y="743"/>
                    <a:pt x="8171" y="451"/>
                    <a:pt x="8118" y="266"/>
                  </a:cubicBezTo>
                  <a:cubicBezTo>
                    <a:pt x="8118" y="106"/>
                    <a:pt x="7986" y="0"/>
                    <a:pt x="7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0"/>
            <p:cNvSpPr/>
            <p:nvPr/>
          </p:nvSpPr>
          <p:spPr>
            <a:xfrm>
              <a:off x="5680000" y="3943875"/>
              <a:ext cx="68325" cy="29875"/>
            </a:xfrm>
            <a:custGeom>
              <a:rect b="b" l="l" r="r" t="t"/>
              <a:pathLst>
                <a:path extrusionOk="0" h="1195" w="2733">
                  <a:moveTo>
                    <a:pt x="492" y="0"/>
                  </a:moveTo>
                  <a:cubicBezTo>
                    <a:pt x="364" y="0"/>
                    <a:pt x="236" y="9"/>
                    <a:pt x="106" y="27"/>
                  </a:cubicBezTo>
                  <a:cubicBezTo>
                    <a:pt x="27" y="27"/>
                    <a:pt x="0" y="133"/>
                    <a:pt x="0" y="186"/>
                  </a:cubicBezTo>
                  <a:cubicBezTo>
                    <a:pt x="0" y="292"/>
                    <a:pt x="53" y="319"/>
                    <a:pt x="133" y="319"/>
                  </a:cubicBezTo>
                  <a:cubicBezTo>
                    <a:pt x="227" y="310"/>
                    <a:pt x="321" y="306"/>
                    <a:pt x="414" y="306"/>
                  </a:cubicBezTo>
                  <a:cubicBezTo>
                    <a:pt x="1188" y="306"/>
                    <a:pt x="1923" y="599"/>
                    <a:pt x="2467" y="1168"/>
                  </a:cubicBezTo>
                  <a:cubicBezTo>
                    <a:pt x="2494" y="1194"/>
                    <a:pt x="2520" y="1194"/>
                    <a:pt x="2547" y="1194"/>
                  </a:cubicBezTo>
                  <a:cubicBezTo>
                    <a:pt x="2600" y="1168"/>
                    <a:pt x="2627" y="1168"/>
                    <a:pt x="2653" y="1114"/>
                  </a:cubicBezTo>
                  <a:cubicBezTo>
                    <a:pt x="2733" y="1088"/>
                    <a:pt x="2733" y="982"/>
                    <a:pt x="2653" y="929"/>
                  </a:cubicBezTo>
                  <a:cubicBezTo>
                    <a:pt x="2080" y="355"/>
                    <a:pt x="1308" y="0"/>
                    <a:pt x="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0"/>
            <p:cNvSpPr/>
            <p:nvPr/>
          </p:nvSpPr>
          <p:spPr>
            <a:xfrm>
              <a:off x="5699225" y="3915625"/>
              <a:ext cx="75625" cy="32525"/>
            </a:xfrm>
            <a:custGeom>
              <a:rect b="b" l="l" r="r" t="t"/>
              <a:pathLst>
                <a:path extrusionOk="0" h="1301" w="3025">
                  <a:moveTo>
                    <a:pt x="606" y="1"/>
                  </a:moveTo>
                  <a:cubicBezTo>
                    <a:pt x="456" y="1"/>
                    <a:pt x="306" y="14"/>
                    <a:pt x="160" y="43"/>
                  </a:cubicBezTo>
                  <a:cubicBezTo>
                    <a:pt x="54" y="69"/>
                    <a:pt x="0" y="122"/>
                    <a:pt x="27" y="228"/>
                  </a:cubicBezTo>
                  <a:cubicBezTo>
                    <a:pt x="27" y="308"/>
                    <a:pt x="133" y="361"/>
                    <a:pt x="186" y="361"/>
                  </a:cubicBezTo>
                  <a:cubicBezTo>
                    <a:pt x="306" y="339"/>
                    <a:pt x="427" y="329"/>
                    <a:pt x="549" y="329"/>
                  </a:cubicBezTo>
                  <a:cubicBezTo>
                    <a:pt x="1459" y="329"/>
                    <a:pt x="2402" y="889"/>
                    <a:pt x="2707" y="1263"/>
                  </a:cubicBezTo>
                  <a:cubicBezTo>
                    <a:pt x="2744" y="1282"/>
                    <a:pt x="2782" y="1300"/>
                    <a:pt x="2810" y="1300"/>
                  </a:cubicBezTo>
                  <a:cubicBezTo>
                    <a:pt x="2821" y="1300"/>
                    <a:pt x="2831" y="1297"/>
                    <a:pt x="2839" y="1289"/>
                  </a:cubicBezTo>
                  <a:cubicBezTo>
                    <a:pt x="2866" y="1289"/>
                    <a:pt x="2919" y="1289"/>
                    <a:pt x="2945" y="1263"/>
                  </a:cubicBezTo>
                  <a:cubicBezTo>
                    <a:pt x="3025" y="1183"/>
                    <a:pt x="3025" y="1104"/>
                    <a:pt x="2945" y="1024"/>
                  </a:cubicBezTo>
                  <a:cubicBezTo>
                    <a:pt x="2555" y="542"/>
                    <a:pt x="1569" y="1"/>
                    <a:pt x="6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0"/>
            <p:cNvSpPr/>
            <p:nvPr/>
          </p:nvSpPr>
          <p:spPr>
            <a:xfrm>
              <a:off x="5711825" y="3892050"/>
              <a:ext cx="80950" cy="32375"/>
            </a:xfrm>
            <a:custGeom>
              <a:rect b="b" l="l" r="r" t="t"/>
              <a:pathLst>
                <a:path extrusionOk="0" h="1295" w="3238">
                  <a:moveTo>
                    <a:pt x="754" y="0"/>
                  </a:moveTo>
                  <a:cubicBezTo>
                    <a:pt x="551" y="0"/>
                    <a:pt x="351" y="19"/>
                    <a:pt x="160" y="57"/>
                  </a:cubicBezTo>
                  <a:cubicBezTo>
                    <a:pt x="54" y="84"/>
                    <a:pt x="1" y="137"/>
                    <a:pt x="27" y="243"/>
                  </a:cubicBezTo>
                  <a:cubicBezTo>
                    <a:pt x="27" y="322"/>
                    <a:pt x="133" y="375"/>
                    <a:pt x="186" y="375"/>
                  </a:cubicBezTo>
                  <a:cubicBezTo>
                    <a:pt x="345" y="344"/>
                    <a:pt x="513" y="330"/>
                    <a:pt x="685" y="330"/>
                  </a:cubicBezTo>
                  <a:cubicBezTo>
                    <a:pt x="1545" y="330"/>
                    <a:pt x="2503" y="698"/>
                    <a:pt x="2945" y="1251"/>
                  </a:cubicBezTo>
                  <a:cubicBezTo>
                    <a:pt x="2961" y="1282"/>
                    <a:pt x="2976" y="1295"/>
                    <a:pt x="3003" y="1295"/>
                  </a:cubicBezTo>
                  <a:cubicBezTo>
                    <a:pt x="3021" y="1295"/>
                    <a:pt x="3045" y="1288"/>
                    <a:pt x="3078" y="1277"/>
                  </a:cubicBezTo>
                  <a:cubicBezTo>
                    <a:pt x="3105" y="1277"/>
                    <a:pt x="3131" y="1277"/>
                    <a:pt x="3184" y="1224"/>
                  </a:cubicBezTo>
                  <a:cubicBezTo>
                    <a:pt x="3237" y="1171"/>
                    <a:pt x="3237" y="1065"/>
                    <a:pt x="3184" y="1012"/>
                  </a:cubicBezTo>
                  <a:cubicBezTo>
                    <a:pt x="2662" y="381"/>
                    <a:pt x="1677" y="0"/>
                    <a:pt x="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0"/>
            <p:cNvSpPr/>
            <p:nvPr/>
          </p:nvSpPr>
          <p:spPr>
            <a:xfrm>
              <a:off x="6197975" y="4140175"/>
              <a:ext cx="165850" cy="147600"/>
            </a:xfrm>
            <a:custGeom>
              <a:rect b="b" l="l" r="r" t="t"/>
              <a:pathLst>
                <a:path extrusionOk="0" h="5904" w="6634">
                  <a:moveTo>
                    <a:pt x="6182" y="1"/>
                  </a:moveTo>
                  <a:lnTo>
                    <a:pt x="1" y="1991"/>
                  </a:lnTo>
                  <a:cubicBezTo>
                    <a:pt x="186" y="3397"/>
                    <a:pt x="505" y="4325"/>
                    <a:pt x="1115" y="5121"/>
                  </a:cubicBezTo>
                  <a:cubicBezTo>
                    <a:pt x="1507" y="5656"/>
                    <a:pt x="2115" y="5903"/>
                    <a:pt x="2794" y="5903"/>
                  </a:cubicBezTo>
                  <a:cubicBezTo>
                    <a:pt x="3125" y="5903"/>
                    <a:pt x="3473" y="5844"/>
                    <a:pt x="3821" y="5731"/>
                  </a:cubicBezTo>
                  <a:cubicBezTo>
                    <a:pt x="4882" y="5413"/>
                    <a:pt x="6182" y="4644"/>
                    <a:pt x="6421" y="3397"/>
                  </a:cubicBezTo>
                  <a:cubicBezTo>
                    <a:pt x="6633" y="2123"/>
                    <a:pt x="6500" y="1301"/>
                    <a:pt x="61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0"/>
            <p:cNvSpPr/>
            <p:nvPr/>
          </p:nvSpPr>
          <p:spPr>
            <a:xfrm>
              <a:off x="6179400" y="3925300"/>
              <a:ext cx="181100" cy="349000"/>
            </a:xfrm>
            <a:custGeom>
              <a:rect b="b" l="l" r="r" t="t"/>
              <a:pathLst>
                <a:path extrusionOk="0" h="13960" w="7244">
                  <a:moveTo>
                    <a:pt x="4246" y="0"/>
                  </a:moveTo>
                  <a:cubicBezTo>
                    <a:pt x="4272" y="53"/>
                    <a:pt x="4299" y="186"/>
                    <a:pt x="4299" y="319"/>
                  </a:cubicBezTo>
                  <a:cubicBezTo>
                    <a:pt x="4299" y="451"/>
                    <a:pt x="4378" y="611"/>
                    <a:pt x="4378" y="743"/>
                  </a:cubicBezTo>
                  <a:cubicBezTo>
                    <a:pt x="4405" y="1009"/>
                    <a:pt x="4431" y="1168"/>
                    <a:pt x="4458" y="1406"/>
                  </a:cubicBezTo>
                  <a:cubicBezTo>
                    <a:pt x="4458" y="1460"/>
                    <a:pt x="4431" y="1513"/>
                    <a:pt x="4405" y="1539"/>
                  </a:cubicBezTo>
                  <a:cubicBezTo>
                    <a:pt x="4391" y="1544"/>
                    <a:pt x="4378" y="1546"/>
                    <a:pt x="4367" y="1546"/>
                  </a:cubicBezTo>
                  <a:cubicBezTo>
                    <a:pt x="4316" y="1546"/>
                    <a:pt x="4294" y="1499"/>
                    <a:pt x="4272" y="1433"/>
                  </a:cubicBezTo>
                  <a:cubicBezTo>
                    <a:pt x="4246" y="1300"/>
                    <a:pt x="4193" y="1168"/>
                    <a:pt x="4193" y="1035"/>
                  </a:cubicBezTo>
                  <a:cubicBezTo>
                    <a:pt x="4193" y="982"/>
                    <a:pt x="4193" y="902"/>
                    <a:pt x="4166" y="849"/>
                  </a:cubicBezTo>
                  <a:cubicBezTo>
                    <a:pt x="4086" y="743"/>
                    <a:pt x="4033" y="664"/>
                    <a:pt x="3901" y="664"/>
                  </a:cubicBezTo>
                  <a:cubicBezTo>
                    <a:pt x="3715" y="637"/>
                    <a:pt x="3529" y="637"/>
                    <a:pt x="3344" y="637"/>
                  </a:cubicBezTo>
                  <a:cubicBezTo>
                    <a:pt x="3105" y="637"/>
                    <a:pt x="2919" y="664"/>
                    <a:pt x="2680" y="690"/>
                  </a:cubicBezTo>
                  <a:cubicBezTo>
                    <a:pt x="2256" y="770"/>
                    <a:pt x="1805" y="902"/>
                    <a:pt x="1380" y="1009"/>
                  </a:cubicBezTo>
                  <a:cubicBezTo>
                    <a:pt x="1221" y="1035"/>
                    <a:pt x="1062" y="1088"/>
                    <a:pt x="929" y="1221"/>
                  </a:cubicBezTo>
                  <a:cubicBezTo>
                    <a:pt x="823" y="1353"/>
                    <a:pt x="797" y="1539"/>
                    <a:pt x="823" y="1698"/>
                  </a:cubicBezTo>
                  <a:cubicBezTo>
                    <a:pt x="850" y="1857"/>
                    <a:pt x="850" y="2070"/>
                    <a:pt x="850" y="2229"/>
                  </a:cubicBezTo>
                  <a:cubicBezTo>
                    <a:pt x="611" y="2229"/>
                    <a:pt x="531" y="1460"/>
                    <a:pt x="478" y="1300"/>
                  </a:cubicBezTo>
                  <a:cubicBezTo>
                    <a:pt x="452" y="1088"/>
                    <a:pt x="399" y="823"/>
                    <a:pt x="346" y="637"/>
                  </a:cubicBezTo>
                  <a:cubicBezTo>
                    <a:pt x="1" y="823"/>
                    <a:pt x="187" y="2229"/>
                    <a:pt x="346" y="3661"/>
                  </a:cubicBezTo>
                  <a:cubicBezTo>
                    <a:pt x="531" y="5280"/>
                    <a:pt x="611" y="6898"/>
                    <a:pt x="585" y="8569"/>
                  </a:cubicBezTo>
                  <a:cubicBezTo>
                    <a:pt x="611" y="10480"/>
                    <a:pt x="797" y="12018"/>
                    <a:pt x="1911" y="13265"/>
                  </a:cubicBezTo>
                  <a:cubicBezTo>
                    <a:pt x="2357" y="13762"/>
                    <a:pt x="2918" y="13959"/>
                    <a:pt x="3498" y="13959"/>
                  </a:cubicBezTo>
                  <a:cubicBezTo>
                    <a:pt x="4744" y="13959"/>
                    <a:pt x="6074" y="13045"/>
                    <a:pt x="6527" y="12230"/>
                  </a:cubicBezTo>
                  <a:cubicBezTo>
                    <a:pt x="7190" y="11037"/>
                    <a:pt x="7243" y="10161"/>
                    <a:pt x="6819" y="8251"/>
                  </a:cubicBezTo>
                  <a:cubicBezTo>
                    <a:pt x="6448" y="6606"/>
                    <a:pt x="5731" y="5810"/>
                    <a:pt x="5333" y="3794"/>
                  </a:cubicBezTo>
                  <a:cubicBezTo>
                    <a:pt x="4935" y="1884"/>
                    <a:pt x="4697" y="0"/>
                    <a:pt x="42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0"/>
            <p:cNvSpPr/>
            <p:nvPr/>
          </p:nvSpPr>
          <p:spPr>
            <a:xfrm>
              <a:off x="6179400" y="3925300"/>
              <a:ext cx="181100" cy="349000"/>
            </a:xfrm>
            <a:custGeom>
              <a:rect b="b" l="l" r="r" t="t"/>
              <a:pathLst>
                <a:path extrusionOk="0" h="13960" w="7244">
                  <a:moveTo>
                    <a:pt x="4246" y="0"/>
                  </a:moveTo>
                  <a:cubicBezTo>
                    <a:pt x="4272" y="53"/>
                    <a:pt x="4299" y="186"/>
                    <a:pt x="4299" y="319"/>
                  </a:cubicBezTo>
                  <a:cubicBezTo>
                    <a:pt x="4299" y="451"/>
                    <a:pt x="4378" y="611"/>
                    <a:pt x="4378" y="743"/>
                  </a:cubicBezTo>
                  <a:cubicBezTo>
                    <a:pt x="4405" y="1009"/>
                    <a:pt x="4431" y="1168"/>
                    <a:pt x="4458" y="1406"/>
                  </a:cubicBezTo>
                  <a:cubicBezTo>
                    <a:pt x="4458" y="1460"/>
                    <a:pt x="4431" y="1513"/>
                    <a:pt x="4405" y="1539"/>
                  </a:cubicBezTo>
                  <a:cubicBezTo>
                    <a:pt x="4391" y="1544"/>
                    <a:pt x="4378" y="1546"/>
                    <a:pt x="4367" y="1546"/>
                  </a:cubicBezTo>
                  <a:cubicBezTo>
                    <a:pt x="4316" y="1546"/>
                    <a:pt x="4294" y="1499"/>
                    <a:pt x="4272" y="1433"/>
                  </a:cubicBezTo>
                  <a:cubicBezTo>
                    <a:pt x="4246" y="1300"/>
                    <a:pt x="4193" y="1168"/>
                    <a:pt x="4193" y="1035"/>
                  </a:cubicBezTo>
                  <a:cubicBezTo>
                    <a:pt x="4193" y="982"/>
                    <a:pt x="4193" y="902"/>
                    <a:pt x="4166" y="849"/>
                  </a:cubicBezTo>
                  <a:cubicBezTo>
                    <a:pt x="4086" y="743"/>
                    <a:pt x="4033" y="664"/>
                    <a:pt x="3901" y="664"/>
                  </a:cubicBezTo>
                  <a:cubicBezTo>
                    <a:pt x="3715" y="637"/>
                    <a:pt x="3529" y="637"/>
                    <a:pt x="3344" y="637"/>
                  </a:cubicBezTo>
                  <a:cubicBezTo>
                    <a:pt x="3105" y="637"/>
                    <a:pt x="2919" y="664"/>
                    <a:pt x="2680" y="690"/>
                  </a:cubicBezTo>
                  <a:cubicBezTo>
                    <a:pt x="2256" y="770"/>
                    <a:pt x="1805" y="902"/>
                    <a:pt x="1380" y="1009"/>
                  </a:cubicBezTo>
                  <a:cubicBezTo>
                    <a:pt x="1221" y="1035"/>
                    <a:pt x="1062" y="1088"/>
                    <a:pt x="929" y="1221"/>
                  </a:cubicBezTo>
                  <a:cubicBezTo>
                    <a:pt x="823" y="1353"/>
                    <a:pt x="797" y="1539"/>
                    <a:pt x="823" y="1698"/>
                  </a:cubicBezTo>
                  <a:cubicBezTo>
                    <a:pt x="850" y="1857"/>
                    <a:pt x="850" y="2070"/>
                    <a:pt x="850" y="2229"/>
                  </a:cubicBezTo>
                  <a:cubicBezTo>
                    <a:pt x="611" y="2229"/>
                    <a:pt x="531" y="1460"/>
                    <a:pt x="478" y="1300"/>
                  </a:cubicBezTo>
                  <a:cubicBezTo>
                    <a:pt x="452" y="1088"/>
                    <a:pt x="399" y="823"/>
                    <a:pt x="346" y="637"/>
                  </a:cubicBezTo>
                  <a:cubicBezTo>
                    <a:pt x="1" y="823"/>
                    <a:pt x="187" y="2229"/>
                    <a:pt x="346" y="3661"/>
                  </a:cubicBezTo>
                  <a:cubicBezTo>
                    <a:pt x="531" y="5280"/>
                    <a:pt x="611" y="6898"/>
                    <a:pt x="585" y="8569"/>
                  </a:cubicBezTo>
                  <a:cubicBezTo>
                    <a:pt x="611" y="10480"/>
                    <a:pt x="797" y="12018"/>
                    <a:pt x="1911" y="13265"/>
                  </a:cubicBezTo>
                  <a:cubicBezTo>
                    <a:pt x="2357" y="13762"/>
                    <a:pt x="2918" y="13959"/>
                    <a:pt x="3498" y="13959"/>
                  </a:cubicBezTo>
                  <a:cubicBezTo>
                    <a:pt x="4744" y="13959"/>
                    <a:pt x="6074" y="13045"/>
                    <a:pt x="6527" y="12230"/>
                  </a:cubicBezTo>
                  <a:cubicBezTo>
                    <a:pt x="7190" y="11037"/>
                    <a:pt x="7243" y="10161"/>
                    <a:pt x="6819" y="8251"/>
                  </a:cubicBezTo>
                  <a:cubicBezTo>
                    <a:pt x="6448" y="6606"/>
                    <a:pt x="5731" y="5810"/>
                    <a:pt x="5333" y="3794"/>
                  </a:cubicBezTo>
                  <a:cubicBezTo>
                    <a:pt x="4935" y="1884"/>
                    <a:pt x="4697" y="0"/>
                    <a:pt x="4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0"/>
            <p:cNvSpPr/>
            <p:nvPr/>
          </p:nvSpPr>
          <p:spPr>
            <a:xfrm>
              <a:off x="6194675" y="4116300"/>
              <a:ext cx="165825" cy="156675"/>
            </a:xfrm>
            <a:custGeom>
              <a:rect b="b" l="l" r="r" t="t"/>
              <a:pathLst>
                <a:path extrusionOk="0" h="6267" w="6633">
                  <a:moveTo>
                    <a:pt x="0" y="1036"/>
                  </a:moveTo>
                  <a:cubicBezTo>
                    <a:pt x="0" y="1036"/>
                    <a:pt x="0" y="1036"/>
                    <a:pt x="0" y="1036"/>
                  </a:cubicBezTo>
                  <a:lnTo>
                    <a:pt x="0" y="1036"/>
                  </a:lnTo>
                  <a:cubicBezTo>
                    <a:pt x="0" y="1036"/>
                    <a:pt x="0" y="1036"/>
                    <a:pt x="0" y="1036"/>
                  </a:cubicBezTo>
                  <a:close/>
                  <a:moveTo>
                    <a:pt x="6075" y="1"/>
                  </a:moveTo>
                  <a:cubicBezTo>
                    <a:pt x="6155" y="266"/>
                    <a:pt x="6553" y="2097"/>
                    <a:pt x="6022" y="2442"/>
                  </a:cubicBezTo>
                  <a:cubicBezTo>
                    <a:pt x="5958" y="2486"/>
                    <a:pt x="5895" y="2506"/>
                    <a:pt x="5833" y="2506"/>
                  </a:cubicBezTo>
                  <a:cubicBezTo>
                    <a:pt x="5383" y="2506"/>
                    <a:pt x="5014" y="1460"/>
                    <a:pt x="5014" y="1460"/>
                  </a:cubicBezTo>
                  <a:cubicBezTo>
                    <a:pt x="5014" y="1460"/>
                    <a:pt x="4844" y="1427"/>
                    <a:pt x="4538" y="1427"/>
                  </a:cubicBezTo>
                  <a:cubicBezTo>
                    <a:pt x="3971" y="1427"/>
                    <a:pt x="2936" y="1539"/>
                    <a:pt x="1645" y="2176"/>
                  </a:cubicBezTo>
                  <a:cubicBezTo>
                    <a:pt x="1768" y="2423"/>
                    <a:pt x="1548" y="3334"/>
                    <a:pt x="1048" y="3334"/>
                  </a:cubicBezTo>
                  <a:cubicBezTo>
                    <a:pt x="1010" y="3334"/>
                    <a:pt x="970" y="3328"/>
                    <a:pt x="929" y="3317"/>
                  </a:cubicBezTo>
                  <a:cubicBezTo>
                    <a:pt x="373" y="3158"/>
                    <a:pt x="2" y="1072"/>
                    <a:pt x="0" y="1036"/>
                  </a:cubicBezTo>
                  <a:lnTo>
                    <a:pt x="0" y="1036"/>
                  </a:lnTo>
                  <a:cubicBezTo>
                    <a:pt x="53" y="2893"/>
                    <a:pt x="212" y="4352"/>
                    <a:pt x="1327" y="5572"/>
                  </a:cubicBezTo>
                  <a:cubicBezTo>
                    <a:pt x="1773" y="6069"/>
                    <a:pt x="2334" y="6266"/>
                    <a:pt x="2913" y="6266"/>
                  </a:cubicBezTo>
                  <a:cubicBezTo>
                    <a:pt x="4159" y="6266"/>
                    <a:pt x="5490" y="5352"/>
                    <a:pt x="5943" y="4537"/>
                  </a:cubicBezTo>
                  <a:cubicBezTo>
                    <a:pt x="6606" y="3344"/>
                    <a:pt x="6632" y="2442"/>
                    <a:pt x="6235" y="558"/>
                  </a:cubicBezTo>
                  <a:cubicBezTo>
                    <a:pt x="6181" y="372"/>
                    <a:pt x="6155" y="187"/>
                    <a:pt x="60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0"/>
            <p:cNvSpPr/>
            <p:nvPr/>
          </p:nvSpPr>
          <p:spPr>
            <a:xfrm>
              <a:off x="6194675" y="4116300"/>
              <a:ext cx="165825" cy="156675"/>
            </a:xfrm>
            <a:custGeom>
              <a:rect b="b" l="l" r="r" t="t"/>
              <a:pathLst>
                <a:path extrusionOk="0" h="6267" w="6633">
                  <a:moveTo>
                    <a:pt x="0" y="1036"/>
                  </a:moveTo>
                  <a:cubicBezTo>
                    <a:pt x="0" y="1036"/>
                    <a:pt x="0" y="1036"/>
                    <a:pt x="0" y="1036"/>
                  </a:cubicBezTo>
                  <a:lnTo>
                    <a:pt x="0" y="1036"/>
                  </a:lnTo>
                  <a:cubicBezTo>
                    <a:pt x="0" y="1036"/>
                    <a:pt x="0" y="1036"/>
                    <a:pt x="0" y="1036"/>
                  </a:cubicBezTo>
                  <a:close/>
                  <a:moveTo>
                    <a:pt x="6075" y="1"/>
                  </a:moveTo>
                  <a:cubicBezTo>
                    <a:pt x="6155" y="266"/>
                    <a:pt x="6553" y="2097"/>
                    <a:pt x="6022" y="2442"/>
                  </a:cubicBezTo>
                  <a:cubicBezTo>
                    <a:pt x="5958" y="2486"/>
                    <a:pt x="5895" y="2506"/>
                    <a:pt x="5833" y="2506"/>
                  </a:cubicBezTo>
                  <a:cubicBezTo>
                    <a:pt x="5383" y="2506"/>
                    <a:pt x="5014" y="1460"/>
                    <a:pt x="5014" y="1460"/>
                  </a:cubicBezTo>
                  <a:cubicBezTo>
                    <a:pt x="5014" y="1460"/>
                    <a:pt x="4844" y="1427"/>
                    <a:pt x="4538" y="1427"/>
                  </a:cubicBezTo>
                  <a:cubicBezTo>
                    <a:pt x="3971" y="1427"/>
                    <a:pt x="2936" y="1539"/>
                    <a:pt x="1645" y="2176"/>
                  </a:cubicBezTo>
                  <a:cubicBezTo>
                    <a:pt x="1768" y="2423"/>
                    <a:pt x="1548" y="3334"/>
                    <a:pt x="1048" y="3334"/>
                  </a:cubicBezTo>
                  <a:cubicBezTo>
                    <a:pt x="1010" y="3334"/>
                    <a:pt x="970" y="3328"/>
                    <a:pt x="929" y="3317"/>
                  </a:cubicBezTo>
                  <a:cubicBezTo>
                    <a:pt x="373" y="3158"/>
                    <a:pt x="2" y="1072"/>
                    <a:pt x="0" y="1036"/>
                  </a:cubicBezTo>
                  <a:lnTo>
                    <a:pt x="0" y="1036"/>
                  </a:lnTo>
                  <a:cubicBezTo>
                    <a:pt x="53" y="2893"/>
                    <a:pt x="212" y="4352"/>
                    <a:pt x="1327" y="5572"/>
                  </a:cubicBezTo>
                  <a:cubicBezTo>
                    <a:pt x="1773" y="6069"/>
                    <a:pt x="2334" y="6266"/>
                    <a:pt x="2913" y="6266"/>
                  </a:cubicBezTo>
                  <a:cubicBezTo>
                    <a:pt x="4159" y="6266"/>
                    <a:pt x="5490" y="5352"/>
                    <a:pt x="5943" y="4537"/>
                  </a:cubicBezTo>
                  <a:cubicBezTo>
                    <a:pt x="6606" y="3344"/>
                    <a:pt x="6632" y="2442"/>
                    <a:pt x="6235" y="558"/>
                  </a:cubicBezTo>
                  <a:cubicBezTo>
                    <a:pt x="6181" y="372"/>
                    <a:pt x="6155" y="187"/>
                    <a:pt x="60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0"/>
            <p:cNvSpPr/>
            <p:nvPr/>
          </p:nvSpPr>
          <p:spPr>
            <a:xfrm>
              <a:off x="6285525" y="3923975"/>
              <a:ext cx="50175" cy="242250"/>
            </a:xfrm>
            <a:custGeom>
              <a:rect b="b" l="l" r="r" t="t"/>
              <a:pathLst>
                <a:path extrusionOk="0" h="9690" w="2007">
                  <a:moveTo>
                    <a:pt x="1" y="0"/>
                  </a:moveTo>
                  <a:lnTo>
                    <a:pt x="1" y="53"/>
                  </a:lnTo>
                  <a:lnTo>
                    <a:pt x="133" y="1035"/>
                  </a:lnTo>
                  <a:cubicBezTo>
                    <a:pt x="160" y="1168"/>
                    <a:pt x="186" y="1247"/>
                    <a:pt x="186" y="1433"/>
                  </a:cubicBezTo>
                  <a:cubicBezTo>
                    <a:pt x="292" y="2839"/>
                    <a:pt x="690" y="5572"/>
                    <a:pt x="929" y="6871"/>
                  </a:cubicBezTo>
                  <a:cubicBezTo>
                    <a:pt x="1088" y="7667"/>
                    <a:pt x="1194" y="8490"/>
                    <a:pt x="1221" y="9312"/>
                  </a:cubicBezTo>
                  <a:cubicBezTo>
                    <a:pt x="1241" y="9569"/>
                    <a:pt x="1356" y="9689"/>
                    <a:pt x="1491" y="9689"/>
                  </a:cubicBezTo>
                  <a:cubicBezTo>
                    <a:pt x="1720" y="9689"/>
                    <a:pt x="2007" y="9345"/>
                    <a:pt x="1990" y="8729"/>
                  </a:cubicBezTo>
                  <a:cubicBezTo>
                    <a:pt x="1937" y="7747"/>
                    <a:pt x="1168" y="5465"/>
                    <a:pt x="1088" y="3768"/>
                  </a:cubicBezTo>
                  <a:cubicBezTo>
                    <a:pt x="690" y="1884"/>
                    <a:pt x="42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0"/>
            <p:cNvSpPr/>
            <p:nvPr/>
          </p:nvSpPr>
          <p:spPr>
            <a:xfrm>
              <a:off x="6181400" y="3941225"/>
              <a:ext cx="61875" cy="240675"/>
            </a:xfrm>
            <a:custGeom>
              <a:rect b="b" l="l" r="r" t="t"/>
              <a:pathLst>
                <a:path extrusionOk="0" h="9627" w="2475">
                  <a:moveTo>
                    <a:pt x="266" y="0"/>
                  </a:moveTo>
                  <a:cubicBezTo>
                    <a:pt x="0" y="133"/>
                    <a:pt x="54" y="902"/>
                    <a:pt x="133" y="1857"/>
                  </a:cubicBezTo>
                  <a:cubicBezTo>
                    <a:pt x="239" y="2414"/>
                    <a:pt x="372" y="3078"/>
                    <a:pt x="558" y="3926"/>
                  </a:cubicBezTo>
                  <a:cubicBezTo>
                    <a:pt x="1062" y="5545"/>
                    <a:pt x="1168" y="7959"/>
                    <a:pt x="1460" y="8887"/>
                  </a:cubicBezTo>
                  <a:cubicBezTo>
                    <a:pt x="1643" y="9396"/>
                    <a:pt x="1947" y="9626"/>
                    <a:pt x="2163" y="9626"/>
                  </a:cubicBezTo>
                  <a:cubicBezTo>
                    <a:pt x="2353" y="9626"/>
                    <a:pt x="2475" y="9449"/>
                    <a:pt x="2388" y="9126"/>
                  </a:cubicBezTo>
                  <a:cubicBezTo>
                    <a:pt x="2123" y="8357"/>
                    <a:pt x="1937" y="7561"/>
                    <a:pt x="1804" y="6739"/>
                  </a:cubicBezTo>
                  <a:cubicBezTo>
                    <a:pt x="1566" y="5465"/>
                    <a:pt x="1009" y="2786"/>
                    <a:pt x="611" y="1433"/>
                  </a:cubicBezTo>
                  <a:cubicBezTo>
                    <a:pt x="505" y="1194"/>
                    <a:pt x="451" y="929"/>
                    <a:pt x="398" y="663"/>
                  </a:cubicBezTo>
                  <a:cubicBezTo>
                    <a:pt x="372" y="478"/>
                    <a:pt x="319" y="239"/>
                    <a:pt x="266" y="27"/>
                  </a:cubicBezTo>
                  <a:lnTo>
                    <a:pt x="2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0"/>
            <p:cNvSpPr/>
            <p:nvPr/>
          </p:nvSpPr>
          <p:spPr>
            <a:xfrm>
              <a:off x="6229150" y="4148200"/>
              <a:ext cx="94875" cy="24750"/>
            </a:xfrm>
            <a:custGeom>
              <a:rect b="b" l="l" r="r" t="t"/>
              <a:pathLst>
                <a:path extrusionOk="0" h="990" w="3795">
                  <a:moveTo>
                    <a:pt x="2881" y="0"/>
                  </a:moveTo>
                  <a:cubicBezTo>
                    <a:pt x="1917" y="0"/>
                    <a:pt x="957" y="234"/>
                    <a:pt x="80" y="715"/>
                  </a:cubicBezTo>
                  <a:cubicBezTo>
                    <a:pt x="1" y="741"/>
                    <a:pt x="1" y="821"/>
                    <a:pt x="27" y="900"/>
                  </a:cubicBezTo>
                  <a:cubicBezTo>
                    <a:pt x="67" y="960"/>
                    <a:pt x="107" y="990"/>
                    <a:pt x="147" y="990"/>
                  </a:cubicBezTo>
                  <a:cubicBezTo>
                    <a:pt x="160" y="990"/>
                    <a:pt x="173" y="987"/>
                    <a:pt x="186" y="980"/>
                  </a:cubicBezTo>
                  <a:cubicBezTo>
                    <a:pt x="213" y="980"/>
                    <a:pt x="213" y="927"/>
                    <a:pt x="266" y="927"/>
                  </a:cubicBezTo>
                  <a:cubicBezTo>
                    <a:pt x="1066" y="506"/>
                    <a:pt x="1966" y="302"/>
                    <a:pt x="2887" y="302"/>
                  </a:cubicBezTo>
                  <a:cubicBezTo>
                    <a:pt x="3126" y="302"/>
                    <a:pt x="3368" y="316"/>
                    <a:pt x="3609" y="343"/>
                  </a:cubicBezTo>
                  <a:cubicBezTo>
                    <a:pt x="3715" y="343"/>
                    <a:pt x="3768" y="317"/>
                    <a:pt x="3794" y="211"/>
                  </a:cubicBezTo>
                  <a:cubicBezTo>
                    <a:pt x="3794" y="157"/>
                    <a:pt x="3741" y="51"/>
                    <a:pt x="3662" y="51"/>
                  </a:cubicBezTo>
                  <a:cubicBezTo>
                    <a:pt x="3402" y="18"/>
                    <a:pt x="3141" y="0"/>
                    <a:pt x="2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0"/>
            <p:cNvSpPr/>
            <p:nvPr/>
          </p:nvSpPr>
          <p:spPr>
            <a:xfrm>
              <a:off x="6217225" y="4109500"/>
              <a:ext cx="104800" cy="26325"/>
            </a:xfrm>
            <a:custGeom>
              <a:rect b="b" l="l" r="r" t="t"/>
              <a:pathLst>
                <a:path extrusionOk="0" h="1053" w="4192">
                  <a:moveTo>
                    <a:pt x="3364" y="1"/>
                  </a:moveTo>
                  <a:cubicBezTo>
                    <a:pt x="2227" y="1"/>
                    <a:pt x="1121" y="270"/>
                    <a:pt x="106" y="777"/>
                  </a:cubicBezTo>
                  <a:cubicBezTo>
                    <a:pt x="27" y="803"/>
                    <a:pt x="0" y="857"/>
                    <a:pt x="27" y="963"/>
                  </a:cubicBezTo>
                  <a:cubicBezTo>
                    <a:pt x="66" y="1022"/>
                    <a:pt x="106" y="1052"/>
                    <a:pt x="135" y="1052"/>
                  </a:cubicBezTo>
                  <a:cubicBezTo>
                    <a:pt x="144" y="1052"/>
                    <a:pt x="153" y="1049"/>
                    <a:pt x="159" y="1042"/>
                  </a:cubicBezTo>
                  <a:lnTo>
                    <a:pt x="239" y="1042"/>
                  </a:lnTo>
                  <a:cubicBezTo>
                    <a:pt x="1208" y="558"/>
                    <a:pt x="2251" y="292"/>
                    <a:pt x="3321" y="292"/>
                  </a:cubicBezTo>
                  <a:cubicBezTo>
                    <a:pt x="3539" y="292"/>
                    <a:pt x="3759" y="303"/>
                    <a:pt x="3980" y="326"/>
                  </a:cubicBezTo>
                  <a:cubicBezTo>
                    <a:pt x="4086" y="326"/>
                    <a:pt x="4139" y="299"/>
                    <a:pt x="4192" y="193"/>
                  </a:cubicBezTo>
                  <a:cubicBezTo>
                    <a:pt x="4192" y="140"/>
                    <a:pt x="4112" y="34"/>
                    <a:pt x="4059" y="34"/>
                  </a:cubicBezTo>
                  <a:cubicBezTo>
                    <a:pt x="3827" y="12"/>
                    <a:pt x="3595" y="1"/>
                    <a:pt x="33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0"/>
            <p:cNvSpPr/>
            <p:nvPr/>
          </p:nvSpPr>
          <p:spPr>
            <a:xfrm>
              <a:off x="6211900" y="4072750"/>
              <a:ext cx="104825" cy="26725"/>
            </a:xfrm>
            <a:custGeom>
              <a:rect b="b" l="l" r="r" t="t"/>
              <a:pathLst>
                <a:path extrusionOk="0" h="1069" w="4193">
                  <a:moveTo>
                    <a:pt x="3105" y="0"/>
                  </a:moveTo>
                  <a:cubicBezTo>
                    <a:pt x="1505" y="0"/>
                    <a:pt x="174" y="770"/>
                    <a:pt x="107" y="814"/>
                  </a:cubicBezTo>
                  <a:cubicBezTo>
                    <a:pt x="54" y="841"/>
                    <a:pt x="1" y="947"/>
                    <a:pt x="54" y="1000"/>
                  </a:cubicBezTo>
                  <a:cubicBezTo>
                    <a:pt x="88" y="1051"/>
                    <a:pt x="143" y="1069"/>
                    <a:pt x="199" y="1069"/>
                  </a:cubicBezTo>
                  <a:cubicBezTo>
                    <a:pt x="231" y="1069"/>
                    <a:pt x="264" y="1063"/>
                    <a:pt x="293" y="1053"/>
                  </a:cubicBezTo>
                  <a:cubicBezTo>
                    <a:pt x="293" y="1053"/>
                    <a:pt x="1572" y="301"/>
                    <a:pt x="3085" y="301"/>
                  </a:cubicBezTo>
                  <a:cubicBezTo>
                    <a:pt x="3369" y="301"/>
                    <a:pt x="3661" y="327"/>
                    <a:pt x="3954" y="390"/>
                  </a:cubicBezTo>
                  <a:lnTo>
                    <a:pt x="4033" y="363"/>
                  </a:lnTo>
                  <a:cubicBezTo>
                    <a:pt x="4086" y="363"/>
                    <a:pt x="4113" y="337"/>
                    <a:pt x="4166" y="284"/>
                  </a:cubicBezTo>
                  <a:cubicBezTo>
                    <a:pt x="4193" y="204"/>
                    <a:pt x="4139" y="151"/>
                    <a:pt x="4060" y="98"/>
                  </a:cubicBezTo>
                  <a:cubicBezTo>
                    <a:pt x="3736" y="29"/>
                    <a:pt x="3416" y="0"/>
                    <a:pt x="31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0"/>
            <p:cNvSpPr/>
            <p:nvPr/>
          </p:nvSpPr>
          <p:spPr>
            <a:xfrm>
              <a:off x="6204625" y="4038450"/>
              <a:ext cx="107450" cy="27075"/>
            </a:xfrm>
            <a:custGeom>
              <a:rect b="b" l="l" r="r" t="t"/>
              <a:pathLst>
                <a:path extrusionOk="0" h="1083" w="4298">
                  <a:moveTo>
                    <a:pt x="3026" y="0"/>
                  </a:moveTo>
                  <a:cubicBezTo>
                    <a:pt x="1994" y="0"/>
                    <a:pt x="979" y="283"/>
                    <a:pt x="106" y="807"/>
                  </a:cubicBezTo>
                  <a:cubicBezTo>
                    <a:pt x="53" y="860"/>
                    <a:pt x="0" y="966"/>
                    <a:pt x="53" y="1019"/>
                  </a:cubicBezTo>
                  <a:cubicBezTo>
                    <a:pt x="82" y="1063"/>
                    <a:pt x="128" y="1083"/>
                    <a:pt x="171" y="1083"/>
                  </a:cubicBezTo>
                  <a:cubicBezTo>
                    <a:pt x="207" y="1083"/>
                    <a:pt x="241" y="1069"/>
                    <a:pt x="265" y="1046"/>
                  </a:cubicBezTo>
                  <a:cubicBezTo>
                    <a:pt x="1087" y="568"/>
                    <a:pt x="2004" y="324"/>
                    <a:pt x="2939" y="324"/>
                  </a:cubicBezTo>
                  <a:cubicBezTo>
                    <a:pt x="3303" y="324"/>
                    <a:pt x="3669" y="361"/>
                    <a:pt x="4033" y="435"/>
                  </a:cubicBezTo>
                  <a:cubicBezTo>
                    <a:pt x="4059" y="435"/>
                    <a:pt x="4086" y="435"/>
                    <a:pt x="4165" y="382"/>
                  </a:cubicBezTo>
                  <a:cubicBezTo>
                    <a:pt x="4218" y="382"/>
                    <a:pt x="4245" y="356"/>
                    <a:pt x="4298" y="276"/>
                  </a:cubicBezTo>
                  <a:cubicBezTo>
                    <a:pt x="4298" y="223"/>
                    <a:pt x="4245" y="144"/>
                    <a:pt x="4192" y="117"/>
                  </a:cubicBezTo>
                  <a:lnTo>
                    <a:pt x="4165" y="117"/>
                  </a:lnTo>
                  <a:cubicBezTo>
                    <a:pt x="3787" y="39"/>
                    <a:pt x="3405" y="0"/>
                    <a:pt x="30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0"/>
            <p:cNvSpPr/>
            <p:nvPr/>
          </p:nvSpPr>
          <p:spPr>
            <a:xfrm>
              <a:off x="6197975" y="4000825"/>
              <a:ext cx="107475" cy="28225"/>
            </a:xfrm>
            <a:custGeom>
              <a:rect b="b" l="l" r="r" t="t"/>
              <a:pathLst>
                <a:path extrusionOk="0" h="1129" w="4299">
                  <a:moveTo>
                    <a:pt x="3067" y="1"/>
                  </a:moveTo>
                  <a:cubicBezTo>
                    <a:pt x="1465" y="1"/>
                    <a:pt x="172" y="809"/>
                    <a:pt x="107" y="853"/>
                  </a:cubicBezTo>
                  <a:cubicBezTo>
                    <a:pt x="1" y="906"/>
                    <a:pt x="1" y="1012"/>
                    <a:pt x="54" y="1065"/>
                  </a:cubicBezTo>
                  <a:cubicBezTo>
                    <a:pt x="83" y="1109"/>
                    <a:pt x="128" y="1128"/>
                    <a:pt x="172" y="1128"/>
                  </a:cubicBezTo>
                  <a:cubicBezTo>
                    <a:pt x="208" y="1128"/>
                    <a:pt x="242" y="1115"/>
                    <a:pt x="266" y="1091"/>
                  </a:cubicBezTo>
                  <a:cubicBezTo>
                    <a:pt x="266" y="1091"/>
                    <a:pt x="1561" y="296"/>
                    <a:pt x="3115" y="296"/>
                  </a:cubicBezTo>
                  <a:cubicBezTo>
                    <a:pt x="3423" y="296"/>
                    <a:pt x="3740" y="327"/>
                    <a:pt x="4060" y="402"/>
                  </a:cubicBezTo>
                  <a:cubicBezTo>
                    <a:pt x="4073" y="415"/>
                    <a:pt x="4086" y="422"/>
                    <a:pt x="4103" y="422"/>
                  </a:cubicBezTo>
                  <a:cubicBezTo>
                    <a:pt x="4119" y="422"/>
                    <a:pt x="4139" y="415"/>
                    <a:pt x="4166" y="402"/>
                  </a:cubicBezTo>
                  <a:cubicBezTo>
                    <a:pt x="4219" y="402"/>
                    <a:pt x="4245" y="375"/>
                    <a:pt x="4299" y="296"/>
                  </a:cubicBezTo>
                  <a:cubicBezTo>
                    <a:pt x="4299" y="243"/>
                    <a:pt x="4245" y="163"/>
                    <a:pt x="4192" y="136"/>
                  </a:cubicBezTo>
                  <a:lnTo>
                    <a:pt x="4166" y="136"/>
                  </a:lnTo>
                  <a:cubicBezTo>
                    <a:pt x="3791" y="40"/>
                    <a:pt x="3422" y="1"/>
                    <a:pt x="30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0"/>
            <p:cNvSpPr/>
            <p:nvPr/>
          </p:nvSpPr>
          <p:spPr>
            <a:xfrm>
              <a:off x="5624275" y="2695650"/>
              <a:ext cx="692450" cy="1307225"/>
            </a:xfrm>
            <a:custGeom>
              <a:rect b="b" l="l" r="r" t="t"/>
              <a:pathLst>
                <a:path extrusionOk="0" h="52289" w="27698">
                  <a:moveTo>
                    <a:pt x="21118" y="1"/>
                  </a:moveTo>
                  <a:cubicBezTo>
                    <a:pt x="21118" y="1"/>
                    <a:pt x="18094" y="937"/>
                    <a:pt x="16177" y="937"/>
                  </a:cubicBezTo>
                  <a:cubicBezTo>
                    <a:pt x="16079" y="937"/>
                    <a:pt x="15984" y="935"/>
                    <a:pt x="15892" y="929"/>
                  </a:cubicBezTo>
                  <a:lnTo>
                    <a:pt x="15653" y="1831"/>
                  </a:lnTo>
                  <a:cubicBezTo>
                    <a:pt x="14353" y="1826"/>
                    <a:pt x="13154" y="1824"/>
                    <a:pt x="12067" y="1824"/>
                  </a:cubicBezTo>
                  <a:cubicBezTo>
                    <a:pt x="7721" y="1824"/>
                    <a:pt x="5174" y="1858"/>
                    <a:pt x="5174" y="1858"/>
                  </a:cubicBezTo>
                  <a:cubicBezTo>
                    <a:pt x="5174" y="1858"/>
                    <a:pt x="1" y="20190"/>
                    <a:pt x="213" y="23294"/>
                  </a:cubicBezTo>
                  <a:cubicBezTo>
                    <a:pt x="372" y="25681"/>
                    <a:pt x="3900" y="47144"/>
                    <a:pt x="3900" y="47144"/>
                  </a:cubicBezTo>
                  <a:cubicBezTo>
                    <a:pt x="4228" y="47353"/>
                    <a:pt x="4896" y="47478"/>
                    <a:pt x="5683" y="47478"/>
                  </a:cubicBezTo>
                  <a:cubicBezTo>
                    <a:pt x="7189" y="47478"/>
                    <a:pt x="9130" y="47020"/>
                    <a:pt x="9949" y="45817"/>
                  </a:cubicBezTo>
                  <a:cubicBezTo>
                    <a:pt x="9949" y="45817"/>
                    <a:pt x="10161" y="35046"/>
                    <a:pt x="10082" y="32738"/>
                  </a:cubicBezTo>
                  <a:cubicBezTo>
                    <a:pt x="10029" y="30271"/>
                    <a:pt x="9578" y="27777"/>
                    <a:pt x="8808" y="25416"/>
                  </a:cubicBezTo>
                  <a:lnTo>
                    <a:pt x="12284" y="14353"/>
                  </a:lnTo>
                  <a:lnTo>
                    <a:pt x="12310" y="14300"/>
                  </a:lnTo>
                  <a:cubicBezTo>
                    <a:pt x="12523" y="15335"/>
                    <a:pt x="14804" y="26981"/>
                    <a:pt x="15388" y="28998"/>
                  </a:cubicBezTo>
                  <a:cubicBezTo>
                    <a:pt x="15998" y="30934"/>
                    <a:pt x="21861" y="51813"/>
                    <a:pt x="21861" y="51813"/>
                  </a:cubicBezTo>
                  <a:cubicBezTo>
                    <a:pt x="22577" y="52147"/>
                    <a:pt x="23341" y="52289"/>
                    <a:pt x="24096" y="52289"/>
                  </a:cubicBezTo>
                  <a:cubicBezTo>
                    <a:pt x="25437" y="52289"/>
                    <a:pt x="26747" y="51841"/>
                    <a:pt x="27698" y="51229"/>
                  </a:cubicBezTo>
                  <a:cubicBezTo>
                    <a:pt x="26902" y="42634"/>
                    <a:pt x="25867" y="34012"/>
                    <a:pt x="25336" y="31650"/>
                  </a:cubicBezTo>
                  <a:cubicBezTo>
                    <a:pt x="24912" y="29767"/>
                    <a:pt x="23294" y="26849"/>
                    <a:pt x="23294" y="26849"/>
                  </a:cubicBezTo>
                  <a:cubicBezTo>
                    <a:pt x="23294" y="26849"/>
                    <a:pt x="22790" y="14168"/>
                    <a:pt x="22630" y="9392"/>
                  </a:cubicBezTo>
                  <a:cubicBezTo>
                    <a:pt x="22418" y="4086"/>
                    <a:pt x="21914" y="2229"/>
                    <a:pt x="211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0"/>
            <p:cNvSpPr/>
            <p:nvPr/>
          </p:nvSpPr>
          <p:spPr>
            <a:xfrm>
              <a:off x="5813300" y="2851525"/>
              <a:ext cx="118750" cy="479550"/>
            </a:xfrm>
            <a:custGeom>
              <a:rect b="b" l="l" r="r" t="t"/>
              <a:pathLst>
                <a:path extrusionOk="0" h="19182" w="4750">
                  <a:moveTo>
                    <a:pt x="1" y="0"/>
                  </a:moveTo>
                  <a:lnTo>
                    <a:pt x="1" y="0"/>
                  </a:lnTo>
                  <a:cubicBezTo>
                    <a:pt x="319" y="1698"/>
                    <a:pt x="1539" y="3131"/>
                    <a:pt x="3158" y="3688"/>
                  </a:cubicBezTo>
                  <a:lnTo>
                    <a:pt x="3768" y="7879"/>
                  </a:lnTo>
                  <a:lnTo>
                    <a:pt x="1247" y="19181"/>
                  </a:lnTo>
                  <a:lnTo>
                    <a:pt x="4749" y="8092"/>
                  </a:lnTo>
                  <a:lnTo>
                    <a:pt x="4511" y="2918"/>
                  </a:lnTo>
                  <a:cubicBezTo>
                    <a:pt x="4511" y="2918"/>
                    <a:pt x="1672" y="2335"/>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0"/>
            <p:cNvSpPr/>
            <p:nvPr/>
          </p:nvSpPr>
          <p:spPr>
            <a:xfrm>
              <a:off x="5722450" y="2190925"/>
              <a:ext cx="470250" cy="657200"/>
            </a:xfrm>
            <a:custGeom>
              <a:rect b="b" l="l" r="r" t="t"/>
              <a:pathLst>
                <a:path extrusionOk="0" h="26288" w="18810">
                  <a:moveTo>
                    <a:pt x="11408" y="1"/>
                  </a:moveTo>
                  <a:lnTo>
                    <a:pt x="6685" y="80"/>
                  </a:lnTo>
                  <a:cubicBezTo>
                    <a:pt x="5890" y="80"/>
                    <a:pt x="2680" y="2362"/>
                    <a:pt x="1061" y="5386"/>
                  </a:cubicBezTo>
                  <a:cubicBezTo>
                    <a:pt x="186" y="7005"/>
                    <a:pt x="0" y="9419"/>
                    <a:pt x="1910" y="11541"/>
                  </a:cubicBezTo>
                  <a:cubicBezTo>
                    <a:pt x="2175" y="12947"/>
                    <a:pt x="2308" y="16157"/>
                    <a:pt x="2308" y="16157"/>
                  </a:cubicBezTo>
                  <a:cubicBezTo>
                    <a:pt x="2122" y="18227"/>
                    <a:pt x="849" y="21357"/>
                    <a:pt x="663" y="23665"/>
                  </a:cubicBezTo>
                  <a:cubicBezTo>
                    <a:pt x="2203" y="25143"/>
                    <a:pt x="6473" y="26287"/>
                    <a:pt x="10822" y="26287"/>
                  </a:cubicBezTo>
                  <a:cubicBezTo>
                    <a:pt x="12094" y="26287"/>
                    <a:pt x="13372" y="26189"/>
                    <a:pt x="14591" y="25973"/>
                  </a:cubicBezTo>
                  <a:cubicBezTo>
                    <a:pt x="14591" y="25973"/>
                    <a:pt x="15387" y="23294"/>
                    <a:pt x="15414" y="21224"/>
                  </a:cubicBezTo>
                  <a:cubicBezTo>
                    <a:pt x="16236" y="22498"/>
                    <a:pt x="17032" y="25337"/>
                    <a:pt x="17032" y="25337"/>
                  </a:cubicBezTo>
                  <a:cubicBezTo>
                    <a:pt x="17642" y="25124"/>
                    <a:pt x="18226" y="24859"/>
                    <a:pt x="18809" y="24514"/>
                  </a:cubicBezTo>
                  <a:cubicBezTo>
                    <a:pt x="18412" y="22684"/>
                    <a:pt x="17907" y="20880"/>
                    <a:pt x="17297" y="19076"/>
                  </a:cubicBezTo>
                  <a:cubicBezTo>
                    <a:pt x="16714" y="17325"/>
                    <a:pt x="15944" y="15653"/>
                    <a:pt x="14989" y="14088"/>
                  </a:cubicBezTo>
                  <a:cubicBezTo>
                    <a:pt x="14989" y="14088"/>
                    <a:pt x="16687" y="9658"/>
                    <a:pt x="17218" y="7509"/>
                  </a:cubicBezTo>
                  <a:cubicBezTo>
                    <a:pt x="17616" y="5970"/>
                    <a:pt x="17748" y="4405"/>
                    <a:pt x="17536" y="2866"/>
                  </a:cubicBezTo>
                  <a:cubicBezTo>
                    <a:pt x="17377" y="1327"/>
                    <a:pt x="17616" y="876"/>
                    <a:pt x="15838" y="425"/>
                  </a:cubicBezTo>
                  <a:lnTo>
                    <a:pt x="114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0"/>
            <p:cNvSpPr/>
            <p:nvPr/>
          </p:nvSpPr>
          <p:spPr>
            <a:xfrm>
              <a:off x="5722450" y="2190925"/>
              <a:ext cx="470250" cy="657200"/>
            </a:xfrm>
            <a:custGeom>
              <a:rect b="b" l="l" r="r" t="t"/>
              <a:pathLst>
                <a:path extrusionOk="0" h="26288" w="18810">
                  <a:moveTo>
                    <a:pt x="11408" y="1"/>
                  </a:moveTo>
                  <a:lnTo>
                    <a:pt x="6685" y="80"/>
                  </a:lnTo>
                  <a:cubicBezTo>
                    <a:pt x="5890" y="80"/>
                    <a:pt x="2680" y="2362"/>
                    <a:pt x="1061" y="5386"/>
                  </a:cubicBezTo>
                  <a:cubicBezTo>
                    <a:pt x="186" y="7005"/>
                    <a:pt x="0" y="9419"/>
                    <a:pt x="1910" y="11541"/>
                  </a:cubicBezTo>
                  <a:cubicBezTo>
                    <a:pt x="2175" y="12947"/>
                    <a:pt x="2308" y="16157"/>
                    <a:pt x="2308" y="16157"/>
                  </a:cubicBezTo>
                  <a:cubicBezTo>
                    <a:pt x="2122" y="18227"/>
                    <a:pt x="849" y="21357"/>
                    <a:pt x="663" y="23665"/>
                  </a:cubicBezTo>
                  <a:cubicBezTo>
                    <a:pt x="2203" y="25143"/>
                    <a:pt x="6473" y="26287"/>
                    <a:pt x="10822" y="26287"/>
                  </a:cubicBezTo>
                  <a:cubicBezTo>
                    <a:pt x="12094" y="26287"/>
                    <a:pt x="13372" y="26189"/>
                    <a:pt x="14591" y="25973"/>
                  </a:cubicBezTo>
                  <a:cubicBezTo>
                    <a:pt x="14591" y="25973"/>
                    <a:pt x="15387" y="23294"/>
                    <a:pt x="15414" y="21224"/>
                  </a:cubicBezTo>
                  <a:cubicBezTo>
                    <a:pt x="16236" y="22498"/>
                    <a:pt x="17032" y="25337"/>
                    <a:pt x="17032" y="25337"/>
                  </a:cubicBezTo>
                  <a:cubicBezTo>
                    <a:pt x="17642" y="25124"/>
                    <a:pt x="18226" y="24859"/>
                    <a:pt x="18809" y="24514"/>
                  </a:cubicBezTo>
                  <a:cubicBezTo>
                    <a:pt x="18412" y="22684"/>
                    <a:pt x="17907" y="20880"/>
                    <a:pt x="17297" y="19076"/>
                  </a:cubicBezTo>
                  <a:cubicBezTo>
                    <a:pt x="16714" y="17325"/>
                    <a:pt x="15944" y="15653"/>
                    <a:pt x="14989" y="14088"/>
                  </a:cubicBezTo>
                  <a:cubicBezTo>
                    <a:pt x="14989" y="14088"/>
                    <a:pt x="16687" y="9658"/>
                    <a:pt x="17218" y="7509"/>
                  </a:cubicBezTo>
                  <a:cubicBezTo>
                    <a:pt x="17616" y="5970"/>
                    <a:pt x="17748" y="4405"/>
                    <a:pt x="17536" y="2866"/>
                  </a:cubicBezTo>
                  <a:cubicBezTo>
                    <a:pt x="17377" y="1327"/>
                    <a:pt x="17616" y="876"/>
                    <a:pt x="15838" y="425"/>
                  </a:cubicBezTo>
                  <a:lnTo>
                    <a:pt x="114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0"/>
            <p:cNvSpPr/>
            <p:nvPr/>
          </p:nvSpPr>
          <p:spPr>
            <a:xfrm>
              <a:off x="5974475" y="2190200"/>
              <a:ext cx="1024725" cy="1014850"/>
            </a:xfrm>
            <a:custGeom>
              <a:rect b="b" l="l" r="r" t="t"/>
              <a:pathLst>
                <a:path extrusionOk="0" h="40594" w="40989">
                  <a:moveTo>
                    <a:pt x="1767" y="0"/>
                  </a:moveTo>
                  <a:cubicBezTo>
                    <a:pt x="1683" y="0"/>
                    <a:pt x="1598" y="1"/>
                    <a:pt x="1512" y="3"/>
                  </a:cubicBezTo>
                  <a:cubicBezTo>
                    <a:pt x="1088" y="1887"/>
                    <a:pt x="0" y="6158"/>
                    <a:pt x="4351" y="12233"/>
                  </a:cubicBezTo>
                  <a:cubicBezTo>
                    <a:pt x="8675" y="18309"/>
                    <a:pt x="23320" y="26559"/>
                    <a:pt x="28838" y="30486"/>
                  </a:cubicBezTo>
                  <a:cubicBezTo>
                    <a:pt x="34383" y="34386"/>
                    <a:pt x="35285" y="40593"/>
                    <a:pt x="35285" y="40593"/>
                  </a:cubicBezTo>
                  <a:cubicBezTo>
                    <a:pt x="35285" y="40593"/>
                    <a:pt x="40988" y="33404"/>
                    <a:pt x="37699" y="23880"/>
                  </a:cubicBezTo>
                  <a:cubicBezTo>
                    <a:pt x="37699" y="23880"/>
                    <a:pt x="34489" y="19582"/>
                    <a:pt x="25867" y="18017"/>
                  </a:cubicBezTo>
                  <a:cubicBezTo>
                    <a:pt x="17271" y="16452"/>
                    <a:pt x="12177" y="14568"/>
                    <a:pt x="10214" y="12552"/>
                  </a:cubicBezTo>
                  <a:cubicBezTo>
                    <a:pt x="8251" y="10509"/>
                    <a:pt x="8331" y="7405"/>
                    <a:pt x="8331" y="7405"/>
                  </a:cubicBezTo>
                  <a:cubicBezTo>
                    <a:pt x="8331" y="7405"/>
                    <a:pt x="8994" y="1356"/>
                    <a:pt x="6606" y="348"/>
                  </a:cubicBezTo>
                  <a:lnTo>
                    <a:pt x="4431" y="348"/>
                  </a:lnTo>
                  <a:cubicBezTo>
                    <a:pt x="3581" y="130"/>
                    <a:pt x="2686" y="0"/>
                    <a:pt x="1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0"/>
            <p:cNvSpPr/>
            <p:nvPr/>
          </p:nvSpPr>
          <p:spPr>
            <a:xfrm>
              <a:off x="5974475" y="2190200"/>
              <a:ext cx="1024725" cy="1014850"/>
            </a:xfrm>
            <a:custGeom>
              <a:rect b="b" l="l" r="r" t="t"/>
              <a:pathLst>
                <a:path extrusionOk="0" h="40594" w="40989">
                  <a:moveTo>
                    <a:pt x="1767" y="0"/>
                  </a:moveTo>
                  <a:cubicBezTo>
                    <a:pt x="1683" y="0"/>
                    <a:pt x="1598" y="1"/>
                    <a:pt x="1512" y="3"/>
                  </a:cubicBezTo>
                  <a:cubicBezTo>
                    <a:pt x="1088" y="1887"/>
                    <a:pt x="0" y="6158"/>
                    <a:pt x="4351" y="12233"/>
                  </a:cubicBezTo>
                  <a:cubicBezTo>
                    <a:pt x="8675" y="18309"/>
                    <a:pt x="23320" y="26559"/>
                    <a:pt x="28838" y="30486"/>
                  </a:cubicBezTo>
                  <a:cubicBezTo>
                    <a:pt x="34383" y="34386"/>
                    <a:pt x="35285" y="40593"/>
                    <a:pt x="35285" y="40593"/>
                  </a:cubicBezTo>
                  <a:cubicBezTo>
                    <a:pt x="35285" y="40593"/>
                    <a:pt x="40988" y="33404"/>
                    <a:pt x="37699" y="23880"/>
                  </a:cubicBezTo>
                  <a:cubicBezTo>
                    <a:pt x="37699" y="23880"/>
                    <a:pt x="34489" y="19582"/>
                    <a:pt x="25867" y="18017"/>
                  </a:cubicBezTo>
                  <a:cubicBezTo>
                    <a:pt x="17271" y="16452"/>
                    <a:pt x="12177" y="14568"/>
                    <a:pt x="10214" y="12552"/>
                  </a:cubicBezTo>
                  <a:cubicBezTo>
                    <a:pt x="8251" y="10509"/>
                    <a:pt x="8331" y="7405"/>
                    <a:pt x="8331" y="7405"/>
                  </a:cubicBezTo>
                  <a:cubicBezTo>
                    <a:pt x="8331" y="7405"/>
                    <a:pt x="8994" y="1356"/>
                    <a:pt x="6606" y="348"/>
                  </a:cubicBezTo>
                  <a:lnTo>
                    <a:pt x="4431" y="348"/>
                  </a:lnTo>
                  <a:cubicBezTo>
                    <a:pt x="3581" y="130"/>
                    <a:pt x="2686" y="0"/>
                    <a:pt x="1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0"/>
            <p:cNvSpPr/>
            <p:nvPr/>
          </p:nvSpPr>
          <p:spPr>
            <a:xfrm>
              <a:off x="6070650" y="1836800"/>
              <a:ext cx="50425" cy="42450"/>
            </a:xfrm>
            <a:custGeom>
              <a:rect b="b" l="l" r="r" t="t"/>
              <a:pathLst>
                <a:path extrusionOk="0" h="1698" w="2017">
                  <a:moveTo>
                    <a:pt x="1210" y="0"/>
                  </a:moveTo>
                  <a:cubicBezTo>
                    <a:pt x="960" y="0"/>
                    <a:pt x="710" y="80"/>
                    <a:pt x="504" y="238"/>
                  </a:cubicBezTo>
                  <a:lnTo>
                    <a:pt x="451" y="291"/>
                  </a:lnTo>
                  <a:cubicBezTo>
                    <a:pt x="27" y="636"/>
                    <a:pt x="0" y="1273"/>
                    <a:pt x="371" y="1697"/>
                  </a:cubicBezTo>
                  <a:lnTo>
                    <a:pt x="2016" y="344"/>
                  </a:lnTo>
                  <a:cubicBezTo>
                    <a:pt x="1800" y="114"/>
                    <a:pt x="1506"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0"/>
            <p:cNvSpPr/>
            <p:nvPr/>
          </p:nvSpPr>
          <p:spPr>
            <a:xfrm>
              <a:off x="5731875" y="1717925"/>
              <a:ext cx="403125" cy="433250"/>
            </a:xfrm>
            <a:custGeom>
              <a:rect b="b" l="l" r="r" t="t"/>
              <a:pathLst>
                <a:path extrusionOk="0" h="17330" w="16125">
                  <a:moveTo>
                    <a:pt x="2620" y="1"/>
                  </a:moveTo>
                  <a:cubicBezTo>
                    <a:pt x="1873" y="1"/>
                    <a:pt x="1769" y="2675"/>
                    <a:pt x="2780" y="3375"/>
                  </a:cubicBezTo>
                  <a:cubicBezTo>
                    <a:pt x="2037" y="3083"/>
                    <a:pt x="1347" y="2658"/>
                    <a:pt x="790" y="2075"/>
                  </a:cubicBezTo>
                  <a:cubicBezTo>
                    <a:pt x="738" y="2027"/>
                    <a:pt x="689" y="2005"/>
                    <a:pt x="643" y="2005"/>
                  </a:cubicBezTo>
                  <a:cubicBezTo>
                    <a:pt x="121" y="2005"/>
                    <a:pt x="1" y="4821"/>
                    <a:pt x="1268" y="5868"/>
                  </a:cubicBezTo>
                  <a:cubicBezTo>
                    <a:pt x="1268" y="5868"/>
                    <a:pt x="154" y="6532"/>
                    <a:pt x="286" y="8256"/>
                  </a:cubicBezTo>
                  <a:cubicBezTo>
                    <a:pt x="339" y="9556"/>
                    <a:pt x="1241" y="10591"/>
                    <a:pt x="2515" y="10909"/>
                  </a:cubicBezTo>
                  <a:lnTo>
                    <a:pt x="11190" y="17329"/>
                  </a:lnTo>
                  <a:cubicBezTo>
                    <a:pt x="11190" y="16321"/>
                    <a:pt x="13604" y="14703"/>
                    <a:pt x="14878" y="12527"/>
                  </a:cubicBezTo>
                  <a:cubicBezTo>
                    <a:pt x="16124" y="10352"/>
                    <a:pt x="15514" y="6717"/>
                    <a:pt x="13790" y="6160"/>
                  </a:cubicBezTo>
                  <a:cubicBezTo>
                    <a:pt x="13790" y="6160"/>
                    <a:pt x="13737" y="2844"/>
                    <a:pt x="9306" y="1995"/>
                  </a:cubicBezTo>
                  <a:cubicBezTo>
                    <a:pt x="4849" y="1120"/>
                    <a:pt x="3470" y="138"/>
                    <a:pt x="2674" y="5"/>
                  </a:cubicBezTo>
                  <a:cubicBezTo>
                    <a:pt x="2655" y="2"/>
                    <a:pt x="2637" y="1"/>
                    <a:pt x="26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0"/>
            <p:cNvSpPr/>
            <p:nvPr/>
          </p:nvSpPr>
          <p:spPr>
            <a:xfrm>
              <a:off x="5770200" y="1842075"/>
              <a:ext cx="321675" cy="456325"/>
            </a:xfrm>
            <a:custGeom>
              <a:rect b="b" l="l" r="r" t="t"/>
              <a:pathLst>
                <a:path extrusionOk="0" h="18253" w="12867">
                  <a:moveTo>
                    <a:pt x="2069" y="0"/>
                  </a:moveTo>
                  <a:cubicBezTo>
                    <a:pt x="1008" y="451"/>
                    <a:pt x="0" y="2096"/>
                    <a:pt x="0" y="6659"/>
                  </a:cubicBezTo>
                  <a:cubicBezTo>
                    <a:pt x="0" y="10533"/>
                    <a:pt x="1194" y="11514"/>
                    <a:pt x="1804" y="11806"/>
                  </a:cubicBezTo>
                  <a:cubicBezTo>
                    <a:pt x="2041" y="11924"/>
                    <a:pt x="2379" y="11969"/>
                    <a:pt x="2772" y="11969"/>
                  </a:cubicBezTo>
                  <a:cubicBezTo>
                    <a:pt x="3348" y="11969"/>
                    <a:pt x="4045" y="11874"/>
                    <a:pt x="4722" y="11779"/>
                  </a:cubicBezTo>
                  <a:lnTo>
                    <a:pt x="4722" y="13981"/>
                  </a:lnTo>
                  <a:cubicBezTo>
                    <a:pt x="3847" y="15255"/>
                    <a:pt x="3343" y="16714"/>
                    <a:pt x="3290" y="18253"/>
                  </a:cubicBezTo>
                  <a:cubicBezTo>
                    <a:pt x="4802" y="17855"/>
                    <a:pt x="6235" y="17138"/>
                    <a:pt x="7508" y="16263"/>
                  </a:cubicBezTo>
                  <a:cubicBezTo>
                    <a:pt x="9126" y="15016"/>
                    <a:pt x="9683" y="13928"/>
                    <a:pt x="9683" y="13928"/>
                  </a:cubicBezTo>
                  <a:lnTo>
                    <a:pt x="9710" y="9047"/>
                  </a:lnTo>
                  <a:cubicBezTo>
                    <a:pt x="9710" y="9047"/>
                    <a:pt x="9931" y="9277"/>
                    <a:pt x="10343" y="9277"/>
                  </a:cubicBezTo>
                  <a:cubicBezTo>
                    <a:pt x="10645" y="9277"/>
                    <a:pt x="11048" y="9154"/>
                    <a:pt x="11541" y="8729"/>
                  </a:cubicBezTo>
                  <a:cubicBezTo>
                    <a:pt x="12496" y="7906"/>
                    <a:pt x="12867" y="6474"/>
                    <a:pt x="12151" y="5678"/>
                  </a:cubicBezTo>
                  <a:cubicBezTo>
                    <a:pt x="11793" y="5280"/>
                    <a:pt x="11381" y="5074"/>
                    <a:pt x="10957" y="5074"/>
                  </a:cubicBezTo>
                  <a:cubicBezTo>
                    <a:pt x="10532" y="5074"/>
                    <a:pt x="10095" y="5280"/>
                    <a:pt x="9683" y="5704"/>
                  </a:cubicBezTo>
                  <a:lnTo>
                    <a:pt x="9100" y="5386"/>
                  </a:lnTo>
                  <a:cubicBezTo>
                    <a:pt x="8039" y="5253"/>
                    <a:pt x="6447" y="5068"/>
                    <a:pt x="5306" y="4484"/>
                  </a:cubicBezTo>
                  <a:cubicBezTo>
                    <a:pt x="2361" y="3025"/>
                    <a:pt x="2069" y="1406"/>
                    <a:pt x="2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0"/>
            <p:cNvSpPr/>
            <p:nvPr/>
          </p:nvSpPr>
          <p:spPr>
            <a:xfrm>
              <a:off x="5983750" y="1957125"/>
              <a:ext cx="37175" cy="52775"/>
            </a:xfrm>
            <a:custGeom>
              <a:rect b="b" l="l" r="r" t="t"/>
              <a:pathLst>
                <a:path extrusionOk="0" h="2111" w="1487">
                  <a:moveTo>
                    <a:pt x="1194" y="0"/>
                  </a:moveTo>
                  <a:cubicBezTo>
                    <a:pt x="731" y="0"/>
                    <a:pt x="291" y="301"/>
                    <a:pt x="160" y="784"/>
                  </a:cubicBezTo>
                  <a:cubicBezTo>
                    <a:pt x="160" y="810"/>
                    <a:pt x="133" y="837"/>
                    <a:pt x="133" y="863"/>
                  </a:cubicBezTo>
                  <a:cubicBezTo>
                    <a:pt x="1" y="1394"/>
                    <a:pt x="292" y="1925"/>
                    <a:pt x="850" y="2110"/>
                  </a:cubicBezTo>
                  <a:lnTo>
                    <a:pt x="1486" y="41"/>
                  </a:lnTo>
                  <a:cubicBezTo>
                    <a:pt x="1390" y="13"/>
                    <a:pt x="1292" y="0"/>
                    <a:pt x="11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0"/>
            <p:cNvSpPr/>
            <p:nvPr/>
          </p:nvSpPr>
          <p:spPr>
            <a:xfrm>
              <a:off x="5794725" y="1963450"/>
              <a:ext cx="25225" cy="25225"/>
            </a:xfrm>
            <a:custGeom>
              <a:rect b="b" l="l" r="r" t="t"/>
              <a:pathLst>
                <a:path extrusionOk="0" h="1009" w="1009">
                  <a:moveTo>
                    <a:pt x="478" y="0"/>
                  </a:moveTo>
                  <a:cubicBezTo>
                    <a:pt x="213" y="0"/>
                    <a:pt x="1" y="213"/>
                    <a:pt x="1" y="478"/>
                  </a:cubicBezTo>
                  <a:cubicBezTo>
                    <a:pt x="1" y="796"/>
                    <a:pt x="213" y="1008"/>
                    <a:pt x="478" y="1008"/>
                  </a:cubicBezTo>
                  <a:cubicBezTo>
                    <a:pt x="797" y="1008"/>
                    <a:pt x="1009" y="796"/>
                    <a:pt x="1009" y="531"/>
                  </a:cubicBezTo>
                  <a:cubicBezTo>
                    <a:pt x="1009" y="213"/>
                    <a:pt x="744" y="0"/>
                    <a:pt x="4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0"/>
            <p:cNvSpPr/>
            <p:nvPr/>
          </p:nvSpPr>
          <p:spPr>
            <a:xfrm>
              <a:off x="5892900" y="1968025"/>
              <a:ext cx="29850" cy="29325"/>
            </a:xfrm>
            <a:custGeom>
              <a:rect b="b" l="l" r="r" t="t"/>
              <a:pathLst>
                <a:path extrusionOk="0" h="1173" w="1194">
                  <a:moveTo>
                    <a:pt x="632" y="1"/>
                  </a:moveTo>
                  <a:cubicBezTo>
                    <a:pt x="616" y="1"/>
                    <a:pt x="600" y="2"/>
                    <a:pt x="584" y="3"/>
                  </a:cubicBezTo>
                  <a:cubicBezTo>
                    <a:pt x="239" y="30"/>
                    <a:pt x="0" y="295"/>
                    <a:pt x="53" y="640"/>
                  </a:cubicBezTo>
                  <a:cubicBezTo>
                    <a:pt x="78" y="942"/>
                    <a:pt x="319" y="1172"/>
                    <a:pt x="615" y="1172"/>
                  </a:cubicBezTo>
                  <a:cubicBezTo>
                    <a:pt x="631" y="1172"/>
                    <a:pt x="647" y="1172"/>
                    <a:pt x="663" y="1170"/>
                  </a:cubicBezTo>
                  <a:cubicBezTo>
                    <a:pt x="982" y="1144"/>
                    <a:pt x="1194" y="878"/>
                    <a:pt x="1194" y="534"/>
                  </a:cubicBezTo>
                  <a:cubicBezTo>
                    <a:pt x="1169" y="231"/>
                    <a:pt x="929" y="1"/>
                    <a:pt x="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0"/>
            <p:cNvSpPr/>
            <p:nvPr/>
          </p:nvSpPr>
          <p:spPr>
            <a:xfrm>
              <a:off x="5859075" y="2060950"/>
              <a:ext cx="45775" cy="30400"/>
            </a:xfrm>
            <a:custGeom>
              <a:rect b="b" l="l" r="r" t="t"/>
              <a:pathLst>
                <a:path extrusionOk="0" h="1216" w="1831">
                  <a:moveTo>
                    <a:pt x="1645" y="0"/>
                  </a:moveTo>
                  <a:lnTo>
                    <a:pt x="0" y="531"/>
                  </a:lnTo>
                  <a:cubicBezTo>
                    <a:pt x="92" y="942"/>
                    <a:pt x="439" y="1216"/>
                    <a:pt x="839" y="1216"/>
                  </a:cubicBezTo>
                  <a:cubicBezTo>
                    <a:pt x="903" y="1216"/>
                    <a:pt x="969" y="1209"/>
                    <a:pt x="1035" y="1194"/>
                  </a:cubicBezTo>
                  <a:lnTo>
                    <a:pt x="1088" y="1194"/>
                  </a:lnTo>
                  <a:cubicBezTo>
                    <a:pt x="1592" y="982"/>
                    <a:pt x="1831" y="504"/>
                    <a:pt x="16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0"/>
            <p:cNvSpPr/>
            <p:nvPr/>
          </p:nvSpPr>
          <p:spPr>
            <a:xfrm>
              <a:off x="5782800" y="1927300"/>
              <a:ext cx="35825" cy="24900"/>
            </a:xfrm>
            <a:custGeom>
              <a:rect b="b" l="l" r="r" t="t"/>
              <a:pathLst>
                <a:path extrusionOk="0" h="996" w="1433">
                  <a:moveTo>
                    <a:pt x="784" y="0"/>
                  </a:moveTo>
                  <a:cubicBezTo>
                    <a:pt x="710" y="0"/>
                    <a:pt x="634" y="13"/>
                    <a:pt x="557" y="40"/>
                  </a:cubicBezTo>
                  <a:cubicBezTo>
                    <a:pt x="557" y="67"/>
                    <a:pt x="531" y="67"/>
                    <a:pt x="531" y="67"/>
                  </a:cubicBezTo>
                  <a:cubicBezTo>
                    <a:pt x="159" y="199"/>
                    <a:pt x="0" y="650"/>
                    <a:pt x="106" y="995"/>
                  </a:cubicBezTo>
                  <a:lnTo>
                    <a:pt x="1433" y="465"/>
                  </a:lnTo>
                  <a:cubicBezTo>
                    <a:pt x="1327" y="191"/>
                    <a:pt x="1071" y="0"/>
                    <a:pt x="7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0"/>
            <p:cNvSpPr/>
            <p:nvPr/>
          </p:nvSpPr>
          <p:spPr>
            <a:xfrm>
              <a:off x="5809975" y="1965425"/>
              <a:ext cx="43150" cy="79625"/>
            </a:xfrm>
            <a:custGeom>
              <a:rect b="b" l="l" r="r" t="t"/>
              <a:pathLst>
                <a:path extrusionOk="0" h="3185" w="1726">
                  <a:moveTo>
                    <a:pt x="1672" y="1"/>
                  </a:moveTo>
                  <a:lnTo>
                    <a:pt x="1" y="2813"/>
                  </a:lnTo>
                  <a:lnTo>
                    <a:pt x="1725" y="3184"/>
                  </a:lnTo>
                  <a:lnTo>
                    <a:pt x="1725" y="3184"/>
                  </a:lnTo>
                  <a:lnTo>
                    <a:pt x="16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0"/>
            <p:cNvSpPr/>
            <p:nvPr/>
          </p:nvSpPr>
          <p:spPr>
            <a:xfrm>
              <a:off x="5888900" y="2086800"/>
              <a:ext cx="104825" cy="71000"/>
            </a:xfrm>
            <a:custGeom>
              <a:rect b="b" l="l" r="r" t="t"/>
              <a:pathLst>
                <a:path extrusionOk="0" h="2840" w="4193">
                  <a:moveTo>
                    <a:pt x="4193" y="1"/>
                  </a:moveTo>
                  <a:cubicBezTo>
                    <a:pt x="3397" y="982"/>
                    <a:pt x="1195" y="1884"/>
                    <a:pt x="1" y="2017"/>
                  </a:cubicBezTo>
                  <a:lnTo>
                    <a:pt x="1" y="2839"/>
                  </a:lnTo>
                  <a:cubicBezTo>
                    <a:pt x="1" y="2839"/>
                    <a:pt x="2336" y="2362"/>
                    <a:pt x="3317" y="1486"/>
                  </a:cubicBezTo>
                  <a:cubicBezTo>
                    <a:pt x="3742" y="1088"/>
                    <a:pt x="4060" y="558"/>
                    <a:pt x="41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0"/>
            <p:cNvSpPr/>
            <p:nvPr/>
          </p:nvSpPr>
          <p:spPr>
            <a:xfrm>
              <a:off x="6064675" y="1315825"/>
              <a:ext cx="828400" cy="916750"/>
            </a:xfrm>
            <a:custGeom>
              <a:rect b="b" l="l" r="r" t="t"/>
              <a:pathLst>
                <a:path extrusionOk="0" h="36670" w="33136">
                  <a:moveTo>
                    <a:pt x="7626" y="0"/>
                  </a:moveTo>
                  <a:cubicBezTo>
                    <a:pt x="7381" y="0"/>
                    <a:pt x="7120" y="22"/>
                    <a:pt x="6845" y="66"/>
                  </a:cubicBezTo>
                  <a:cubicBezTo>
                    <a:pt x="4218" y="490"/>
                    <a:pt x="1327" y="2878"/>
                    <a:pt x="398" y="5398"/>
                  </a:cubicBezTo>
                  <a:cubicBezTo>
                    <a:pt x="0" y="6618"/>
                    <a:pt x="106" y="7680"/>
                    <a:pt x="664" y="8316"/>
                  </a:cubicBezTo>
                  <a:lnTo>
                    <a:pt x="23559" y="35986"/>
                  </a:lnTo>
                  <a:cubicBezTo>
                    <a:pt x="23986" y="36414"/>
                    <a:pt x="24648" y="36670"/>
                    <a:pt x="25472" y="36670"/>
                  </a:cubicBezTo>
                  <a:cubicBezTo>
                    <a:pt x="25722" y="36670"/>
                    <a:pt x="25987" y="36646"/>
                    <a:pt x="26265" y="36597"/>
                  </a:cubicBezTo>
                  <a:cubicBezTo>
                    <a:pt x="28891" y="36172"/>
                    <a:pt x="31783" y="33785"/>
                    <a:pt x="32711" y="31264"/>
                  </a:cubicBezTo>
                  <a:cubicBezTo>
                    <a:pt x="33136" y="30150"/>
                    <a:pt x="33056" y="29142"/>
                    <a:pt x="32605" y="28479"/>
                  </a:cubicBezTo>
                  <a:lnTo>
                    <a:pt x="9710" y="835"/>
                  </a:lnTo>
                  <a:cubicBezTo>
                    <a:pt x="9269" y="309"/>
                    <a:pt x="8561" y="0"/>
                    <a:pt x="7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0"/>
            <p:cNvSpPr/>
            <p:nvPr/>
          </p:nvSpPr>
          <p:spPr>
            <a:xfrm>
              <a:off x="6054675" y="1315450"/>
              <a:ext cx="279975" cy="229850"/>
            </a:xfrm>
            <a:custGeom>
              <a:rect b="b" l="l" r="r" t="t"/>
              <a:pathLst>
                <a:path extrusionOk="0" h="9194" w="11199">
                  <a:moveTo>
                    <a:pt x="8145" y="0"/>
                  </a:moveTo>
                  <a:cubicBezTo>
                    <a:pt x="7880" y="0"/>
                    <a:pt x="7597" y="26"/>
                    <a:pt x="7298" y="81"/>
                  </a:cubicBezTo>
                  <a:cubicBezTo>
                    <a:pt x="4672" y="532"/>
                    <a:pt x="1780" y="2919"/>
                    <a:pt x="878" y="5413"/>
                  </a:cubicBezTo>
                  <a:cubicBezTo>
                    <a:pt x="0" y="7643"/>
                    <a:pt x="1031" y="9194"/>
                    <a:pt x="3137" y="9194"/>
                  </a:cubicBezTo>
                  <a:cubicBezTo>
                    <a:pt x="3386" y="9194"/>
                    <a:pt x="3651" y="9172"/>
                    <a:pt x="3929" y="9127"/>
                  </a:cubicBezTo>
                  <a:cubicBezTo>
                    <a:pt x="6529" y="8703"/>
                    <a:pt x="9447" y="6289"/>
                    <a:pt x="10375" y="3795"/>
                  </a:cubicBezTo>
                  <a:cubicBezTo>
                    <a:pt x="11198" y="1585"/>
                    <a:pt x="10209" y="0"/>
                    <a:pt x="8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0"/>
            <p:cNvSpPr/>
            <p:nvPr/>
          </p:nvSpPr>
          <p:spPr>
            <a:xfrm>
              <a:off x="6054675" y="1315450"/>
              <a:ext cx="279975" cy="229850"/>
            </a:xfrm>
            <a:custGeom>
              <a:rect b="b" l="l" r="r" t="t"/>
              <a:pathLst>
                <a:path extrusionOk="0" h="9194" w="11199">
                  <a:moveTo>
                    <a:pt x="8145" y="0"/>
                  </a:moveTo>
                  <a:cubicBezTo>
                    <a:pt x="7880" y="0"/>
                    <a:pt x="7597" y="26"/>
                    <a:pt x="7298" y="81"/>
                  </a:cubicBezTo>
                  <a:cubicBezTo>
                    <a:pt x="4672" y="532"/>
                    <a:pt x="1780" y="2919"/>
                    <a:pt x="878" y="5413"/>
                  </a:cubicBezTo>
                  <a:cubicBezTo>
                    <a:pt x="0" y="7643"/>
                    <a:pt x="1031" y="9194"/>
                    <a:pt x="3137" y="9194"/>
                  </a:cubicBezTo>
                  <a:cubicBezTo>
                    <a:pt x="3386" y="9194"/>
                    <a:pt x="3651" y="9172"/>
                    <a:pt x="3929" y="9127"/>
                  </a:cubicBezTo>
                  <a:cubicBezTo>
                    <a:pt x="6529" y="8703"/>
                    <a:pt x="9447" y="6289"/>
                    <a:pt x="10375" y="3795"/>
                  </a:cubicBezTo>
                  <a:cubicBezTo>
                    <a:pt x="11198" y="1585"/>
                    <a:pt x="10209" y="0"/>
                    <a:pt x="81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0"/>
            <p:cNvSpPr/>
            <p:nvPr/>
          </p:nvSpPr>
          <p:spPr>
            <a:xfrm>
              <a:off x="7017525" y="2478925"/>
              <a:ext cx="278900" cy="229025"/>
            </a:xfrm>
            <a:custGeom>
              <a:rect b="b" l="l" r="r" t="t"/>
              <a:pathLst>
                <a:path extrusionOk="0" h="9161" w="11156">
                  <a:moveTo>
                    <a:pt x="8072" y="1"/>
                  </a:moveTo>
                  <a:cubicBezTo>
                    <a:pt x="7814" y="1"/>
                    <a:pt x="7541" y="25"/>
                    <a:pt x="7252" y="74"/>
                  </a:cubicBezTo>
                  <a:cubicBezTo>
                    <a:pt x="4625" y="499"/>
                    <a:pt x="1760" y="2886"/>
                    <a:pt x="832" y="5380"/>
                  </a:cubicBezTo>
                  <a:cubicBezTo>
                    <a:pt x="0" y="7589"/>
                    <a:pt x="1019" y="9160"/>
                    <a:pt x="3127" y="9160"/>
                  </a:cubicBezTo>
                  <a:cubicBezTo>
                    <a:pt x="3373" y="9160"/>
                    <a:pt x="3634" y="9139"/>
                    <a:pt x="3909" y="9094"/>
                  </a:cubicBezTo>
                  <a:cubicBezTo>
                    <a:pt x="6536" y="8643"/>
                    <a:pt x="9401" y="6256"/>
                    <a:pt x="10329" y="3788"/>
                  </a:cubicBezTo>
                  <a:cubicBezTo>
                    <a:pt x="11156" y="1569"/>
                    <a:pt x="10154" y="1"/>
                    <a:pt x="8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0"/>
            <p:cNvSpPr/>
            <p:nvPr/>
          </p:nvSpPr>
          <p:spPr>
            <a:xfrm>
              <a:off x="7017525" y="2478925"/>
              <a:ext cx="278900" cy="229025"/>
            </a:xfrm>
            <a:custGeom>
              <a:rect b="b" l="l" r="r" t="t"/>
              <a:pathLst>
                <a:path extrusionOk="0" h="9161" w="11156">
                  <a:moveTo>
                    <a:pt x="8072" y="1"/>
                  </a:moveTo>
                  <a:cubicBezTo>
                    <a:pt x="7814" y="1"/>
                    <a:pt x="7541" y="25"/>
                    <a:pt x="7252" y="74"/>
                  </a:cubicBezTo>
                  <a:cubicBezTo>
                    <a:pt x="4625" y="499"/>
                    <a:pt x="1760" y="2886"/>
                    <a:pt x="832" y="5380"/>
                  </a:cubicBezTo>
                  <a:cubicBezTo>
                    <a:pt x="0" y="7589"/>
                    <a:pt x="1019" y="9160"/>
                    <a:pt x="3127" y="9160"/>
                  </a:cubicBezTo>
                  <a:cubicBezTo>
                    <a:pt x="3373" y="9160"/>
                    <a:pt x="3634" y="9139"/>
                    <a:pt x="3909" y="9094"/>
                  </a:cubicBezTo>
                  <a:cubicBezTo>
                    <a:pt x="6536" y="8643"/>
                    <a:pt x="9401" y="6256"/>
                    <a:pt x="10329" y="3788"/>
                  </a:cubicBezTo>
                  <a:cubicBezTo>
                    <a:pt x="11156" y="1569"/>
                    <a:pt x="10154" y="1"/>
                    <a:pt x="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0"/>
            <p:cNvSpPr/>
            <p:nvPr/>
          </p:nvSpPr>
          <p:spPr>
            <a:xfrm>
              <a:off x="7104625" y="2478925"/>
              <a:ext cx="191800" cy="178950"/>
            </a:xfrm>
            <a:custGeom>
              <a:rect b="b" l="l" r="r" t="t"/>
              <a:pathLst>
                <a:path extrusionOk="0" h="7158" w="7672">
                  <a:moveTo>
                    <a:pt x="4588" y="1"/>
                  </a:moveTo>
                  <a:cubicBezTo>
                    <a:pt x="4330" y="1"/>
                    <a:pt x="4057" y="25"/>
                    <a:pt x="3768" y="74"/>
                  </a:cubicBezTo>
                  <a:cubicBezTo>
                    <a:pt x="2388" y="366"/>
                    <a:pt x="1088" y="1003"/>
                    <a:pt x="1" y="1878"/>
                  </a:cubicBezTo>
                  <a:lnTo>
                    <a:pt x="4378" y="7158"/>
                  </a:lnTo>
                  <a:cubicBezTo>
                    <a:pt x="5466" y="6256"/>
                    <a:pt x="6315" y="5115"/>
                    <a:pt x="6845" y="3788"/>
                  </a:cubicBezTo>
                  <a:cubicBezTo>
                    <a:pt x="7672" y="1569"/>
                    <a:pt x="6670" y="1"/>
                    <a:pt x="45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0"/>
            <p:cNvSpPr/>
            <p:nvPr/>
          </p:nvSpPr>
          <p:spPr>
            <a:xfrm>
              <a:off x="7104625" y="2478925"/>
              <a:ext cx="191800" cy="178950"/>
            </a:xfrm>
            <a:custGeom>
              <a:rect b="b" l="l" r="r" t="t"/>
              <a:pathLst>
                <a:path extrusionOk="0" h="7158" w="7672">
                  <a:moveTo>
                    <a:pt x="4588" y="1"/>
                  </a:moveTo>
                  <a:cubicBezTo>
                    <a:pt x="4330" y="1"/>
                    <a:pt x="4057" y="25"/>
                    <a:pt x="3768" y="74"/>
                  </a:cubicBezTo>
                  <a:cubicBezTo>
                    <a:pt x="2388" y="366"/>
                    <a:pt x="1088" y="1003"/>
                    <a:pt x="1" y="1878"/>
                  </a:cubicBezTo>
                  <a:lnTo>
                    <a:pt x="4378" y="7158"/>
                  </a:lnTo>
                  <a:cubicBezTo>
                    <a:pt x="5466" y="6256"/>
                    <a:pt x="6315" y="5115"/>
                    <a:pt x="6845" y="3788"/>
                  </a:cubicBezTo>
                  <a:cubicBezTo>
                    <a:pt x="7672" y="1569"/>
                    <a:pt x="6670" y="1"/>
                    <a:pt x="4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0"/>
            <p:cNvSpPr/>
            <p:nvPr/>
          </p:nvSpPr>
          <p:spPr>
            <a:xfrm>
              <a:off x="7006250" y="2464525"/>
              <a:ext cx="279700" cy="230150"/>
            </a:xfrm>
            <a:custGeom>
              <a:rect b="b" l="l" r="r" t="t"/>
              <a:pathLst>
                <a:path extrusionOk="0" h="9206" w="11188">
                  <a:moveTo>
                    <a:pt x="8061" y="1"/>
                  </a:moveTo>
                  <a:cubicBezTo>
                    <a:pt x="7815" y="1"/>
                    <a:pt x="7553" y="22"/>
                    <a:pt x="7278" y="67"/>
                  </a:cubicBezTo>
                  <a:cubicBezTo>
                    <a:pt x="4652" y="544"/>
                    <a:pt x="1760" y="2932"/>
                    <a:pt x="832" y="5426"/>
                  </a:cubicBezTo>
                  <a:cubicBezTo>
                    <a:pt x="0" y="7635"/>
                    <a:pt x="1040" y="9206"/>
                    <a:pt x="3152" y="9206"/>
                  </a:cubicBezTo>
                  <a:cubicBezTo>
                    <a:pt x="3399" y="9206"/>
                    <a:pt x="3661" y="9184"/>
                    <a:pt x="3936" y="9140"/>
                  </a:cubicBezTo>
                  <a:cubicBezTo>
                    <a:pt x="6536" y="8689"/>
                    <a:pt x="9427" y="6301"/>
                    <a:pt x="10356" y="3781"/>
                  </a:cubicBezTo>
                  <a:cubicBezTo>
                    <a:pt x="11187" y="1572"/>
                    <a:pt x="10168" y="1"/>
                    <a:pt x="8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0"/>
            <p:cNvSpPr/>
            <p:nvPr/>
          </p:nvSpPr>
          <p:spPr>
            <a:xfrm>
              <a:off x="7006250" y="2464525"/>
              <a:ext cx="279700" cy="230150"/>
            </a:xfrm>
            <a:custGeom>
              <a:rect b="b" l="l" r="r" t="t"/>
              <a:pathLst>
                <a:path extrusionOk="0" h="9206" w="11188">
                  <a:moveTo>
                    <a:pt x="8061" y="1"/>
                  </a:moveTo>
                  <a:cubicBezTo>
                    <a:pt x="7815" y="1"/>
                    <a:pt x="7553" y="22"/>
                    <a:pt x="7278" y="67"/>
                  </a:cubicBezTo>
                  <a:cubicBezTo>
                    <a:pt x="4652" y="544"/>
                    <a:pt x="1760" y="2932"/>
                    <a:pt x="832" y="5426"/>
                  </a:cubicBezTo>
                  <a:cubicBezTo>
                    <a:pt x="0" y="7635"/>
                    <a:pt x="1040" y="9206"/>
                    <a:pt x="3152" y="9206"/>
                  </a:cubicBezTo>
                  <a:cubicBezTo>
                    <a:pt x="3399" y="9206"/>
                    <a:pt x="3661" y="9184"/>
                    <a:pt x="3936" y="9140"/>
                  </a:cubicBezTo>
                  <a:cubicBezTo>
                    <a:pt x="6536" y="8689"/>
                    <a:pt x="9427" y="6301"/>
                    <a:pt x="10356" y="3781"/>
                  </a:cubicBezTo>
                  <a:cubicBezTo>
                    <a:pt x="11187" y="1572"/>
                    <a:pt x="10168" y="1"/>
                    <a:pt x="8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0"/>
            <p:cNvSpPr/>
            <p:nvPr/>
          </p:nvSpPr>
          <p:spPr>
            <a:xfrm>
              <a:off x="6721950" y="2082475"/>
              <a:ext cx="468925" cy="536225"/>
            </a:xfrm>
            <a:custGeom>
              <a:rect b="b" l="l" r="r" t="t"/>
              <a:pathLst>
                <a:path extrusionOk="0" h="21449" w="18757">
                  <a:moveTo>
                    <a:pt x="2593" y="0"/>
                  </a:moveTo>
                  <a:cubicBezTo>
                    <a:pt x="2504" y="0"/>
                    <a:pt x="2417" y="14"/>
                    <a:pt x="2335" y="41"/>
                  </a:cubicBezTo>
                  <a:cubicBezTo>
                    <a:pt x="1380" y="227"/>
                    <a:pt x="584" y="890"/>
                    <a:pt x="186" y="1819"/>
                  </a:cubicBezTo>
                  <a:cubicBezTo>
                    <a:pt x="0" y="2163"/>
                    <a:pt x="53" y="2561"/>
                    <a:pt x="318" y="2853"/>
                  </a:cubicBezTo>
                  <a:lnTo>
                    <a:pt x="15440" y="21106"/>
                  </a:lnTo>
                  <a:cubicBezTo>
                    <a:pt x="15597" y="21320"/>
                    <a:pt x="15853" y="21449"/>
                    <a:pt x="16126" y="21449"/>
                  </a:cubicBezTo>
                  <a:cubicBezTo>
                    <a:pt x="16224" y="21449"/>
                    <a:pt x="16324" y="21432"/>
                    <a:pt x="16422" y="21397"/>
                  </a:cubicBezTo>
                  <a:cubicBezTo>
                    <a:pt x="17377" y="21159"/>
                    <a:pt x="18173" y="20522"/>
                    <a:pt x="18571" y="19593"/>
                  </a:cubicBezTo>
                  <a:cubicBezTo>
                    <a:pt x="18756" y="19275"/>
                    <a:pt x="18703" y="18904"/>
                    <a:pt x="18518" y="18612"/>
                  </a:cubicBezTo>
                  <a:lnTo>
                    <a:pt x="3290" y="306"/>
                  </a:lnTo>
                  <a:cubicBezTo>
                    <a:pt x="3113" y="110"/>
                    <a:pt x="2848" y="0"/>
                    <a:pt x="2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0"/>
            <p:cNvSpPr/>
            <p:nvPr/>
          </p:nvSpPr>
          <p:spPr>
            <a:xfrm>
              <a:off x="6721950" y="2082475"/>
              <a:ext cx="468925" cy="536225"/>
            </a:xfrm>
            <a:custGeom>
              <a:rect b="b" l="l" r="r" t="t"/>
              <a:pathLst>
                <a:path extrusionOk="0" h="21449" w="18757">
                  <a:moveTo>
                    <a:pt x="2593" y="0"/>
                  </a:moveTo>
                  <a:cubicBezTo>
                    <a:pt x="2504" y="0"/>
                    <a:pt x="2417" y="14"/>
                    <a:pt x="2335" y="41"/>
                  </a:cubicBezTo>
                  <a:cubicBezTo>
                    <a:pt x="1380" y="227"/>
                    <a:pt x="584" y="890"/>
                    <a:pt x="186" y="1819"/>
                  </a:cubicBezTo>
                  <a:cubicBezTo>
                    <a:pt x="0" y="2163"/>
                    <a:pt x="53" y="2561"/>
                    <a:pt x="318" y="2853"/>
                  </a:cubicBezTo>
                  <a:lnTo>
                    <a:pt x="15440" y="21106"/>
                  </a:lnTo>
                  <a:cubicBezTo>
                    <a:pt x="15597" y="21320"/>
                    <a:pt x="15853" y="21449"/>
                    <a:pt x="16126" y="21449"/>
                  </a:cubicBezTo>
                  <a:cubicBezTo>
                    <a:pt x="16224" y="21449"/>
                    <a:pt x="16324" y="21432"/>
                    <a:pt x="16422" y="21397"/>
                  </a:cubicBezTo>
                  <a:cubicBezTo>
                    <a:pt x="17377" y="21159"/>
                    <a:pt x="18173" y="20522"/>
                    <a:pt x="18571" y="19593"/>
                  </a:cubicBezTo>
                  <a:cubicBezTo>
                    <a:pt x="18756" y="19275"/>
                    <a:pt x="18703" y="18904"/>
                    <a:pt x="18518" y="18612"/>
                  </a:cubicBezTo>
                  <a:lnTo>
                    <a:pt x="3290" y="306"/>
                  </a:lnTo>
                  <a:cubicBezTo>
                    <a:pt x="3113" y="110"/>
                    <a:pt x="2848" y="0"/>
                    <a:pt x="2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0"/>
            <p:cNvSpPr/>
            <p:nvPr/>
          </p:nvSpPr>
          <p:spPr>
            <a:xfrm>
              <a:off x="6773000" y="2082475"/>
              <a:ext cx="417875" cy="535600"/>
            </a:xfrm>
            <a:custGeom>
              <a:rect b="b" l="l" r="r" t="t"/>
              <a:pathLst>
                <a:path extrusionOk="0" h="21424" w="16715">
                  <a:moveTo>
                    <a:pt x="593" y="0"/>
                  </a:moveTo>
                  <a:cubicBezTo>
                    <a:pt x="501" y="0"/>
                    <a:pt x="408" y="14"/>
                    <a:pt x="319" y="41"/>
                  </a:cubicBezTo>
                  <a:cubicBezTo>
                    <a:pt x="213" y="68"/>
                    <a:pt x="80" y="68"/>
                    <a:pt x="1" y="94"/>
                  </a:cubicBezTo>
                  <a:cubicBezTo>
                    <a:pt x="1487" y="1898"/>
                    <a:pt x="13186" y="16038"/>
                    <a:pt x="13717" y="16702"/>
                  </a:cubicBezTo>
                  <a:cubicBezTo>
                    <a:pt x="14751" y="17949"/>
                    <a:pt x="15733" y="19036"/>
                    <a:pt x="15839" y="19487"/>
                  </a:cubicBezTo>
                  <a:cubicBezTo>
                    <a:pt x="15945" y="20204"/>
                    <a:pt x="14619" y="21371"/>
                    <a:pt x="13876" y="21424"/>
                  </a:cubicBezTo>
                  <a:lnTo>
                    <a:pt x="14380" y="21424"/>
                  </a:lnTo>
                  <a:cubicBezTo>
                    <a:pt x="15335" y="21185"/>
                    <a:pt x="16131" y="20575"/>
                    <a:pt x="16529" y="19646"/>
                  </a:cubicBezTo>
                  <a:cubicBezTo>
                    <a:pt x="16714" y="19302"/>
                    <a:pt x="16661" y="18930"/>
                    <a:pt x="16476" y="18638"/>
                  </a:cubicBezTo>
                  <a:lnTo>
                    <a:pt x="1274" y="306"/>
                  </a:lnTo>
                  <a:cubicBezTo>
                    <a:pt x="1117" y="110"/>
                    <a:pt x="857" y="0"/>
                    <a:pt x="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0"/>
            <p:cNvSpPr/>
            <p:nvPr/>
          </p:nvSpPr>
          <p:spPr>
            <a:xfrm>
              <a:off x="6773000" y="2082475"/>
              <a:ext cx="417875" cy="535600"/>
            </a:xfrm>
            <a:custGeom>
              <a:rect b="b" l="l" r="r" t="t"/>
              <a:pathLst>
                <a:path extrusionOk="0" h="21424" w="16715">
                  <a:moveTo>
                    <a:pt x="593" y="0"/>
                  </a:moveTo>
                  <a:cubicBezTo>
                    <a:pt x="501" y="0"/>
                    <a:pt x="408" y="14"/>
                    <a:pt x="319" y="41"/>
                  </a:cubicBezTo>
                  <a:cubicBezTo>
                    <a:pt x="213" y="68"/>
                    <a:pt x="80" y="68"/>
                    <a:pt x="1" y="94"/>
                  </a:cubicBezTo>
                  <a:cubicBezTo>
                    <a:pt x="1487" y="1898"/>
                    <a:pt x="13186" y="16038"/>
                    <a:pt x="13717" y="16702"/>
                  </a:cubicBezTo>
                  <a:cubicBezTo>
                    <a:pt x="14751" y="17949"/>
                    <a:pt x="15733" y="19036"/>
                    <a:pt x="15839" y="19487"/>
                  </a:cubicBezTo>
                  <a:cubicBezTo>
                    <a:pt x="15945" y="20204"/>
                    <a:pt x="14619" y="21371"/>
                    <a:pt x="13876" y="21424"/>
                  </a:cubicBezTo>
                  <a:lnTo>
                    <a:pt x="14380" y="21424"/>
                  </a:lnTo>
                  <a:cubicBezTo>
                    <a:pt x="15335" y="21185"/>
                    <a:pt x="16131" y="20575"/>
                    <a:pt x="16529" y="19646"/>
                  </a:cubicBezTo>
                  <a:cubicBezTo>
                    <a:pt x="16714" y="19302"/>
                    <a:pt x="16661" y="18930"/>
                    <a:pt x="16476" y="18638"/>
                  </a:cubicBezTo>
                  <a:lnTo>
                    <a:pt x="1274" y="306"/>
                  </a:lnTo>
                  <a:cubicBezTo>
                    <a:pt x="1117" y="110"/>
                    <a:pt x="857" y="0"/>
                    <a:pt x="5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0"/>
            <p:cNvSpPr/>
            <p:nvPr/>
          </p:nvSpPr>
          <p:spPr>
            <a:xfrm>
              <a:off x="6723275" y="2082475"/>
              <a:ext cx="130000" cy="128375"/>
            </a:xfrm>
            <a:custGeom>
              <a:rect b="b" l="l" r="r" t="t"/>
              <a:pathLst>
                <a:path extrusionOk="0" h="5135" w="5200">
                  <a:moveTo>
                    <a:pt x="2582" y="0"/>
                  </a:moveTo>
                  <a:cubicBezTo>
                    <a:pt x="2490" y="0"/>
                    <a:pt x="2397" y="14"/>
                    <a:pt x="2308" y="41"/>
                  </a:cubicBezTo>
                  <a:cubicBezTo>
                    <a:pt x="1353" y="227"/>
                    <a:pt x="557" y="890"/>
                    <a:pt x="159" y="1819"/>
                  </a:cubicBezTo>
                  <a:cubicBezTo>
                    <a:pt x="0" y="2163"/>
                    <a:pt x="27" y="2561"/>
                    <a:pt x="292" y="2853"/>
                  </a:cubicBezTo>
                  <a:lnTo>
                    <a:pt x="2176" y="5135"/>
                  </a:lnTo>
                  <a:cubicBezTo>
                    <a:pt x="3343" y="4525"/>
                    <a:pt x="4378" y="3649"/>
                    <a:pt x="5200" y="2614"/>
                  </a:cubicBezTo>
                  <a:lnTo>
                    <a:pt x="3263" y="306"/>
                  </a:lnTo>
                  <a:cubicBezTo>
                    <a:pt x="3106" y="110"/>
                    <a:pt x="2846"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0"/>
            <p:cNvSpPr/>
            <p:nvPr/>
          </p:nvSpPr>
          <p:spPr>
            <a:xfrm>
              <a:off x="6723275" y="2082475"/>
              <a:ext cx="130000" cy="128375"/>
            </a:xfrm>
            <a:custGeom>
              <a:rect b="b" l="l" r="r" t="t"/>
              <a:pathLst>
                <a:path extrusionOk="0" h="5135" w="5200">
                  <a:moveTo>
                    <a:pt x="2582" y="0"/>
                  </a:moveTo>
                  <a:cubicBezTo>
                    <a:pt x="2490" y="0"/>
                    <a:pt x="2397" y="14"/>
                    <a:pt x="2308" y="41"/>
                  </a:cubicBezTo>
                  <a:cubicBezTo>
                    <a:pt x="1353" y="227"/>
                    <a:pt x="557" y="890"/>
                    <a:pt x="159" y="1819"/>
                  </a:cubicBezTo>
                  <a:cubicBezTo>
                    <a:pt x="0" y="2163"/>
                    <a:pt x="27" y="2561"/>
                    <a:pt x="292" y="2853"/>
                  </a:cubicBezTo>
                  <a:lnTo>
                    <a:pt x="2176" y="5135"/>
                  </a:lnTo>
                  <a:cubicBezTo>
                    <a:pt x="3343" y="4525"/>
                    <a:pt x="4378" y="3649"/>
                    <a:pt x="5200" y="2614"/>
                  </a:cubicBezTo>
                  <a:lnTo>
                    <a:pt x="3263" y="306"/>
                  </a:lnTo>
                  <a:cubicBezTo>
                    <a:pt x="3106" y="110"/>
                    <a:pt x="2846" y="0"/>
                    <a:pt x="2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0"/>
            <p:cNvSpPr/>
            <p:nvPr/>
          </p:nvSpPr>
          <p:spPr>
            <a:xfrm>
              <a:off x="6773000" y="2082475"/>
              <a:ext cx="80275" cy="81950"/>
            </a:xfrm>
            <a:custGeom>
              <a:rect b="b" l="l" r="r" t="t"/>
              <a:pathLst>
                <a:path extrusionOk="0" h="3278" w="3211">
                  <a:moveTo>
                    <a:pt x="593" y="0"/>
                  </a:moveTo>
                  <a:cubicBezTo>
                    <a:pt x="501" y="0"/>
                    <a:pt x="408" y="14"/>
                    <a:pt x="319" y="41"/>
                  </a:cubicBezTo>
                  <a:cubicBezTo>
                    <a:pt x="213" y="68"/>
                    <a:pt x="80" y="68"/>
                    <a:pt x="1" y="94"/>
                  </a:cubicBezTo>
                  <a:lnTo>
                    <a:pt x="2601" y="3278"/>
                  </a:lnTo>
                  <a:cubicBezTo>
                    <a:pt x="2813" y="3092"/>
                    <a:pt x="2999" y="2853"/>
                    <a:pt x="3211" y="2614"/>
                  </a:cubicBezTo>
                  <a:lnTo>
                    <a:pt x="1274" y="306"/>
                  </a:lnTo>
                  <a:cubicBezTo>
                    <a:pt x="1117" y="110"/>
                    <a:pt x="857" y="0"/>
                    <a:pt x="5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0"/>
            <p:cNvSpPr/>
            <p:nvPr/>
          </p:nvSpPr>
          <p:spPr>
            <a:xfrm>
              <a:off x="6645675" y="1989975"/>
              <a:ext cx="165175" cy="171100"/>
            </a:xfrm>
            <a:custGeom>
              <a:rect b="b" l="l" r="r" t="t"/>
              <a:pathLst>
                <a:path extrusionOk="0" h="6844" w="6607">
                  <a:moveTo>
                    <a:pt x="2552" y="1"/>
                  </a:moveTo>
                  <a:cubicBezTo>
                    <a:pt x="2478" y="1"/>
                    <a:pt x="2405" y="9"/>
                    <a:pt x="2335" y="27"/>
                  </a:cubicBezTo>
                  <a:cubicBezTo>
                    <a:pt x="1380" y="213"/>
                    <a:pt x="584" y="876"/>
                    <a:pt x="186" y="1778"/>
                  </a:cubicBezTo>
                  <a:cubicBezTo>
                    <a:pt x="0" y="2123"/>
                    <a:pt x="53" y="2547"/>
                    <a:pt x="319" y="2813"/>
                  </a:cubicBezTo>
                  <a:lnTo>
                    <a:pt x="3290" y="6500"/>
                  </a:lnTo>
                  <a:cubicBezTo>
                    <a:pt x="3466" y="6715"/>
                    <a:pt x="3728" y="6844"/>
                    <a:pt x="4002" y="6844"/>
                  </a:cubicBezTo>
                  <a:cubicBezTo>
                    <a:pt x="4100" y="6844"/>
                    <a:pt x="4200" y="6827"/>
                    <a:pt x="4298" y="6792"/>
                  </a:cubicBezTo>
                  <a:cubicBezTo>
                    <a:pt x="5253" y="6553"/>
                    <a:pt x="6049" y="5917"/>
                    <a:pt x="6447" y="4988"/>
                  </a:cubicBezTo>
                  <a:cubicBezTo>
                    <a:pt x="6606" y="4670"/>
                    <a:pt x="6580" y="4298"/>
                    <a:pt x="6367" y="4006"/>
                  </a:cubicBezTo>
                  <a:lnTo>
                    <a:pt x="3290" y="292"/>
                  </a:lnTo>
                  <a:cubicBezTo>
                    <a:pt x="3083" y="106"/>
                    <a:pt x="2812" y="1"/>
                    <a:pt x="25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0"/>
            <p:cNvSpPr/>
            <p:nvPr/>
          </p:nvSpPr>
          <p:spPr>
            <a:xfrm>
              <a:off x="6645675" y="1989975"/>
              <a:ext cx="165175" cy="171100"/>
            </a:xfrm>
            <a:custGeom>
              <a:rect b="b" l="l" r="r" t="t"/>
              <a:pathLst>
                <a:path extrusionOk="0" h="6844" w="6607">
                  <a:moveTo>
                    <a:pt x="2552" y="1"/>
                  </a:moveTo>
                  <a:cubicBezTo>
                    <a:pt x="2478" y="1"/>
                    <a:pt x="2405" y="9"/>
                    <a:pt x="2335" y="27"/>
                  </a:cubicBezTo>
                  <a:cubicBezTo>
                    <a:pt x="1380" y="213"/>
                    <a:pt x="584" y="876"/>
                    <a:pt x="186" y="1778"/>
                  </a:cubicBezTo>
                  <a:cubicBezTo>
                    <a:pt x="0" y="2123"/>
                    <a:pt x="53" y="2547"/>
                    <a:pt x="319" y="2813"/>
                  </a:cubicBezTo>
                  <a:lnTo>
                    <a:pt x="3290" y="6500"/>
                  </a:lnTo>
                  <a:cubicBezTo>
                    <a:pt x="3466" y="6715"/>
                    <a:pt x="3728" y="6844"/>
                    <a:pt x="4002" y="6844"/>
                  </a:cubicBezTo>
                  <a:cubicBezTo>
                    <a:pt x="4100" y="6844"/>
                    <a:pt x="4200" y="6827"/>
                    <a:pt x="4298" y="6792"/>
                  </a:cubicBezTo>
                  <a:cubicBezTo>
                    <a:pt x="5253" y="6553"/>
                    <a:pt x="6049" y="5917"/>
                    <a:pt x="6447" y="4988"/>
                  </a:cubicBezTo>
                  <a:cubicBezTo>
                    <a:pt x="6606" y="4670"/>
                    <a:pt x="6580" y="4298"/>
                    <a:pt x="6367" y="4006"/>
                  </a:cubicBezTo>
                  <a:lnTo>
                    <a:pt x="3290" y="292"/>
                  </a:lnTo>
                  <a:cubicBezTo>
                    <a:pt x="3083" y="106"/>
                    <a:pt x="2812" y="1"/>
                    <a:pt x="2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0"/>
            <p:cNvSpPr/>
            <p:nvPr/>
          </p:nvSpPr>
          <p:spPr>
            <a:xfrm>
              <a:off x="6645675" y="1989975"/>
              <a:ext cx="165175" cy="171100"/>
            </a:xfrm>
            <a:custGeom>
              <a:rect b="b" l="l" r="r" t="t"/>
              <a:pathLst>
                <a:path extrusionOk="0" h="6844" w="6607">
                  <a:moveTo>
                    <a:pt x="2552" y="1"/>
                  </a:moveTo>
                  <a:cubicBezTo>
                    <a:pt x="2478" y="1"/>
                    <a:pt x="2405" y="9"/>
                    <a:pt x="2335" y="27"/>
                  </a:cubicBezTo>
                  <a:cubicBezTo>
                    <a:pt x="1380" y="213"/>
                    <a:pt x="584" y="876"/>
                    <a:pt x="186" y="1778"/>
                  </a:cubicBezTo>
                  <a:cubicBezTo>
                    <a:pt x="0" y="2123"/>
                    <a:pt x="53" y="2547"/>
                    <a:pt x="319" y="2813"/>
                  </a:cubicBezTo>
                  <a:lnTo>
                    <a:pt x="3290" y="6500"/>
                  </a:lnTo>
                  <a:cubicBezTo>
                    <a:pt x="3466" y="6715"/>
                    <a:pt x="3728" y="6844"/>
                    <a:pt x="4002" y="6844"/>
                  </a:cubicBezTo>
                  <a:cubicBezTo>
                    <a:pt x="4100" y="6844"/>
                    <a:pt x="4200" y="6827"/>
                    <a:pt x="4298" y="6792"/>
                  </a:cubicBezTo>
                  <a:cubicBezTo>
                    <a:pt x="5253" y="6553"/>
                    <a:pt x="6049" y="5917"/>
                    <a:pt x="6447" y="4988"/>
                  </a:cubicBezTo>
                  <a:cubicBezTo>
                    <a:pt x="6606" y="4670"/>
                    <a:pt x="6580" y="4298"/>
                    <a:pt x="6367" y="4006"/>
                  </a:cubicBezTo>
                  <a:lnTo>
                    <a:pt x="3290" y="292"/>
                  </a:lnTo>
                  <a:cubicBezTo>
                    <a:pt x="3083" y="106"/>
                    <a:pt x="2812" y="1"/>
                    <a:pt x="25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0"/>
            <p:cNvSpPr/>
            <p:nvPr/>
          </p:nvSpPr>
          <p:spPr>
            <a:xfrm>
              <a:off x="6713325" y="2010800"/>
              <a:ext cx="96850" cy="110525"/>
            </a:xfrm>
            <a:custGeom>
              <a:rect b="b" l="l" r="r" t="t"/>
              <a:pathLst>
                <a:path extrusionOk="0" h="4421" w="3874">
                  <a:moveTo>
                    <a:pt x="521" y="1"/>
                  </a:moveTo>
                  <a:cubicBezTo>
                    <a:pt x="454" y="1"/>
                    <a:pt x="386" y="6"/>
                    <a:pt x="319" y="16"/>
                  </a:cubicBezTo>
                  <a:cubicBezTo>
                    <a:pt x="212" y="43"/>
                    <a:pt x="80" y="43"/>
                    <a:pt x="0" y="69"/>
                  </a:cubicBezTo>
                  <a:lnTo>
                    <a:pt x="3582" y="4420"/>
                  </a:lnTo>
                  <a:cubicBezTo>
                    <a:pt x="3635" y="4314"/>
                    <a:pt x="3661" y="4235"/>
                    <a:pt x="3714" y="4128"/>
                  </a:cubicBezTo>
                  <a:cubicBezTo>
                    <a:pt x="3874" y="3837"/>
                    <a:pt x="3874" y="3465"/>
                    <a:pt x="3661" y="3173"/>
                  </a:cubicBezTo>
                  <a:lnTo>
                    <a:pt x="1274" y="282"/>
                  </a:lnTo>
                  <a:cubicBezTo>
                    <a:pt x="1060" y="90"/>
                    <a:pt x="796" y="1"/>
                    <a:pt x="5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0"/>
            <p:cNvSpPr/>
            <p:nvPr/>
          </p:nvSpPr>
          <p:spPr>
            <a:xfrm>
              <a:off x="6308750" y="1336675"/>
              <a:ext cx="585000" cy="889425"/>
            </a:xfrm>
            <a:custGeom>
              <a:rect b="b" l="l" r="r" t="t"/>
              <a:pathLst>
                <a:path extrusionOk="0" h="35577" w="23400">
                  <a:moveTo>
                    <a:pt x="0" y="1"/>
                  </a:moveTo>
                  <a:lnTo>
                    <a:pt x="19" y="24"/>
                  </a:lnTo>
                  <a:lnTo>
                    <a:pt x="19" y="24"/>
                  </a:lnTo>
                  <a:cubicBezTo>
                    <a:pt x="13" y="16"/>
                    <a:pt x="7" y="9"/>
                    <a:pt x="0" y="1"/>
                  </a:cubicBezTo>
                  <a:close/>
                  <a:moveTo>
                    <a:pt x="19" y="24"/>
                  </a:moveTo>
                  <a:cubicBezTo>
                    <a:pt x="560" y="687"/>
                    <a:pt x="658" y="1687"/>
                    <a:pt x="186" y="2946"/>
                  </a:cubicBezTo>
                  <a:lnTo>
                    <a:pt x="21250" y="28387"/>
                  </a:lnTo>
                  <a:cubicBezTo>
                    <a:pt x="22418" y="29767"/>
                    <a:pt x="21754" y="32951"/>
                    <a:pt x="17297" y="35577"/>
                  </a:cubicBezTo>
                  <a:cubicBezTo>
                    <a:pt x="19685" y="34834"/>
                    <a:pt x="22126" y="32685"/>
                    <a:pt x="22975" y="30430"/>
                  </a:cubicBezTo>
                  <a:cubicBezTo>
                    <a:pt x="23399" y="29289"/>
                    <a:pt x="23320" y="28308"/>
                    <a:pt x="22869" y="27645"/>
                  </a:cubicBezTo>
                  <a:lnTo>
                    <a:pt x="19" y="2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0"/>
            <p:cNvSpPr/>
            <p:nvPr/>
          </p:nvSpPr>
          <p:spPr>
            <a:xfrm>
              <a:off x="6308750" y="1336675"/>
              <a:ext cx="585000" cy="889425"/>
            </a:xfrm>
            <a:custGeom>
              <a:rect b="b" l="l" r="r" t="t"/>
              <a:pathLst>
                <a:path extrusionOk="0" h="35577" w="23400">
                  <a:moveTo>
                    <a:pt x="0" y="1"/>
                  </a:moveTo>
                  <a:lnTo>
                    <a:pt x="19" y="24"/>
                  </a:lnTo>
                  <a:lnTo>
                    <a:pt x="19" y="24"/>
                  </a:lnTo>
                  <a:cubicBezTo>
                    <a:pt x="13" y="16"/>
                    <a:pt x="7" y="9"/>
                    <a:pt x="0" y="1"/>
                  </a:cubicBezTo>
                  <a:close/>
                  <a:moveTo>
                    <a:pt x="19" y="24"/>
                  </a:moveTo>
                  <a:cubicBezTo>
                    <a:pt x="560" y="687"/>
                    <a:pt x="658" y="1687"/>
                    <a:pt x="186" y="2946"/>
                  </a:cubicBezTo>
                  <a:lnTo>
                    <a:pt x="21250" y="28387"/>
                  </a:lnTo>
                  <a:cubicBezTo>
                    <a:pt x="22418" y="29767"/>
                    <a:pt x="21754" y="32951"/>
                    <a:pt x="17297" y="35577"/>
                  </a:cubicBezTo>
                  <a:cubicBezTo>
                    <a:pt x="19685" y="34834"/>
                    <a:pt x="22126" y="32685"/>
                    <a:pt x="22975" y="30430"/>
                  </a:cubicBezTo>
                  <a:cubicBezTo>
                    <a:pt x="23399" y="29289"/>
                    <a:pt x="23320" y="28308"/>
                    <a:pt x="22869" y="27645"/>
                  </a:cubicBezTo>
                  <a:lnTo>
                    <a:pt x="19" y="2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0"/>
            <p:cNvSpPr/>
            <p:nvPr/>
          </p:nvSpPr>
          <p:spPr>
            <a:xfrm>
              <a:off x="6573575" y="1932725"/>
              <a:ext cx="231800" cy="191600"/>
            </a:xfrm>
            <a:custGeom>
              <a:rect b="b" l="l" r="r" t="t"/>
              <a:pathLst>
                <a:path extrusionOk="0" h="7664" w="9272">
                  <a:moveTo>
                    <a:pt x="6734" y="1"/>
                  </a:moveTo>
                  <a:cubicBezTo>
                    <a:pt x="6518" y="1"/>
                    <a:pt x="6286" y="21"/>
                    <a:pt x="6041" y="62"/>
                  </a:cubicBezTo>
                  <a:cubicBezTo>
                    <a:pt x="3866" y="433"/>
                    <a:pt x="1478" y="2423"/>
                    <a:pt x="682" y="4492"/>
                  </a:cubicBezTo>
                  <a:cubicBezTo>
                    <a:pt x="1" y="6349"/>
                    <a:pt x="797" y="7664"/>
                    <a:pt x="2518" y="7664"/>
                  </a:cubicBezTo>
                  <a:cubicBezTo>
                    <a:pt x="2740" y="7664"/>
                    <a:pt x="2977" y="7642"/>
                    <a:pt x="3229" y="7596"/>
                  </a:cubicBezTo>
                  <a:cubicBezTo>
                    <a:pt x="5405" y="7198"/>
                    <a:pt x="7792" y="5235"/>
                    <a:pt x="8588" y="3139"/>
                  </a:cubicBezTo>
                  <a:cubicBezTo>
                    <a:pt x="9272" y="1277"/>
                    <a:pt x="8468" y="1"/>
                    <a:pt x="67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0"/>
            <p:cNvSpPr/>
            <p:nvPr/>
          </p:nvSpPr>
          <p:spPr>
            <a:xfrm>
              <a:off x="6566975" y="1924300"/>
              <a:ext cx="231900" cy="191425"/>
            </a:xfrm>
            <a:custGeom>
              <a:rect b="b" l="l" r="r" t="t"/>
              <a:pathLst>
                <a:path extrusionOk="0" h="7657" w="9276">
                  <a:moveTo>
                    <a:pt x="6695" y="1"/>
                  </a:moveTo>
                  <a:cubicBezTo>
                    <a:pt x="6489" y="1"/>
                    <a:pt x="6270" y="18"/>
                    <a:pt x="6040" y="54"/>
                  </a:cubicBezTo>
                  <a:cubicBezTo>
                    <a:pt x="3864" y="426"/>
                    <a:pt x="1477" y="2415"/>
                    <a:pt x="681" y="4511"/>
                  </a:cubicBezTo>
                  <a:cubicBezTo>
                    <a:pt x="1" y="6364"/>
                    <a:pt x="793" y="7657"/>
                    <a:pt x="2507" y="7657"/>
                  </a:cubicBezTo>
                  <a:cubicBezTo>
                    <a:pt x="2732" y="7657"/>
                    <a:pt x="2972" y="7635"/>
                    <a:pt x="3228" y="7588"/>
                  </a:cubicBezTo>
                  <a:cubicBezTo>
                    <a:pt x="5403" y="7191"/>
                    <a:pt x="7791" y="5227"/>
                    <a:pt x="8587" y="3158"/>
                  </a:cubicBezTo>
                  <a:cubicBezTo>
                    <a:pt x="9276" y="1282"/>
                    <a:pt x="8454" y="1"/>
                    <a:pt x="6695" y="1"/>
                  </a:cubicBezTo>
                  <a:close/>
                </a:path>
              </a:pathLst>
            </a:custGeom>
            <a:solidFill>
              <a:srgbClr val="3D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0"/>
            <p:cNvSpPr/>
            <p:nvPr/>
          </p:nvSpPr>
          <p:spPr>
            <a:xfrm>
              <a:off x="6087875" y="1337650"/>
              <a:ext cx="698425" cy="771025"/>
            </a:xfrm>
            <a:custGeom>
              <a:rect b="b" l="l" r="r" t="t"/>
              <a:pathLst>
                <a:path extrusionOk="0" h="30841" w="27937">
                  <a:moveTo>
                    <a:pt x="6578" y="1"/>
                  </a:moveTo>
                  <a:cubicBezTo>
                    <a:pt x="6334" y="1"/>
                    <a:pt x="6069" y="31"/>
                    <a:pt x="5784" y="95"/>
                  </a:cubicBezTo>
                  <a:cubicBezTo>
                    <a:pt x="3662" y="546"/>
                    <a:pt x="1221" y="2509"/>
                    <a:pt x="399" y="4525"/>
                  </a:cubicBezTo>
                  <a:cubicBezTo>
                    <a:pt x="1" y="5560"/>
                    <a:pt x="27" y="6356"/>
                    <a:pt x="478" y="6886"/>
                  </a:cubicBezTo>
                  <a:lnTo>
                    <a:pt x="19765" y="30152"/>
                  </a:lnTo>
                  <a:cubicBezTo>
                    <a:pt x="20141" y="30611"/>
                    <a:pt x="20729" y="30840"/>
                    <a:pt x="21491" y="30840"/>
                  </a:cubicBezTo>
                  <a:cubicBezTo>
                    <a:pt x="21699" y="30840"/>
                    <a:pt x="21920" y="30823"/>
                    <a:pt x="22153" y="30789"/>
                  </a:cubicBezTo>
                  <a:cubicBezTo>
                    <a:pt x="24355" y="30418"/>
                    <a:pt x="26769" y="28428"/>
                    <a:pt x="27539" y="26359"/>
                  </a:cubicBezTo>
                  <a:cubicBezTo>
                    <a:pt x="27936" y="25324"/>
                    <a:pt x="27830" y="24422"/>
                    <a:pt x="27353" y="23892"/>
                  </a:cubicBezTo>
                  <a:lnTo>
                    <a:pt x="8066" y="572"/>
                  </a:lnTo>
                  <a:cubicBezTo>
                    <a:pt x="7755" y="223"/>
                    <a:pt x="7245" y="1"/>
                    <a:pt x="6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0"/>
            <p:cNvSpPr/>
            <p:nvPr/>
          </p:nvSpPr>
          <p:spPr>
            <a:xfrm>
              <a:off x="6087875" y="1337300"/>
              <a:ext cx="231500" cy="209000"/>
            </a:xfrm>
            <a:custGeom>
              <a:rect b="b" l="l" r="r" t="t"/>
              <a:pathLst>
                <a:path extrusionOk="0" h="8360" w="9260">
                  <a:moveTo>
                    <a:pt x="6558" y="0"/>
                  </a:moveTo>
                  <a:cubicBezTo>
                    <a:pt x="6319" y="0"/>
                    <a:pt x="6061" y="27"/>
                    <a:pt x="5784" y="82"/>
                  </a:cubicBezTo>
                  <a:cubicBezTo>
                    <a:pt x="3662" y="560"/>
                    <a:pt x="1221" y="2523"/>
                    <a:pt x="399" y="4539"/>
                  </a:cubicBezTo>
                  <a:cubicBezTo>
                    <a:pt x="1" y="5574"/>
                    <a:pt x="27" y="6370"/>
                    <a:pt x="478" y="6900"/>
                  </a:cubicBezTo>
                  <a:lnTo>
                    <a:pt x="1672" y="8359"/>
                  </a:lnTo>
                  <a:cubicBezTo>
                    <a:pt x="1964" y="8359"/>
                    <a:pt x="2256" y="8333"/>
                    <a:pt x="2548" y="8280"/>
                  </a:cubicBezTo>
                  <a:cubicBezTo>
                    <a:pt x="5174" y="7829"/>
                    <a:pt x="8066" y="5441"/>
                    <a:pt x="8994" y="2947"/>
                  </a:cubicBezTo>
                  <a:cubicBezTo>
                    <a:pt x="9154" y="2655"/>
                    <a:pt x="9233" y="2364"/>
                    <a:pt x="9260" y="2045"/>
                  </a:cubicBezTo>
                  <a:lnTo>
                    <a:pt x="8066" y="586"/>
                  </a:lnTo>
                  <a:cubicBezTo>
                    <a:pt x="7752" y="213"/>
                    <a:pt x="7235" y="0"/>
                    <a:pt x="6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0"/>
            <p:cNvSpPr/>
            <p:nvPr/>
          </p:nvSpPr>
          <p:spPr>
            <a:xfrm>
              <a:off x="6087875" y="1337300"/>
              <a:ext cx="231500" cy="209000"/>
            </a:xfrm>
            <a:custGeom>
              <a:rect b="b" l="l" r="r" t="t"/>
              <a:pathLst>
                <a:path extrusionOk="0" h="8360" w="9260">
                  <a:moveTo>
                    <a:pt x="6558" y="0"/>
                  </a:moveTo>
                  <a:cubicBezTo>
                    <a:pt x="6319" y="0"/>
                    <a:pt x="6061" y="27"/>
                    <a:pt x="5784" y="82"/>
                  </a:cubicBezTo>
                  <a:cubicBezTo>
                    <a:pt x="3662" y="560"/>
                    <a:pt x="1221" y="2523"/>
                    <a:pt x="399" y="4539"/>
                  </a:cubicBezTo>
                  <a:cubicBezTo>
                    <a:pt x="1" y="5574"/>
                    <a:pt x="27" y="6370"/>
                    <a:pt x="478" y="6900"/>
                  </a:cubicBezTo>
                  <a:lnTo>
                    <a:pt x="1672" y="8359"/>
                  </a:lnTo>
                  <a:cubicBezTo>
                    <a:pt x="1964" y="8359"/>
                    <a:pt x="2256" y="8333"/>
                    <a:pt x="2548" y="8280"/>
                  </a:cubicBezTo>
                  <a:cubicBezTo>
                    <a:pt x="5174" y="7829"/>
                    <a:pt x="8066" y="5441"/>
                    <a:pt x="8994" y="2947"/>
                  </a:cubicBezTo>
                  <a:cubicBezTo>
                    <a:pt x="9154" y="2655"/>
                    <a:pt x="9233" y="2364"/>
                    <a:pt x="9260" y="2045"/>
                  </a:cubicBezTo>
                  <a:lnTo>
                    <a:pt x="8066" y="586"/>
                  </a:lnTo>
                  <a:cubicBezTo>
                    <a:pt x="7752" y="213"/>
                    <a:pt x="7235" y="0"/>
                    <a:pt x="6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0"/>
            <p:cNvSpPr/>
            <p:nvPr/>
          </p:nvSpPr>
          <p:spPr>
            <a:xfrm>
              <a:off x="6569400" y="1915700"/>
              <a:ext cx="217550" cy="193500"/>
            </a:xfrm>
            <a:custGeom>
              <a:rect b="b" l="l" r="r" t="t"/>
              <a:pathLst>
                <a:path extrusionOk="0" h="7740" w="8702">
                  <a:moveTo>
                    <a:pt x="6361" y="87"/>
                  </a:moveTo>
                  <a:cubicBezTo>
                    <a:pt x="6171" y="87"/>
                    <a:pt x="5969" y="102"/>
                    <a:pt x="5757" y="133"/>
                  </a:cubicBezTo>
                  <a:cubicBezTo>
                    <a:pt x="4616" y="345"/>
                    <a:pt x="2733" y="0"/>
                    <a:pt x="1778" y="796"/>
                  </a:cubicBezTo>
                  <a:cubicBezTo>
                    <a:pt x="796" y="1592"/>
                    <a:pt x="743" y="3529"/>
                    <a:pt x="372" y="4590"/>
                  </a:cubicBezTo>
                  <a:cubicBezTo>
                    <a:pt x="0" y="5651"/>
                    <a:pt x="80" y="6473"/>
                    <a:pt x="531" y="7030"/>
                  </a:cubicBezTo>
                  <a:cubicBezTo>
                    <a:pt x="898" y="7479"/>
                    <a:pt x="1469" y="7740"/>
                    <a:pt x="2208" y="7740"/>
                  </a:cubicBezTo>
                  <a:cubicBezTo>
                    <a:pt x="2430" y="7740"/>
                    <a:pt x="2667" y="7716"/>
                    <a:pt x="2919" y="7667"/>
                  </a:cubicBezTo>
                  <a:cubicBezTo>
                    <a:pt x="5120" y="7296"/>
                    <a:pt x="7508" y="5306"/>
                    <a:pt x="8304" y="3237"/>
                  </a:cubicBezTo>
                  <a:cubicBezTo>
                    <a:pt x="8702" y="2202"/>
                    <a:pt x="8596" y="1300"/>
                    <a:pt x="8145" y="770"/>
                  </a:cubicBezTo>
                  <a:cubicBezTo>
                    <a:pt x="7760" y="342"/>
                    <a:pt x="7152" y="87"/>
                    <a:pt x="6361" y="8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0"/>
            <p:cNvSpPr/>
            <p:nvPr/>
          </p:nvSpPr>
          <p:spPr>
            <a:xfrm>
              <a:off x="6604550" y="1916350"/>
              <a:ext cx="182400" cy="191050"/>
            </a:xfrm>
            <a:custGeom>
              <a:rect b="b" l="l" r="r" t="t"/>
              <a:pathLst>
                <a:path extrusionOk="0" h="7642" w="7296">
                  <a:moveTo>
                    <a:pt x="4970" y="85"/>
                  </a:moveTo>
                  <a:cubicBezTo>
                    <a:pt x="4768" y="85"/>
                    <a:pt x="4552" y="101"/>
                    <a:pt x="4325" y="133"/>
                  </a:cubicBezTo>
                  <a:cubicBezTo>
                    <a:pt x="3210" y="319"/>
                    <a:pt x="1327" y="1"/>
                    <a:pt x="345" y="797"/>
                  </a:cubicBezTo>
                  <a:cubicBezTo>
                    <a:pt x="213" y="903"/>
                    <a:pt x="106" y="1035"/>
                    <a:pt x="0" y="1195"/>
                  </a:cubicBezTo>
                  <a:cubicBezTo>
                    <a:pt x="232" y="976"/>
                    <a:pt x="521" y="856"/>
                    <a:pt x="930" y="856"/>
                  </a:cubicBezTo>
                  <a:cubicBezTo>
                    <a:pt x="1317" y="856"/>
                    <a:pt x="1811" y="963"/>
                    <a:pt x="2468" y="1195"/>
                  </a:cubicBezTo>
                  <a:cubicBezTo>
                    <a:pt x="3847" y="1699"/>
                    <a:pt x="5094" y="1301"/>
                    <a:pt x="5863" y="1937"/>
                  </a:cubicBezTo>
                  <a:cubicBezTo>
                    <a:pt x="6659" y="2601"/>
                    <a:pt x="6235" y="5864"/>
                    <a:pt x="1486" y="7641"/>
                  </a:cubicBezTo>
                  <a:cubicBezTo>
                    <a:pt x="3714" y="7270"/>
                    <a:pt x="6102" y="5280"/>
                    <a:pt x="6898" y="3237"/>
                  </a:cubicBezTo>
                  <a:cubicBezTo>
                    <a:pt x="7296" y="2203"/>
                    <a:pt x="7190" y="1301"/>
                    <a:pt x="6739" y="770"/>
                  </a:cubicBezTo>
                  <a:cubicBezTo>
                    <a:pt x="6359" y="327"/>
                    <a:pt x="5760" y="85"/>
                    <a:pt x="4970" y="8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0"/>
            <p:cNvSpPr/>
            <p:nvPr/>
          </p:nvSpPr>
          <p:spPr>
            <a:xfrm>
              <a:off x="6569400" y="1915700"/>
              <a:ext cx="217550" cy="193500"/>
            </a:xfrm>
            <a:custGeom>
              <a:rect b="b" l="l" r="r" t="t"/>
              <a:pathLst>
                <a:path extrusionOk="0" h="7740" w="8702">
                  <a:moveTo>
                    <a:pt x="6361" y="87"/>
                  </a:moveTo>
                  <a:cubicBezTo>
                    <a:pt x="6171" y="87"/>
                    <a:pt x="5969" y="102"/>
                    <a:pt x="5757" y="133"/>
                  </a:cubicBezTo>
                  <a:cubicBezTo>
                    <a:pt x="4616" y="345"/>
                    <a:pt x="2733" y="0"/>
                    <a:pt x="1778" y="796"/>
                  </a:cubicBezTo>
                  <a:cubicBezTo>
                    <a:pt x="796" y="1592"/>
                    <a:pt x="743" y="3529"/>
                    <a:pt x="372" y="4590"/>
                  </a:cubicBezTo>
                  <a:cubicBezTo>
                    <a:pt x="0" y="5651"/>
                    <a:pt x="80" y="6473"/>
                    <a:pt x="531" y="7030"/>
                  </a:cubicBezTo>
                  <a:cubicBezTo>
                    <a:pt x="898" y="7479"/>
                    <a:pt x="1469" y="7740"/>
                    <a:pt x="2208" y="7740"/>
                  </a:cubicBezTo>
                  <a:cubicBezTo>
                    <a:pt x="2430" y="7740"/>
                    <a:pt x="2667" y="7716"/>
                    <a:pt x="2919" y="7667"/>
                  </a:cubicBezTo>
                  <a:cubicBezTo>
                    <a:pt x="5120" y="7296"/>
                    <a:pt x="7508" y="5306"/>
                    <a:pt x="8304" y="3237"/>
                  </a:cubicBezTo>
                  <a:cubicBezTo>
                    <a:pt x="8702" y="2202"/>
                    <a:pt x="8596" y="1300"/>
                    <a:pt x="8145" y="770"/>
                  </a:cubicBezTo>
                  <a:cubicBezTo>
                    <a:pt x="7760" y="342"/>
                    <a:pt x="7152" y="87"/>
                    <a:pt x="6361" y="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0"/>
            <p:cNvSpPr/>
            <p:nvPr/>
          </p:nvSpPr>
          <p:spPr>
            <a:xfrm>
              <a:off x="6569400" y="1915700"/>
              <a:ext cx="217550" cy="193500"/>
            </a:xfrm>
            <a:custGeom>
              <a:rect b="b" l="l" r="r" t="t"/>
              <a:pathLst>
                <a:path extrusionOk="0" h="7740" w="8702">
                  <a:moveTo>
                    <a:pt x="6361" y="87"/>
                  </a:moveTo>
                  <a:cubicBezTo>
                    <a:pt x="6171" y="87"/>
                    <a:pt x="5969" y="102"/>
                    <a:pt x="5757" y="133"/>
                  </a:cubicBezTo>
                  <a:cubicBezTo>
                    <a:pt x="4616" y="345"/>
                    <a:pt x="2733" y="0"/>
                    <a:pt x="1778" y="796"/>
                  </a:cubicBezTo>
                  <a:cubicBezTo>
                    <a:pt x="796" y="1592"/>
                    <a:pt x="743" y="3529"/>
                    <a:pt x="372" y="4590"/>
                  </a:cubicBezTo>
                  <a:cubicBezTo>
                    <a:pt x="0" y="5651"/>
                    <a:pt x="80" y="6473"/>
                    <a:pt x="531" y="7030"/>
                  </a:cubicBezTo>
                  <a:cubicBezTo>
                    <a:pt x="898" y="7479"/>
                    <a:pt x="1469" y="7740"/>
                    <a:pt x="2208" y="7740"/>
                  </a:cubicBezTo>
                  <a:cubicBezTo>
                    <a:pt x="2430" y="7740"/>
                    <a:pt x="2667" y="7716"/>
                    <a:pt x="2919" y="7667"/>
                  </a:cubicBezTo>
                  <a:cubicBezTo>
                    <a:pt x="5120" y="7296"/>
                    <a:pt x="7508" y="5306"/>
                    <a:pt x="8304" y="3237"/>
                  </a:cubicBezTo>
                  <a:cubicBezTo>
                    <a:pt x="8702" y="2202"/>
                    <a:pt x="8596" y="1300"/>
                    <a:pt x="8145" y="770"/>
                  </a:cubicBezTo>
                  <a:cubicBezTo>
                    <a:pt x="7760" y="342"/>
                    <a:pt x="7152" y="87"/>
                    <a:pt x="6361" y="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0"/>
            <p:cNvSpPr/>
            <p:nvPr/>
          </p:nvSpPr>
          <p:spPr>
            <a:xfrm>
              <a:off x="6262325" y="1338025"/>
              <a:ext cx="523975" cy="764050"/>
            </a:xfrm>
            <a:custGeom>
              <a:rect b="b" l="l" r="r" t="t"/>
              <a:pathLst>
                <a:path extrusionOk="0" h="30562" w="20959">
                  <a:moveTo>
                    <a:pt x="0" y="0"/>
                  </a:moveTo>
                  <a:lnTo>
                    <a:pt x="80" y="2653"/>
                  </a:lnTo>
                  <a:cubicBezTo>
                    <a:pt x="2865" y="5996"/>
                    <a:pt x="17324" y="23479"/>
                    <a:pt x="18332" y="24699"/>
                  </a:cubicBezTo>
                  <a:cubicBezTo>
                    <a:pt x="19314" y="25919"/>
                    <a:pt x="19154" y="28997"/>
                    <a:pt x="15971" y="30562"/>
                  </a:cubicBezTo>
                  <a:cubicBezTo>
                    <a:pt x="17934" y="29899"/>
                    <a:pt x="19897" y="28148"/>
                    <a:pt x="20561" y="26344"/>
                  </a:cubicBezTo>
                  <a:cubicBezTo>
                    <a:pt x="20958" y="25309"/>
                    <a:pt x="20852" y="24407"/>
                    <a:pt x="20375" y="23877"/>
                  </a:cubicBezTo>
                  <a:lnTo>
                    <a:pt x="1088" y="557"/>
                  </a:lnTo>
                  <a:cubicBezTo>
                    <a:pt x="823" y="265"/>
                    <a:pt x="425" y="8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0"/>
            <p:cNvSpPr/>
            <p:nvPr/>
          </p:nvSpPr>
          <p:spPr>
            <a:xfrm>
              <a:off x="6080725" y="1336600"/>
              <a:ext cx="229325" cy="186750"/>
            </a:xfrm>
            <a:custGeom>
              <a:rect b="b" l="l" r="r" t="t"/>
              <a:pathLst>
                <a:path extrusionOk="0" h="7470" w="9173">
                  <a:moveTo>
                    <a:pt x="6877" y="1"/>
                  </a:moveTo>
                  <a:cubicBezTo>
                    <a:pt x="6637" y="1"/>
                    <a:pt x="6376" y="28"/>
                    <a:pt x="6097" y="84"/>
                  </a:cubicBezTo>
                  <a:cubicBezTo>
                    <a:pt x="3948" y="561"/>
                    <a:pt x="1560" y="2551"/>
                    <a:pt x="711" y="4541"/>
                  </a:cubicBezTo>
                  <a:cubicBezTo>
                    <a:pt x="1" y="6282"/>
                    <a:pt x="696" y="7470"/>
                    <a:pt x="2267" y="7470"/>
                  </a:cubicBezTo>
                  <a:cubicBezTo>
                    <a:pt x="2515" y="7470"/>
                    <a:pt x="2784" y="7441"/>
                    <a:pt x="3072" y="7379"/>
                  </a:cubicBezTo>
                  <a:cubicBezTo>
                    <a:pt x="5195" y="6955"/>
                    <a:pt x="7609" y="4965"/>
                    <a:pt x="8458" y="2949"/>
                  </a:cubicBezTo>
                  <a:cubicBezTo>
                    <a:pt x="9172" y="1175"/>
                    <a:pt x="8466" y="1"/>
                    <a:pt x="68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0"/>
            <p:cNvSpPr/>
            <p:nvPr/>
          </p:nvSpPr>
          <p:spPr>
            <a:xfrm>
              <a:off x="6080725" y="1336600"/>
              <a:ext cx="229325" cy="186750"/>
            </a:xfrm>
            <a:custGeom>
              <a:rect b="b" l="l" r="r" t="t"/>
              <a:pathLst>
                <a:path extrusionOk="0" h="7470" w="9173">
                  <a:moveTo>
                    <a:pt x="6877" y="1"/>
                  </a:moveTo>
                  <a:cubicBezTo>
                    <a:pt x="6637" y="1"/>
                    <a:pt x="6376" y="28"/>
                    <a:pt x="6097" y="84"/>
                  </a:cubicBezTo>
                  <a:cubicBezTo>
                    <a:pt x="3948" y="561"/>
                    <a:pt x="1560" y="2551"/>
                    <a:pt x="711" y="4541"/>
                  </a:cubicBezTo>
                  <a:cubicBezTo>
                    <a:pt x="1" y="6282"/>
                    <a:pt x="696" y="7470"/>
                    <a:pt x="2267" y="7470"/>
                  </a:cubicBezTo>
                  <a:cubicBezTo>
                    <a:pt x="2515" y="7470"/>
                    <a:pt x="2784" y="7441"/>
                    <a:pt x="3072" y="7379"/>
                  </a:cubicBezTo>
                  <a:cubicBezTo>
                    <a:pt x="5195" y="6955"/>
                    <a:pt x="7609" y="4965"/>
                    <a:pt x="8458" y="2949"/>
                  </a:cubicBezTo>
                  <a:cubicBezTo>
                    <a:pt x="9172" y="1175"/>
                    <a:pt x="8466" y="1"/>
                    <a:pt x="68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0"/>
            <p:cNvSpPr/>
            <p:nvPr/>
          </p:nvSpPr>
          <p:spPr>
            <a:xfrm>
              <a:off x="6077925" y="1310325"/>
              <a:ext cx="181750" cy="177450"/>
            </a:xfrm>
            <a:custGeom>
              <a:rect b="b" l="l" r="r" t="t"/>
              <a:pathLst>
                <a:path extrusionOk="0" h="7098" w="7270">
                  <a:moveTo>
                    <a:pt x="3894" y="0"/>
                  </a:moveTo>
                  <a:cubicBezTo>
                    <a:pt x="3756" y="0"/>
                    <a:pt x="3607" y="15"/>
                    <a:pt x="3450" y="47"/>
                  </a:cubicBezTo>
                  <a:cubicBezTo>
                    <a:pt x="2017" y="392"/>
                    <a:pt x="823" y="1347"/>
                    <a:pt x="240" y="2700"/>
                  </a:cubicBezTo>
                  <a:cubicBezTo>
                    <a:pt x="1" y="3337"/>
                    <a:pt x="80" y="3867"/>
                    <a:pt x="346" y="4185"/>
                  </a:cubicBezTo>
                  <a:lnTo>
                    <a:pt x="2389" y="6679"/>
                  </a:lnTo>
                  <a:cubicBezTo>
                    <a:pt x="2591" y="6942"/>
                    <a:pt x="2932" y="7097"/>
                    <a:pt x="3377" y="7097"/>
                  </a:cubicBezTo>
                  <a:cubicBezTo>
                    <a:pt x="3515" y="7097"/>
                    <a:pt x="3664" y="7082"/>
                    <a:pt x="3821" y="7051"/>
                  </a:cubicBezTo>
                  <a:cubicBezTo>
                    <a:pt x="5254" y="6706"/>
                    <a:pt x="6448" y="5751"/>
                    <a:pt x="7031" y="4398"/>
                  </a:cubicBezTo>
                  <a:cubicBezTo>
                    <a:pt x="7270" y="3761"/>
                    <a:pt x="7190" y="3230"/>
                    <a:pt x="6925" y="2886"/>
                  </a:cubicBezTo>
                  <a:lnTo>
                    <a:pt x="4882" y="418"/>
                  </a:lnTo>
                  <a:cubicBezTo>
                    <a:pt x="4680" y="155"/>
                    <a:pt x="4339" y="0"/>
                    <a:pt x="38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0"/>
            <p:cNvSpPr/>
            <p:nvPr/>
          </p:nvSpPr>
          <p:spPr>
            <a:xfrm>
              <a:off x="6077925" y="1310325"/>
              <a:ext cx="181750" cy="177450"/>
            </a:xfrm>
            <a:custGeom>
              <a:rect b="b" l="l" r="r" t="t"/>
              <a:pathLst>
                <a:path extrusionOk="0" h="7098" w="7270">
                  <a:moveTo>
                    <a:pt x="3894" y="0"/>
                  </a:moveTo>
                  <a:cubicBezTo>
                    <a:pt x="3756" y="0"/>
                    <a:pt x="3607" y="15"/>
                    <a:pt x="3450" y="47"/>
                  </a:cubicBezTo>
                  <a:cubicBezTo>
                    <a:pt x="2017" y="392"/>
                    <a:pt x="823" y="1347"/>
                    <a:pt x="240" y="2700"/>
                  </a:cubicBezTo>
                  <a:cubicBezTo>
                    <a:pt x="1" y="3337"/>
                    <a:pt x="80" y="3867"/>
                    <a:pt x="346" y="4185"/>
                  </a:cubicBezTo>
                  <a:lnTo>
                    <a:pt x="2389" y="6679"/>
                  </a:lnTo>
                  <a:cubicBezTo>
                    <a:pt x="2591" y="6942"/>
                    <a:pt x="2932" y="7097"/>
                    <a:pt x="3377" y="7097"/>
                  </a:cubicBezTo>
                  <a:cubicBezTo>
                    <a:pt x="3515" y="7097"/>
                    <a:pt x="3664" y="7082"/>
                    <a:pt x="3821" y="7051"/>
                  </a:cubicBezTo>
                  <a:cubicBezTo>
                    <a:pt x="5254" y="6706"/>
                    <a:pt x="6448" y="5751"/>
                    <a:pt x="7031" y="4398"/>
                  </a:cubicBezTo>
                  <a:cubicBezTo>
                    <a:pt x="7270" y="3761"/>
                    <a:pt x="7190" y="3230"/>
                    <a:pt x="6925" y="2886"/>
                  </a:cubicBezTo>
                  <a:lnTo>
                    <a:pt x="4882" y="418"/>
                  </a:lnTo>
                  <a:cubicBezTo>
                    <a:pt x="4680" y="155"/>
                    <a:pt x="4339" y="0"/>
                    <a:pt x="38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0"/>
            <p:cNvSpPr/>
            <p:nvPr/>
          </p:nvSpPr>
          <p:spPr>
            <a:xfrm>
              <a:off x="6160850" y="1311400"/>
              <a:ext cx="98825" cy="176525"/>
            </a:xfrm>
            <a:custGeom>
              <a:rect b="b" l="l" r="r" t="t"/>
              <a:pathLst>
                <a:path extrusionOk="0" h="7061" w="3953">
                  <a:moveTo>
                    <a:pt x="638" y="1"/>
                  </a:moveTo>
                  <a:cubicBezTo>
                    <a:pt x="611" y="1"/>
                    <a:pt x="584" y="2"/>
                    <a:pt x="557" y="4"/>
                  </a:cubicBezTo>
                  <a:lnTo>
                    <a:pt x="1273" y="1702"/>
                  </a:lnTo>
                  <a:lnTo>
                    <a:pt x="2865" y="3612"/>
                  </a:lnTo>
                  <a:cubicBezTo>
                    <a:pt x="3529" y="4381"/>
                    <a:pt x="2122" y="6663"/>
                    <a:pt x="0" y="7061"/>
                  </a:cubicBezTo>
                  <a:cubicBezTo>
                    <a:pt x="159" y="7061"/>
                    <a:pt x="345" y="7061"/>
                    <a:pt x="504" y="7034"/>
                  </a:cubicBezTo>
                  <a:cubicBezTo>
                    <a:pt x="1937" y="6716"/>
                    <a:pt x="3131" y="5734"/>
                    <a:pt x="3714" y="4381"/>
                  </a:cubicBezTo>
                  <a:cubicBezTo>
                    <a:pt x="3953" y="3745"/>
                    <a:pt x="3873" y="3214"/>
                    <a:pt x="3608" y="2896"/>
                  </a:cubicBezTo>
                  <a:lnTo>
                    <a:pt x="1565" y="402"/>
                  </a:lnTo>
                  <a:cubicBezTo>
                    <a:pt x="1319" y="156"/>
                    <a:pt x="982" y="1"/>
                    <a:pt x="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0"/>
            <p:cNvSpPr/>
            <p:nvPr/>
          </p:nvSpPr>
          <p:spPr>
            <a:xfrm>
              <a:off x="6160850" y="1311400"/>
              <a:ext cx="98825" cy="176525"/>
            </a:xfrm>
            <a:custGeom>
              <a:rect b="b" l="l" r="r" t="t"/>
              <a:pathLst>
                <a:path extrusionOk="0" h="7061" w="3953">
                  <a:moveTo>
                    <a:pt x="638" y="1"/>
                  </a:moveTo>
                  <a:cubicBezTo>
                    <a:pt x="611" y="1"/>
                    <a:pt x="584" y="2"/>
                    <a:pt x="557" y="4"/>
                  </a:cubicBezTo>
                  <a:lnTo>
                    <a:pt x="1273" y="1702"/>
                  </a:lnTo>
                  <a:lnTo>
                    <a:pt x="2865" y="3612"/>
                  </a:lnTo>
                  <a:cubicBezTo>
                    <a:pt x="3529" y="4381"/>
                    <a:pt x="2122" y="6663"/>
                    <a:pt x="0" y="7061"/>
                  </a:cubicBezTo>
                  <a:cubicBezTo>
                    <a:pt x="159" y="7061"/>
                    <a:pt x="345" y="7061"/>
                    <a:pt x="504" y="7034"/>
                  </a:cubicBezTo>
                  <a:cubicBezTo>
                    <a:pt x="1937" y="6716"/>
                    <a:pt x="3131" y="5734"/>
                    <a:pt x="3714" y="4381"/>
                  </a:cubicBezTo>
                  <a:cubicBezTo>
                    <a:pt x="3953" y="3745"/>
                    <a:pt x="3873" y="3214"/>
                    <a:pt x="3608" y="2896"/>
                  </a:cubicBezTo>
                  <a:lnTo>
                    <a:pt x="1565" y="402"/>
                  </a:lnTo>
                  <a:cubicBezTo>
                    <a:pt x="1319" y="156"/>
                    <a:pt x="982" y="1"/>
                    <a:pt x="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0"/>
            <p:cNvSpPr/>
            <p:nvPr/>
          </p:nvSpPr>
          <p:spPr>
            <a:xfrm>
              <a:off x="6074575" y="1310450"/>
              <a:ext cx="138700" cy="114825"/>
            </a:xfrm>
            <a:custGeom>
              <a:rect b="b" l="l" r="r" t="t"/>
              <a:pathLst>
                <a:path extrusionOk="0" h="4593" w="5548">
                  <a:moveTo>
                    <a:pt x="4046" y="1"/>
                  </a:moveTo>
                  <a:cubicBezTo>
                    <a:pt x="3910" y="1"/>
                    <a:pt x="3765" y="14"/>
                    <a:pt x="3610" y="42"/>
                  </a:cubicBezTo>
                  <a:cubicBezTo>
                    <a:pt x="2151" y="387"/>
                    <a:pt x="957" y="1368"/>
                    <a:pt x="400" y="2695"/>
                  </a:cubicBezTo>
                  <a:cubicBezTo>
                    <a:pt x="1" y="3800"/>
                    <a:pt x="476" y="4592"/>
                    <a:pt x="1512" y="4592"/>
                  </a:cubicBezTo>
                  <a:cubicBezTo>
                    <a:pt x="1645" y="4592"/>
                    <a:pt x="1788" y="4579"/>
                    <a:pt x="1939" y="4552"/>
                  </a:cubicBezTo>
                  <a:cubicBezTo>
                    <a:pt x="3345" y="4207"/>
                    <a:pt x="4539" y="3252"/>
                    <a:pt x="5149" y="1899"/>
                  </a:cubicBezTo>
                  <a:cubicBezTo>
                    <a:pt x="5547" y="774"/>
                    <a:pt x="5076" y="1"/>
                    <a:pt x="4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0"/>
            <p:cNvSpPr/>
            <p:nvPr/>
          </p:nvSpPr>
          <p:spPr>
            <a:xfrm>
              <a:off x="6074575" y="1310450"/>
              <a:ext cx="138700" cy="114825"/>
            </a:xfrm>
            <a:custGeom>
              <a:rect b="b" l="l" r="r" t="t"/>
              <a:pathLst>
                <a:path extrusionOk="0" h="4593" w="5548">
                  <a:moveTo>
                    <a:pt x="4046" y="1"/>
                  </a:moveTo>
                  <a:cubicBezTo>
                    <a:pt x="3910" y="1"/>
                    <a:pt x="3765" y="14"/>
                    <a:pt x="3610" y="42"/>
                  </a:cubicBezTo>
                  <a:cubicBezTo>
                    <a:pt x="2151" y="387"/>
                    <a:pt x="957" y="1368"/>
                    <a:pt x="400" y="2695"/>
                  </a:cubicBezTo>
                  <a:cubicBezTo>
                    <a:pt x="1" y="3800"/>
                    <a:pt x="476" y="4592"/>
                    <a:pt x="1512" y="4592"/>
                  </a:cubicBezTo>
                  <a:cubicBezTo>
                    <a:pt x="1645" y="4592"/>
                    <a:pt x="1788" y="4579"/>
                    <a:pt x="1939" y="4552"/>
                  </a:cubicBezTo>
                  <a:cubicBezTo>
                    <a:pt x="3345" y="4207"/>
                    <a:pt x="4539" y="3252"/>
                    <a:pt x="5149" y="1899"/>
                  </a:cubicBezTo>
                  <a:cubicBezTo>
                    <a:pt x="5547" y="774"/>
                    <a:pt x="5076" y="1"/>
                    <a:pt x="40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0"/>
            <p:cNvSpPr/>
            <p:nvPr/>
          </p:nvSpPr>
          <p:spPr>
            <a:xfrm>
              <a:off x="6061350" y="1279525"/>
              <a:ext cx="112775" cy="116325"/>
            </a:xfrm>
            <a:custGeom>
              <a:rect b="b" l="l" r="r" t="t"/>
              <a:pathLst>
                <a:path extrusionOk="0" h="4653" w="4511">
                  <a:moveTo>
                    <a:pt x="1814" y="1"/>
                  </a:moveTo>
                  <a:cubicBezTo>
                    <a:pt x="1749" y="1"/>
                    <a:pt x="1683" y="11"/>
                    <a:pt x="1619" y="32"/>
                  </a:cubicBezTo>
                  <a:cubicBezTo>
                    <a:pt x="956" y="191"/>
                    <a:pt x="399" y="642"/>
                    <a:pt x="107" y="1279"/>
                  </a:cubicBezTo>
                  <a:cubicBezTo>
                    <a:pt x="1" y="1518"/>
                    <a:pt x="27" y="1783"/>
                    <a:pt x="160" y="1969"/>
                  </a:cubicBezTo>
                  <a:lnTo>
                    <a:pt x="2229" y="4462"/>
                  </a:lnTo>
                  <a:cubicBezTo>
                    <a:pt x="2346" y="4579"/>
                    <a:pt x="2519" y="4653"/>
                    <a:pt x="2697" y="4653"/>
                  </a:cubicBezTo>
                  <a:cubicBezTo>
                    <a:pt x="2762" y="4653"/>
                    <a:pt x="2828" y="4643"/>
                    <a:pt x="2892" y="4622"/>
                  </a:cubicBezTo>
                  <a:cubicBezTo>
                    <a:pt x="3556" y="4462"/>
                    <a:pt x="4113" y="4011"/>
                    <a:pt x="4405" y="3375"/>
                  </a:cubicBezTo>
                  <a:cubicBezTo>
                    <a:pt x="4511" y="3136"/>
                    <a:pt x="4511" y="2871"/>
                    <a:pt x="4351" y="2685"/>
                  </a:cubicBezTo>
                  <a:lnTo>
                    <a:pt x="2282" y="191"/>
                  </a:lnTo>
                  <a:cubicBezTo>
                    <a:pt x="2166" y="75"/>
                    <a:pt x="1992" y="1"/>
                    <a:pt x="18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0"/>
            <p:cNvSpPr/>
            <p:nvPr/>
          </p:nvSpPr>
          <p:spPr>
            <a:xfrm>
              <a:off x="6061350" y="1279525"/>
              <a:ext cx="112775" cy="116325"/>
            </a:xfrm>
            <a:custGeom>
              <a:rect b="b" l="l" r="r" t="t"/>
              <a:pathLst>
                <a:path extrusionOk="0" h="4653" w="4511">
                  <a:moveTo>
                    <a:pt x="1814" y="1"/>
                  </a:moveTo>
                  <a:cubicBezTo>
                    <a:pt x="1749" y="1"/>
                    <a:pt x="1683" y="11"/>
                    <a:pt x="1619" y="32"/>
                  </a:cubicBezTo>
                  <a:cubicBezTo>
                    <a:pt x="956" y="191"/>
                    <a:pt x="399" y="642"/>
                    <a:pt x="107" y="1279"/>
                  </a:cubicBezTo>
                  <a:cubicBezTo>
                    <a:pt x="1" y="1518"/>
                    <a:pt x="27" y="1783"/>
                    <a:pt x="160" y="1969"/>
                  </a:cubicBezTo>
                  <a:lnTo>
                    <a:pt x="2229" y="4462"/>
                  </a:lnTo>
                  <a:cubicBezTo>
                    <a:pt x="2346" y="4579"/>
                    <a:pt x="2519" y="4653"/>
                    <a:pt x="2697" y="4653"/>
                  </a:cubicBezTo>
                  <a:cubicBezTo>
                    <a:pt x="2762" y="4653"/>
                    <a:pt x="2828" y="4643"/>
                    <a:pt x="2892" y="4622"/>
                  </a:cubicBezTo>
                  <a:cubicBezTo>
                    <a:pt x="3556" y="4462"/>
                    <a:pt x="4113" y="4011"/>
                    <a:pt x="4405" y="3375"/>
                  </a:cubicBezTo>
                  <a:cubicBezTo>
                    <a:pt x="4511" y="3136"/>
                    <a:pt x="4511" y="2871"/>
                    <a:pt x="4351" y="2685"/>
                  </a:cubicBezTo>
                  <a:lnTo>
                    <a:pt x="2282" y="191"/>
                  </a:lnTo>
                  <a:cubicBezTo>
                    <a:pt x="2166" y="75"/>
                    <a:pt x="1992" y="1"/>
                    <a:pt x="18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0"/>
            <p:cNvSpPr/>
            <p:nvPr/>
          </p:nvSpPr>
          <p:spPr>
            <a:xfrm>
              <a:off x="6107125" y="1278975"/>
              <a:ext cx="67000" cy="116100"/>
            </a:xfrm>
            <a:custGeom>
              <a:rect b="b" l="l" r="r" t="t"/>
              <a:pathLst>
                <a:path extrusionOk="0" h="4644" w="2680">
                  <a:moveTo>
                    <a:pt x="27" y="1"/>
                  </a:moveTo>
                  <a:lnTo>
                    <a:pt x="0" y="505"/>
                  </a:lnTo>
                  <a:cubicBezTo>
                    <a:pt x="690" y="1327"/>
                    <a:pt x="1221" y="1991"/>
                    <a:pt x="1592" y="2442"/>
                  </a:cubicBezTo>
                  <a:cubicBezTo>
                    <a:pt x="1937" y="2866"/>
                    <a:pt x="2176" y="3105"/>
                    <a:pt x="2016" y="3635"/>
                  </a:cubicBezTo>
                  <a:cubicBezTo>
                    <a:pt x="1804" y="4193"/>
                    <a:pt x="1327" y="4564"/>
                    <a:pt x="716" y="4617"/>
                  </a:cubicBezTo>
                  <a:cubicBezTo>
                    <a:pt x="849" y="4644"/>
                    <a:pt x="955" y="4644"/>
                    <a:pt x="1061" y="4644"/>
                  </a:cubicBezTo>
                  <a:cubicBezTo>
                    <a:pt x="1725" y="4484"/>
                    <a:pt x="2282" y="4033"/>
                    <a:pt x="2574" y="3397"/>
                  </a:cubicBezTo>
                  <a:cubicBezTo>
                    <a:pt x="2680" y="3158"/>
                    <a:pt x="2680" y="2893"/>
                    <a:pt x="2547" y="2707"/>
                  </a:cubicBezTo>
                  <a:lnTo>
                    <a:pt x="504" y="213"/>
                  </a:lnTo>
                  <a:cubicBezTo>
                    <a:pt x="372" y="81"/>
                    <a:pt x="186" y="1"/>
                    <a:pt x="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0"/>
            <p:cNvSpPr/>
            <p:nvPr/>
          </p:nvSpPr>
          <p:spPr>
            <a:xfrm>
              <a:off x="6107125" y="1278975"/>
              <a:ext cx="67000" cy="116100"/>
            </a:xfrm>
            <a:custGeom>
              <a:rect b="b" l="l" r="r" t="t"/>
              <a:pathLst>
                <a:path extrusionOk="0" h="4644" w="2680">
                  <a:moveTo>
                    <a:pt x="27" y="1"/>
                  </a:moveTo>
                  <a:lnTo>
                    <a:pt x="0" y="505"/>
                  </a:lnTo>
                  <a:cubicBezTo>
                    <a:pt x="690" y="1327"/>
                    <a:pt x="1221" y="1991"/>
                    <a:pt x="1592" y="2442"/>
                  </a:cubicBezTo>
                  <a:cubicBezTo>
                    <a:pt x="1937" y="2866"/>
                    <a:pt x="2176" y="3105"/>
                    <a:pt x="2016" y="3635"/>
                  </a:cubicBezTo>
                  <a:cubicBezTo>
                    <a:pt x="1804" y="4193"/>
                    <a:pt x="1327" y="4564"/>
                    <a:pt x="716" y="4617"/>
                  </a:cubicBezTo>
                  <a:cubicBezTo>
                    <a:pt x="849" y="4644"/>
                    <a:pt x="955" y="4644"/>
                    <a:pt x="1061" y="4644"/>
                  </a:cubicBezTo>
                  <a:cubicBezTo>
                    <a:pt x="1725" y="4484"/>
                    <a:pt x="2282" y="4033"/>
                    <a:pt x="2574" y="3397"/>
                  </a:cubicBezTo>
                  <a:cubicBezTo>
                    <a:pt x="2680" y="3158"/>
                    <a:pt x="2680" y="2893"/>
                    <a:pt x="2547" y="2707"/>
                  </a:cubicBezTo>
                  <a:lnTo>
                    <a:pt x="504" y="213"/>
                  </a:lnTo>
                  <a:cubicBezTo>
                    <a:pt x="372" y="81"/>
                    <a:pt x="186" y="1"/>
                    <a:pt x="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0"/>
            <p:cNvSpPr/>
            <p:nvPr/>
          </p:nvSpPr>
          <p:spPr>
            <a:xfrm>
              <a:off x="6059375" y="1279050"/>
              <a:ext cx="66925" cy="54125"/>
            </a:xfrm>
            <a:custGeom>
              <a:rect b="b" l="l" r="r" t="t"/>
              <a:pathLst>
                <a:path extrusionOk="0" h="2165" w="2677">
                  <a:moveTo>
                    <a:pt x="1966" y="0"/>
                  </a:moveTo>
                  <a:cubicBezTo>
                    <a:pt x="1899" y="0"/>
                    <a:pt x="1827" y="8"/>
                    <a:pt x="1751" y="24"/>
                  </a:cubicBezTo>
                  <a:cubicBezTo>
                    <a:pt x="1035" y="184"/>
                    <a:pt x="478" y="661"/>
                    <a:pt x="212" y="1298"/>
                  </a:cubicBezTo>
                  <a:cubicBezTo>
                    <a:pt x="1" y="1815"/>
                    <a:pt x="247" y="2165"/>
                    <a:pt x="748" y="2165"/>
                  </a:cubicBezTo>
                  <a:cubicBezTo>
                    <a:pt x="813" y="2165"/>
                    <a:pt x="882" y="2159"/>
                    <a:pt x="955" y="2147"/>
                  </a:cubicBezTo>
                  <a:cubicBezTo>
                    <a:pt x="1618" y="1988"/>
                    <a:pt x="2175" y="1537"/>
                    <a:pt x="2467" y="900"/>
                  </a:cubicBezTo>
                  <a:cubicBezTo>
                    <a:pt x="2676" y="389"/>
                    <a:pt x="2438" y="0"/>
                    <a:pt x="19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0"/>
            <p:cNvSpPr/>
            <p:nvPr/>
          </p:nvSpPr>
          <p:spPr>
            <a:xfrm>
              <a:off x="6059375" y="1279050"/>
              <a:ext cx="66925" cy="54125"/>
            </a:xfrm>
            <a:custGeom>
              <a:rect b="b" l="l" r="r" t="t"/>
              <a:pathLst>
                <a:path extrusionOk="0" h="2165" w="2677">
                  <a:moveTo>
                    <a:pt x="1966" y="0"/>
                  </a:moveTo>
                  <a:cubicBezTo>
                    <a:pt x="1899" y="0"/>
                    <a:pt x="1827" y="8"/>
                    <a:pt x="1751" y="24"/>
                  </a:cubicBezTo>
                  <a:cubicBezTo>
                    <a:pt x="1035" y="184"/>
                    <a:pt x="478" y="661"/>
                    <a:pt x="212" y="1298"/>
                  </a:cubicBezTo>
                  <a:cubicBezTo>
                    <a:pt x="1" y="1815"/>
                    <a:pt x="247" y="2165"/>
                    <a:pt x="748" y="2165"/>
                  </a:cubicBezTo>
                  <a:cubicBezTo>
                    <a:pt x="813" y="2165"/>
                    <a:pt x="882" y="2159"/>
                    <a:pt x="955" y="2147"/>
                  </a:cubicBezTo>
                  <a:cubicBezTo>
                    <a:pt x="1618" y="1988"/>
                    <a:pt x="2175" y="1537"/>
                    <a:pt x="2467" y="900"/>
                  </a:cubicBezTo>
                  <a:cubicBezTo>
                    <a:pt x="2676" y="389"/>
                    <a:pt x="2438" y="0"/>
                    <a:pt x="1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0"/>
            <p:cNvSpPr/>
            <p:nvPr/>
          </p:nvSpPr>
          <p:spPr>
            <a:xfrm>
              <a:off x="5862375" y="1028275"/>
              <a:ext cx="231500" cy="278600"/>
            </a:xfrm>
            <a:custGeom>
              <a:rect b="b" l="l" r="r" t="t"/>
              <a:pathLst>
                <a:path extrusionOk="0" h="11144" w="9260">
                  <a:moveTo>
                    <a:pt x="1" y="1"/>
                  </a:moveTo>
                  <a:cubicBezTo>
                    <a:pt x="1" y="1"/>
                    <a:pt x="1" y="80"/>
                    <a:pt x="80" y="160"/>
                  </a:cubicBezTo>
                  <a:lnTo>
                    <a:pt x="372" y="531"/>
                  </a:lnTo>
                  <a:lnTo>
                    <a:pt x="1407" y="1805"/>
                  </a:lnTo>
                  <a:cubicBezTo>
                    <a:pt x="2256" y="2866"/>
                    <a:pt x="3397" y="4299"/>
                    <a:pt x="4511" y="5705"/>
                  </a:cubicBezTo>
                  <a:lnTo>
                    <a:pt x="6182" y="7747"/>
                  </a:lnTo>
                  <a:cubicBezTo>
                    <a:pt x="6713" y="8411"/>
                    <a:pt x="7190" y="9021"/>
                    <a:pt x="7641" y="9551"/>
                  </a:cubicBezTo>
                  <a:lnTo>
                    <a:pt x="8649" y="10798"/>
                  </a:lnTo>
                  <a:cubicBezTo>
                    <a:pt x="8756" y="10931"/>
                    <a:pt x="8862" y="11037"/>
                    <a:pt x="8968" y="11143"/>
                  </a:cubicBezTo>
                  <a:cubicBezTo>
                    <a:pt x="9127" y="11143"/>
                    <a:pt x="9233" y="11037"/>
                    <a:pt x="9260" y="10904"/>
                  </a:cubicBezTo>
                  <a:cubicBezTo>
                    <a:pt x="9153" y="10772"/>
                    <a:pt x="9047" y="10639"/>
                    <a:pt x="9021" y="10533"/>
                  </a:cubicBezTo>
                  <a:lnTo>
                    <a:pt x="7960" y="9286"/>
                  </a:lnTo>
                  <a:cubicBezTo>
                    <a:pt x="7535" y="8755"/>
                    <a:pt x="7031" y="8119"/>
                    <a:pt x="6474" y="7482"/>
                  </a:cubicBezTo>
                  <a:lnTo>
                    <a:pt x="4750" y="5466"/>
                  </a:lnTo>
                  <a:lnTo>
                    <a:pt x="1486" y="1672"/>
                  </a:lnTo>
                  <a:cubicBezTo>
                    <a:pt x="1062" y="1195"/>
                    <a:pt x="691" y="744"/>
                    <a:pt x="425" y="452"/>
                  </a:cubicBezTo>
                  <a:cubicBezTo>
                    <a:pt x="293" y="293"/>
                    <a:pt x="213" y="160"/>
                    <a:pt x="133" y="80"/>
                  </a:cubicBezTo>
                  <a:cubicBezTo>
                    <a:pt x="80" y="1"/>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0"/>
            <p:cNvSpPr/>
            <p:nvPr/>
          </p:nvSpPr>
          <p:spPr>
            <a:xfrm>
              <a:off x="6081250" y="1523725"/>
              <a:ext cx="644025" cy="708950"/>
            </a:xfrm>
            <a:custGeom>
              <a:rect b="b" l="l" r="r" t="t"/>
              <a:pathLst>
                <a:path extrusionOk="0" h="28358" w="25761">
                  <a:moveTo>
                    <a:pt x="1" y="0"/>
                  </a:moveTo>
                  <a:lnTo>
                    <a:pt x="1" y="0"/>
                  </a:lnTo>
                  <a:cubicBezTo>
                    <a:pt x="24" y="30"/>
                    <a:pt x="48" y="59"/>
                    <a:pt x="73" y="88"/>
                  </a:cubicBezTo>
                  <a:lnTo>
                    <a:pt x="73" y="88"/>
                  </a:lnTo>
                  <a:lnTo>
                    <a:pt x="1" y="0"/>
                  </a:lnTo>
                  <a:close/>
                  <a:moveTo>
                    <a:pt x="73" y="88"/>
                  </a:moveTo>
                  <a:lnTo>
                    <a:pt x="22896" y="27670"/>
                  </a:lnTo>
                  <a:cubicBezTo>
                    <a:pt x="23318" y="28113"/>
                    <a:pt x="23953" y="28357"/>
                    <a:pt x="24767" y="28357"/>
                  </a:cubicBezTo>
                  <a:cubicBezTo>
                    <a:pt x="25028" y="28357"/>
                    <a:pt x="25306" y="28332"/>
                    <a:pt x="25602" y="28281"/>
                  </a:cubicBezTo>
                  <a:lnTo>
                    <a:pt x="25761" y="28254"/>
                  </a:lnTo>
                  <a:lnTo>
                    <a:pt x="25761" y="28254"/>
                  </a:lnTo>
                  <a:cubicBezTo>
                    <a:pt x="25628" y="28264"/>
                    <a:pt x="25501" y="28269"/>
                    <a:pt x="25380" y="28269"/>
                  </a:cubicBezTo>
                  <a:cubicBezTo>
                    <a:pt x="23566" y="28269"/>
                    <a:pt x="23003" y="27178"/>
                    <a:pt x="21834" y="25760"/>
                  </a:cubicBezTo>
                  <a:lnTo>
                    <a:pt x="1141" y="770"/>
                  </a:lnTo>
                  <a:cubicBezTo>
                    <a:pt x="726" y="648"/>
                    <a:pt x="357" y="413"/>
                    <a:pt x="73" y="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0"/>
            <p:cNvSpPr/>
            <p:nvPr/>
          </p:nvSpPr>
          <p:spPr>
            <a:xfrm>
              <a:off x="7002675" y="2528525"/>
              <a:ext cx="269125" cy="166825"/>
            </a:xfrm>
            <a:custGeom>
              <a:rect b="b" l="l" r="r" t="t"/>
              <a:pathLst>
                <a:path extrusionOk="0" h="6673" w="10765">
                  <a:moveTo>
                    <a:pt x="10764" y="0"/>
                  </a:moveTo>
                  <a:lnTo>
                    <a:pt x="10764" y="0"/>
                  </a:lnTo>
                  <a:cubicBezTo>
                    <a:pt x="10605" y="1088"/>
                    <a:pt x="8987" y="4112"/>
                    <a:pt x="5883" y="5651"/>
                  </a:cubicBezTo>
                  <a:cubicBezTo>
                    <a:pt x="5052" y="6059"/>
                    <a:pt x="4200" y="6257"/>
                    <a:pt x="3435" y="6257"/>
                  </a:cubicBezTo>
                  <a:cubicBezTo>
                    <a:pt x="1413" y="6257"/>
                    <a:pt x="1" y="4875"/>
                    <a:pt x="1213" y="2335"/>
                  </a:cubicBezTo>
                  <a:lnTo>
                    <a:pt x="1213" y="2335"/>
                  </a:lnTo>
                  <a:cubicBezTo>
                    <a:pt x="1107" y="2494"/>
                    <a:pt x="1054" y="2680"/>
                    <a:pt x="975" y="2892"/>
                  </a:cubicBezTo>
                  <a:cubicBezTo>
                    <a:pt x="144" y="5122"/>
                    <a:pt x="1181" y="6673"/>
                    <a:pt x="3287" y="6673"/>
                  </a:cubicBezTo>
                  <a:cubicBezTo>
                    <a:pt x="3536" y="6673"/>
                    <a:pt x="3801" y="6651"/>
                    <a:pt x="4079" y="6606"/>
                  </a:cubicBezTo>
                  <a:cubicBezTo>
                    <a:pt x="6679" y="6182"/>
                    <a:pt x="9570" y="3794"/>
                    <a:pt x="10499" y="1274"/>
                  </a:cubicBezTo>
                  <a:cubicBezTo>
                    <a:pt x="10658" y="876"/>
                    <a:pt x="10764" y="425"/>
                    <a:pt x="107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0"/>
            <p:cNvSpPr/>
            <p:nvPr/>
          </p:nvSpPr>
          <p:spPr>
            <a:xfrm>
              <a:off x="5987725" y="2421000"/>
              <a:ext cx="145950" cy="266050"/>
            </a:xfrm>
            <a:custGeom>
              <a:rect b="b" l="l" r="r" t="t"/>
              <a:pathLst>
                <a:path extrusionOk="0" h="10642" w="5838">
                  <a:moveTo>
                    <a:pt x="1199" y="284"/>
                  </a:moveTo>
                  <a:cubicBezTo>
                    <a:pt x="1713" y="284"/>
                    <a:pt x="2937" y="1307"/>
                    <a:pt x="3688" y="2259"/>
                  </a:cubicBezTo>
                  <a:cubicBezTo>
                    <a:pt x="4352" y="3081"/>
                    <a:pt x="4962" y="7644"/>
                    <a:pt x="4750" y="8387"/>
                  </a:cubicBezTo>
                  <a:cubicBezTo>
                    <a:pt x="4644" y="8758"/>
                    <a:pt x="4431" y="9103"/>
                    <a:pt x="4219" y="9422"/>
                  </a:cubicBezTo>
                  <a:cubicBezTo>
                    <a:pt x="3848" y="9315"/>
                    <a:pt x="3476" y="9156"/>
                    <a:pt x="3158" y="8918"/>
                  </a:cubicBezTo>
                  <a:cubicBezTo>
                    <a:pt x="2548" y="8493"/>
                    <a:pt x="266" y="4434"/>
                    <a:pt x="293" y="3399"/>
                  </a:cubicBezTo>
                  <a:cubicBezTo>
                    <a:pt x="372" y="2153"/>
                    <a:pt x="717" y="481"/>
                    <a:pt x="1115" y="295"/>
                  </a:cubicBezTo>
                  <a:cubicBezTo>
                    <a:pt x="1140" y="288"/>
                    <a:pt x="1168" y="284"/>
                    <a:pt x="1199" y="284"/>
                  </a:cubicBezTo>
                  <a:close/>
                  <a:moveTo>
                    <a:pt x="1279" y="0"/>
                  </a:moveTo>
                  <a:cubicBezTo>
                    <a:pt x="1211" y="0"/>
                    <a:pt x="1148" y="10"/>
                    <a:pt x="1089" y="30"/>
                  </a:cubicBezTo>
                  <a:cubicBezTo>
                    <a:pt x="319" y="322"/>
                    <a:pt x="54" y="2471"/>
                    <a:pt x="27" y="3399"/>
                  </a:cubicBezTo>
                  <a:cubicBezTo>
                    <a:pt x="1" y="4540"/>
                    <a:pt x="2362" y="8705"/>
                    <a:pt x="3025" y="9183"/>
                  </a:cubicBezTo>
                  <a:cubicBezTo>
                    <a:pt x="3317" y="9369"/>
                    <a:pt x="3688" y="9581"/>
                    <a:pt x="4033" y="9687"/>
                  </a:cubicBezTo>
                  <a:cubicBezTo>
                    <a:pt x="3848" y="9979"/>
                    <a:pt x="3556" y="10191"/>
                    <a:pt x="3184" y="10350"/>
                  </a:cubicBezTo>
                  <a:lnTo>
                    <a:pt x="3237" y="10642"/>
                  </a:lnTo>
                  <a:cubicBezTo>
                    <a:pt x="3715" y="10483"/>
                    <a:pt x="4086" y="10164"/>
                    <a:pt x="4378" y="9766"/>
                  </a:cubicBezTo>
                  <a:cubicBezTo>
                    <a:pt x="4623" y="9867"/>
                    <a:pt x="4875" y="9913"/>
                    <a:pt x="5131" y="9913"/>
                  </a:cubicBezTo>
                  <a:cubicBezTo>
                    <a:pt x="5347" y="9913"/>
                    <a:pt x="5566" y="9880"/>
                    <a:pt x="5784" y="9820"/>
                  </a:cubicBezTo>
                  <a:lnTo>
                    <a:pt x="5837" y="9820"/>
                  </a:lnTo>
                  <a:lnTo>
                    <a:pt x="5705" y="9501"/>
                  </a:lnTo>
                  <a:cubicBezTo>
                    <a:pt x="5519" y="9554"/>
                    <a:pt x="5333" y="9581"/>
                    <a:pt x="5151" y="9581"/>
                  </a:cubicBezTo>
                  <a:cubicBezTo>
                    <a:pt x="4969" y="9581"/>
                    <a:pt x="4789" y="9554"/>
                    <a:pt x="4617" y="9501"/>
                  </a:cubicBezTo>
                  <a:cubicBezTo>
                    <a:pt x="4829" y="9209"/>
                    <a:pt x="5015" y="8838"/>
                    <a:pt x="5148" y="8493"/>
                  </a:cubicBezTo>
                  <a:cubicBezTo>
                    <a:pt x="5360" y="7697"/>
                    <a:pt x="4697" y="2948"/>
                    <a:pt x="4007" y="2046"/>
                  </a:cubicBezTo>
                  <a:cubicBezTo>
                    <a:pt x="3468" y="1385"/>
                    <a:pt x="2092" y="0"/>
                    <a:pt x="12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0"/>
            <p:cNvSpPr/>
            <p:nvPr/>
          </p:nvSpPr>
          <p:spPr>
            <a:xfrm>
              <a:off x="6054725" y="2672450"/>
              <a:ext cx="25225" cy="22475"/>
            </a:xfrm>
            <a:custGeom>
              <a:rect b="b" l="l" r="r" t="t"/>
              <a:pathLst>
                <a:path extrusionOk="0" h="899" w="1009">
                  <a:moveTo>
                    <a:pt x="529" y="1"/>
                  </a:moveTo>
                  <a:cubicBezTo>
                    <a:pt x="477" y="1"/>
                    <a:pt x="424" y="9"/>
                    <a:pt x="372" y="27"/>
                  </a:cubicBezTo>
                  <a:cubicBezTo>
                    <a:pt x="133" y="80"/>
                    <a:pt x="0" y="345"/>
                    <a:pt x="80" y="584"/>
                  </a:cubicBezTo>
                  <a:cubicBezTo>
                    <a:pt x="144" y="776"/>
                    <a:pt x="327" y="899"/>
                    <a:pt x="507" y="899"/>
                  </a:cubicBezTo>
                  <a:cubicBezTo>
                    <a:pt x="551" y="899"/>
                    <a:pt x="595" y="891"/>
                    <a:pt x="637" y="876"/>
                  </a:cubicBezTo>
                  <a:cubicBezTo>
                    <a:pt x="902" y="823"/>
                    <a:pt x="1008" y="557"/>
                    <a:pt x="929" y="319"/>
                  </a:cubicBezTo>
                  <a:cubicBezTo>
                    <a:pt x="887" y="111"/>
                    <a:pt x="716" y="1"/>
                    <a:pt x="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0"/>
            <p:cNvSpPr/>
            <p:nvPr/>
          </p:nvSpPr>
          <p:spPr>
            <a:xfrm>
              <a:off x="6117725" y="2650825"/>
              <a:ext cx="25900" cy="23350"/>
            </a:xfrm>
            <a:custGeom>
              <a:rect b="b" l="l" r="r" t="t"/>
              <a:pathLst>
                <a:path extrusionOk="0" h="934" w="1036">
                  <a:moveTo>
                    <a:pt x="538" y="1"/>
                  </a:moveTo>
                  <a:cubicBezTo>
                    <a:pt x="492" y="1"/>
                    <a:pt x="445" y="6"/>
                    <a:pt x="399" y="16"/>
                  </a:cubicBezTo>
                  <a:cubicBezTo>
                    <a:pt x="133" y="96"/>
                    <a:pt x="1" y="361"/>
                    <a:pt x="80" y="627"/>
                  </a:cubicBezTo>
                  <a:cubicBezTo>
                    <a:pt x="144" y="841"/>
                    <a:pt x="330" y="934"/>
                    <a:pt x="525" y="934"/>
                  </a:cubicBezTo>
                  <a:cubicBezTo>
                    <a:pt x="571" y="934"/>
                    <a:pt x="618" y="929"/>
                    <a:pt x="664" y="918"/>
                  </a:cubicBezTo>
                  <a:cubicBezTo>
                    <a:pt x="929" y="812"/>
                    <a:pt x="1035" y="547"/>
                    <a:pt x="956" y="308"/>
                  </a:cubicBezTo>
                  <a:cubicBezTo>
                    <a:pt x="913" y="94"/>
                    <a:pt x="732" y="1"/>
                    <a:pt x="5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a:off x="5985750" y="2418975"/>
              <a:ext cx="119400" cy="136350"/>
            </a:xfrm>
            <a:custGeom>
              <a:rect b="b" l="l" r="r" t="t"/>
              <a:pathLst>
                <a:path extrusionOk="0" h="5454" w="4776">
                  <a:moveTo>
                    <a:pt x="1338" y="1"/>
                  </a:moveTo>
                  <a:cubicBezTo>
                    <a:pt x="1268" y="1"/>
                    <a:pt x="1202" y="11"/>
                    <a:pt x="1141" y="32"/>
                  </a:cubicBezTo>
                  <a:cubicBezTo>
                    <a:pt x="266" y="350"/>
                    <a:pt x="0" y="2817"/>
                    <a:pt x="0" y="3480"/>
                  </a:cubicBezTo>
                  <a:cubicBezTo>
                    <a:pt x="0" y="3852"/>
                    <a:pt x="212" y="4489"/>
                    <a:pt x="610" y="5391"/>
                  </a:cubicBezTo>
                  <a:cubicBezTo>
                    <a:pt x="630" y="5429"/>
                    <a:pt x="649" y="5454"/>
                    <a:pt x="690" y="5454"/>
                  </a:cubicBezTo>
                  <a:cubicBezTo>
                    <a:pt x="704" y="5454"/>
                    <a:pt x="722" y="5451"/>
                    <a:pt x="743" y="5444"/>
                  </a:cubicBezTo>
                  <a:lnTo>
                    <a:pt x="982" y="5311"/>
                  </a:lnTo>
                  <a:cubicBezTo>
                    <a:pt x="1035" y="5284"/>
                    <a:pt x="1061" y="5258"/>
                    <a:pt x="1035" y="5178"/>
                  </a:cubicBezTo>
                  <a:cubicBezTo>
                    <a:pt x="743" y="4648"/>
                    <a:pt x="584" y="4091"/>
                    <a:pt x="478" y="3480"/>
                  </a:cubicBezTo>
                  <a:cubicBezTo>
                    <a:pt x="504" y="2260"/>
                    <a:pt x="876" y="615"/>
                    <a:pt x="1274" y="483"/>
                  </a:cubicBezTo>
                  <a:cubicBezTo>
                    <a:pt x="1296" y="475"/>
                    <a:pt x="1321" y="472"/>
                    <a:pt x="1349" y="472"/>
                  </a:cubicBezTo>
                  <a:cubicBezTo>
                    <a:pt x="1819" y="472"/>
                    <a:pt x="3041" y="1491"/>
                    <a:pt x="3767" y="2393"/>
                  </a:cubicBezTo>
                  <a:cubicBezTo>
                    <a:pt x="4033" y="2923"/>
                    <a:pt x="4218" y="3480"/>
                    <a:pt x="4325" y="4091"/>
                  </a:cubicBezTo>
                  <a:cubicBezTo>
                    <a:pt x="4351" y="4117"/>
                    <a:pt x="4378" y="4144"/>
                    <a:pt x="4457" y="4144"/>
                  </a:cubicBezTo>
                  <a:lnTo>
                    <a:pt x="4723" y="4091"/>
                  </a:lnTo>
                  <a:cubicBezTo>
                    <a:pt x="4749" y="4064"/>
                    <a:pt x="4776" y="4011"/>
                    <a:pt x="4776" y="3958"/>
                  </a:cubicBezTo>
                  <a:cubicBezTo>
                    <a:pt x="4590" y="3029"/>
                    <a:pt x="4351" y="2393"/>
                    <a:pt x="4112" y="2101"/>
                  </a:cubicBezTo>
                  <a:cubicBezTo>
                    <a:pt x="3743" y="1633"/>
                    <a:pt x="2232" y="1"/>
                    <a:pt x="1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0"/>
            <p:cNvSpPr/>
            <p:nvPr/>
          </p:nvSpPr>
          <p:spPr>
            <a:xfrm>
              <a:off x="5985750" y="2418975"/>
              <a:ext cx="119400" cy="136350"/>
            </a:xfrm>
            <a:custGeom>
              <a:rect b="b" l="l" r="r" t="t"/>
              <a:pathLst>
                <a:path extrusionOk="0" h="5454" w="4776">
                  <a:moveTo>
                    <a:pt x="1338" y="1"/>
                  </a:moveTo>
                  <a:cubicBezTo>
                    <a:pt x="1268" y="1"/>
                    <a:pt x="1202" y="11"/>
                    <a:pt x="1141" y="32"/>
                  </a:cubicBezTo>
                  <a:cubicBezTo>
                    <a:pt x="266" y="350"/>
                    <a:pt x="0" y="2817"/>
                    <a:pt x="0" y="3480"/>
                  </a:cubicBezTo>
                  <a:cubicBezTo>
                    <a:pt x="0" y="3852"/>
                    <a:pt x="212" y="4489"/>
                    <a:pt x="610" y="5391"/>
                  </a:cubicBezTo>
                  <a:cubicBezTo>
                    <a:pt x="630" y="5429"/>
                    <a:pt x="649" y="5454"/>
                    <a:pt x="690" y="5454"/>
                  </a:cubicBezTo>
                  <a:cubicBezTo>
                    <a:pt x="704" y="5454"/>
                    <a:pt x="722" y="5451"/>
                    <a:pt x="743" y="5444"/>
                  </a:cubicBezTo>
                  <a:lnTo>
                    <a:pt x="982" y="5311"/>
                  </a:lnTo>
                  <a:cubicBezTo>
                    <a:pt x="1035" y="5284"/>
                    <a:pt x="1061" y="5258"/>
                    <a:pt x="1035" y="5178"/>
                  </a:cubicBezTo>
                  <a:cubicBezTo>
                    <a:pt x="743" y="4648"/>
                    <a:pt x="584" y="4091"/>
                    <a:pt x="478" y="3480"/>
                  </a:cubicBezTo>
                  <a:cubicBezTo>
                    <a:pt x="504" y="2260"/>
                    <a:pt x="876" y="615"/>
                    <a:pt x="1274" y="483"/>
                  </a:cubicBezTo>
                  <a:cubicBezTo>
                    <a:pt x="1296" y="475"/>
                    <a:pt x="1321" y="472"/>
                    <a:pt x="1349" y="472"/>
                  </a:cubicBezTo>
                  <a:cubicBezTo>
                    <a:pt x="1819" y="472"/>
                    <a:pt x="3041" y="1491"/>
                    <a:pt x="3767" y="2393"/>
                  </a:cubicBezTo>
                  <a:cubicBezTo>
                    <a:pt x="4033" y="2923"/>
                    <a:pt x="4218" y="3480"/>
                    <a:pt x="4325" y="4091"/>
                  </a:cubicBezTo>
                  <a:cubicBezTo>
                    <a:pt x="4351" y="4117"/>
                    <a:pt x="4378" y="4144"/>
                    <a:pt x="4457" y="4144"/>
                  </a:cubicBezTo>
                  <a:lnTo>
                    <a:pt x="4723" y="4091"/>
                  </a:lnTo>
                  <a:cubicBezTo>
                    <a:pt x="4749" y="4064"/>
                    <a:pt x="4776" y="4011"/>
                    <a:pt x="4776" y="3958"/>
                  </a:cubicBezTo>
                  <a:cubicBezTo>
                    <a:pt x="4590" y="3029"/>
                    <a:pt x="4351" y="2393"/>
                    <a:pt x="4112" y="2101"/>
                  </a:cubicBezTo>
                  <a:cubicBezTo>
                    <a:pt x="3743" y="1633"/>
                    <a:pt x="2232" y="1"/>
                    <a:pt x="13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0"/>
            <p:cNvSpPr/>
            <p:nvPr/>
          </p:nvSpPr>
          <p:spPr>
            <a:xfrm>
              <a:off x="5992375" y="2175675"/>
              <a:ext cx="65025" cy="248750"/>
            </a:xfrm>
            <a:custGeom>
              <a:rect b="b" l="l" r="r" t="t"/>
              <a:pathLst>
                <a:path extrusionOk="0" h="9950" w="2601">
                  <a:moveTo>
                    <a:pt x="796" y="1"/>
                  </a:moveTo>
                  <a:lnTo>
                    <a:pt x="796" y="584"/>
                  </a:lnTo>
                  <a:lnTo>
                    <a:pt x="876" y="584"/>
                  </a:lnTo>
                  <a:lnTo>
                    <a:pt x="982" y="611"/>
                  </a:lnTo>
                  <a:cubicBezTo>
                    <a:pt x="1247" y="664"/>
                    <a:pt x="1460" y="850"/>
                    <a:pt x="1566" y="1088"/>
                  </a:cubicBezTo>
                  <a:cubicBezTo>
                    <a:pt x="1725" y="1380"/>
                    <a:pt x="2043" y="2203"/>
                    <a:pt x="1301" y="3741"/>
                  </a:cubicBezTo>
                  <a:cubicBezTo>
                    <a:pt x="1" y="6554"/>
                    <a:pt x="213" y="8649"/>
                    <a:pt x="531" y="9949"/>
                  </a:cubicBezTo>
                  <a:lnTo>
                    <a:pt x="1115" y="9764"/>
                  </a:lnTo>
                  <a:cubicBezTo>
                    <a:pt x="743" y="8570"/>
                    <a:pt x="584" y="6633"/>
                    <a:pt x="1805" y="4007"/>
                  </a:cubicBezTo>
                  <a:cubicBezTo>
                    <a:pt x="2600" y="2309"/>
                    <a:pt x="2309" y="1274"/>
                    <a:pt x="2070" y="823"/>
                  </a:cubicBezTo>
                  <a:cubicBezTo>
                    <a:pt x="1911" y="399"/>
                    <a:pt x="1513" y="133"/>
                    <a:pt x="1062" y="27"/>
                  </a:cubicBezTo>
                  <a:lnTo>
                    <a:pt x="1009" y="27"/>
                  </a:lnTo>
                  <a:cubicBezTo>
                    <a:pt x="929" y="1"/>
                    <a:pt x="876" y="1"/>
                    <a:pt x="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0"/>
            <p:cNvSpPr/>
            <p:nvPr/>
          </p:nvSpPr>
          <p:spPr>
            <a:xfrm>
              <a:off x="5992375" y="2175675"/>
              <a:ext cx="65025" cy="248750"/>
            </a:xfrm>
            <a:custGeom>
              <a:rect b="b" l="l" r="r" t="t"/>
              <a:pathLst>
                <a:path extrusionOk="0" h="9950" w="2601">
                  <a:moveTo>
                    <a:pt x="796" y="1"/>
                  </a:moveTo>
                  <a:lnTo>
                    <a:pt x="796" y="584"/>
                  </a:lnTo>
                  <a:lnTo>
                    <a:pt x="876" y="584"/>
                  </a:lnTo>
                  <a:lnTo>
                    <a:pt x="982" y="611"/>
                  </a:lnTo>
                  <a:cubicBezTo>
                    <a:pt x="1247" y="664"/>
                    <a:pt x="1460" y="850"/>
                    <a:pt x="1566" y="1088"/>
                  </a:cubicBezTo>
                  <a:cubicBezTo>
                    <a:pt x="1725" y="1380"/>
                    <a:pt x="2043" y="2203"/>
                    <a:pt x="1301" y="3741"/>
                  </a:cubicBezTo>
                  <a:cubicBezTo>
                    <a:pt x="1" y="6554"/>
                    <a:pt x="213" y="8649"/>
                    <a:pt x="531" y="9949"/>
                  </a:cubicBezTo>
                  <a:lnTo>
                    <a:pt x="1115" y="9764"/>
                  </a:lnTo>
                  <a:cubicBezTo>
                    <a:pt x="743" y="8570"/>
                    <a:pt x="584" y="6633"/>
                    <a:pt x="1805" y="4007"/>
                  </a:cubicBezTo>
                  <a:cubicBezTo>
                    <a:pt x="2600" y="2309"/>
                    <a:pt x="2309" y="1274"/>
                    <a:pt x="2070" y="823"/>
                  </a:cubicBezTo>
                  <a:cubicBezTo>
                    <a:pt x="1911" y="399"/>
                    <a:pt x="1513" y="133"/>
                    <a:pt x="1062" y="27"/>
                  </a:cubicBezTo>
                  <a:lnTo>
                    <a:pt x="1009" y="27"/>
                  </a:lnTo>
                  <a:cubicBezTo>
                    <a:pt x="929" y="1"/>
                    <a:pt x="876" y="1"/>
                    <a:pt x="7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0"/>
            <p:cNvSpPr/>
            <p:nvPr/>
          </p:nvSpPr>
          <p:spPr>
            <a:xfrm>
              <a:off x="5768875" y="2176350"/>
              <a:ext cx="120050" cy="72975"/>
            </a:xfrm>
            <a:custGeom>
              <a:rect b="b" l="l" r="r" t="t"/>
              <a:pathLst>
                <a:path extrusionOk="0" h="2919" w="4802">
                  <a:moveTo>
                    <a:pt x="4802" y="0"/>
                  </a:moveTo>
                  <a:cubicBezTo>
                    <a:pt x="2971" y="186"/>
                    <a:pt x="1220" y="637"/>
                    <a:pt x="0" y="2918"/>
                  </a:cubicBezTo>
                  <a:cubicBezTo>
                    <a:pt x="0" y="2918"/>
                    <a:pt x="1433" y="1300"/>
                    <a:pt x="4802" y="663"/>
                  </a:cubicBezTo>
                  <a:lnTo>
                    <a:pt x="4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0"/>
            <p:cNvSpPr/>
            <p:nvPr/>
          </p:nvSpPr>
          <p:spPr>
            <a:xfrm>
              <a:off x="5768875" y="2176350"/>
              <a:ext cx="120050" cy="72975"/>
            </a:xfrm>
            <a:custGeom>
              <a:rect b="b" l="l" r="r" t="t"/>
              <a:pathLst>
                <a:path extrusionOk="0" h="2919" w="4802">
                  <a:moveTo>
                    <a:pt x="4802" y="0"/>
                  </a:moveTo>
                  <a:cubicBezTo>
                    <a:pt x="2971" y="186"/>
                    <a:pt x="1220" y="637"/>
                    <a:pt x="0" y="2918"/>
                  </a:cubicBezTo>
                  <a:cubicBezTo>
                    <a:pt x="0" y="2918"/>
                    <a:pt x="1433" y="1300"/>
                    <a:pt x="4802" y="663"/>
                  </a:cubicBezTo>
                  <a:lnTo>
                    <a:pt x="48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0"/>
            <p:cNvSpPr/>
            <p:nvPr/>
          </p:nvSpPr>
          <p:spPr>
            <a:xfrm>
              <a:off x="5683975" y="2193600"/>
              <a:ext cx="204950" cy="388675"/>
            </a:xfrm>
            <a:custGeom>
              <a:rect b="b" l="l" r="r" t="t"/>
              <a:pathLst>
                <a:path extrusionOk="0" h="15547" w="8198">
                  <a:moveTo>
                    <a:pt x="8198" y="0"/>
                  </a:moveTo>
                  <a:cubicBezTo>
                    <a:pt x="7482" y="0"/>
                    <a:pt x="6765" y="133"/>
                    <a:pt x="6076" y="345"/>
                  </a:cubicBezTo>
                  <a:cubicBezTo>
                    <a:pt x="5386" y="610"/>
                    <a:pt x="1672" y="2679"/>
                    <a:pt x="849" y="6739"/>
                  </a:cubicBezTo>
                  <a:cubicBezTo>
                    <a:pt x="0" y="10771"/>
                    <a:pt x="1168" y="15546"/>
                    <a:pt x="1168" y="15546"/>
                  </a:cubicBezTo>
                  <a:cubicBezTo>
                    <a:pt x="1168" y="15546"/>
                    <a:pt x="902" y="9630"/>
                    <a:pt x="2759" y="5783"/>
                  </a:cubicBezTo>
                  <a:cubicBezTo>
                    <a:pt x="4616" y="1937"/>
                    <a:pt x="8198" y="0"/>
                    <a:pt x="8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0"/>
            <p:cNvSpPr/>
            <p:nvPr/>
          </p:nvSpPr>
          <p:spPr>
            <a:xfrm>
              <a:off x="5683975" y="2193600"/>
              <a:ext cx="204950" cy="388675"/>
            </a:xfrm>
            <a:custGeom>
              <a:rect b="b" l="l" r="r" t="t"/>
              <a:pathLst>
                <a:path extrusionOk="0" h="15547" w="8198">
                  <a:moveTo>
                    <a:pt x="8198" y="0"/>
                  </a:moveTo>
                  <a:cubicBezTo>
                    <a:pt x="7482" y="0"/>
                    <a:pt x="6765" y="133"/>
                    <a:pt x="6076" y="345"/>
                  </a:cubicBezTo>
                  <a:cubicBezTo>
                    <a:pt x="5386" y="610"/>
                    <a:pt x="1672" y="2679"/>
                    <a:pt x="849" y="6739"/>
                  </a:cubicBezTo>
                  <a:cubicBezTo>
                    <a:pt x="0" y="10771"/>
                    <a:pt x="1168" y="15546"/>
                    <a:pt x="1168" y="15546"/>
                  </a:cubicBezTo>
                  <a:cubicBezTo>
                    <a:pt x="1168" y="15546"/>
                    <a:pt x="902" y="9630"/>
                    <a:pt x="2759" y="5783"/>
                  </a:cubicBezTo>
                  <a:cubicBezTo>
                    <a:pt x="4616" y="1937"/>
                    <a:pt x="8198" y="0"/>
                    <a:pt x="8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
            <p:cNvSpPr/>
            <p:nvPr/>
          </p:nvSpPr>
          <p:spPr>
            <a:xfrm>
              <a:off x="5584475" y="2595500"/>
              <a:ext cx="175125" cy="199700"/>
            </a:xfrm>
            <a:custGeom>
              <a:rect b="b" l="l" r="r" t="t"/>
              <a:pathLst>
                <a:path extrusionOk="0" h="7988" w="7005">
                  <a:moveTo>
                    <a:pt x="3184" y="1"/>
                  </a:moveTo>
                  <a:cubicBezTo>
                    <a:pt x="1752" y="80"/>
                    <a:pt x="531" y="982"/>
                    <a:pt x="1" y="2256"/>
                  </a:cubicBezTo>
                  <a:cubicBezTo>
                    <a:pt x="505" y="2760"/>
                    <a:pt x="850" y="3370"/>
                    <a:pt x="956" y="4033"/>
                  </a:cubicBezTo>
                  <a:cubicBezTo>
                    <a:pt x="1062" y="4352"/>
                    <a:pt x="1221" y="4644"/>
                    <a:pt x="1460" y="4882"/>
                  </a:cubicBezTo>
                  <a:cubicBezTo>
                    <a:pt x="1924" y="5295"/>
                    <a:pt x="2363" y="5732"/>
                    <a:pt x="2461" y="5732"/>
                  </a:cubicBezTo>
                  <a:cubicBezTo>
                    <a:pt x="2463" y="5732"/>
                    <a:pt x="2466" y="5732"/>
                    <a:pt x="2468" y="5731"/>
                  </a:cubicBezTo>
                  <a:lnTo>
                    <a:pt x="2733" y="6925"/>
                  </a:lnTo>
                  <a:cubicBezTo>
                    <a:pt x="2733" y="6925"/>
                    <a:pt x="2495" y="6925"/>
                    <a:pt x="2203" y="6076"/>
                  </a:cubicBezTo>
                  <a:cubicBezTo>
                    <a:pt x="1991" y="5705"/>
                    <a:pt x="1725" y="5333"/>
                    <a:pt x="1433" y="5041"/>
                  </a:cubicBezTo>
                  <a:cubicBezTo>
                    <a:pt x="1327" y="5254"/>
                    <a:pt x="1327" y="5519"/>
                    <a:pt x="1407" y="5731"/>
                  </a:cubicBezTo>
                  <a:cubicBezTo>
                    <a:pt x="1593" y="6341"/>
                    <a:pt x="2044" y="7376"/>
                    <a:pt x="2521" y="7721"/>
                  </a:cubicBezTo>
                  <a:cubicBezTo>
                    <a:pt x="2755" y="7906"/>
                    <a:pt x="3013" y="7988"/>
                    <a:pt x="3239" y="7988"/>
                  </a:cubicBezTo>
                  <a:cubicBezTo>
                    <a:pt x="3501" y="7988"/>
                    <a:pt x="3722" y="7879"/>
                    <a:pt x="3821" y="7694"/>
                  </a:cubicBezTo>
                  <a:cubicBezTo>
                    <a:pt x="3821" y="7031"/>
                    <a:pt x="3768" y="6341"/>
                    <a:pt x="3556" y="5705"/>
                  </a:cubicBezTo>
                  <a:cubicBezTo>
                    <a:pt x="3521" y="5626"/>
                    <a:pt x="3532" y="5597"/>
                    <a:pt x="3564" y="5597"/>
                  </a:cubicBezTo>
                  <a:cubicBezTo>
                    <a:pt x="3630" y="5597"/>
                    <a:pt x="3785" y="5722"/>
                    <a:pt x="3821" y="5811"/>
                  </a:cubicBezTo>
                  <a:cubicBezTo>
                    <a:pt x="3954" y="6448"/>
                    <a:pt x="4033" y="7111"/>
                    <a:pt x="3980" y="7721"/>
                  </a:cubicBezTo>
                  <a:cubicBezTo>
                    <a:pt x="4017" y="7726"/>
                    <a:pt x="4055" y="7728"/>
                    <a:pt x="4091" y="7728"/>
                  </a:cubicBezTo>
                  <a:cubicBezTo>
                    <a:pt x="4451" y="7728"/>
                    <a:pt x="4794" y="7501"/>
                    <a:pt x="4962" y="7164"/>
                  </a:cubicBezTo>
                  <a:cubicBezTo>
                    <a:pt x="4882" y="6474"/>
                    <a:pt x="4776" y="5811"/>
                    <a:pt x="4617" y="5148"/>
                  </a:cubicBezTo>
                  <a:cubicBezTo>
                    <a:pt x="4582" y="5025"/>
                    <a:pt x="4628" y="4937"/>
                    <a:pt x="4709" y="4937"/>
                  </a:cubicBezTo>
                  <a:cubicBezTo>
                    <a:pt x="4750" y="4937"/>
                    <a:pt x="4802" y="4961"/>
                    <a:pt x="4856" y="5015"/>
                  </a:cubicBezTo>
                  <a:cubicBezTo>
                    <a:pt x="5015" y="5174"/>
                    <a:pt x="5121" y="6501"/>
                    <a:pt x="5095" y="7190"/>
                  </a:cubicBezTo>
                  <a:cubicBezTo>
                    <a:pt x="5166" y="7214"/>
                    <a:pt x="5238" y="7227"/>
                    <a:pt x="5309" y="7227"/>
                  </a:cubicBezTo>
                  <a:cubicBezTo>
                    <a:pt x="5397" y="7227"/>
                    <a:pt x="5484" y="7208"/>
                    <a:pt x="5572" y="7164"/>
                  </a:cubicBezTo>
                  <a:cubicBezTo>
                    <a:pt x="6076" y="7005"/>
                    <a:pt x="6076" y="6686"/>
                    <a:pt x="6076" y="6633"/>
                  </a:cubicBezTo>
                  <a:cubicBezTo>
                    <a:pt x="6050" y="6050"/>
                    <a:pt x="5970" y="5439"/>
                    <a:pt x="5837" y="4856"/>
                  </a:cubicBezTo>
                  <a:cubicBezTo>
                    <a:pt x="5780" y="4588"/>
                    <a:pt x="5737" y="4445"/>
                    <a:pt x="5806" y="4445"/>
                  </a:cubicBezTo>
                  <a:cubicBezTo>
                    <a:pt x="5833" y="4445"/>
                    <a:pt x="5877" y="4466"/>
                    <a:pt x="5943" y="4511"/>
                  </a:cubicBezTo>
                  <a:cubicBezTo>
                    <a:pt x="6182" y="4697"/>
                    <a:pt x="6209" y="6023"/>
                    <a:pt x="6209" y="6607"/>
                  </a:cubicBezTo>
                  <a:cubicBezTo>
                    <a:pt x="6474" y="6501"/>
                    <a:pt x="7005" y="6076"/>
                    <a:pt x="6952" y="5625"/>
                  </a:cubicBezTo>
                  <a:cubicBezTo>
                    <a:pt x="6872" y="5015"/>
                    <a:pt x="6554" y="3131"/>
                    <a:pt x="6182" y="2654"/>
                  </a:cubicBezTo>
                  <a:cubicBezTo>
                    <a:pt x="5811" y="2203"/>
                    <a:pt x="4193" y="850"/>
                    <a:pt x="31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0"/>
            <p:cNvSpPr/>
            <p:nvPr/>
          </p:nvSpPr>
          <p:spPr>
            <a:xfrm>
              <a:off x="5727275" y="2706025"/>
              <a:ext cx="12425" cy="54500"/>
            </a:xfrm>
            <a:custGeom>
              <a:rect b="b" l="l" r="r" t="t"/>
              <a:pathLst>
                <a:path extrusionOk="0" h="2180" w="497">
                  <a:moveTo>
                    <a:pt x="87" y="0"/>
                  </a:moveTo>
                  <a:cubicBezTo>
                    <a:pt x="1" y="0"/>
                    <a:pt x="22" y="143"/>
                    <a:pt x="99" y="355"/>
                  </a:cubicBezTo>
                  <a:cubicBezTo>
                    <a:pt x="231" y="965"/>
                    <a:pt x="285" y="1549"/>
                    <a:pt x="338" y="2159"/>
                  </a:cubicBezTo>
                  <a:cubicBezTo>
                    <a:pt x="364" y="2172"/>
                    <a:pt x="397" y="2179"/>
                    <a:pt x="427" y="2179"/>
                  </a:cubicBezTo>
                  <a:cubicBezTo>
                    <a:pt x="457" y="2179"/>
                    <a:pt x="484" y="2172"/>
                    <a:pt x="497" y="2159"/>
                  </a:cubicBezTo>
                  <a:cubicBezTo>
                    <a:pt x="497" y="1602"/>
                    <a:pt x="444" y="223"/>
                    <a:pt x="231" y="63"/>
                  </a:cubicBezTo>
                  <a:cubicBezTo>
                    <a:pt x="167" y="20"/>
                    <a:pt x="119" y="0"/>
                    <a:pt x="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0"/>
            <p:cNvSpPr/>
            <p:nvPr/>
          </p:nvSpPr>
          <p:spPr>
            <a:xfrm>
              <a:off x="5727275" y="2706025"/>
              <a:ext cx="12425" cy="54500"/>
            </a:xfrm>
            <a:custGeom>
              <a:rect b="b" l="l" r="r" t="t"/>
              <a:pathLst>
                <a:path extrusionOk="0" h="2180" w="497">
                  <a:moveTo>
                    <a:pt x="87" y="0"/>
                  </a:moveTo>
                  <a:cubicBezTo>
                    <a:pt x="1" y="0"/>
                    <a:pt x="22" y="143"/>
                    <a:pt x="99" y="355"/>
                  </a:cubicBezTo>
                  <a:cubicBezTo>
                    <a:pt x="231" y="965"/>
                    <a:pt x="285" y="1549"/>
                    <a:pt x="338" y="2159"/>
                  </a:cubicBezTo>
                  <a:cubicBezTo>
                    <a:pt x="364" y="2172"/>
                    <a:pt x="397" y="2179"/>
                    <a:pt x="427" y="2179"/>
                  </a:cubicBezTo>
                  <a:cubicBezTo>
                    <a:pt x="457" y="2179"/>
                    <a:pt x="484" y="2172"/>
                    <a:pt x="497" y="2159"/>
                  </a:cubicBezTo>
                  <a:cubicBezTo>
                    <a:pt x="497" y="1602"/>
                    <a:pt x="444" y="223"/>
                    <a:pt x="231" y="63"/>
                  </a:cubicBezTo>
                  <a:cubicBezTo>
                    <a:pt x="167" y="20"/>
                    <a:pt x="119" y="0"/>
                    <a:pt x="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0"/>
            <p:cNvSpPr/>
            <p:nvPr/>
          </p:nvSpPr>
          <p:spPr>
            <a:xfrm>
              <a:off x="5108950" y="2180775"/>
              <a:ext cx="621475" cy="963925"/>
            </a:xfrm>
            <a:custGeom>
              <a:rect b="b" l="l" r="r" t="t"/>
              <a:pathLst>
                <a:path extrusionOk="0" h="38557" w="24859">
                  <a:moveTo>
                    <a:pt x="12952" y="1"/>
                  </a:moveTo>
                  <a:cubicBezTo>
                    <a:pt x="12883" y="1"/>
                    <a:pt x="12811" y="20"/>
                    <a:pt x="12734" y="62"/>
                  </a:cubicBezTo>
                  <a:lnTo>
                    <a:pt x="12708" y="89"/>
                  </a:lnTo>
                  <a:lnTo>
                    <a:pt x="11514" y="778"/>
                  </a:lnTo>
                  <a:cubicBezTo>
                    <a:pt x="11408" y="831"/>
                    <a:pt x="11328" y="911"/>
                    <a:pt x="11275" y="964"/>
                  </a:cubicBezTo>
                  <a:lnTo>
                    <a:pt x="11249" y="1017"/>
                  </a:lnTo>
                  <a:cubicBezTo>
                    <a:pt x="10930" y="1335"/>
                    <a:pt x="10639" y="1627"/>
                    <a:pt x="10267" y="1893"/>
                  </a:cubicBezTo>
                  <a:cubicBezTo>
                    <a:pt x="9345" y="2306"/>
                    <a:pt x="8322" y="2507"/>
                    <a:pt x="7277" y="2507"/>
                  </a:cubicBezTo>
                  <a:cubicBezTo>
                    <a:pt x="5437" y="2507"/>
                    <a:pt x="3530" y="1883"/>
                    <a:pt x="1990" y="699"/>
                  </a:cubicBezTo>
                  <a:cubicBezTo>
                    <a:pt x="1780" y="551"/>
                    <a:pt x="1636" y="504"/>
                    <a:pt x="1493" y="504"/>
                  </a:cubicBezTo>
                  <a:cubicBezTo>
                    <a:pt x="1455" y="504"/>
                    <a:pt x="1418" y="508"/>
                    <a:pt x="1380" y="513"/>
                  </a:cubicBezTo>
                  <a:cubicBezTo>
                    <a:pt x="1247" y="566"/>
                    <a:pt x="372" y="1097"/>
                    <a:pt x="239" y="1176"/>
                  </a:cubicBezTo>
                  <a:cubicBezTo>
                    <a:pt x="106" y="1229"/>
                    <a:pt x="27" y="1442"/>
                    <a:pt x="27" y="1707"/>
                  </a:cubicBezTo>
                  <a:cubicBezTo>
                    <a:pt x="0" y="10435"/>
                    <a:pt x="1353" y="27732"/>
                    <a:pt x="11832" y="38556"/>
                  </a:cubicBezTo>
                  <a:cubicBezTo>
                    <a:pt x="12336" y="38317"/>
                    <a:pt x="12787" y="38052"/>
                    <a:pt x="13238" y="37760"/>
                  </a:cubicBezTo>
                  <a:cubicBezTo>
                    <a:pt x="20852" y="33834"/>
                    <a:pt x="24858" y="22108"/>
                    <a:pt x="24858" y="14786"/>
                  </a:cubicBezTo>
                  <a:cubicBezTo>
                    <a:pt x="24858" y="14441"/>
                    <a:pt x="24726" y="14070"/>
                    <a:pt x="24513" y="13831"/>
                  </a:cubicBezTo>
                  <a:cubicBezTo>
                    <a:pt x="24328" y="13645"/>
                    <a:pt x="24116" y="13486"/>
                    <a:pt x="23877" y="13380"/>
                  </a:cubicBezTo>
                  <a:cubicBezTo>
                    <a:pt x="20614" y="11921"/>
                    <a:pt x="15706" y="6137"/>
                    <a:pt x="13424" y="433"/>
                  </a:cubicBezTo>
                  <a:cubicBezTo>
                    <a:pt x="13307" y="159"/>
                    <a:pt x="13146" y="1"/>
                    <a:pt x="12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0"/>
            <p:cNvSpPr/>
            <p:nvPr/>
          </p:nvSpPr>
          <p:spPr>
            <a:xfrm>
              <a:off x="5397450" y="2179750"/>
              <a:ext cx="329650" cy="372675"/>
            </a:xfrm>
            <a:custGeom>
              <a:rect b="b" l="l" r="r" t="t"/>
              <a:pathLst>
                <a:path extrusionOk="0" h="14907" w="13186">
                  <a:moveTo>
                    <a:pt x="1392" y="0"/>
                  </a:moveTo>
                  <a:cubicBezTo>
                    <a:pt x="1327" y="0"/>
                    <a:pt x="1261" y="17"/>
                    <a:pt x="1194" y="50"/>
                  </a:cubicBezTo>
                  <a:lnTo>
                    <a:pt x="1168" y="103"/>
                  </a:lnTo>
                  <a:lnTo>
                    <a:pt x="637" y="395"/>
                  </a:lnTo>
                  <a:lnTo>
                    <a:pt x="1" y="766"/>
                  </a:lnTo>
                  <a:cubicBezTo>
                    <a:pt x="77" y="725"/>
                    <a:pt x="149" y="705"/>
                    <a:pt x="218" y="705"/>
                  </a:cubicBezTo>
                  <a:cubicBezTo>
                    <a:pt x="412" y="705"/>
                    <a:pt x="573" y="863"/>
                    <a:pt x="690" y="1138"/>
                  </a:cubicBezTo>
                  <a:cubicBezTo>
                    <a:pt x="2972" y="6842"/>
                    <a:pt x="7880" y="12625"/>
                    <a:pt x="11143" y="14084"/>
                  </a:cubicBezTo>
                  <a:cubicBezTo>
                    <a:pt x="11382" y="14190"/>
                    <a:pt x="11594" y="14349"/>
                    <a:pt x="11780" y="14535"/>
                  </a:cubicBezTo>
                  <a:cubicBezTo>
                    <a:pt x="11859" y="14641"/>
                    <a:pt x="11939" y="14774"/>
                    <a:pt x="11992" y="14906"/>
                  </a:cubicBezTo>
                  <a:lnTo>
                    <a:pt x="13186" y="14217"/>
                  </a:lnTo>
                  <a:cubicBezTo>
                    <a:pt x="13133" y="14084"/>
                    <a:pt x="13053" y="13951"/>
                    <a:pt x="12973" y="13845"/>
                  </a:cubicBezTo>
                  <a:cubicBezTo>
                    <a:pt x="12788" y="13660"/>
                    <a:pt x="12576" y="13500"/>
                    <a:pt x="12337" y="13394"/>
                  </a:cubicBezTo>
                  <a:cubicBezTo>
                    <a:pt x="9074" y="11935"/>
                    <a:pt x="4166" y="6152"/>
                    <a:pt x="1884" y="448"/>
                  </a:cubicBezTo>
                  <a:cubicBezTo>
                    <a:pt x="1765" y="149"/>
                    <a:pt x="1586" y="0"/>
                    <a:pt x="13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0"/>
            <p:cNvSpPr/>
            <p:nvPr/>
          </p:nvSpPr>
          <p:spPr>
            <a:xfrm>
              <a:off x="5439900" y="2535150"/>
              <a:ext cx="289850" cy="588325"/>
            </a:xfrm>
            <a:custGeom>
              <a:rect b="b" l="l" r="r" t="t"/>
              <a:pathLst>
                <a:path extrusionOk="0" h="23533" w="11594">
                  <a:moveTo>
                    <a:pt x="11461" y="1"/>
                  </a:moveTo>
                  <a:lnTo>
                    <a:pt x="10267" y="690"/>
                  </a:lnTo>
                  <a:cubicBezTo>
                    <a:pt x="10373" y="876"/>
                    <a:pt x="10400" y="1062"/>
                    <a:pt x="10400" y="1274"/>
                  </a:cubicBezTo>
                  <a:cubicBezTo>
                    <a:pt x="10427" y="8225"/>
                    <a:pt x="6845" y="19102"/>
                    <a:pt x="0" y="23532"/>
                  </a:cubicBezTo>
                  <a:cubicBezTo>
                    <a:pt x="7588" y="19606"/>
                    <a:pt x="11594" y="7906"/>
                    <a:pt x="11594" y="558"/>
                  </a:cubicBezTo>
                  <a:cubicBezTo>
                    <a:pt x="11594" y="372"/>
                    <a:pt x="11567" y="160"/>
                    <a:pt x="114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6561425" y="2119300"/>
              <a:ext cx="37175" cy="48450"/>
            </a:xfrm>
            <a:custGeom>
              <a:rect b="b" l="l" r="r" t="t"/>
              <a:pathLst>
                <a:path extrusionOk="0" h="1938" w="1487">
                  <a:moveTo>
                    <a:pt x="452" y="1"/>
                  </a:moveTo>
                  <a:cubicBezTo>
                    <a:pt x="160" y="611"/>
                    <a:pt x="27" y="1274"/>
                    <a:pt x="1" y="1937"/>
                  </a:cubicBezTo>
                  <a:lnTo>
                    <a:pt x="1487" y="1221"/>
                  </a:lnTo>
                  <a:lnTo>
                    <a:pt x="4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6066650" y="2089350"/>
              <a:ext cx="744850" cy="432925"/>
            </a:xfrm>
            <a:custGeom>
              <a:rect b="b" l="l" r="r" t="t"/>
              <a:pathLst>
                <a:path extrusionOk="0" h="17317" w="29794">
                  <a:moveTo>
                    <a:pt x="28342" y="1"/>
                  </a:moveTo>
                  <a:cubicBezTo>
                    <a:pt x="27777" y="1"/>
                    <a:pt x="27219" y="80"/>
                    <a:pt x="26690" y="217"/>
                  </a:cubicBezTo>
                  <a:cubicBezTo>
                    <a:pt x="25947" y="456"/>
                    <a:pt x="25337" y="986"/>
                    <a:pt x="24620" y="1331"/>
                  </a:cubicBezTo>
                  <a:cubicBezTo>
                    <a:pt x="23824" y="1676"/>
                    <a:pt x="22949" y="1915"/>
                    <a:pt x="22047" y="1995"/>
                  </a:cubicBezTo>
                  <a:cubicBezTo>
                    <a:pt x="21384" y="2048"/>
                    <a:pt x="20323" y="2127"/>
                    <a:pt x="19951" y="2737"/>
                  </a:cubicBezTo>
                  <a:cubicBezTo>
                    <a:pt x="19580" y="3374"/>
                    <a:pt x="19659" y="4143"/>
                    <a:pt x="19261" y="4780"/>
                  </a:cubicBezTo>
                  <a:lnTo>
                    <a:pt x="14619" y="11890"/>
                  </a:lnTo>
                  <a:cubicBezTo>
                    <a:pt x="12549" y="10404"/>
                    <a:pt x="9101" y="8176"/>
                    <a:pt x="7376" y="7035"/>
                  </a:cubicBezTo>
                  <a:cubicBezTo>
                    <a:pt x="5051" y="5460"/>
                    <a:pt x="4022" y="4450"/>
                    <a:pt x="1490" y="4450"/>
                  </a:cubicBezTo>
                  <a:cubicBezTo>
                    <a:pt x="1336" y="4450"/>
                    <a:pt x="1175" y="4454"/>
                    <a:pt x="1009" y="4462"/>
                  </a:cubicBezTo>
                  <a:cubicBezTo>
                    <a:pt x="1" y="9184"/>
                    <a:pt x="2521" y="11837"/>
                    <a:pt x="2521" y="11837"/>
                  </a:cubicBezTo>
                  <a:cubicBezTo>
                    <a:pt x="2521" y="11837"/>
                    <a:pt x="10082" y="15339"/>
                    <a:pt x="13690" y="16718"/>
                  </a:cubicBezTo>
                  <a:cubicBezTo>
                    <a:pt x="14607" y="17098"/>
                    <a:pt x="15288" y="17316"/>
                    <a:pt x="15856" y="17316"/>
                  </a:cubicBezTo>
                  <a:cubicBezTo>
                    <a:pt x="16914" y="17316"/>
                    <a:pt x="17580" y="16558"/>
                    <a:pt x="18651" y="14676"/>
                  </a:cubicBezTo>
                  <a:cubicBezTo>
                    <a:pt x="19686" y="12898"/>
                    <a:pt x="21304" y="9184"/>
                    <a:pt x="22206" y="7035"/>
                  </a:cubicBezTo>
                  <a:cubicBezTo>
                    <a:pt x="22312" y="6823"/>
                    <a:pt x="22418" y="6664"/>
                    <a:pt x="22551" y="6505"/>
                  </a:cubicBezTo>
                  <a:cubicBezTo>
                    <a:pt x="22975" y="5974"/>
                    <a:pt x="23533" y="5603"/>
                    <a:pt x="24169" y="5364"/>
                  </a:cubicBezTo>
                  <a:cubicBezTo>
                    <a:pt x="24620" y="5178"/>
                    <a:pt x="25098" y="4966"/>
                    <a:pt x="25522" y="4780"/>
                  </a:cubicBezTo>
                  <a:cubicBezTo>
                    <a:pt x="25920" y="4594"/>
                    <a:pt x="26292" y="4409"/>
                    <a:pt x="26663" y="4170"/>
                  </a:cubicBezTo>
                  <a:cubicBezTo>
                    <a:pt x="27406" y="3639"/>
                    <a:pt x="28149" y="3003"/>
                    <a:pt x="28732" y="2286"/>
                  </a:cubicBezTo>
                  <a:cubicBezTo>
                    <a:pt x="28998" y="1942"/>
                    <a:pt x="29210" y="1623"/>
                    <a:pt x="29396" y="1252"/>
                  </a:cubicBezTo>
                  <a:cubicBezTo>
                    <a:pt x="29581" y="960"/>
                    <a:pt x="29794" y="535"/>
                    <a:pt x="29581" y="217"/>
                  </a:cubicBezTo>
                  <a:cubicBezTo>
                    <a:pt x="29426" y="84"/>
                    <a:pt x="29252" y="25"/>
                    <a:pt x="29059" y="25"/>
                  </a:cubicBezTo>
                  <a:cubicBezTo>
                    <a:pt x="29021" y="25"/>
                    <a:pt x="28983" y="27"/>
                    <a:pt x="28945" y="31"/>
                  </a:cubicBezTo>
                  <a:cubicBezTo>
                    <a:pt x="28744" y="11"/>
                    <a:pt x="28542" y="1"/>
                    <a:pt x="283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6067325" y="2192950"/>
              <a:ext cx="567100" cy="343250"/>
            </a:xfrm>
            <a:custGeom>
              <a:rect b="b" l="l" r="r" t="t"/>
              <a:pathLst>
                <a:path extrusionOk="0" h="13730" w="22684">
                  <a:moveTo>
                    <a:pt x="2054" y="1"/>
                  </a:moveTo>
                  <a:cubicBezTo>
                    <a:pt x="1218" y="1"/>
                    <a:pt x="717" y="265"/>
                    <a:pt x="717" y="265"/>
                  </a:cubicBezTo>
                  <a:cubicBezTo>
                    <a:pt x="0" y="5809"/>
                    <a:pt x="2892" y="8118"/>
                    <a:pt x="2892" y="8118"/>
                  </a:cubicBezTo>
                  <a:cubicBezTo>
                    <a:pt x="2892" y="8118"/>
                    <a:pt x="12231" y="12734"/>
                    <a:pt x="14592" y="13423"/>
                  </a:cubicBezTo>
                  <a:cubicBezTo>
                    <a:pt x="15289" y="13627"/>
                    <a:pt x="15797" y="13729"/>
                    <a:pt x="16193" y="13729"/>
                  </a:cubicBezTo>
                  <a:cubicBezTo>
                    <a:pt x="17137" y="13729"/>
                    <a:pt x="17444" y="13150"/>
                    <a:pt x="18173" y="11991"/>
                  </a:cubicBezTo>
                  <a:cubicBezTo>
                    <a:pt x="19181" y="10373"/>
                    <a:pt x="22683" y="3103"/>
                    <a:pt x="22683" y="3103"/>
                  </a:cubicBezTo>
                  <a:cubicBezTo>
                    <a:pt x="19951" y="2599"/>
                    <a:pt x="18943" y="1008"/>
                    <a:pt x="18943" y="1008"/>
                  </a:cubicBezTo>
                  <a:lnTo>
                    <a:pt x="14751" y="7454"/>
                  </a:lnTo>
                  <a:cubicBezTo>
                    <a:pt x="14751" y="7454"/>
                    <a:pt x="6367" y="1671"/>
                    <a:pt x="4272" y="583"/>
                  </a:cubicBezTo>
                  <a:cubicBezTo>
                    <a:pt x="3404" y="133"/>
                    <a:pt x="2645" y="1"/>
                    <a:pt x="20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a:off x="6067325" y="2192950"/>
              <a:ext cx="567100" cy="343250"/>
            </a:xfrm>
            <a:custGeom>
              <a:rect b="b" l="l" r="r" t="t"/>
              <a:pathLst>
                <a:path extrusionOk="0" h="13730" w="22684">
                  <a:moveTo>
                    <a:pt x="2054" y="1"/>
                  </a:moveTo>
                  <a:cubicBezTo>
                    <a:pt x="1218" y="1"/>
                    <a:pt x="717" y="265"/>
                    <a:pt x="717" y="265"/>
                  </a:cubicBezTo>
                  <a:cubicBezTo>
                    <a:pt x="0" y="5809"/>
                    <a:pt x="2892" y="8118"/>
                    <a:pt x="2892" y="8118"/>
                  </a:cubicBezTo>
                  <a:cubicBezTo>
                    <a:pt x="2892" y="8118"/>
                    <a:pt x="12231" y="12734"/>
                    <a:pt x="14592" y="13423"/>
                  </a:cubicBezTo>
                  <a:cubicBezTo>
                    <a:pt x="15289" y="13627"/>
                    <a:pt x="15797" y="13729"/>
                    <a:pt x="16193" y="13729"/>
                  </a:cubicBezTo>
                  <a:cubicBezTo>
                    <a:pt x="17137" y="13729"/>
                    <a:pt x="17444" y="13150"/>
                    <a:pt x="18173" y="11991"/>
                  </a:cubicBezTo>
                  <a:cubicBezTo>
                    <a:pt x="19181" y="10373"/>
                    <a:pt x="22683" y="3103"/>
                    <a:pt x="22683" y="3103"/>
                  </a:cubicBezTo>
                  <a:cubicBezTo>
                    <a:pt x="19951" y="2599"/>
                    <a:pt x="18943" y="1008"/>
                    <a:pt x="18943" y="1008"/>
                  </a:cubicBezTo>
                  <a:lnTo>
                    <a:pt x="14751" y="7454"/>
                  </a:lnTo>
                  <a:cubicBezTo>
                    <a:pt x="14751" y="7454"/>
                    <a:pt x="6367" y="1671"/>
                    <a:pt x="4272" y="583"/>
                  </a:cubicBezTo>
                  <a:cubicBezTo>
                    <a:pt x="3404" y="133"/>
                    <a:pt x="2645" y="1"/>
                    <a:pt x="20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6398275" y="2366700"/>
              <a:ext cx="37825" cy="108125"/>
            </a:xfrm>
            <a:custGeom>
              <a:rect b="b" l="l" r="r" t="t"/>
              <a:pathLst>
                <a:path extrusionOk="0" h="4325" w="1513">
                  <a:moveTo>
                    <a:pt x="823" y="0"/>
                  </a:moveTo>
                  <a:cubicBezTo>
                    <a:pt x="186" y="1380"/>
                    <a:pt x="1" y="2865"/>
                    <a:pt x="213" y="4325"/>
                  </a:cubicBezTo>
                  <a:cubicBezTo>
                    <a:pt x="266" y="4325"/>
                    <a:pt x="399" y="2123"/>
                    <a:pt x="1513" y="478"/>
                  </a:cubicBezTo>
                  <a:lnTo>
                    <a:pt x="8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974"/>
                                        </p:tgtEl>
                                        <p:attrNameLst>
                                          <p:attrName>style.visibility</p:attrName>
                                        </p:attrNameLst>
                                      </p:cBhvr>
                                      <p:to>
                                        <p:strVal val="visible"/>
                                      </p:to>
                                    </p:set>
                                    <p:anim calcmode="lin" valueType="num">
                                      <p:cBhvr additive="base">
                                        <p:cTn dur="1000"/>
                                        <p:tgtEl>
                                          <p:spTgt spid="9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76"/>
                                        </p:tgtEl>
                                        <p:attrNameLst>
                                          <p:attrName>style.visibility</p:attrName>
                                        </p:attrNameLst>
                                      </p:cBhvr>
                                      <p:to>
                                        <p:strVal val="visible"/>
                                      </p:to>
                                    </p:set>
                                    <p:anim calcmode="lin" valueType="num">
                                      <p:cBhvr additive="base">
                                        <p:cTn dur="1000"/>
                                        <p:tgtEl>
                                          <p:spTgt spid="97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1000"/>
                                        <p:tgtEl>
                                          <p:spTgt spid="978"/>
                                        </p:tgtEl>
                                      </p:cBhvr>
                                    </p:animEffect>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975"/>
                                        </p:tgtEl>
                                        <p:attrNameLst>
                                          <p:attrName>style.visibility</p:attrName>
                                        </p:attrNameLst>
                                      </p:cBhvr>
                                      <p:to>
                                        <p:strVal val="visible"/>
                                      </p:to>
                                    </p:set>
                                    <p:anim calcmode="lin" valueType="num">
                                      <p:cBhvr additive="base">
                                        <p:cTn dur="1000"/>
                                        <p:tgtEl>
                                          <p:spTgt spid="9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77"/>
                                        </p:tgtEl>
                                        <p:attrNameLst>
                                          <p:attrName>style.visibility</p:attrName>
                                        </p:attrNameLst>
                                      </p:cBhvr>
                                      <p:to>
                                        <p:strVal val="visible"/>
                                      </p:to>
                                    </p:set>
                                    <p:anim calcmode="lin" valueType="num">
                                      <p:cBhvr additive="base">
                                        <p:cTn dur="1000"/>
                                        <p:tgtEl>
                                          <p:spTgt spid="9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51"/>
          <p:cNvSpPr txBox="1"/>
          <p:nvPr>
            <p:ph type="title"/>
          </p:nvPr>
        </p:nvSpPr>
        <p:spPr>
          <a:xfrm>
            <a:off x="2356050" y="266700"/>
            <a:ext cx="4431900" cy="67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RİSKLER</a:t>
            </a:r>
            <a:endParaRPr sz="2800"/>
          </a:p>
        </p:txBody>
      </p:sp>
      <p:sp>
        <p:nvSpPr>
          <p:cNvPr id="1105" name="Google Shape;1105;p51"/>
          <p:cNvSpPr txBox="1"/>
          <p:nvPr>
            <p:ph idx="1" type="body"/>
          </p:nvPr>
        </p:nvSpPr>
        <p:spPr>
          <a:xfrm>
            <a:off x="1807500" y="1343775"/>
            <a:ext cx="5529000" cy="2132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Ekonomik Riskler</a:t>
            </a:r>
            <a:endParaRPr/>
          </a:p>
          <a:p>
            <a:pPr indent="-330200" lvl="0" marL="457200" rtl="0" algn="l">
              <a:spcBef>
                <a:spcPts val="0"/>
              </a:spcBef>
              <a:spcAft>
                <a:spcPts val="0"/>
              </a:spcAft>
              <a:buSzPts val="1600"/>
              <a:buChar char="●"/>
            </a:pPr>
            <a:r>
              <a:rPr lang="en"/>
              <a:t>Hedeflenen indirme miktarına ulaşılamaması</a:t>
            </a:r>
            <a:endParaRPr/>
          </a:p>
          <a:p>
            <a:pPr indent="-330200" lvl="0" marL="457200" rtl="0" algn="l">
              <a:spcBef>
                <a:spcPts val="0"/>
              </a:spcBef>
              <a:spcAft>
                <a:spcPts val="0"/>
              </a:spcAft>
              <a:buSzPts val="1600"/>
              <a:buChar char="●"/>
            </a:pPr>
            <a:r>
              <a:rPr lang="en"/>
              <a:t>Kişisel verilerin korunması ile ilgili yasal sorunlar</a:t>
            </a:r>
            <a:endParaRPr/>
          </a:p>
          <a:p>
            <a:pPr indent="-330200" lvl="0" marL="457200" rtl="0" algn="l">
              <a:spcBef>
                <a:spcPts val="0"/>
              </a:spcBef>
              <a:spcAft>
                <a:spcPts val="0"/>
              </a:spcAft>
              <a:buSzPts val="1600"/>
              <a:buChar char="●"/>
            </a:pPr>
            <a:r>
              <a:rPr lang="en"/>
              <a:t>Yazılımsal problemler</a:t>
            </a:r>
            <a:endParaRPr/>
          </a:p>
          <a:p>
            <a:pPr indent="-330200" lvl="0" marL="457200" rtl="0" algn="l">
              <a:spcBef>
                <a:spcPts val="0"/>
              </a:spcBef>
              <a:spcAft>
                <a:spcPts val="0"/>
              </a:spcAft>
              <a:buSzPts val="1600"/>
              <a:buChar char="●"/>
            </a:pPr>
            <a:r>
              <a:rPr lang="en"/>
              <a:t>Müşteri beklentilerini karşılayamama</a:t>
            </a:r>
            <a:endParaRPr/>
          </a:p>
          <a:p>
            <a:pPr indent="-330200" lvl="0" marL="457200" rtl="0" algn="l">
              <a:spcBef>
                <a:spcPts val="0"/>
              </a:spcBef>
              <a:spcAft>
                <a:spcPts val="0"/>
              </a:spcAft>
              <a:buSzPts val="1600"/>
              <a:buChar char="●"/>
            </a:pPr>
            <a:r>
              <a:rPr lang="en"/>
              <a:t>Müşteriyi yanlış analiz etme </a:t>
            </a:r>
            <a:endParaRPr/>
          </a:p>
        </p:txBody>
      </p:sp>
      <p:sp>
        <p:nvSpPr>
          <p:cNvPr id="1106" name="Google Shape;1106;p51"/>
          <p:cNvSpPr/>
          <p:nvPr/>
        </p:nvSpPr>
        <p:spPr>
          <a:xfrm>
            <a:off x="3680700" y="858300"/>
            <a:ext cx="17826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pic>
        <p:nvPicPr>
          <p:cNvPr id="1107" name="Google Shape;1107;p51"/>
          <p:cNvPicPr preferRelativeResize="0"/>
          <p:nvPr/>
        </p:nvPicPr>
        <p:blipFill>
          <a:blip r:embed="rId3">
            <a:alphaModFix/>
          </a:blip>
          <a:stretch>
            <a:fillRect/>
          </a:stretch>
        </p:blipFill>
        <p:spPr>
          <a:xfrm>
            <a:off x="3553185" y="3011400"/>
            <a:ext cx="2037640" cy="2132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52"/>
          <p:cNvSpPr txBox="1"/>
          <p:nvPr>
            <p:ph type="title"/>
          </p:nvPr>
        </p:nvSpPr>
        <p:spPr>
          <a:xfrm>
            <a:off x="4295150" y="1625423"/>
            <a:ext cx="4229700" cy="52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ÇÖZÜM</a:t>
            </a:r>
            <a:endParaRPr/>
          </a:p>
        </p:txBody>
      </p:sp>
      <p:sp>
        <p:nvSpPr>
          <p:cNvPr id="1113" name="Google Shape;1113;p52"/>
          <p:cNvSpPr/>
          <p:nvPr/>
        </p:nvSpPr>
        <p:spPr>
          <a:xfrm>
            <a:off x="6852600" y="2127895"/>
            <a:ext cx="1572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txBox="1"/>
          <p:nvPr>
            <p:ph idx="1" type="subTitle"/>
          </p:nvPr>
        </p:nvSpPr>
        <p:spPr>
          <a:xfrm>
            <a:off x="5007000" y="2339677"/>
            <a:ext cx="3511500" cy="117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İleri teknoloji destekli, entegre kişiye özel danışmanlık sunan sağlık koçluğu uygulaması</a:t>
            </a:r>
            <a:endParaRPr/>
          </a:p>
        </p:txBody>
      </p:sp>
      <p:grpSp>
        <p:nvGrpSpPr>
          <p:cNvPr id="1115" name="Google Shape;1115;p52"/>
          <p:cNvGrpSpPr/>
          <p:nvPr/>
        </p:nvGrpSpPr>
        <p:grpSpPr>
          <a:xfrm>
            <a:off x="718409" y="1075331"/>
            <a:ext cx="3382029" cy="2992839"/>
            <a:chOff x="1301925" y="606600"/>
            <a:chExt cx="4991925" cy="4417475"/>
          </a:xfrm>
        </p:grpSpPr>
        <p:sp>
          <p:nvSpPr>
            <p:cNvPr id="1116" name="Google Shape;1116;p52"/>
            <p:cNvSpPr/>
            <p:nvPr/>
          </p:nvSpPr>
          <p:spPr>
            <a:xfrm>
              <a:off x="1301925" y="2240375"/>
              <a:ext cx="4988600" cy="2783700"/>
            </a:xfrm>
            <a:custGeom>
              <a:rect b="b" l="l" r="r" t="t"/>
              <a:pathLst>
                <a:path extrusionOk="0" h="111348" w="199544">
                  <a:moveTo>
                    <a:pt x="99772" y="1"/>
                  </a:moveTo>
                  <a:cubicBezTo>
                    <a:pt x="44666" y="1"/>
                    <a:pt x="1" y="24919"/>
                    <a:pt x="1" y="55674"/>
                  </a:cubicBezTo>
                  <a:cubicBezTo>
                    <a:pt x="1" y="86429"/>
                    <a:pt x="44666" y="111347"/>
                    <a:pt x="99772" y="111347"/>
                  </a:cubicBezTo>
                  <a:cubicBezTo>
                    <a:pt x="154878" y="111347"/>
                    <a:pt x="199543" y="86429"/>
                    <a:pt x="199543" y="55674"/>
                  </a:cubicBezTo>
                  <a:cubicBezTo>
                    <a:pt x="199543" y="24919"/>
                    <a:pt x="154878" y="1"/>
                    <a:pt x="997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a:off x="2974800" y="2655675"/>
              <a:ext cx="1080800" cy="623800"/>
            </a:xfrm>
            <a:custGeom>
              <a:rect b="b" l="l" r="r" t="t"/>
              <a:pathLst>
                <a:path extrusionOk="0" h="24952" w="43232">
                  <a:moveTo>
                    <a:pt x="21616" y="1"/>
                  </a:moveTo>
                  <a:cubicBezTo>
                    <a:pt x="9674" y="1"/>
                    <a:pt x="0" y="5571"/>
                    <a:pt x="0" y="12476"/>
                  </a:cubicBezTo>
                  <a:cubicBezTo>
                    <a:pt x="0" y="19381"/>
                    <a:pt x="9674" y="24952"/>
                    <a:pt x="21616" y="24952"/>
                  </a:cubicBezTo>
                  <a:cubicBezTo>
                    <a:pt x="33558" y="24952"/>
                    <a:pt x="43231" y="19381"/>
                    <a:pt x="43231" y="12476"/>
                  </a:cubicBezTo>
                  <a:cubicBezTo>
                    <a:pt x="43231" y="5571"/>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2"/>
            <p:cNvSpPr/>
            <p:nvPr/>
          </p:nvSpPr>
          <p:spPr>
            <a:xfrm>
              <a:off x="3680300" y="3458750"/>
              <a:ext cx="1080800" cy="623800"/>
            </a:xfrm>
            <a:custGeom>
              <a:rect b="b" l="l" r="r" t="t"/>
              <a:pathLst>
                <a:path extrusionOk="0" h="24952" w="43232">
                  <a:moveTo>
                    <a:pt x="21616" y="1"/>
                  </a:moveTo>
                  <a:cubicBezTo>
                    <a:pt x="9674" y="1"/>
                    <a:pt x="0" y="5571"/>
                    <a:pt x="0" y="12476"/>
                  </a:cubicBezTo>
                  <a:cubicBezTo>
                    <a:pt x="0" y="19348"/>
                    <a:pt x="9674" y="24952"/>
                    <a:pt x="21616" y="24952"/>
                  </a:cubicBezTo>
                  <a:cubicBezTo>
                    <a:pt x="33558" y="24952"/>
                    <a:pt x="43231" y="19348"/>
                    <a:pt x="43231" y="12476"/>
                  </a:cubicBezTo>
                  <a:cubicBezTo>
                    <a:pt x="43231" y="5571"/>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a:off x="4491700" y="4012475"/>
              <a:ext cx="1080800" cy="623800"/>
            </a:xfrm>
            <a:custGeom>
              <a:rect b="b" l="l" r="r" t="t"/>
              <a:pathLst>
                <a:path extrusionOk="0" h="24952" w="43232">
                  <a:moveTo>
                    <a:pt x="21616" y="1"/>
                  </a:moveTo>
                  <a:cubicBezTo>
                    <a:pt x="9675" y="1"/>
                    <a:pt x="1" y="5605"/>
                    <a:pt x="1" y="12476"/>
                  </a:cubicBezTo>
                  <a:cubicBezTo>
                    <a:pt x="1" y="19381"/>
                    <a:pt x="9675" y="24952"/>
                    <a:pt x="21616" y="24952"/>
                  </a:cubicBezTo>
                  <a:cubicBezTo>
                    <a:pt x="33558" y="24952"/>
                    <a:pt x="43232" y="19381"/>
                    <a:pt x="43232" y="12476"/>
                  </a:cubicBezTo>
                  <a:cubicBezTo>
                    <a:pt x="43232" y="5605"/>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a:off x="5001250" y="3050125"/>
              <a:ext cx="1080800" cy="623800"/>
            </a:xfrm>
            <a:custGeom>
              <a:rect b="b" l="l" r="r" t="t"/>
              <a:pathLst>
                <a:path extrusionOk="0" h="24952" w="43232">
                  <a:moveTo>
                    <a:pt x="21616" y="1"/>
                  </a:moveTo>
                  <a:cubicBezTo>
                    <a:pt x="9674" y="1"/>
                    <a:pt x="0" y="5605"/>
                    <a:pt x="0" y="12476"/>
                  </a:cubicBezTo>
                  <a:cubicBezTo>
                    <a:pt x="0" y="19381"/>
                    <a:pt x="9674" y="24952"/>
                    <a:pt x="21616" y="24952"/>
                  </a:cubicBezTo>
                  <a:cubicBezTo>
                    <a:pt x="33557" y="24952"/>
                    <a:pt x="43231" y="19381"/>
                    <a:pt x="43231" y="12476"/>
                  </a:cubicBezTo>
                  <a:cubicBezTo>
                    <a:pt x="43231" y="5605"/>
                    <a:pt x="33557"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2"/>
            <p:cNvSpPr/>
            <p:nvPr/>
          </p:nvSpPr>
          <p:spPr>
            <a:xfrm>
              <a:off x="1520425" y="3171875"/>
              <a:ext cx="1080800" cy="624650"/>
            </a:xfrm>
            <a:custGeom>
              <a:rect b="b" l="l" r="r" t="t"/>
              <a:pathLst>
                <a:path extrusionOk="0" h="24986" w="43232">
                  <a:moveTo>
                    <a:pt x="21616" y="1"/>
                  </a:moveTo>
                  <a:cubicBezTo>
                    <a:pt x="9674" y="1"/>
                    <a:pt x="0" y="5605"/>
                    <a:pt x="0" y="12476"/>
                  </a:cubicBezTo>
                  <a:cubicBezTo>
                    <a:pt x="0" y="19381"/>
                    <a:pt x="9674" y="24985"/>
                    <a:pt x="21616" y="24985"/>
                  </a:cubicBezTo>
                  <a:cubicBezTo>
                    <a:pt x="33558" y="24985"/>
                    <a:pt x="43231" y="19381"/>
                    <a:pt x="43231" y="12476"/>
                  </a:cubicBezTo>
                  <a:cubicBezTo>
                    <a:pt x="43231" y="5605"/>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2"/>
            <p:cNvSpPr/>
            <p:nvPr/>
          </p:nvSpPr>
          <p:spPr>
            <a:xfrm>
              <a:off x="2241775" y="3858200"/>
              <a:ext cx="1080800" cy="623800"/>
            </a:xfrm>
            <a:custGeom>
              <a:rect b="b" l="l" r="r" t="t"/>
              <a:pathLst>
                <a:path extrusionOk="0" h="24952" w="43232">
                  <a:moveTo>
                    <a:pt x="21616" y="1"/>
                  </a:moveTo>
                  <a:cubicBezTo>
                    <a:pt x="9674" y="1"/>
                    <a:pt x="0" y="5571"/>
                    <a:pt x="0" y="12476"/>
                  </a:cubicBezTo>
                  <a:cubicBezTo>
                    <a:pt x="0" y="19348"/>
                    <a:pt x="9674" y="24952"/>
                    <a:pt x="21616" y="24952"/>
                  </a:cubicBezTo>
                  <a:cubicBezTo>
                    <a:pt x="33558" y="24952"/>
                    <a:pt x="43231" y="19348"/>
                    <a:pt x="43231" y="12476"/>
                  </a:cubicBezTo>
                  <a:cubicBezTo>
                    <a:pt x="43231" y="5571"/>
                    <a:pt x="33558" y="1"/>
                    <a:pt x="21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2"/>
            <p:cNvSpPr/>
            <p:nvPr/>
          </p:nvSpPr>
          <p:spPr>
            <a:xfrm>
              <a:off x="5869375" y="2480275"/>
              <a:ext cx="424475" cy="649925"/>
            </a:xfrm>
            <a:custGeom>
              <a:rect b="b" l="l" r="r" t="t"/>
              <a:pathLst>
                <a:path extrusionOk="0" h="25997" w="16979">
                  <a:moveTo>
                    <a:pt x="12685" y="1"/>
                  </a:moveTo>
                  <a:cubicBezTo>
                    <a:pt x="9459" y="1"/>
                    <a:pt x="5742" y="3116"/>
                    <a:pt x="3569" y="6850"/>
                  </a:cubicBezTo>
                  <a:cubicBezTo>
                    <a:pt x="1201" y="10919"/>
                    <a:pt x="0" y="17024"/>
                    <a:pt x="434" y="19826"/>
                  </a:cubicBezTo>
                  <a:lnTo>
                    <a:pt x="1835" y="25997"/>
                  </a:lnTo>
                  <a:lnTo>
                    <a:pt x="2402" y="21794"/>
                  </a:lnTo>
                  <a:cubicBezTo>
                    <a:pt x="3336" y="17024"/>
                    <a:pt x="10407" y="11019"/>
                    <a:pt x="13676" y="7850"/>
                  </a:cubicBezTo>
                  <a:cubicBezTo>
                    <a:pt x="16979" y="4715"/>
                    <a:pt x="16712" y="679"/>
                    <a:pt x="13543" y="78"/>
                  </a:cubicBezTo>
                  <a:cubicBezTo>
                    <a:pt x="13262" y="26"/>
                    <a:pt x="12975" y="1"/>
                    <a:pt x="12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2"/>
            <p:cNvSpPr/>
            <p:nvPr/>
          </p:nvSpPr>
          <p:spPr>
            <a:xfrm>
              <a:off x="5869375" y="2480275"/>
              <a:ext cx="424475" cy="649925"/>
            </a:xfrm>
            <a:custGeom>
              <a:rect b="b" l="l" r="r" t="t"/>
              <a:pathLst>
                <a:path extrusionOk="0" h="25997" w="16979">
                  <a:moveTo>
                    <a:pt x="12685" y="1"/>
                  </a:moveTo>
                  <a:cubicBezTo>
                    <a:pt x="9459" y="1"/>
                    <a:pt x="5742" y="3116"/>
                    <a:pt x="3569" y="6850"/>
                  </a:cubicBezTo>
                  <a:cubicBezTo>
                    <a:pt x="1201" y="10919"/>
                    <a:pt x="0" y="17024"/>
                    <a:pt x="434" y="19826"/>
                  </a:cubicBezTo>
                  <a:lnTo>
                    <a:pt x="1835" y="25997"/>
                  </a:lnTo>
                  <a:lnTo>
                    <a:pt x="2402" y="21794"/>
                  </a:lnTo>
                  <a:cubicBezTo>
                    <a:pt x="3336" y="17024"/>
                    <a:pt x="10407" y="11019"/>
                    <a:pt x="13676" y="7850"/>
                  </a:cubicBezTo>
                  <a:cubicBezTo>
                    <a:pt x="16979" y="4715"/>
                    <a:pt x="16712" y="679"/>
                    <a:pt x="13543" y="78"/>
                  </a:cubicBezTo>
                  <a:cubicBezTo>
                    <a:pt x="13262" y="26"/>
                    <a:pt x="12975" y="1"/>
                    <a:pt x="126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2"/>
            <p:cNvSpPr/>
            <p:nvPr/>
          </p:nvSpPr>
          <p:spPr>
            <a:xfrm>
              <a:off x="5881875" y="2529075"/>
              <a:ext cx="301075" cy="543600"/>
            </a:xfrm>
            <a:custGeom>
              <a:rect b="b" l="l" r="r" t="t"/>
              <a:pathLst>
                <a:path extrusionOk="0" h="21744" w="12043">
                  <a:moveTo>
                    <a:pt x="11831" y="1"/>
                  </a:moveTo>
                  <a:cubicBezTo>
                    <a:pt x="11801" y="1"/>
                    <a:pt x="11770" y="9"/>
                    <a:pt x="11742" y="28"/>
                  </a:cubicBezTo>
                  <a:lnTo>
                    <a:pt x="11709" y="28"/>
                  </a:lnTo>
                  <a:cubicBezTo>
                    <a:pt x="7239" y="2463"/>
                    <a:pt x="501" y="11536"/>
                    <a:pt x="34" y="21510"/>
                  </a:cubicBezTo>
                  <a:cubicBezTo>
                    <a:pt x="0" y="21643"/>
                    <a:pt x="100" y="21743"/>
                    <a:pt x="201" y="21743"/>
                  </a:cubicBezTo>
                  <a:lnTo>
                    <a:pt x="267" y="21743"/>
                  </a:lnTo>
                  <a:cubicBezTo>
                    <a:pt x="367" y="21710"/>
                    <a:pt x="434" y="21643"/>
                    <a:pt x="434" y="21543"/>
                  </a:cubicBezTo>
                  <a:cubicBezTo>
                    <a:pt x="901" y="11703"/>
                    <a:pt x="7539" y="2796"/>
                    <a:pt x="11909" y="395"/>
                  </a:cubicBezTo>
                  <a:cubicBezTo>
                    <a:pt x="12009" y="361"/>
                    <a:pt x="12042" y="228"/>
                    <a:pt x="12009" y="128"/>
                  </a:cubicBezTo>
                  <a:cubicBezTo>
                    <a:pt x="11985" y="56"/>
                    <a:pt x="11909" y="1"/>
                    <a:pt x="118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2"/>
            <p:cNvSpPr/>
            <p:nvPr/>
          </p:nvSpPr>
          <p:spPr>
            <a:xfrm>
              <a:off x="5857700" y="2847875"/>
              <a:ext cx="362125" cy="431600"/>
            </a:xfrm>
            <a:custGeom>
              <a:rect b="b" l="l" r="r" t="t"/>
              <a:pathLst>
                <a:path extrusionOk="0" h="17264" w="14485">
                  <a:moveTo>
                    <a:pt x="10778" y="1"/>
                  </a:moveTo>
                  <a:cubicBezTo>
                    <a:pt x="10239" y="1"/>
                    <a:pt x="9645" y="80"/>
                    <a:pt x="9006" y="252"/>
                  </a:cubicBezTo>
                  <a:cubicBezTo>
                    <a:pt x="5537" y="1219"/>
                    <a:pt x="0" y="6956"/>
                    <a:pt x="100" y="14362"/>
                  </a:cubicBezTo>
                  <a:lnTo>
                    <a:pt x="1168" y="17264"/>
                  </a:lnTo>
                  <a:cubicBezTo>
                    <a:pt x="1401" y="15629"/>
                    <a:pt x="2935" y="12727"/>
                    <a:pt x="5737" y="10125"/>
                  </a:cubicBezTo>
                  <a:cubicBezTo>
                    <a:pt x="8840" y="7257"/>
                    <a:pt x="13043" y="5555"/>
                    <a:pt x="13777" y="3521"/>
                  </a:cubicBezTo>
                  <a:cubicBezTo>
                    <a:pt x="14484" y="1561"/>
                    <a:pt x="13170" y="1"/>
                    <a:pt x="10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2"/>
            <p:cNvSpPr/>
            <p:nvPr/>
          </p:nvSpPr>
          <p:spPr>
            <a:xfrm>
              <a:off x="5857700" y="2895025"/>
              <a:ext cx="275200" cy="345250"/>
            </a:xfrm>
            <a:custGeom>
              <a:rect b="b" l="l" r="r" t="t"/>
              <a:pathLst>
                <a:path extrusionOk="0" h="13810" w="11008">
                  <a:moveTo>
                    <a:pt x="10708" y="0"/>
                  </a:moveTo>
                  <a:cubicBezTo>
                    <a:pt x="7572" y="901"/>
                    <a:pt x="1801" y="4737"/>
                    <a:pt x="33" y="13543"/>
                  </a:cubicBezTo>
                  <a:cubicBezTo>
                    <a:pt x="0" y="13643"/>
                    <a:pt x="67" y="13777"/>
                    <a:pt x="167" y="13777"/>
                  </a:cubicBezTo>
                  <a:lnTo>
                    <a:pt x="200" y="13777"/>
                  </a:lnTo>
                  <a:cubicBezTo>
                    <a:pt x="200" y="13810"/>
                    <a:pt x="234" y="13810"/>
                    <a:pt x="267" y="13810"/>
                  </a:cubicBezTo>
                  <a:cubicBezTo>
                    <a:pt x="334" y="13777"/>
                    <a:pt x="400" y="13743"/>
                    <a:pt x="400" y="13643"/>
                  </a:cubicBezTo>
                  <a:cubicBezTo>
                    <a:pt x="2135" y="5037"/>
                    <a:pt x="7972" y="1234"/>
                    <a:pt x="10841" y="434"/>
                  </a:cubicBezTo>
                  <a:cubicBezTo>
                    <a:pt x="10941" y="400"/>
                    <a:pt x="11008" y="267"/>
                    <a:pt x="10975" y="167"/>
                  </a:cubicBezTo>
                  <a:cubicBezTo>
                    <a:pt x="10941" y="67"/>
                    <a:pt x="10841" y="0"/>
                    <a:pt x="107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2"/>
            <p:cNvSpPr/>
            <p:nvPr/>
          </p:nvSpPr>
          <p:spPr>
            <a:xfrm>
              <a:off x="1338750" y="2387525"/>
              <a:ext cx="412700" cy="569225"/>
            </a:xfrm>
            <a:custGeom>
              <a:rect b="b" l="l" r="r" t="t"/>
              <a:pathLst>
                <a:path extrusionOk="0" h="22769" w="16508">
                  <a:moveTo>
                    <a:pt x="4835" y="1"/>
                  </a:moveTo>
                  <a:cubicBezTo>
                    <a:pt x="2075" y="1"/>
                    <a:pt x="1" y="2126"/>
                    <a:pt x="2564" y="4956"/>
                  </a:cubicBezTo>
                  <a:cubicBezTo>
                    <a:pt x="5766" y="8525"/>
                    <a:pt x="12004" y="13095"/>
                    <a:pt x="12471" y="22769"/>
                  </a:cubicBezTo>
                  <a:lnTo>
                    <a:pt x="15340" y="22602"/>
                  </a:lnTo>
                  <a:cubicBezTo>
                    <a:pt x="15340" y="22602"/>
                    <a:pt x="16507" y="16631"/>
                    <a:pt x="15073" y="11260"/>
                  </a:cubicBezTo>
                  <a:cubicBezTo>
                    <a:pt x="13605" y="5890"/>
                    <a:pt x="10570" y="1887"/>
                    <a:pt x="6967" y="419"/>
                  </a:cubicBezTo>
                  <a:cubicBezTo>
                    <a:pt x="6255" y="133"/>
                    <a:pt x="5524" y="1"/>
                    <a:pt x="4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2"/>
            <p:cNvSpPr/>
            <p:nvPr/>
          </p:nvSpPr>
          <p:spPr>
            <a:xfrm>
              <a:off x="1338750" y="2387525"/>
              <a:ext cx="412700" cy="569225"/>
            </a:xfrm>
            <a:custGeom>
              <a:rect b="b" l="l" r="r" t="t"/>
              <a:pathLst>
                <a:path extrusionOk="0" h="22769" w="16508">
                  <a:moveTo>
                    <a:pt x="4835" y="1"/>
                  </a:moveTo>
                  <a:cubicBezTo>
                    <a:pt x="2075" y="1"/>
                    <a:pt x="1" y="2126"/>
                    <a:pt x="2564" y="4956"/>
                  </a:cubicBezTo>
                  <a:cubicBezTo>
                    <a:pt x="5766" y="8525"/>
                    <a:pt x="12004" y="13095"/>
                    <a:pt x="12471" y="22769"/>
                  </a:cubicBezTo>
                  <a:lnTo>
                    <a:pt x="15340" y="22602"/>
                  </a:lnTo>
                  <a:cubicBezTo>
                    <a:pt x="15340" y="22602"/>
                    <a:pt x="16507" y="16631"/>
                    <a:pt x="15073" y="11260"/>
                  </a:cubicBezTo>
                  <a:cubicBezTo>
                    <a:pt x="13605" y="5890"/>
                    <a:pt x="10570" y="1887"/>
                    <a:pt x="6967" y="419"/>
                  </a:cubicBezTo>
                  <a:cubicBezTo>
                    <a:pt x="6255" y="133"/>
                    <a:pt x="5524" y="1"/>
                    <a:pt x="48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2"/>
            <p:cNvSpPr/>
            <p:nvPr/>
          </p:nvSpPr>
          <p:spPr>
            <a:xfrm>
              <a:off x="1452875" y="2427975"/>
              <a:ext cx="260200" cy="478750"/>
            </a:xfrm>
            <a:custGeom>
              <a:rect b="b" l="l" r="r" t="t"/>
              <a:pathLst>
                <a:path extrusionOk="0" h="19150" w="10408">
                  <a:moveTo>
                    <a:pt x="220" y="1"/>
                  </a:moveTo>
                  <a:cubicBezTo>
                    <a:pt x="148" y="1"/>
                    <a:pt x="77" y="37"/>
                    <a:pt x="34" y="102"/>
                  </a:cubicBezTo>
                  <a:cubicBezTo>
                    <a:pt x="1" y="202"/>
                    <a:pt x="34" y="336"/>
                    <a:pt x="134" y="402"/>
                  </a:cubicBezTo>
                  <a:cubicBezTo>
                    <a:pt x="3169" y="2170"/>
                    <a:pt x="9140" y="8375"/>
                    <a:pt x="10008" y="18949"/>
                  </a:cubicBezTo>
                  <a:cubicBezTo>
                    <a:pt x="10008" y="19049"/>
                    <a:pt x="10074" y="19149"/>
                    <a:pt x="10174" y="19149"/>
                  </a:cubicBezTo>
                  <a:lnTo>
                    <a:pt x="10208" y="19149"/>
                  </a:lnTo>
                  <a:cubicBezTo>
                    <a:pt x="10341" y="19149"/>
                    <a:pt x="10408" y="19049"/>
                    <a:pt x="10408" y="18949"/>
                  </a:cubicBezTo>
                  <a:lnTo>
                    <a:pt x="10408" y="18916"/>
                  </a:lnTo>
                  <a:cubicBezTo>
                    <a:pt x="9574" y="8175"/>
                    <a:pt x="3436" y="1870"/>
                    <a:pt x="334" y="35"/>
                  </a:cubicBezTo>
                  <a:cubicBezTo>
                    <a:pt x="299" y="12"/>
                    <a:pt x="259"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2"/>
            <p:cNvSpPr/>
            <p:nvPr/>
          </p:nvSpPr>
          <p:spPr>
            <a:xfrm>
              <a:off x="1316100" y="2686425"/>
              <a:ext cx="435350" cy="554675"/>
            </a:xfrm>
            <a:custGeom>
              <a:rect b="b" l="l" r="r" t="t"/>
              <a:pathLst>
                <a:path extrusionOk="0" h="22187" w="17414">
                  <a:moveTo>
                    <a:pt x="3435" y="0"/>
                  </a:moveTo>
                  <a:cubicBezTo>
                    <a:pt x="2559" y="0"/>
                    <a:pt x="1701" y="268"/>
                    <a:pt x="968" y="772"/>
                  </a:cubicBezTo>
                  <a:cubicBezTo>
                    <a:pt x="368" y="1206"/>
                    <a:pt x="1" y="1939"/>
                    <a:pt x="34" y="2673"/>
                  </a:cubicBezTo>
                  <a:cubicBezTo>
                    <a:pt x="101" y="3474"/>
                    <a:pt x="768" y="4108"/>
                    <a:pt x="1369" y="4608"/>
                  </a:cubicBezTo>
                  <a:cubicBezTo>
                    <a:pt x="2002" y="5142"/>
                    <a:pt x="2670" y="5709"/>
                    <a:pt x="2836" y="6509"/>
                  </a:cubicBezTo>
                  <a:cubicBezTo>
                    <a:pt x="3203" y="8077"/>
                    <a:pt x="1302" y="9578"/>
                    <a:pt x="1702" y="11146"/>
                  </a:cubicBezTo>
                  <a:cubicBezTo>
                    <a:pt x="1936" y="11813"/>
                    <a:pt x="2403" y="12347"/>
                    <a:pt x="3036" y="12647"/>
                  </a:cubicBezTo>
                  <a:cubicBezTo>
                    <a:pt x="3570" y="12881"/>
                    <a:pt x="4071" y="13114"/>
                    <a:pt x="4604" y="13314"/>
                  </a:cubicBezTo>
                  <a:cubicBezTo>
                    <a:pt x="4871" y="13381"/>
                    <a:pt x="5138" y="13448"/>
                    <a:pt x="5405" y="13481"/>
                  </a:cubicBezTo>
                  <a:cubicBezTo>
                    <a:pt x="6205" y="13581"/>
                    <a:pt x="6973" y="13915"/>
                    <a:pt x="7540" y="14448"/>
                  </a:cubicBezTo>
                  <a:cubicBezTo>
                    <a:pt x="8440" y="15416"/>
                    <a:pt x="8307" y="16850"/>
                    <a:pt x="8640" y="18118"/>
                  </a:cubicBezTo>
                  <a:cubicBezTo>
                    <a:pt x="9041" y="19619"/>
                    <a:pt x="10075" y="20886"/>
                    <a:pt x="11509" y="21554"/>
                  </a:cubicBezTo>
                  <a:cubicBezTo>
                    <a:pt x="12280" y="21916"/>
                    <a:pt x="13404" y="22186"/>
                    <a:pt x="14203" y="22186"/>
                  </a:cubicBezTo>
                  <a:cubicBezTo>
                    <a:pt x="14580" y="22186"/>
                    <a:pt x="14885" y="22126"/>
                    <a:pt x="15045" y="21987"/>
                  </a:cubicBezTo>
                  <a:cubicBezTo>
                    <a:pt x="15412" y="21654"/>
                    <a:pt x="15112" y="20186"/>
                    <a:pt x="15245" y="19719"/>
                  </a:cubicBezTo>
                  <a:cubicBezTo>
                    <a:pt x="15612" y="18485"/>
                    <a:pt x="15846" y="17217"/>
                    <a:pt x="15946" y="15950"/>
                  </a:cubicBezTo>
                  <a:cubicBezTo>
                    <a:pt x="15979" y="15382"/>
                    <a:pt x="16079" y="14815"/>
                    <a:pt x="16246" y="14248"/>
                  </a:cubicBezTo>
                  <a:cubicBezTo>
                    <a:pt x="16446" y="13648"/>
                    <a:pt x="16680" y="13014"/>
                    <a:pt x="16846" y="12380"/>
                  </a:cubicBezTo>
                  <a:cubicBezTo>
                    <a:pt x="17046" y="11780"/>
                    <a:pt x="17413" y="11246"/>
                    <a:pt x="17380" y="10479"/>
                  </a:cubicBezTo>
                  <a:cubicBezTo>
                    <a:pt x="17313" y="9778"/>
                    <a:pt x="17147" y="9078"/>
                    <a:pt x="16913" y="8411"/>
                  </a:cubicBezTo>
                  <a:cubicBezTo>
                    <a:pt x="16680" y="7744"/>
                    <a:pt x="16446" y="7077"/>
                    <a:pt x="16213" y="6409"/>
                  </a:cubicBezTo>
                  <a:cubicBezTo>
                    <a:pt x="15946" y="5609"/>
                    <a:pt x="15579" y="4842"/>
                    <a:pt x="15145" y="4141"/>
                  </a:cubicBezTo>
                  <a:cubicBezTo>
                    <a:pt x="14311" y="2940"/>
                    <a:pt x="13010" y="2106"/>
                    <a:pt x="11576" y="1873"/>
                  </a:cubicBezTo>
                  <a:cubicBezTo>
                    <a:pt x="10375" y="1706"/>
                    <a:pt x="9074" y="1973"/>
                    <a:pt x="7940" y="1539"/>
                  </a:cubicBezTo>
                  <a:cubicBezTo>
                    <a:pt x="6772" y="1106"/>
                    <a:pt x="5805" y="472"/>
                    <a:pt x="4638" y="172"/>
                  </a:cubicBezTo>
                  <a:cubicBezTo>
                    <a:pt x="4240" y="56"/>
                    <a:pt x="3836" y="0"/>
                    <a:pt x="3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2"/>
            <p:cNvSpPr/>
            <p:nvPr/>
          </p:nvSpPr>
          <p:spPr>
            <a:xfrm>
              <a:off x="1374475" y="2717175"/>
              <a:ext cx="337775" cy="435550"/>
            </a:xfrm>
            <a:custGeom>
              <a:rect b="b" l="l" r="r" t="t"/>
              <a:pathLst>
                <a:path extrusionOk="0" h="17422" w="13511">
                  <a:moveTo>
                    <a:pt x="182" y="0"/>
                  </a:moveTo>
                  <a:cubicBezTo>
                    <a:pt x="101" y="0"/>
                    <a:pt x="28" y="60"/>
                    <a:pt x="1" y="142"/>
                  </a:cubicBezTo>
                  <a:cubicBezTo>
                    <a:pt x="1" y="242"/>
                    <a:pt x="34" y="343"/>
                    <a:pt x="134" y="376"/>
                  </a:cubicBezTo>
                  <a:cubicBezTo>
                    <a:pt x="2736" y="1010"/>
                    <a:pt x="13110" y="6013"/>
                    <a:pt x="12510" y="17221"/>
                  </a:cubicBezTo>
                  <a:cubicBezTo>
                    <a:pt x="12510" y="17321"/>
                    <a:pt x="12577" y="17421"/>
                    <a:pt x="12677" y="17421"/>
                  </a:cubicBezTo>
                  <a:cubicBezTo>
                    <a:pt x="12777" y="17421"/>
                    <a:pt x="12877" y="17355"/>
                    <a:pt x="12877" y="17255"/>
                  </a:cubicBezTo>
                  <a:cubicBezTo>
                    <a:pt x="13511" y="5780"/>
                    <a:pt x="2870" y="676"/>
                    <a:pt x="234" y="9"/>
                  </a:cubicBezTo>
                  <a:cubicBezTo>
                    <a:pt x="217" y="3"/>
                    <a:pt x="199" y="0"/>
                    <a:pt x="1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1422025" y="2890350"/>
              <a:ext cx="221000" cy="36700"/>
            </a:xfrm>
            <a:custGeom>
              <a:rect b="b" l="l" r="r" t="t"/>
              <a:pathLst>
                <a:path extrusionOk="0" h="1468" w="8840">
                  <a:moveTo>
                    <a:pt x="4087" y="1"/>
                  </a:moveTo>
                  <a:cubicBezTo>
                    <a:pt x="2746" y="1"/>
                    <a:pt x="1401" y="271"/>
                    <a:pt x="134" y="821"/>
                  </a:cubicBezTo>
                  <a:cubicBezTo>
                    <a:pt x="34" y="854"/>
                    <a:pt x="0" y="954"/>
                    <a:pt x="34" y="1054"/>
                  </a:cubicBezTo>
                  <a:lnTo>
                    <a:pt x="67" y="1054"/>
                  </a:lnTo>
                  <a:cubicBezTo>
                    <a:pt x="67" y="1121"/>
                    <a:pt x="134" y="1154"/>
                    <a:pt x="200" y="1154"/>
                  </a:cubicBezTo>
                  <a:cubicBezTo>
                    <a:pt x="234" y="1154"/>
                    <a:pt x="267" y="1154"/>
                    <a:pt x="301" y="1121"/>
                  </a:cubicBezTo>
                  <a:cubicBezTo>
                    <a:pt x="1516" y="620"/>
                    <a:pt x="2801" y="367"/>
                    <a:pt x="4082" y="367"/>
                  </a:cubicBezTo>
                  <a:cubicBezTo>
                    <a:pt x="5614" y="367"/>
                    <a:pt x="7141" y="728"/>
                    <a:pt x="8540" y="1455"/>
                  </a:cubicBezTo>
                  <a:cubicBezTo>
                    <a:pt x="8567" y="1464"/>
                    <a:pt x="8593" y="1468"/>
                    <a:pt x="8619" y="1468"/>
                  </a:cubicBezTo>
                  <a:cubicBezTo>
                    <a:pt x="8689" y="1468"/>
                    <a:pt x="8749" y="1437"/>
                    <a:pt x="8773" y="1388"/>
                  </a:cubicBezTo>
                  <a:cubicBezTo>
                    <a:pt x="8840" y="1288"/>
                    <a:pt x="8807" y="1188"/>
                    <a:pt x="8707" y="1121"/>
                  </a:cubicBezTo>
                  <a:cubicBezTo>
                    <a:pt x="7260" y="380"/>
                    <a:pt x="5676" y="1"/>
                    <a:pt x="40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a:off x="5283950" y="1402275"/>
              <a:ext cx="246850" cy="461200"/>
            </a:xfrm>
            <a:custGeom>
              <a:rect b="b" l="l" r="r" t="t"/>
              <a:pathLst>
                <a:path extrusionOk="0" h="18448" w="9874">
                  <a:moveTo>
                    <a:pt x="9874" y="1"/>
                  </a:moveTo>
                  <a:cubicBezTo>
                    <a:pt x="7372" y="67"/>
                    <a:pt x="5904" y="968"/>
                    <a:pt x="4937" y="3170"/>
                  </a:cubicBezTo>
                  <a:cubicBezTo>
                    <a:pt x="3870" y="5538"/>
                    <a:pt x="0" y="14644"/>
                    <a:pt x="0" y="14644"/>
                  </a:cubicBezTo>
                  <a:lnTo>
                    <a:pt x="4937" y="18447"/>
                  </a:lnTo>
                  <a:cubicBezTo>
                    <a:pt x="5337" y="17813"/>
                    <a:pt x="7906" y="10308"/>
                    <a:pt x="7906" y="10308"/>
                  </a:cubicBezTo>
                  <a:lnTo>
                    <a:pt x="98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2"/>
            <p:cNvSpPr/>
            <p:nvPr/>
          </p:nvSpPr>
          <p:spPr>
            <a:xfrm>
              <a:off x="5273100" y="3126825"/>
              <a:ext cx="348600" cy="201525"/>
            </a:xfrm>
            <a:custGeom>
              <a:rect b="b" l="l" r="r" t="t"/>
              <a:pathLst>
                <a:path extrusionOk="0" h="8061" w="13944">
                  <a:moveTo>
                    <a:pt x="12725" y="1"/>
                  </a:moveTo>
                  <a:cubicBezTo>
                    <a:pt x="12720" y="1"/>
                    <a:pt x="12715" y="1"/>
                    <a:pt x="12710" y="1"/>
                  </a:cubicBezTo>
                  <a:lnTo>
                    <a:pt x="12676" y="402"/>
                  </a:lnTo>
                  <a:cubicBezTo>
                    <a:pt x="12643" y="835"/>
                    <a:pt x="11576" y="1035"/>
                    <a:pt x="10742" y="1035"/>
                  </a:cubicBezTo>
                  <a:cubicBezTo>
                    <a:pt x="10074" y="1035"/>
                    <a:pt x="8774" y="869"/>
                    <a:pt x="8807" y="535"/>
                  </a:cubicBezTo>
                  <a:lnTo>
                    <a:pt x="8807" y="302"/>
                  </a:lnTo>
                  <a:cubicBezTo>
                    <a:pt x="8707" y="335"/>
                    <a:pt x="8507" y="602"/>
                    <a:pt x="8106" y="969"/>
                  </a:cubicBezTo>
                  <a:cubicBezTo>
                    <a:pt x="7706" y="1302"/>
                    <a:pt x="7306" y="1603"/>
                    <a:pt x="6872" y="1903"/>
                  </a:cubicBezTo>
                  <a:cubicBezTo>
                    <a:pt x="6005" y="2537"/>
                    <a:pt x="5071" y="3137"/>
                    <a:pt x="4137" y="3637"/>
                  </a:cubicBezTo>
                  <a:cubicBezTo>
                    <a:pt x="3003" y="4271"/>
                    <a:pt x="1969" y="4638"/>
                    <a:pt x="601" y="5238"/>
                  </a:cubicBezTo>
                  <a:cubicBezTo>
                    <a:pt x="468" y="5305"/>
                    <a:pt x="334" y="5405"/>
                    <a:pt x="234" y="5505"/>
                  </a:cubicBezTo>
                  <a:cubicBezTo>
                    <a:pt x="134" y="5605"/>
                    <a:pt x="101" y="5705"/>
                    <a:pt x="67" y="5839"/>
                  </a:cubicBezTo>
                  <a:cubicBezTo>
                    <a:pt x="1" y="6373"/>
                    <a:pt x="201" y="6873"/>
                    <a:pt x="634" y="7207"/>
                  </a:cubicBezTo>
                  <a:cubicBezTo>
                    <a:pt x="1068" y="7473"/>
                    <a:pt x="1535" y="7707"/>
                    <a:pt x="2035" y="7807"/>
                  </a:cubicBezTo>
                  <a:cubicBezTo>
                    <a:pt x="2692" y="7976"/>
                    <a:pt x="3359" y="8060"/>
                    <a:pt x="4025" y="8060"/>
                  </a:cubicBezTo>
                  <a:cubicBezTo>
                    <a:pt x="4543" y="8060"/>
                    <a:pt x="5060" y="8009"/>
                    <a:pt x="5571" y="7907"/>
                  </a:cubicBezTo>
                  <a:cubicBezTo>
                    <a:pt x="6605" y="7607"/>
                    <a:pt x="7539" y="7173"/>
                    <a:pt x="8440" y="6573"/>
                  </a:cubicBezTo>
                  <a:cubicBezTo>
                    <a:pt x="9140" y="6072"/>
                    <a:pt x="9974" y="5705"/>
                    <a:pt x="10842" y="5539"/>
                  </a:cubicBezTo>
                  <a:cubicBezTo>
                    <a:pt x="11609" y="5439"/>
                    <a:pt x="12543" y="5472"/>
                    <a:pt x="13210" y="5005"/>
                  </a:cubicBezTo>
                  <a:cubicBezTo>
                    <a:pt x="13944" y="4505"/>
                    <a:pt x="13644" y="3437"/>
                    <a:pt x="13444" y="2503"/>
                  </a:cubicBezTo>
                  <a:cubicBezTo>
                    <a:pt x="13213" y="1513"/>
                    <a:pt x="13177" y="1"/>
                    <a:pt x="127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2"/>
            <p:cNvSpPr/>
            <p:nvPr/>
          </p:nvSpPr>
          <p:spPr>
            <a:xfrm>
              <a:off x="5665050" y="3260275"/>
              <a:ext cx="244375" cy="269425"/>
            </a:xfrm>
            <a:custGeom>
              <a:rect b="b" l="l" r="r" t="t"/>
              <a:pathLst>
                <a:path extrusionOk="0" h="10777" w="9775">
                  <a:moveTo>
                    <a:pt x="4904" y="1"/>
                  </a:moveTo>
                  <a:cubicBezTo>
                    <a:pt x="4704" y="1"/>
                    <a:pt x="4637" y="234"/>
                    <a:pt x="4537" y="701"/>
                  </a:cubicBezTo>
                  <a:cubicBezTo>
                    <a:pt x="4370" y="1735"/>
                    <a:pt x="4070" y="2702"/>
                    <a:pt x="3603" y="3636"/>
                  </a:cubicBezTo>
                  <a:cubicBezTo>
                    <a:pt x="3036" y="4804"/>
                    <a:pt x="2302" y="5905"/>
                    <a:pt x="1435" y="6905"/>
                  </a:cubicBezTo>
                  <a:cubicBezTo>
                    <a:pt x="1035" y="7339"/>
                    <a:pt x="634" y="7773"/>
                    <a:pt x="301" y="8240"/>
                  </a:cubicBezTo>
                  <a:cubicBezTo>
                    <a:pt x="67" y="8640"/>
                    <a:pt x="0" y="9741"/>
                    <a:pt x="367" y="9974"/>
                  </a:cubicBezTo>
                  <a:cubicBezTo>
                    <a:pt x="1218" y="10542"/>
                    <a:pt x="2340" y="10777"/>
                    <a:pt x="3418" y="10777"/>
                  </a:cubicBezTo>
                  <a:cubicBezTo>
                    <a:pt x="4115" y="10777"/>
                    <a:pt x="4795" y="10678"/>
                    <a:pt x="5371" y="10508"/>
                  </a:cubicBezTo>
                  <a:cubicBezTo>
                    <a:pt x="6538" y="10241"/>
                    <a:pt x="7406" y="9240"/>
                    <a:pt x="7539" y="8073"/>
                  </a:cubicBezTo>
                  <a:cubicBezTo>
                    <a:pt x="7806" y="6705"/>
                    <a:pt x="7940" y="5838"/>
                    <a:pt x="8607" y="4804"/>
                  </a:cubicBezTo>
                  <a:cubicBezTo>
                    <a:pt x="8874" y="4437"/>
                    <a:pt x="9274" y="4137"/>
                    <a:pt x="9441" y="3703"/>
                  </a:cubicBezTo>
                  <a:cubicBezTo>
                    <a:pt x="9774" y="2936"/>
                    <a:pt x="9507" y="2102"/>
                    <a:pt x="9307" y="1335"/>
                  </a:cubicBezTo>
                  <a:cubicBezTo>
                    <a:pt x="9148" y="697"/>
                    <a:pt x="8988" y="29"/>
                    <a:pt x="8771" y="29"/>
                  </a:cubicBezTo>
                  <a:cubicBezTo>
                    <a:pt x="8761" y="29"/>
                    <a:pt x="8750" y="31"/>
                    <a:pt x="8740" y="34"/>
                  </a:cubicBezTo>
                  <a:lnTo>
                    <a:pt x="8740" y="434"/>
                  </a:lnTo>
                  <a:cubicBezTo>
                    <a:pt x="8473" y="734"/>
                    <a:pt x="7539" y="1035"/>
                    <a:pt x="6672" y="1068"/>
                  </a:cubicBezTo>
                  <a:cubicBezTo>
                    <a:pt x="6172" y="1068"/>
                    <a:pt x="4971" y="968"/>
                    <a:pt x="4971" y="568"/>
                  </a:cubicBezTo>
                  <a:lnTo>
                    <a:pt x="49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2"/>
            <p:cNvSpPr/>
            <p:nvPr/>
          </p:nvSpPr>
          <p:spPr>
            <a:xfrm>
              <a:off x="5454075" y="2040225"/>
              <a:ext cx="462850" cy="1257200"/>
            </a:xfrm>
            <a:custGeom>
              <a:rect b="b" l="l" r="r" t="t"/>
              <a:pathLst>
                <a:path extrusionOk="0" h="50288" w="18514">
                  <a:moveTo>
                    <a:pt x="300" y="1"/>
                  </a:moveTo>
                  <a:cubicBezTo>
                    <a:pt x="300" y="1"/>
                    <a:pt x="0" y="20816"/>
                    <a:pt x="33" y="23017"/>
                  </a:cubicBezTo>
                  <a:cubicBezTo>
                    <a:pt x="67" y="24952"/>
                    <a:pt x="434" y="44266"/>
                    <a:pt x="434" y="44266"/>
                  </a:cubicBezTo>
                  <a:cubicBezTo>
                    <a:pt x="738" y="45048"/>
                    <a:pt x="1865" y="45327"/>
                    <a:pt x="3044" y="45327"/>
                  </a:cubicBezTo>
                  <a:cubicBezTo>
                    <a:pt x="4581" y="45327"/>
                    <a:pt x="6205" y="44852"/>
                    <a:pt x="6205" y="44399"/>
                  </a:cubicBezTo>
                  <a:cubicBezTo>
                    <a:pt x="6205" y="44399"/>
                    <a:pt x="6872" y="30356"/>
                    <a:pt x="7038" y="28288"/>
                  </a:cubicBezTo>
                  <a:cubicBezTo>
                    <a:pt x="7139" y="26787"/>
                    <a:pt x="7172" y="25319"/>
                    <a:pt x="7139" y="23818"/>
                  </a:cubicBezTo>
                  <a:lnTo>
                    <a:pt x="8406" y="11076"/>
                  </a:lnTo>
                  <a:cubicBezTo>
                    <a:pt x="8406" y="11076"/>
                    <a:pt x="10074" y="24051"/>
                    <a:pt x="10574" y="28021"/>
                  </a:cubicBezTo>
                  <a:cubicBezTo>
                    <a:pt x="11141" y="32558"/>
                    <a:pt x="12409" y="49570"/>
                    <a:pt x="12409" y="49570"/>
                  </a:cubicBezTo>
                  <a:cubicBezTo>
                    <a:pt x="12627" y="49990"/>
                    <a:pt x="13849" y="50287"/>
                    <a:pt x="15120" y="50287"/>
                  </a:cubicBezTo>
                  <a:cubicBezTo>
                    <a:pt x="16571" y="50287"/>
                    <a:pt x="18086" y="49900"/>
                    <a:pt x="18247" y="48869"/>
                  </a:cubicBezTo>
                  <a:cubicBezTo>
                    <a:pt x="18247" y="48869"/>
                    <a:pt x="18513" y="36961"/>
                    <a:pt x="18413" y="32357"/>
                  </a:cubicBezTo>
                  <a:cubicBezTo>
                    <a:pt x="18380" y="30489"/>
                    <a:pt x="18213" y="28588"/>
                    <a:pt x="17980" y="26720"/>
                  </a:cubicBezTo>
                  <a:cubicBezTo>
                    <a:pt x="17980" y="26720"/>
                    <a:pt x="17246" y="3737"/>
                    <a:pt x="17146" y="234"/>
                  </a:cubicBezTo>
                  <a:lnTo>
                    <a:pt x="3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2"/>
            <p:cNvSpPr/>
            <p:nvPr/>
          </p:nvSpPr>
          <p:spPr>
            <a:xfrm>
              <a:off x="5556650" y="2132800"/>
              <a:ext cx="107600" cy="479525"/>
            </a:xfrm>
            <a:custGeom>
              <a:rect b="b" l="l" r="r" t="t"/>
              <a:pathLst>
                <a:path extrusionOk="0" h="19181" w="4304">
                  <a:moveTo>
                    <a:pt x="0" y="1"/>
                  </a:moveTo>
                  <a:cubicBezTo>
                    <a:pt x="0" y="1"/>
                    <a:pt x="634" y="1835"/>
                    <a:pt x="3169" y="3336"/>
                  </a:cubicBezTo>
                  <a:lnTo>
                    <a:pt x="3002" y="19181"/>
                  </a:lnTo>
                  <a:lnTo>
                    <a:pt x="4303" y="7373"/>
                  </a:lnTo>
                  <a:lnTo>
                    <a:pt x="3903" y="2502"/>
                  </a:lnTo>
                  <a:cubicBezTo>
                    <a:pt x="2435" y="1935"/>
                    <a:pt x="1134" y="110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5454900" y="1388100"/>
              <a:ext cx="477025" cy="710825"/>
            </a:xfrm>
            <a:custGeom>
              <a:rect b="b" l="l" r="r" t="t"/>
              <a:pathLst>
                <a:path extrusionOk="0" h="28433" w="19081">
                  <a:moveTo>
                    <a:pt x="6272" y="1"/>
                  </a:moveTo>
                  <a:cubicBezTo>
                    <a:pt x="2669" y="201"/>
                    <a:pt x="901" y="1402"/>
                    <a:pt x="334" y="5871"/>
                  </a:cubicBezTo>
                  <a:cubicBezTo>
                    <a:pt x="0" y="8240"/>
                    <a:pt x="167" y="26219"/>
                    <a:pt x="167" y="26219"/>
                  </a:cubicBezTo>
                  <a:cubicBezTo>
                    <a:pt x="2394" y="27838"/>
                    <a:pt x="5922" y="28432"/>
                    <a:pt x="9231" y="28432"/>
                  </a:cubicBezTo>
                  <a:cubicBezTo>
                    <a:pt x="12811" y="28432"/>
                    <a:pt x="16135" y="27736"/>
                    <a:pt x="17280" y="26887"/>
                  </a:cubicBezTo>
                  <a:cubicBezTo>
                    <a:pt x="17280" y="26887"/>
                    <a:pt x="17146" y="20949"/>
                    <a:pt x="17079" y="16145"/>
                  </a:cubicBezTo>
                  <a:cubicBezTo>
                    <a:pt x="17980" y="8740"/>
                    <a:pt x="19081" y="4804"/>
                    <a:pt x="17847" y="3003"/>
                  </a:cubicBezTo>
                  <a:cubicBezTo>
                    <a:pt x="17313" y="2302"/>
                    <a:pt x="16579" y="1735"/>
                    <a:pt x="15745" y="1402"/>
                  </a:cubicBezTo>
                  <a:cubicBezTo>
                    <a:pt x="14077" y="801"/>
                    <a:pt x="12009" y="267"/>
                    <a:pt x="11375" y="101"/>
                  </a:cubicBezTo>
                  <a:lnTo>
                    <a:pt x="6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a:off x="5524950" y="1516900"/>
              <a:ext cx="105100" cy="424550"/>
            </a:xfrm>
            <a:custGeom>
              <a:rect b="b" l="l" r="r" t="t"/>
              <a:pathLst>
                <a:path extrusionOk="0" h="16982" w="4204">
                  <a:moveTo>
                    <a:pt x="2921" y="1"/>
                  </a:moveTo>
                  <a:cubicBezTo>
                    <a:pt x="2687" y="1"/>
                    <a:pt x="2448" y="73"/>
                    <a:pt x="2235" y="219"/>
                  </a:cubicBezTo>
                  <a:cubicBezTo>
                    <a:pt x="1902" y="1320"/>
                    <a:pt x="0" y="9192"/>
                    <a:pt x="267" y="11961"/>
                  </a:cubicBezTo>
                  <a:cubicBezTo>
                    <a:pt x="467" y="13395"/>
                    <a:pt x="868" y="14763"/>
                    <a:pt x="1401" y="16097"/>
                  </a:cubicBezTo>
                  <a:cubicBezTo>
                    <a:pt x="1672" y="16736"/>
                    <a:pt x="1915" y="16981"/>
                    <a:pt x="2135" y="16981"/>
                  </a:cubicBezTo>
                  <a:cubicBezTo>
                    <a:pt x="2593" y="16981"/>
                    <a:pt x="2954" y="15918"/>
                    <a:pt x="3269" y="15130"/>
                  </a:cubicBezTo>
                  <a:cubicBezTo>
                    <a:pt x="3670" y="14062"/>
                    <a:pt x="3903" y="12928"/>
                    <a:pt x="4037" y="11761"/>
                  </a:cubicBezTo>
                  <a:cubicBezTo>
                    <a:pt x="4203" y="10293"/>
                    <a:pt x="3603" y="5756"/>
                    <a:pt x="3837" y="486"/>
                  </a:cubicBezTo>
                  <a:cubicBezTo>
                    <a:pt x="3616" y="165"/>
                    <a:pt x="3274" y="1"/>
                    <a:pt x="29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a:off x="5524950" y="1516900"/>
              <a:ext cx="105100" cy="424550"/>
            </a:xfrm>
            <a:custGeom>
              <a:rect b="b" l="l" r="r" t="t"/>
              <a:pathLst>
                <a:path extrusionOk="0" h="16982" w="4204">
                  <a:moveTo>
                    <a:pt x="2921" y="1"/>
                  </a:moveTo>
                  <a:cubicBezTo>
                    <a:pt x="2687" y="1"/>
                    <a:pt x="2448" y="73"/>
                    <a:pt x="2235" y="219"/>
                  </a:cubicBezTo>
                  <a:cubicBezTo>
                    <a:pt x="1902" y="1320"/>
                    <a:pt x="0" y="9192"/>
                    <a:pt x="267" y="11961"/>
                  </a:cubicBezTo>
                  <a:cubicBezTo>
                    <a:pt x="467" y="13395"/>
                    <a:pt x="868" y="14763"/>
                    <a:pt x="1401" y="16097"/>
                  </a:cubicBezTo>
                  <a:cubicBezTo>
                    <a:pt x="1672" y="16736"/>
                    <a:pt x="1915" y="16981"/>
                    <a:pt x="2135" y="16981"/>
                  </a:cubicBezTo>
                  <a:cubicBezTo>
                    <a:pt x="2593" y="16981"/>
                    <a:pt x="2954" y="15918"/>
                    <a:pt x="3269" y="15130"/>
                  </a:cubicBezTo>
                  <a:cubicBezTo>
                    <a:pt x="3670" y="14062"/>
                    <a:pt x="3903" y="12928"/>
                    <a:pt x="4037" y="11761"/>
                  </a:cubicBezTo>
                  <a:cubicBezTo>
                    <a:pt x="4203" y="10293"/>
                    <a:pt x="3603" y="5756"/>
                    <a:pt x="3837" y="486"/>
                  </a:cubicBezTo>
                  <a:cubicBezTo>
                    <a:pt x="3616" y="165"/>
                    <a:pt x="3274" y="1"/>
                    <a:pt x="2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5559975" y="1453025"/>
              <a:ext cx="98425" cy="76025"/>
            </a:xfrm>
            <a:custGeom>
              <a:rect b="b" l="l" r="r" t="t"/>
              <a:pathLst>
                <a:path extrusionOk="0" h="3041" w="3937">
                  <a:moveTo>
                    <a:pt x="955" y="0"/>
                  </a:moveTo>
                  <a:cubicBezTo>
                    <a:pt x="861" y="0"/>
                    <a:pt x="799" y="64"/>
                    <a:pt x="768" y="239"/>
                  </a:cubicBezTo>
                  <a:cubicBezTo>
                    <a:pt x="0" y="873"/>
                    <a:pt x="834" y="2774"/>
                    <a:pt x="834" y="2774"/>
                  </a:cubicBezTo>
                  <a:cubicBezTo>
                    <a:pt x="990" y="2735"/>
                    <a:pt x="1149" y="2716"/>
                    <a:pt x="1307" y="2716"/>
                  </a:cubicBezTo>
                  <a:cubicBezTo>
                    <a:pt x="1691" y="2716"/>
                    <a:pt x="2071" y="2828"/>
                    <a:pt x="2402" y="3041"/>
                  </a:cubicBezTo>
                  <a:cubicBezTo>
                    <a:pt x="2402" y="3041"/>
                    <a:pt x="3937" y="2374"/>
                    <a:pt x="3937" y="1273"/>
                  </a:cubicBezTo>
                  <a:cubicBezTo>
                    <a:pt x="3937" y="239"/>
                    <a:pt x="2836" y="573"/>
                    <a:pt x="2069" y="439"/>
                  </a:cubicBezTo>
                  <a:cubicBezTo>
                    <a:pt x="1538" y="324"/>
                    <a:pt x="1166" y="0"/>
                    <a:pt x="9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2"/>
            <p:cNvSpPr/>
            <p:nvPr/>
          </p:nvSpPr>
          <p:spPr>
            <a:xfrm>
              <a:off x="5559975" y="1453025"/>
              <a:ext cx="98425" cy="76025"/>
            </a:xfrm>
            <a:custGeom>
              <a:rect b="b" l="l" r="r" t="t"/>
              <a:pathLst>
                <a:path extrusionOk="0" h="3041" w="3937">
                  <a:moveTo>
                    <a:pt x="955" y="0"/>
                  </a:moveTo>
                  <a:cubicBezTo>
                    <a:pt x="861" y="0"/>
                    <a:pt x="799" y="64"/>
                    <a:pt x="768" y="239"/>
                  </a:cubicBezTo>
                  <a:cubicBezTo>
                    <a:pt x="0" y="873"/>
                    <a:pt x="834" y="2774"/>
                    <a:pt x="834" y="2774"/>
                  </a:cubicBezTo>
                  <a:cubicBezTo>
                    <a:pt x="990" y="2735"/>
                    <a:pt x="1149" y="2716"/>
                    <a:pt x="1307" y="2716"/>
                  </a:cubicBezTo>
                  <a:cubicBezTo>
                    <a:pt x="1691" y="2716"/>
                    <a:pt x="2071" y="2828"/>
                    <a:pt x="2402" y="3041"/>
                  </a:cubicBezTo>
                  <a:cubicBezTo>
                    <a:pt x="2402" y="3041"/>
                    <a:pt x="3937" y="2374"/>
                    <a:pt x="3937" y="1273"/>
                  </a:cubicBezTo>
                  <a:cubicBezTo>
                    <a:pt x="3937" y="239"/>
                    <a:pt x="2836" y="573"/>
                    <a:pt x="2069" y="439"/>
                  </a:cubicBezTo>
                  <a:cubicBezTo>
                    <a:pt x="1538" y="324"/>
                    <a:pt x="1166" y="0"/>
                    <a:pt x="9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2"/>
            <p:cNvSpPr/>
            <p:nvPr/>
          </p:nvSpPr>
          <p:spPr>
            <a:xfrm>
              <a:off x="5580825" y="1461500"/>
              <a:ext cx="77575" cy="67550"/>
            </a:xfrm>
            <a:custGeom>
              <a:rect b="b" l="l" r="r" t="t"/>
              <a:pathLst>
                <a:path extrusionOk="0" h="2702" w="3103">
                  <a:moveTo>
                    <a:pt x="1501" y="100"/>
                  </a:moveTo>
                  <a:cubicBezTo>
                    <a:pt x="1835" y="200"/>
                    <a:pt x="2102" y="901"/>
                    <a:pt x="1835" y="1334"/>
                  </a:cubicBezTo>
                  <a:cubicBezTo>
                    <a:pt x="1702" y="1568"/>
                    <a:pt x="1468" y="1768"/>
                    <a:pt x="1201" y="1868"/>
                  </a:cubicBezTo>
                  <a:cubicBezTo>
                    <a:pt x="734" y="2001"/>
                    <a:pt x="134" y="1968"/>
                    <a:pt x="0" y="2435"/>
                  </a:cubicBezTo>
                  <a:cubicBezTo>
                    <a:pt x="166" y="2396"/>
                    <a:pt x="331" y="2377"/>
                    <a:pt x="494" y="2377"/>
                  </a:cubicBezTo>
                  <a:cubicBezTo>
                    <a:pt x="890" y="2377"/>
                    <a:pt x="1271" y="2489"/>
                    <a:pt x="1602" y="2702"/>
                  </a:cubicBezTo>
                  <a:cubicBezTo>
                    <a:pt x="1602" y="2702"/>
                    <a:pt x="3103" y="2035"/>
                    <a:pt x="3103" y="934"/>
                  </a:cubicBezTo>
                  <a:cubicBezTo>
                    <a:pt x="3103" y="0"/>
                    <a:pt x="2235" y="167"/>
                    <a:pt x="1501" y="1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2"/>
            <p:cNvSpPr/>
            <p:nvPr/>
          </p:nvSpPr>
          <p:spPr>
            <a:xfrm>
              <a:off x="5467400" y="993625"/>
              <a:ext cx="245200" cy="241925"/>
            </a:xfrm>
            <a:custGeom>
              <a:rect b="b" l="l" r="r" t="t"/>
              <a:pathLst>
                <a:path extrusionOk="0" h="9677" w="9808">
                  <a:moveTo>
                    <a:pt x="4916" y="0"/>
                  </a:moveTo>
                  <a:cubicBezTo>
                    <a:pt x="2302" y="0"/>
                    <a:pt x="133" y="2110"/>
                    <a:pt x="68" y="4738"/>
                  </a:cubicBezTo>
                  <a:cubicBezTo>
                    <a:pt x="1" y="7407"/>
                    <a:pt x="2136" y="9609"/>
                    <a:pt x="4804" y="9675"/>
                  </a:cubicBezTo>
                  <a:cubicBezTo>
                    <a:pt x="4846" y="9676"/>
                    <a:pt x="4887" y="9677"/>
                    <a:pt x="4928" y="9677"/>
                  </a:cubicBezTo>
                  <a:cubicBezTo>
                    <a:pt x="7540" y="9677"/>
                    <a:pt x="9675" y="7599"/>
                    <a:pt x="9741" y="4972"/>
                  </a:cubicBezTo>
                  <a:cubicBezTo>
                    <a:pt x="9808" y="2303"/>
                    <a:pt x="7706" y="68"/>
                    <a:pt x="5038" y="2"/>
                  </a:cubicBezTo>
                  <a:cubicBezTo>
                    <a:pt x="4997" y="1"/>
                    <a:pt x="4957" y="0"/>
                    <a:pt x="49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2"/>
            <p:cNvSpPr/>
            <p:nvPr/>
          </p:nvSpPr>
          <p:spPr>
            <a:xfrm>
              <a:off x="5742600" y="1205475"/>
              <a:ext cx="54225" cy="125950"/>
            </a:xfrm>
            <a:custGeom>
              <a:rect b="b" l="l" r="r" t="t"/>
              <a:pathLst>
                <a:path extrusionOk="0" h="5038" w="2169">
                  <a:moveTo>
                    <a:pt x="2169" y="0"/>
                  </a:moveTo>
                  <a:lnTo>
                    <a:pt x="101" y="2435"/>
                  </a:lnTo>
                  <a:lnTo>
                    <a:pt x="1" y="5037"/>
                  </a:lnTo>
                  <a:cubicBezTo>
                    <a:pt x="401" y="4904"/>
                    <a:pt x="768" y="4637"/>
                    <a:pt x="968" y="4270"/>
                  </a:cubicBezTo>
                  <a:cubicBezTo>
                    <a:pt x="1302" y="3670"/>
                    <a:pt x="2169" y="1"/>
                    <a:pt x="21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2"/>
            <p:cNvSpPr/>
            <p:nvPr/>
          </p:nvSpPr>
          <p:spPr>
            <a:xfrm>
              <a:off x="5760125" y="1073400"/>
              <a:ext cx="68400" cy="135425"/>
            </a:xfrm>
            <a:custGeom>
              <a:rect b="b" l="l" r="r" t="t"/>
              <a:pathLst>
                <a:path extrusionOk="0" h="5417" w="2736">
                  <a:moveTo>
                    <a:pt x="839" y="0"/>
                  </a:moveTo>
                  <a:cubicBezTo>
                    <a:pt x="770" y="0"/>
                    <a:pt x="702" y="4"/>
                    <a:pt x="634" y="13"/>
                  </a:cubicBezTo>
                  <a:lnTo>
                    <a:pt x="0" y="5417"/>
                  </a:lnTo>
                  <a:lnTo>
                    <a:pt x="1468" y="5283"/>
                  </a:lnTo>
                  <a:cubicBezTo>
                    <a:pt x="2335" y="3282"/>
                    <a:pt x="2735" y="1247"/>
                    <a:pt x="2102" y="547"/>
                  </a:cubicBezTo>
                  <a:cubicBezTo>
                    <a:pt x="1781" y="197"/>
                    <a:pt x="1309" y="0"/>
                    <a:pt x="8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2"/>
            <p:cNvSpPr/>
            <p:nvPr/>
          </p:nvSpPr>
          <p:spPr>
            <a:xfrm>
              <a:off x="5482425" y="1013175"/>
              <a:ext cx="361950" cy="452250"/>
            </a:xfrm>
            <a:custGeom>
              <a:rect b="b" l="l" r="r" t="t"/>
              <a:pathLst>
                <a:path extrusionOk="0" h="18090" w="14478">
                  <a:moveTo>
                    <a:pt x="5060" y="0"/>
                  </a:moveTo>
                  <a:cubicBezTo>
                    <a:pt x="2898" y="0"/>
                    <a:pt x="862" y="1036"/>
                    <a:pt x="501" y="3723"/>
                  </a:cubicBezTo>
                  <a:cubicBezTo>
                    <a:pt x="0" y="7325"/>
                    <a:pt x="134" y="9527"/>
                    <a:pt x="634" y="11528"/>
                  </a:cubicBezTo>
                  <a:cubicBezTo>
                    <a:pt x="968" y="12829"/>
                    <a:pt x="1668" y="13763"/>
                    <a:pt x="2869" y="13997"/>
                  </a:cubicBezTo>
                  <a:cubicBezTo>
                    <a:pt x="3138" y="14009"/>
                    <a:pt x="3406" y="14017"/>
                    <a:pt x="3673" y="14017"/>
                  </a:cubicBezTo>
                  <a:cubicBezTo>
                    <a:pt x="4136" y="14017"/>
                    <a:pt x="4593" y="13994"/>
                    <a:pt x="5037" y="13930"/>
                  </a:cubicBezTo>
                  <a:lnTo>
                    <a:pt x="5037" y="13930"/>
                  </a:lnTo>
                  <a:lnTo>
                    <a:pt x="5004" y="15798"/>
                  </a:lnTo>
                  <a:cubicBezTo>
                    <a:pt x="3936" y="16966"/>
                    <a:pt x="3970" y="17733"/>
                    <a:pt x="5037" y="17966"/>
                  </a:cubicBezTo>
                  <a:cubicBezTo>
                    <a:pt x="5410" y="18041"/>
                    <a:pt x="5889" y="18089"/>
                    <a:pt x="6411" y="18089"/>
                  </a:cubicBezTo>
                  <a:cubicBezTo>
                    <a:pt x="7761" y="18089"/>
                    <a:pt x="9399" y="17766"/>
                    <a:pt x="10241" y="16732"/>
                  </a:cubicBezTo>
                  <a:lnTo>
                    <a:pt x="10508" y="10161"/>
                  </a:lnTo>
                  <a:cubicBezTo>
                    <a:pt x="10508" y="10161"/>
                    <a:pt x="10663" y="10849"/>
                    <a:pt x="11608" y="10849"/>
                  </a:cubicBezTo>
                  <a:cubicBezTo>
                    <a:pt x="11821" y="10849"/>
                    <a:pt x="12075" y="10814"/>
                    <a:pt x="12376" y="10728"/>
                  </a:cubicBezTo>
                  <a:cubicBezTo>
                    <a:pt x="13310" y="10461"/>
                    <a:pt x="14477" y="8793"/>
                    <a:pt x="13910" y="7492"/>
                  </a:cubicBezTo>
                  <a:cubicBezTo>
                    <a:pt x="13632" y="6871"/>
                    <a:pt x="13202" y="6666"/>
                    <a:pt x="12793" y="6666"/>
                  </a:cubicBezTo>
                  <a:cubicBezTo>
                    <a:pt x="12366" y="6666"/>
                    <a:pt x="11962" y="6888"/>
                    <a:pt x="11775" y="7092"/>
                  </a:cubicBezTo>
                  <a:cubicBezTo>
                    <a:pt x="11461" y="7406"/>
                    <a:pt x="11073" y="7867"/>
                    <a:pt x="10801" y="7867"/>
                  </a:cubicBezTo>
                  <a:cubicBezTo>
                    <a:pt x="10755" y="7867"/>
                    <a:pt x="10713" y="7854"/>
                    <a:pt x="10675" y="7826"/>
                  </a:cubicBezTo>
                  <a:cubicBezTo>
                    <a:pt x="10675" y="7826"/>
                    <a:pt x="11842" y="2989"/>
                    <a:pt x="9073" y="1188"/>
                  </a:cubicBezTo>
                  <a:cubicBezTo>
                    <a:pt x="7982" y="456"/>
                    <a:pt x="6494" y="0"/>
                    <a:pt x="50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2"/>
            <p:cNvSpPr/>
            <p:nvPr/>
          </p:nvSpPr>
          <p:spPr>
            <a:xfrm>
              <a:off x="5452400" y="948875"/>
              <a:ext cx="336925" cy="272475"/>
            </a:xfrm>
            <a:custGeom>
              <a:rect b="b" l="l" r="r" t="t"/>
              <a:pathLst>
                <a:path extrusionOk="0" h="10899" w="13477">
                  <a:moveTo>
                    <a:pt x="2101" y="1"/>
                  </a:moveTo>
                  <a:cubicBezTo>
                    <a:pt x="1920" y="1"/>
                    <a:pt x="1748" y="53"/>
                    <a:pt x="1602" y="157"/>
                  </a:cubicBezTo>
                  <a:cubicBezTo>
                    <a:pt x="1435" y="357"/>
                    <a:pt x="1401" y="591"/>
                    <a:pt x="1435" y="791"/>
                  </a:cubicBezTo>
                  <a:cubicBezTo>
                    <a:pt x="1501" y="1325"/>
                    <a:pt x="1735" y="1792"/>
                    <a:pt x="2069" y="2192"/>
                  </a:cubicBezTo>
                  <a:cubicBezTo>
                    <a:pt x="1856" y="2168"/>
                    <a:pt x="1644" y="2145"/>
                    <a:pt x="1432" y="2145"/>
                  </a:cubicBezTo>
                  <a:cubicBezTo>
                    <a:pt x="1344" y="2145"/>
                    <a:pt x="1256" y="2149"/>
                    <a:pt x="1168" y="2159"/>
                  </a:cubicBezTo>
                  <a:cubicBezTo>
                    <a:pt x="834" y="2159"/>
                    <a:pt x="534" y="2325"/>
                    <a:pt x="334" y="2559"/>
                  </a:cubicBezTo>
                  <a:cubicBezTo>
                    <a:pt x="34" y="2892"/>
                    <a:pt x="0" y="3359"/>
                    <a:pt x="167" y="3760"/>
                  </a:cubicBezTo>
                  <a:cubicBezTo>
                    <a:pt x="367" y="4160"/>
                    <a:pt x="668" y="4494"/>
                    <a:pt x="1068" y="4694"/>
                  </a:cubicBezTo>
                  <a:cubicBezTo>
                    <a:pt x="1598" y="5007"/>
                    <a:pt x="2197" y="5163"/>
                    <a:pt x="2804" y="5163"/>
                  </a:cubicBezTo>
                  <a:cubicBezTo>
                    <a:pt x="3037" y="5163"/>
                    <a:pt x="3271" y="5140"/>
                    <a:pt x="3503" y="5094"/>
                  </a:cubicBezTo>
                  <a:cubicBezTo>
                    <a:pt x="3703" y="5528"/>
                    <a:pt x="4070" y="5861"/>
                    <a:pt x="4537" y="6028"/>
                  </a:cubicBezTo>
                  <a:cubicBezTo>
                    <a:pt x="5228" y="6324"/>
                    <a:pt x="5968" y="6474"/>
                    <a:pt x="6704" y="6474"/>
                  </a:cubicBezTo>
                  <a:cubicBezTo>
                    <a:pt x="7461" y="6474"/>
                    <a:pt x="8214" y="6316"/>
                    <a:pt x="8907" y="5995"/>
                  </a:cubicBezTo>
                  <a:cubicBezTo>
                    <a:pt x="9074" y="6195"/>
                    <a:pt x="9240" y="6428"/>
                    <a:pt x="9407" y="6628"/>
                  </a:cubicBezTo>
                  <a:cubicBezTo>
                    <a:pt x="9607" y="6829"/>
                    <a:pt x="9841" y="6995"/>
                    <a:pt x="10108" y="7162"/>
                  </a:cubicBezTo>
                  <a:cubicBezTo>
                    <a:pt x="10208" y="7229"/>
                    <a:pt x="10341" y="7262"/>
                    <a:pt x="10475" y="7329"/>
                  </a:cubicBezTo>
                  <a:cubicBezTo>
                    <a:pt x="10608" y="7362"/>
                    <a:pt x="10741" y="7429"/>
                    <a:pt x="10875" y="7462"/>
                  </a:cubicBezTo>
                  <a:cubicBezTo>
                    <a:pt x="11042" y="7596"/>
                    <a:pt x="11008" y="7896"/>
                    <a:pt x="11042" y="8096"/>
                  </a:cubicBezTo>
                  <a:cubicBezTo>
                    <a:pt x="11142" y="8630"/>
                    <a:pt x="11208" y="9164"/>
                    <a:pt x="11308" y="9697"/>
                  </a:cubicBezTo>
                  <a:cubicBezTo>
                    <a:pt x="11342" y="10064"/>
                    <a:pt x="11442" y="10431"/>
                    <a:pt x="11642" y="10765"/>
                  </a:cubicBezTo>
                  <a:cubicBezTo>
                    <a:pt x="11709" y="10831"/>
                    <a:pt x="11775" y="10898"/>
                    <a:pt x="11842" y="10898"/>
                  </a:cubicBezTo>
                  <a:cubicBezTo>
                    <a:pt x="12009" y="10898"/>
                    <a:pt x="12576" y="9964"/>
                    <a:pt x="12976" y="9664"/>
                  </a:cubicBezTo>
                  <a:cubicBezTo>
                    <a:pt x="13477" y="9197"/>
                    <a:pt x="12943" y="4961"/>
                    <a:pt x="12943" y="4961"/>
                  </a:cubicBezTo>
                  <a:cubicBezTo>
                    <a:pt x="13310" y="4227"/>
                    <a:pt x="13210" y="3326"/>
                    <a:pt x="12643" y="2692"/>
                  </a:cubicBezTo>
                  <a:cubicBezTo>
                    <a:pt x="11654" y="1544"/>
                    <a:pt x="10361" y="1189"/>
                    <a:pt x="8909" y="1189"/>
                  </a:cubicBezTo>
                  <a:cubicBezTo>
                    <a:pt x="8842" y="1189"/>
                    <a:pt x="8774" y="1190"/>
                    <a:pt x="8707" y="1191"/>
                  </a:cubicBezTo>
                  <a:cubicBezTo>
                    <a:pt x="8140" y="1191"/>
                    <a:pt x="7572" y="1258"/>
                    <a:pt x="7005" y="1258"/>
                  </a:cubicBezTo>
                  <a:cubicBezTo>
                    <a:pt x="6338" y="1258"/>
                    <a:pt x="5638" y="1124"/>
                    <a:pt x="5004" y="924"/>
                  </a:cubicBezTo>
                  <a:cubicBezTo>
                    <a:pt x="4137" y="657"/>
                    <a:pt x="3303" y="257"/>
                    <a:pt x="2435" y="57"/>
                  </a:cubicBezTo>
                  <a:cubicBezTo>
                    <a:pt x="2323" y="20"/>
                    <a:pt x="2210" y="1"/>
                    <a:pt x="21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2"/>
            <p:cNvSpPr/>
            <p:nvPr/>
          </p:nvSpPr>
          <p:spPr>
            <a:xfrm>
              <a:off x="5769300" y="1043925"/>
              <a:ext cx="51725" cy="37325"/>
            </a:xfrm>
            <a:custGeom>
              <a:rect b="b" l="l" r="r" t="t"/>
              <a:pathLst>
                <a:path extrusionOk="0" h="1493" w="2069">
                  <a:moveTo>
                    <a:pt x="1158" y="0"/>
                  </a:moveTo>
                  <a:cubicBezTo>
                    <a:pt x="1024" y="0"/>
                    <a:pt x="891" y="29"/>
                    <a:pt x="767" y="91"/>
                  </a:cubicBezTo>
                  <a:lnTo>
                    <a:pt x="734" y="91"/>
                  </a:lnTo>
                  <a:cubicBezTo>
                    <a:pt x="200" y="358"/>
                    <a:pt x="0" y="992"/>
                    <a:pt x="234" y="1492"/>
                  </a:cubicBezTo>
                  <a:lnTo>
                    <a:pt x="2068" y="591"/>
                  </a:lnTo>
                  <a:cubicBezTo>
                    <a:pt x="1897" y="224"/>
                    <a:pt x="1527" y="0"/>
                    <a:pt x="11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2"/>
            <p:cNvSpPr/>
            <p:nvPr/>
          </p:nvSpPr>
          <p:spPr>
            <a:xfrm>
              <a:off x="5608350" y="1305550"/>
              <a:ext cx="123450" cy="73400"/>
            </a:xfrm>
            <a:custGeom>
              <a:rect b="b" l="l" r="r" t="t"/>
              <a:pathLst>
                <a:path extrusionOk="0" h="2936" w="4938">
                  <a:moveTo>
                    <a:pt x="4937" y="0"/>
                  </a:moveTo>
                  <a:cubicBezTo>
                    <a:pt x="4637" y="567"/>
                    <a:pt x="4170" y="1001"/>
                    <a:pt x="3636" y="1268"/>
                  </a:cubicBezTo>
                  <a:cubicBezTo>
                    <a:pt x="2669" y="1735"/>
                    <a:pt x="0" y="2202"/>
                    <a:pt x="0" y="2202"/>
                  </a:cubicBezTo>
                  <a:lnTo>
                    <a:pt x="0" y="2936"/>
                  </a:lnTo>
                  <a:cubicBezTo>
                    <a:pt x="0" y="2936"/>
                    <a:pt x="3469" y="2335"/>
                    <a:pt x="4170" y="1501"/>
                  </a:cubicBezTo>
                  <a:cubicBezTo>
                    <a:pt x="4503" y="1068"/>
                    <a:pt x="4770" y="567"/>
                    <a:pt x="49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2"/>
            <p:cNvSpPr/>
            <p:nvPr/>
          </p:nvSpPr>
          <p:spPr>
            <a:xfrm>
              <a:off x="5630025" y="1177950"/>
              <a:ext cx="28375" cy="26800"/>
            </a:xfrm>
            <a:custGeom>
              <a:rect b="b" l="l" r="r" t="t"/>
              <a:pathLst>
                <a:path extrusionOk="0" h="1072" w="1135">
                  <a:moveTo>
                    <a:pt x="534" y="1"/>
                  </a:moveTo>
                  <a:cubicBezTo>
                    <a:pt x="234" y="34"/>
                    <a:pt x="0" y="301"/>
                    <a:pt x="34" y="601"/>
                  </a:cubicBezTo>
                  <a:cubicBezTo>
                    <a:pt x="65" y="851"/>
                    <a:pt x="301" y="1071"/>
                    <a:pt x="550" y="1071"/>
                  </a:cubicBezTo>
                  <a:cubicBezTo>
                    <a:pt x="567" y="1071"/>
                    <a:pt x="584" y="1070"/>
                    <a:pt x="601" y="1068"/>
                  </a:cubicBezTo>
                  <a:cubicBezTo>
                    <a:pt x="901" y="1035"/>
                    <a:pt x="1135" y="801"/>
                    <a:pt x="1101" y="501"/>
                  </a:cubicBezTo>
                  <a:cubicBezTo>
                    <a:pt x="1068" y="201"/>
                    <a:pt x="834"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2"/>
            <p:cNvSpPr/>
            <p:nvPr/>
          </p:nvSpPr>
          <p:spPr>
            <a:xfrm>
              <a:off x="5640025" y="1132800"/>
              <a:ext cx="32550" cy="24325"/>
            </a:xfrm>
            <a:custGeom>
              <a:rect b="b" l="l" r="r" t="t"/>
              <a:pathLst>
                <a:path extrusionOk="0" h="973" w="1302">
                  <a:moveTo>
                    <a:pt x="555" y="0"/>
                  </a:moveTo>
                  <a:cubicBezTo>
                    <a:pt x="323" y="0"/>
                    <a:pt x="95" y="136"/>
                    <a:pt x="1" y="372"/>
                  </a:cubicBezTo>
                  <a:lnTo>
                    <a:pt x="1" y="406"/>
                  </a:lnTo>
                  <a:lnTo>
                    <a:pt x="1168" y="973"/>
                  </a:lnTo>
                  <a:cubicBezTo>
                    <a:pt x="1302" y="639"/>
                    <a:pt x="1168" y="239"/>
                    <a:pt x="835" y="72"/>
                  </a:cubicBezTo>
                  <a:cubicBezTo>
                    <a:pt x="747" y="23"/>
                    <a:pt x="651" y="0"/>
                    <a:pt x="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2"/>
            <p:cNvSpPr/>
            <p:nvPr/>
          </p:nvSpPr>
          <p:spPr>
            <a:xfrm>
              <a:off x="5499925" y="1133950"/>
              <a:ext cx="33400" cy="21500"/>
            </a:xfrm>
            <a:custGeom>
              <a:rect b="b" l="l" r="r" t="t"/>
              <a:pathLst>
                <a:path extrusionOk="0" h="860" w="1336">
                  <a:moveTo>
                    <a:pt x="742" y="0"/>
                  </a:moveTo>
                  <a:cubicBezTo>
                    <a:pt x="685" y="0"/>
                    <a:pt x="626" y="8"/>
                    <a:pt x="568" y="26"/>
                  </a:cubicBezTo>
                  <a:lnTo>
                    <a:pt x="534" y="26"/>
                  </a:lnTo>
                  <a:cubicBezTo>
                    <a:pt x="168" y="159"/>
                    <a:pt x="1" y="526"/>
                    <a:pt x="101" y="860"/>
                  </a:cubicBezTo>
                  <a:lnTo>
                    <a:pt x="1335" y="460"/>
                  </a:lnTo>
                  <a:cubicBezTo>
                    <a:pt x="1253" y="185"/>
                    <a:pt x="1011" y="0"/>
                    <a:pt x="7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2"/>
            <p:cNvSpPr/>
            <p:nvPr/>
          </p:nvSpPr>
          <p:spPr>
            <a:xfrm>
              <a:off x="5516600" y="1176200"/>
              <a:ext cx="27550" cy="26800"/>
            </a:xfrm>
            <a:custGeom>
              <a:rect b="b" l="l" r="r" t="t"/>
              <a:pathLst>
                <a:path extrusionOk="0" h="1072" w="1102">
                  <a:moveTo>
                    <a:pt x="544" y="1"/>
                  </a:moveTo>
                  <a:cubicBezTo>
                    <a:pt x="268" y="1"/>
                    <a:pt x="34" y="223"/>
                    <a:pt x="34" y="504"/>
                  </a:cubicBezTo>
                  <a:cubicBezTo>
                    <a:pt x="1" y="804"/>
                    <a:pt x="234" y="1071"/>
                    <a:pt x="535" y="1071"/>
                  </a:cubicBezTo>
                  <a:cubicBezTo>
                    <a:pt x="801" y="1071"/>
                    <a:pt x="1068" y="871"/>
                    <a:pt x="1068" y="571"/>
                  </a:cubicBezTo>
                  <a:cubicBezTo>
                    <a:pt x="1102" y="271"/>
                    <a:pt x="868" y="37"/>
                    <a:pt x="601" y="4"/>
                  </a:cubicBezTo>
                  <a:cubicBezTo>
                    <a:pt x="582" y="2"/>
                    <a:pt x="563" y="1"/>
                    <a:pt x="5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2"/>
            <p:cNvSpPr/>
            <p:nvPr/>
          </p:nvSpPr>
          <p:spPr>
            <a:xfrm>
              <a:off x="5542450" y="1181300"/>
              <a:ext cx="46725" cy="80075"/>
            </a:xfrm>
            <a:custGeom>
              <a:rect b="b" l="l" r="r" t="t"/>
              <a:pathLst>
                <a:path extrusionOk="0" h="3203" w="1869">
                  <a:moveTo>
                    <a:pt x="1869" y="0"/>
                  </a:moveTo>
                  <a:lnTo>
                    <a:pt x="1" y="2635"/>
                  </a:lnTo>
                  <a:lnTo>
                    <a:pt x="1669" y="3202"/>
                  </a:lnTo>
                  <a:lnTo>
                    <a:pt x="18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2"/>
            <p:cNvSpPr/>
            <p:nvPr/>
          </p:nvSpPr>
          <p:spPr>
            <a:xfrm>
              <a:off x="5582500" y="1274700"/>
              <a:ext cx="55900" cy="35725"/>
            </a:xfrm>
            <a:custGeom>
              <a:rect b="b" l="l" r="r" t="t"/>
              <a:pathLst>
                <a:path extrusionOk="0" h="1429" w="2236">
                  <a:moveTo>
                    <a:pt x="2068" y="0"/>
                  </a:moveTo>
                  <a:lnTo>
                    <a:pt x="0" y="567"/>
                  </a:lnTo>
                  <a:cubicBezTo>
                    <a:pt x="86" y="1084"/>
                    <a:pt x="519" y="1428"/>
                    <a:pt x="1021" y="1428"/>
                  </a:cubicBezTo>
                  <a:cubicBezTo>
                    <a:pt x="1102" y="1428"/>
                    <a:pt x="1185" y="1419"/>
                    <a:pt x="1268" y="1401"/>
                  </a:cubicBezTo>
                  <a:cubicBezTo>
                    <a:pt x="1268" y="1401"/>
                    <a:pt x="1268" y="1401"/>
                    <a:pt x="1301" y="1368"/>
                  </a:cubicBezTo>
                  <a:cubicBezTo>
                    <a:pt x="1868" y="1201"/>
                    <a:pt x="2235" y="600"/>
                    <a:pt x="20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2"/>
            <p:cNvSpPr/>
            <p:nvPr/>
          </p:nvSpPr>
          <p:spPr>
            <a:xfrm>
              <a:off x="5608350" y="1353900"/>
              <a:ext cx="164300" cy="169325"/>
            </a:xfrm>
            <a:custGeom>
              <a:rect b="b" l="l" r="r" t="t"/>
              <a:pathLst>
                <a:path extrusionOk="0" h="6773" w="6572">
                  <a:moveTo>
                    <a:pt x="5337" y="1"/>
                  </a:moveTo>
                  <a:lnTo>
                    <a:pt x="5304" y="935"/>
                  </a:lnTo>
                  <a:cubicBezTo>
                    <a:pt x="4970" y="2636"/>
                    <a:pt x="1468" y="4004"/>
                    <a:pt x="0" y="4304"/>
                  </a:cubicBezTo>
                  <a:cubicBezTo>
                    <a:pt x="367" y="4504"/>
                    <a:pt x="701" y="4804"/>
                    <a:pt x="901" y="5171"/>
                  </a:cubicBezTo>
                  <a:cubicBezTo>
                    <a:pt x="1201" y="5672"/>
                    <a:pt x="1401" y="6205"/>
                    <a:pt x="1468" y="6772"/>
                  </a:cubicBezTo>
                  <a:cubicBezTo>
                    <a:pt x="4036" y="6172"/>
                    <a:pt x="6572" y="3970"/>
                    <a:pt x="6471" y="1535"/>
                  </a:cubicBezTo>
                  <a:cubicBezTo>
                    <a:pt x="6171" y="635"/>
                    <a:pt x="5904" y="1"/>
                    <a:pt x="5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2"/>
            <p:cNvSpPr/>
            <p:nvPr/>
          </p:nvSpPr>
          <p:spPr>
            <a:xfrm>
              <a:off x="5689225" y="1384775"/>
              <a:ext cx="238525" cy="1093925"/>
            </a:xfrm>
            <a:custGeom>
              <a:rect b="b" l="l" r="r" t="t"/>
              <a:pathLst>
                <a:path extrusionOk="0" h="43757" w="9541">
                  <a:moveTo>
                    <a:pt x="2036" y="0"/>
                  </a:moveTo>
                  <a:cubicBezTo>
                    <a:pt x="2036" y="0"/>
                    <a:pt x="968" y="5471"/>
                    <a:pt x="501" y="9173"/>
                  </a:cubicBezTo>
                  <a:cubicBezTo>
                    <a:pt x="1" y="12876"/>
                    <a:pt x="101" y="23317"/>
                    <a:pt x="368" y="29955"/>
                  </a:cubicBezTo>
                  <a:cubicBezTo>
                    <a:pt x="535" y="34758"/>
                    <a:pt x="1268" y="43698"/>
                    <a:pt x="1268" y="43698"/>
                  </a:cubicBezTo>
                  <a:cubicBezTo>
                    <a:pt x="1268" y="43698"/>
                    <a:pt x="1569" y="43756"/>
                    <a:pt x="2227" y="43756"/>
                  </a:cubicBezTo>
                  <a:cubicBezTo>
                    <a:pt x="2886" y="43756"/>
                    <a:pt x="3904" y="43698"/>
                    <a:pt x="5338" y="43465"/>
                  </a:cubicBezTo>
                  <a:cubicBezTo>
                    <a:pt x="6806" y="43264"/>
                    <a:pt x="8240" y="42764"/>
                    <a:pt x="9541" y="42030"/>
                  </a:cubicBezTo>
                  <a:cubicBezTo>
                    <a:pt x="9541" y="42030"/>
                    <a:pt x="9074" y="28454"/>
                    <a:pt x="8740" y="23717"/>
                  </a:cubicBezTo>
                  <a:cubicBezTo>
                    <a:pt x="8440" y="19347"/>
                    <a:pt x="8440" y="16946"/>
                    <a:pt x="8440" y="16946"/>
                  </a:cubicBezTo>
                  <a:lnTo>
                    <a:pt x="9474" y="6972"/>
                  </a:lnTo>
                  <a:cubicBezTo>
                    <a:pt x="9474" y="6972"/>
                    <a:pt x="9408" y="734"/>
                    <a:pt x="7440" y="434"/>
                  </a:cubicBezTo>
                  <a:cubicBezTo>
                    <a:pt x="5438" y="134"/>
                    <a:pt x="2036" y="0"/>
                    <a:pt x="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2"/>
            <p:cNvSpPr/>
            <p:nvPr/>
          </p:nvSpPr>
          <p:spPr>
            <a:xfrm>
              <a:off x="5758450" y="1382275"/>
              <a:ext cx="35050" cy="226850"/>
            </a:xfrm>
            <a:custGeom>
              <a:rect b="b" l="l" r="r" t="t"/>
              <a:pathLst>
                <a:path extrusionOk="0" h="9074" w="1402">
                  <a:moveTo>
                    <a:pt x="101" y="0"/>
                  </a:moveTo>
                  <a:lnTo>
                    <a:pt x="0" y="434"/>
                  </a:lnTo>
                  <a:cubicBezTo>
                    <a:pt x="768" y="601"/>
                    <a:pt x="868" y="6205"/>
                    <a:pt x="768" y="7672"/>
                  </a:cubicBezTo>
                  <a:cubicBezTo>
                    <a:pt x="734" y="8306"/>
                    <a:pt x="701" y="8806"/>
                    <a:pt x="734" y="9073"/>
                  </a:cubicBezTo>
                  <a:lnTo>
                    <a:pt x="1168" y="9040"/>
                  </a:lnTo>
                  <a:cubicBezTo>
                    <a:pt x="1168" y="8806"/>
                    <a:pt x="1168" y="8339"/>
                    <a:pt x="1201" y="7706"/>
                  </a:cubicBezTo>
                  <a:cubicBezTo>
                    <a:pt x="1401" y="4637"/>
                    <a:pt x="1135" y="234"/>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2"/>
            <p:cNvSpPr/>
            <p:nvPr/>
          </p:nvSpPr>
          <p:spPr>
            <a:xfrm>
              <a:off x="5855175" y="2061075"/>
              <a:ext cx="197675" cy="286775"/>
            </a:xfrm>
            <a:custGeom>
              <a:rect b="b" l="l" r="r" t="t"/>
              <a:pathLst>
                <a:path extrusionOk="0" h="11471" w="7907">
                  <a:moveTo>
                    <a:pt x="3237" y="1"/>
                  </a:moveTo>
                  <a:cubicBezTo>
                    <a:pt x="3237" y="768"/>
                    <a:pt x="3170" y="1535"/>
                    <a:pt x="2970" y="2269"/>
                  </a:cubicBezTo>
                  <a:cubicBezTo>
                    <a:pt x="2836" y="2736"/>
                    <a:pt x="2569" y="3170"/>
                    <a:pt x="2236" y="3503"/>
                  </a:cubicBezTo>
                  <a:cubicBezTo>
                    <a:pt x="1435" y="4304"/>
                    <a:pt x="1402" y="4971"/>
                    <a:pt x="868" y="5905"/>
                  </a:cubicBezTo>
                  <a:cubicBezTo>
                    <a:pt x="435" y="6606"/>
                    <a:pt x="1" y="6839"/>
                    <a:pt x="134" y="7039"/>
                  </a:cubicBezTo>
                  <a:cubicBezTo>
                    <a:pt x="307" y="7250"/>
                    <a:pt x="567" y="7362"/>
                    <a:pt x="834" y="7362"/>
                  </a:cubicBezTo>
                  <a:cubicBezTo>
                    <a:pt x="1031" y="7362"/>
                    <a:pt x="1232" y="7300"/>
                    <a:pt x="1402" y="7173"/>
                  </a:cubicBezTo>
                  <a:cubicBezTo>
                    <a:pt x="1769" y="6939"/>
                    <a:pt x="2102" y="6639"/>
                    <a:pt x="2403" y="6272"/>
                  </a:cubicBezTo>
                  <a:lnTo>
                    <a:pt x="2403" y="6272"/>
                  </a:lnTo>
                  <a:cubicBezTo>
                    <a:pt x="2236" y="7173"/>
                    <a:pt x="1936" y="8040"/>
                    <a:pt x="1535" y="8841"/>
                  </a:cubicBezTo>
                  <a:cubicBezTo>
                    <a:pt x="771" y="10423"/>
                    <a:pt x="1079" y="11470"/>
                    <a:pt x="2677" y="11470"/>
                  </a:cubicBezTo>
                  <a:cubicBezTo>
                    <a:pt x="3032" y="11470"/>
                    <a:pt x="3451" y="11418"/>
                    <a:pt x="3937" y="11309"/>
                  </a:cubicBezTo>
                  <a:cubicBezTo>
                    <a:pt x="5638" y="10909"/>
                    <a:pt x="6472" y="9274"/>
                    <a:pt x="7340" y="5371"/>
                  </a:cubicBezTo>
                  <a:cubicBezTo>
                    <a:pt x="7673" y="3670"/>
                    <a:pt x="7873" y="1936"/>
                    <a:pt x="7907" y="201"/>
                  </a:cubicBezTo>
                  <a:lnTo>
                    <a:pt x="32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2"/>
            <p:cNvSpPr/>
            <p:nvPr/>
          </p:nvSpPr>
          <p:spPr>
            <a:xfrm>
              <a:off x="5832675" y="1395600"/>
              <a:ext cx="233525" cy="708525"/>
            </a:xfrm>
            <a:custGeom>
              <a:rect b="b" l="l" r="r" t="t"/>
              <a:pathLst>
                <a:path extrusionOk="0" h="28341" w="9341">
                  <a:moveTo>
                    <a:pt x="954" y="1"/>
                  </a:moveTo>
                  <a:cubicBezTo>
                    <a:pt x="941" y="1"/>
                    <a:pt x="934" y="1"/>
                    <a:pt x="934" y="1"/>
                  </a:cubicBezTo>
                  <a:cubicBezTo>
                    <a:pt x="100" y="2036"/>
                    <a:pt x="0" y="4304"/>
                    <a:pt x="601" y="6439"/>
                  </a:cubicBezTo>
                  <a:lnTo>
                    <a:pt x="3970" y="17113"/>
                  </a:lnTo>
                  <a:lnTo>
                    <a:pt x="3803" y="27721"/>
                  </a:lnTo>
                  <a:cubicBezTo>
                    <a:pt x="4698" y="28205"/>
                    <a:pt x="5820" y="28341"/>
                    <a:pt x="6795" y="28341"/>
                  </a:cubicBezTo>
                  <a:cubicBezTo>
                    <a:pt x="8036" y="28341"/>
                    <a:pt x="9040" y="28121"/>
                    <a:pt x="9040" y="28121"/>
                  </a:cubicBezTo>
                  <a:cubicBezTo>
                    <a:pt x="9040" y="28121"/>
                    <a:pt x="9340" y="18681"/>
                    <a:pt x="9174" y="16880"/>
                  </a:cubicBezTo>
                  <a:cubicBezTo>
                    <a:pt x="8940" y="14711"/>
                    <a:pt x="8206" y="11676"/>
                    <a:pt x="7372" y="8540"/>
                  </a:cubicBezTo>
                  <a:cubicBezTo>
                    <a:pt x="6538" y="5405"/>
                    <a:pt x="5804" y="2302"/>
                    <a:pt x="4537" y="1135"/>
                  </a:cubicBezTo>
                  <a:cubicBezTo>
                    <a:pt x="3306" y="31"/>
                    <a:pt x="1180" y="1"/>
                    <a:pt x="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2"/>
            <p:cNvSpPr/>
            <p:nvPr/>
          </p:nvSpPr>
          <p:spPr>
            <a:xfrm>
              <a:off x="5691725" y="1339375"/>
              <a:ext cx="98450" cy="475725"/>
            </a:xfrm>
            <a:custGeom>
              <a:rect b="b" l="l" r="r" t="t"/>
              <a:pathLst>
                <a:path extrusionOk="0" h="19029" w="3938">
                  <a:moveTo>
                    <a:pt x="2161" y="1"/>
                  </a:moveTo>
                  <a:cubicBezTo>
                    <a:pt x="2120" y="1"/>
                    <a:pt x="2078" y="5"/>
                    <a:pt x="2036" y="15"/>
                  </a:cubicBezTo>
                  <a:lnTo>
                    <a:pt x="1969" y="1516"/>
                  </a:lnTo>
                  <a:cubicBezTo>
                    <a:pt x="1235" y="2884"/>
                    <a:pt x="668" y="7020"/>
                    <a:pt x="234" y="10322"/>
                  </a:cubicBezTo>
                  <a:cubicBezTo>
                    <a:pt x="1" y="12224"/>
                    <a:pt x="68" y="19028"/>
                    <a:pt x="68" y="19028"/>
                  </a:cubicBezTo>
                  <a:cubicBezTo>
                    <a:pt x="234" y="17361"/>
                    <a:pt x="1936" y="13725"/>
                    <a:pt x="1902" y="12891"/>
                  </a:cubicBezTo>
                  <a:cubicBezTo>
                    <a:pt x="1902" y="12057"/>
                    <a:pt x="1769" y="9121"/>
                    <a:pt x="1769" y="9121"/>
                  </a:cubicBezTo>
                  <a:cubicBezTo>
                    <a:pt x="1769" y="9121"/>
                    <a:pt x="3403" y="6153"/>
                    <a:pt x="3637" y="5519"/>
                  </a:cubicBezTo>
                  <a:cubicBezTo>
                    <a:pt x="3937" y="4752"/>
                    <a:pt x="3637" y="1850"/>
                    <a:pt x="3637" y="1850"/>
                  </a:cubicBezTo>
                  <a:cubicBezTo>
                    <a:pt x="3637" y="1850"/>
                    <a:pt x="3103" y="949"/>
                    <a:pt x="2870" y="549"/>
                  </a:cubicBezTo>
                  <a:cubicBezTo>
                    <a:pt x="2641" y="176"/>
                    <a:pt x="2411" y="1"/>
                    <a:pt x="21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2"/>
            <p:cNvSpPr/>
            <p:nvPr/>
          </p:nvSpPr>
          <p:spPr>
            <a:xfrm>
              <a:off x="5717575" y="1600750"/>
              <a:ext cx="120125" cy="261050"/>
            </a:xfrm>
            <a:custGeom>
              <a:rect b="b" l="l" r="r" t="t"/>
              <a:pathLst>
                <a:path extrusionOk="0" h="10442" w="4805">
                  <a:moveTo>
                    <a:pt x="2536" y="334"/>
                  </a:moveTo>
                  <a:cubicBezTo>
                    <a:pt x="2970" y="334"/>
                    <a:pt x="3804" y="1769"/>
                    <a:pt x="4171" y="2969"/>
                  </a:cubicBezTo>
                  <a:cubicBezTo>
                    <a:pt x="4471" y="3903"/>
                    <a:pt x="3437" y="8273"/>
                    <a:pt x="2970" y="8840"/>
                  </a:cubicBezTo>
                  <a:cubicBezTo>
                    <a:pt x="2736" y="9141"/>
                    <a:pt x="2469" y="9374"/>
                    <a:pt x="2136" y="9574"/>
                  </a:cubicBezTo>
                  <a:cubicBezTo>
                    <a:pt x="1836" y="9374"/>
                    <a:pt x="1602" y="9074"/>
                    <a:pt x="1369" y="8774"/>
                  </a:cubicBezTo>
                  <a:cubicBezTo>
                    <a:pt x="968" y="8140"/>
                    <a:pt x="335" y="3737"/>
                    <a:pt x="701" y="2803"/>
                  </a:cubicBezTo>
                  <a:cubicBezTo>
                    <a:pt x="1168" y="1669"/>
                    <a:pt x="2102" y="334"/>
                    <a:pt x="2536" y="334"/>
                  </a:cubicBezTo>
                  <a:close/>
                  <a:moveTo>
                    <a:pt x="2536" y="1"/>
                  </a:moveTo>
                  <a:cubicBezTo>
                    <a:pt x="1802" y="1"/>
                    <a:pt x="768" y="1835"/>
                    <a:pt x="435" y="2669"/>
                  </a:cubicBezTo>
                  <a:cubicBezTo>
                    <a:pt x="1" y="3703"/>
                    <a:pt x="701" y="8273"/>
                    <a:pt x="1135" y="8940"/>
                  </a:cubicBezTo>
                  <a:cubicBezTo>
                    <a:pt x="1335" y="9241"/>
                    <a:pt x="1602" y="9507"/>
                    <a:pt x="1869" y="9741"/>
                  </a:cubicBezTo>
                  <a:cubicBezTo>
                    <a:pt x="1569" y="9941"/>
                    <a:pt x="1235" y="10041"/>
                    <a:pt x="868" y="10041"/>
                  </a:cubicBezTo>
                  <a:lnTo>
                    <a:pt x="835" y="10341"/>
                  </a:lnTo>
                  <a:cubicBezTo>
                    <a:pt x="1302" y="10341"/>
                    <a:pt x="1769" y="10208"/>
                    <a:pt x="2136" y="9941"/>
                  </a:cubicBezTo>
                  <a:cubicBezTo>
                    <a:pt x="2503" y="10208"/>
                    <a:pt x="2936" y="10375"/>
                    <a:pt x="3370" y="10441"/>
                  </a:cubicBezTo>
                  <a:lnTo>
                    <a:pt x="3403" y="10441"/>
                  </a:lnTo>
                  <a:lnTo>
                    <a:pt x="3403" y="10141"/>
                  </a:lnTo>
                  <a:cubicBezTo>
                    <a:pt x="3036" y="10108"/>
                    <a:pt x="2703" y="9974"/>
                    <a:pt x="2403" y="9774"/>
                  </a:cubicBezTo>
                  <a:cubicBezTo>
                    <a:pt x="2736" y="9541"/>
                    <a:pt x="3003" y="9307"/>
                    <a:pt x="3237" y="9007"/>
                  </a:cubicBezTo>
                  <a:cubicBezTo>
                    <a:pt x="3737" y="8373"/>
                    <a:pt x="4804" y="3903"/>
                    <a:pt x="4471" y="2869"/>
                  </a:cubicBezTo>
                  <a:cubicBezTo>
                    <a:pt x="4204" y="1969"/>
                    <a:pt x="3337" y="34"/>
                    <a:pt x="2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2"/>
            <p:cNvSpPr/>
            <p:nvPr/>
          </p:nvSpPr>
          <p:spPr>
            <a:xfrm>
              <a:off x="5727600" y="1844250"/>
              <a:ext cx="22525" cy="22550"/>
            </a:xfrm>
            <a:custGeom>
              <a:rect b="b" l="l" r="r" t="t"/>
              <a:pathLst>
                <a:path extrusionOk="0" h="902" w="901">
                  <a:moveTo>
                    <a:pt x="467" y="1"/>
                  </a:moveTo>
                  <a:cubicBezTo>
                    <a:pt x="234" y="1"/>
                    <a:pt x="34" y="168"/>
                    <a:pt x="0" y="435"/>
                  </a:cubicBezTo>
                  <a:cubicBezTo>
                    <a:pt x="0" y="668"/>
                    <a:pt x="167" y="868"/>
                    <a:pt x="434" y="902"/>
                  </a:cubicBezTo>
                  <a:cubicBezTo>
                    <a:pt x="667" y="902"/>
                    <a:pt x="868" y="701"/>
                    <a:pt x="901" y="468"/>
                  </a:cubicBezTo>
                  <a:cubicBezTo>
                    <a:pt x="901" y="234"/>
                    <a:pt x="701" y="34"/>
                    <a:pt x="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2"/>
            <p:cNvSpPr/>
            <p:nvPr/>
          </p:nvSpPr>
          <p:spPr>
            <a:xfrm>
              <a:off x="5791800" y="1846775"/>
              <a:ext cx="22550" cy="22625"/>
            </a:xfrm>
            <a:custGeom>
              <a:rect b="b" l="l" r="r" t="t"/>
              <a:pathLst>
                <a:path extrusionOk="0" h="905" w="902">
                  <a:moveTo>
                    <a:pt x="468" y="0"/>
                  </a:moveTo>
                  <a:cubicBezTo>
                    <a:pt x="234" y="0"/>
                    <a:pt x="34" y="200"/>
                    <a:pt x="1" y="434"/>
                  </a:cubicBezTo>
                  <a:cubicBezTo>
                    <a:pt x="1" y="667"/>
                    <a:pt x="168" y="901"/>
                    <a:pt x="434" y="901"/>
                  </a:cubicBezTo>
                  <a:cubicBezTo>
                    <a:pt x="452" y="903"/>
                    <a:pt x="469" y="904"/>
                    <a:pt x="486" y="904"/>
                  </a:cubicBezTo>
                  <a:cubicBezTo>
                    <a:pt x="701" y="904"/>
                    <a:pt x="901" y="717"/>
                    <a:pt x="901" y="500"/>
                  </a:cubicBezTo>
                  <a:cubicBezTo>
                    <a:pt x="901" y="234"/>
                    <a:pt x="735" y="33"/>
                    <a:pt x="5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2"/>
            <p:cNvSpPr/>
            <p:nvPr/>
          </p:nvSpPr>
          <p:spPr>
            <a:xfrm>
              <a:off x="5721750" y="1599900"/>
              <a:ext cx="111775" cy="122625"/>
            </a:xfrm>
            <a:custGeom>
              <a:rect b="b" l="l" r="r" t="t"/>
              <a:pathLst>
                <a:path extrusionOk="0" h="4905" w="4471">
                  <a:moveTo>
                    <a:pt x="2382" y="1"/>
                  </a:moveTo>
                  <a:cubicBezTo>
                    <a:pt x="1486" y="1"/>
                    <a:pt x="433" y="2141"/>
                    <a:pt x="201" y="2703"/>
                  </a:cubicBezTo>
                  <a:cubicBezTo>
                    <a:pt x="34" y="3337"/>
                    <a:pt x="1" y="4004"/>
                    <a:pt x="67" y="4638"/>
                  </a:cubicBezTo>
                  <a:cubicBezTo>
                    <a:pt x="101" y="4671"/>
                    <a:pt x="134" y="4705"/>
                    <a:pt x="201" y="4705"/>
                  </a:cubicBezTo>
                  <a:lnTo>
                    <a:pt x="434" y="4705"/>
                  </a:lnTo>
                  <a:cubicBezTo>
                    <a:pt x="501" y="4705"/>
                    <a:pt x="534" y="4638"/>
                    <a:pt x="534" y="4605"/>
                  </a:cubicBezTo>
                  <a:cubicBezTo>
                    <a:pt x="468" y="4038"/>
                    <a:pt x="501" y="3437"/>
                    <a:pt x="601" y="2903"/>
                  </a:cubicBezTo>
                  <a:cubicBezTo>
                    <a:pt x="1063" y="1816"/>
                    <a:pt x="1980" y="468"/>
                    <a:pt x="2388" y="468"/>
                  </a:cubicBezTo>
                  <a:cubicBezTo>
                    <a:pt x="2393" y="468"/>
                    <a:pt x="2398" y="468"/>
                    <a:pt x="2402" y="468"/>
                  </a:cubicBezTo>
                  <a:cubicBezTo>
                    <a:pt x="2803" y="468"/>
                    <a:pt x="3603" y="1903"/>
                    <a:pt x="3937" y="3037"/>
                  </a:cubicBezTo>
                  <a:cubicBezTo>
                    <a:pt x="4004" y="3604"/>
                    <a:pt x="4004" y="4171"/>
                    <a:pt x="3870" y="4738"/>
                  </a:cubicBezTo>
                  <a:cubicBezTo>
                    <a:pt x="3870" y="4805"/>
                    <a:pt x="3904" y="4838"/>
                    <a:pt x="3937" y="4838"/>
                  </a:cubicBezTo>
                  <a:lnTo>
                    <a:pt x="4204" y="4905"/>
                  </a:lnTo>
                  <a:cubicBezTo>
                    <a:pt x="4270" y="4905"/>
                    <a:pt x="4304" y="4871"/>
                    <a:pt x="4304" y="4805"/>
                  </a:cubicBezTo>
                  <a:cubicBezTo>
                    <a:pt x="4471" y="4171"/>
                    <a:pt x="4471" y="3537"/>
                    <a:pt x="4371" y="2903"/>
                  </a:cubicBezTo>
                  <a:cubicBezTo>
                    <a:pt x="4170" y="2303"/>
                    <a:pt x="3303" y="35"/>
                    <a:pt x="2402" y="1"/>
                  </a:cubicBezTo>
                  <a:cubicBezTo>
                    <a:pt x="2396" y="1"/>
                    <a:pt x="2389" y="1"/>
                    <a:pt x="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2"/>
            <p:cNvSpPr/>
            <p:nvPr/>
          </p:nvSpPr>
          <p:spPr>
            <a:xfrm>
              <a:off x="5437375" y="1366425"/>
              <a:ext cx="171000" cy="1084125"/>
            </a:xfrm>
            <a:custGeom>
              <a:rect b="b" l="l" r="r" t="t"/>
              <a:pathLst>
                <a:path extrusionOk="0" h="43365" w="6840">
                  <a:moveTo>
                    <a:pt x="6839" y="0"/>
                  </a:moveTo>
                  <a:lnTo>
                    <a:pt x="6839" y="0"/>
                  </a:lnTo>
                  <a:cubicBezTo>
                    <a:pt x="6439" y="34"/>
                    <a:pt x="6272" y="601"/>
                    <a:pt x="5338" y="834"/>
                  </a:cubicBezTo>
                  <a:cubicBezTo>
                    <a:pt x="3637" y="1368"/>
                    <a:pt x="2303" y="1568"/>
                    <a:pt x="1602" y="2469"/>
                  </a:cubicBezTo>
                  <a:cubicBezTo>
                    <a:pt x="468" y="4003"/>
                    <a:pt x="668" y="5271"/>
                    <a:pt x="401" y="13010"/>
                  </a:cubicBezTo>
                  <a:cubicBezTo>
                    <a:pt x="101" y="20748"/>
                    <a:pt x="1" y="42831"/>
                    <a:pt x="1" y="42831"/>
                  </a:cubicBezTo>
                  <a:cubicBezTo>
                    <a:pt x="835" y="43198"/>
                    <a:pt x="1736" y="43365"/>
                    <a:pt x="2636" y="43365"/>
                  </a:cubicBezTo>
                  <a:cubicBezTo>
                    <a:pt x="2636" y="43365"/>
                    <a:pt x="2569" y="19014"/>
                    <a:pt x="2736" y="13510"/>
                  </a:cubicBezTo>
                  <a:cubicBezTo>
                    <a:pt x="2870" y="8039"/>
                    <a:pt x="3704" y="5371"/>
                    <a:pt x="4904" y="3570"/>
                  </a:cubicBezTo>
                  <a:cubicBezTo>
                    <a:pt x="5205" y="2335"/>
                    <a:pt x="5872" y="1235"/>
                    <a:pt x="6772" y="367"/>
                  </a:cubicBezTo>
                  <a:lnTo>
                    <a:pt x="68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2"/>
            <p:cNvSpPr/>
            <p:nvPr/>
          </p:nvSpPr>
          <p:spPr>
            <a:xfrm>
              <a:off x="5479925" y="1366425"/>
              <a:ext cx="128450" cy="405300"/>
            </a:xfrm>
            <a:custGeom>
              <a:rect b="b" l="l" r="r" t="t"/>
              <a:pathLst>
                <a:path extrusionOk="0" h="16212" w="5138">
                  <a:moveTo>
                    <a:pt x="5137" y="0"/>
                  </a:moveTo>
                  <a:cubicBezTo>
                    <a:pt x="4637" y="67"/>
                    <a:pt x="4170" y="267"/>
                    <a:pt x="3803" y="567"/>
                  </a:cubicBezTo>
                  <a:cubicBezTo>
                    <a:pt x="3536" y="701"/>
                    <a:pt x="3303" y="868"/>
                    <a:pt x="3069" y="1068"/>
                  </a:cubicBezTo>
                  <a:cubicBezTo>
                    <a:pt x="2836" y="1301"/>
                    <a:pt x="2602" y="1568"/>
                    <a:pt x="2469" y="1835"/>
                  </a:cubicBezTo>
                  <a:cubicBezTo>
                    <a:pt x="1668" y="3436"/>
                    <a:pt x="1334" y="5204"/>
                    <a:pt x="1501" y="6972"/>
                  </a:cubicBezTo>
                  <a:cubicBezTo>
                    <a:pt x="1501" y="6972"/>
                    <a:pt x="334" y="9140"/>
                    <a:pt x="167" y="10208"/>
                  </a:cubicBezTo>
                  <a:cubicBezTo>
                    <a:pt x="0" y="11242"/>
                    <a:pt x="968" y="16212"/>
                    <a:pt x="968" y="16212"/>
                  </a:cubicBezTo>
                  <a:cubicBezTo>
                    <a:pt x="1001" y="15111"/>
                    <a:pt x="1001" y="14210"/>
                    <a:pt x="1034" y="13543"/>
                  </a:cubicBezTo>
                  <a:cubicBezTo>
                    <a:pt x="1201" y="8073"/>
                    <a:pt x="2035" y="5404"/>
                    <a:pt x="3202" y="3603"/>
                  </a:cubicBezTo>
                  <a:cubicBezTo>
                    <a:pt x="3536" y="2369"/>
                    <a:pt x="4203" y="1268"/>
                    <a:pt x="5137" y="401"/>
                  </a:cubicBezTo>
                  <a:lnTo>
                    <a:pt x="5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2"/>
            <p:cNvSpPr/>
            <p:nvPr/>
          </p:nvSpPr>
          <p:spPr>
            <a:xfrm>
              <a:off x="5548300" y="1376425"/>
              <a:ext cx="60075" cy="133450"/>
            </a:xfrm>
            <a:custGeom>
              <a:rect b="b" l="l" r="r" t="t"/>
              <a:pathLst>
                <a:path extrusionOk="0" h="5338" w="2403">
                  <a:moveTo>
                    <a:pt x="2402" y="1"/>
                  </a:moveTo>
                  <a:lnTo>
                    <a:pt x="2402" y="1"/>
                  </a:lnTo>
                  <a:cubicBezTo>
                    <a:pt x="1902" y="301"/>
                    <a:pt x="1468" y="668"/>
                    <a:pt x="1101" y="1101"/>
                  </a:cubicBezTo>
                  <a:cubicBezTo>
                    <a:pt x="201" y="2336"/>
                    <a:pt x="0" y="3937"/>
                    <a:pt x="634" y="5338"/>
                  </a:cubicBezTo>
                  <a:cubicBezTo>
                    <a:pt x="801" y="4871"/>
                    <a:pt x="1068" y="4437"/>
                    <a:pt x="1401" y="4070"/>
                  </a:cubicBezTo>
                  <a:cubicBezTo>
                    <a:pt x="1668" y="3770"/>
                    <a:pt x="2002" y="3536"/>
                    <a:pt x="2402" y="3403"/>
                  </a:cubicBezTo>
                  <a:cubicBezTo>
                    <a:pt x="1935" y="2903"/>
                    <a:pt x="2102" y="2035"/>
                    <a:pt x="2369" y="1268"/>
                  </a:cubicBez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2"/>
            <p:cNvSpPr/>
            <p:nvPr/>
          </p:nvSpPr>
          <p:spPr>
            <a:xfrm>
              <a:off x="5148025" y="1642450"/>
              <a:ext cx="438650" cy="528750"/>
            </a:xfrm>
            <a:custGeom>
              <a:rect b="b" l="l" r="r" t="t"/>
              <a:pathLst>
                <a:path extrusionOk="0" h="21150" w="17546">
                  <a:moveTo>
                    <a:pt x="300" y="1"/>
                  </a:moveTo>
                  <a:lnTo>
                    <a:pt x="0" y="301"/>
                  </a:lnTo>
                  <a:lnTo>
                    <a:pt x="4403" y="16346"/>
                  </a:lnTo>
                  <a:lnTo>
                    <a:pt x="17246" y="21149"/>
                  </a:lnTo>
                  <a:lnTo>
                    <a:pt x="17546" y="20849"/>
                  </a:lnTo>
                  <a:lnTo>
                    <a:pt x="13810" y="4771"/>
                  </a:lnTo>
                  <a:lnTo>
                    <a:pt x="3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2"/>
            <p:cNvSpPr/>
            <p:nvPr/>
          </p:nvSpPr>
          <p:spPr>
            <a:xfrm>
              <a:off x="5485750" y="1761700"/>
              <a:ext cx="100925" cy="409500"/>
            </a:xfrm>
            <a:custGeom>
              <a:rect b="b" l="l" r="r" t="t"/>
              <a:pathLst>
                <a:path extrusionOk="0" h="16380" w="4037">
                  <a:moveTo>
                    <a:pt x="301" y="1"/>
                  </a:moveTo>
                  <a:lnTo>
                    <a:pt x="1" y="301"/>
                  </a:lnTo>
                  <a:lnTo>
                    <a:pt x="3737" y="16379"/>
                  </a:lnTo>
                  <a:lnTo>
                    <a:pt x="4037" y="16079"/>
                  </a:lnTo>
                  <a:lnTo>
                    <a:pt x="3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2"/>
            <p:cNvSpPr/>
            <p:nvPr/>
          </p:nvSpPr>
          <p:spPr>
            <a:xfrm>
              <a:off x="5234750" y="1968525"/>
              <a:ext cx="73400" cy="23775"/>
            </a:xfrm>
            <a:custGeom>
              <a:rect b="b" l="l" r="r" t="t"/>
              <a:pathLst>
                <a:path extrusionOk="0" h="951" w="2936">
                  <a:moveTo>
                    <a:pt x="0" y="0"/>
                  </a:moveTo>
                  <a:lnTo>
                    <a:pt x="267" y="934"/>
                  </a:lnTo>
                  <a:cubicBezTo>
                    <a:pt x="395" y="946"/>
                    <a:pt x="520" y="951"/>
                    <a:pt x="641" y="951"/>
                  </a:cubicBezTo>
                  <a:cubicBezTo>
                    <a:pt x="1938" y="951"/>
                    <a:pt x="2814" y="342"/>
                    <a:pt x="2936" y="67"/>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2"/>
            <p:cNvSpPr/>
            <p:nvPr/>
          </p:nvSpPr>
          <p:spPr>
            <a:xfrm>
              <a:off x="5246675" y="1715400"/>
              <a:ext cx="160725" cy="73025"/>
            </a:xfrm>
            <a:custGeom>
              <a:rect b="b" l="l" r="r" t="t"/>
              <a:pathLst>
                <a:path extrusionOk="0" h="2921" w="6429">
                  <a:moveTo>
                    <a:pt x="235" y="1"/>
                  </a:moveTo>
                  <a:cubicBezTo>
                    <a:pt x="80" y="1"/>
                    <a:pt x="1" y="49"/>
                    <a:pt x="24" y="151"/>
                  </a:cubicBezTo>
                  <a:lnTo>
                    <a:pt x="124" y="685"/>
                  </a:lnTo>
                  <a:lnTo>
                    <a:pt x="6428" y="2920"/>
                  </a:lnTo>
                  <a:lnTo>
                    <a:pt x="6328" y="2386"/>
                  </a:lnTo>
                  <a:cubicBezTo>
                    <a:pt x="6261" y="2086"/>
                    <a:pt x="5261" y="1719"/>
                    <a:pt x="4227" y="1252"/>
                  </a:cubicBezTo>
                  <a:lnTo>
                    <a:pt x="1791" y="485"/>
                  </a:lnTo>
                  <a:cubicBezTo>
                    <a:pt x="1111" y="178"/>
                    <a:pt x="532" y="1"/>
                    <a:pt x="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2"/>
            <p:cNvSpPr/>
            <p:nvPr/>
          </p:nvSpPr>
          <p:spPr>
            <a:xfrm>
              <a:off x="5229325" y="1666575"/>
              <a:ext cx="173900" cy="73475"/>
            </a:xfrm>
            <a:custGeom>
              <a:rect b="b" l="l" r="r" t="t"/>
              <a:pathLst>
                <a:path extrusionOk="0" h="2939" w="6956">
                  <a:moveTo>
                    <a:pt x="2017" y="0"/>
                  </a:moveTo>
                  <a:cubicBezTo>
                    <a:pt x="1314" y="0"/>
                    <a:pt x="1485" y="437"/>
                    <a:pt x="1485" y="437"/>
                  </a:cubicBezTo>
                  <a:lnTo>
                    <a:pt x="718" y="170"/>
                  </a:lnTo>
                  <a:cubicBezTo>
                    <a:pt x="501" y="120"/>
                    <a:pt x="317" y="86"/>
                    <a:pt x="192" y="86"/>
                  </a:cubicBezTo>
                  <a:cubicBezTo>
                    <a:pt x="67" y="86"/>
                    <a:pt x="0" y="120"/>
                    <a:pt x="17" y="203"/>
                  </a:cubicBezTo>
                  <a:cubicBezTo>
                    <a:pt x="50" y="403"/>
                    <a:pt x="84" y="537"/>
                    <a:pt x="84" y="537"/>
                  </a:cubicBezTo>
                  <a:lnTo>
                    <a:pt x="6955" y="2938"/>
                  </a:lnTo>
                  <a:lnTo>
                    <a:pt x="6855" y="2605"/>
                  </a:lnTo>
                  <a:cubicBezTo>
                    <a:pt x="6789" y="2405"/>
                    <a:pt x="6722" y="2271"/>
                    <a:pt x="6055" y="2071"/>
                  </a:cubicBezTo>
                  <a:cubicBezTo>
                    <a:pt x="5721" y="1971"/>
                    <a:pt x="5421" y="1838"/>
                    <a:pt x="5121" y="1704"/>
                  </a:cubicBezTo>
                  <a:cubicBezTo>
                    <a:pt x="5121" y="1704"/>
                    <a:pt x="5054" y="703"/>
                    <a:pt x="3019" y="170"/>
                  </a:cubicBezTo>
                  <a:cubicBezTo>
                    <a:pt x="2568" y="47"/>
                    <a:pt x="2246" y="0"/>
                    <a:pt x="2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2"/>
            <p:cNvSpPr/>
            <p:nvPr/>
          </p:nvSpPr>
          <p:spPr>
            <a:xfrm>
              <a:off x="5243075" y="1679975"/>
              <a:ext cx="142625" cy="93425"/>
            </a:xfrm>
            <a:custGeom>
              <a:rect b="b" l="l" r="r" t="t"/>
              <a:pathLst>
                <a:path extrusionOk="0" h="3737" w="5705">
                  <a:moveTo>
                    <a:pt x="1" y="1"/>
                  </a:moveTo>
                  <a:lnTo>
                    <a:pt x="201" y="701"/>
                  </a:lnTo>
                  <a:cubicBezTo>
                    <a:pt x="835" y="1001"/>
                    <a:pt x="1102" y="1135"/>
                    <a:pt x="1202" y="1602"/>
                  </a:cubicBezTo>
                  <a:cubicBezTo>
                    <a:pt x="1302" y="2102"/>
                    <a:pt x="1335" y="2336"/>
                    <a:pt x="1335" y="2336"/>
                  </a:cubicBezTo>
                  <a:lnTo>
                    <a:pt x="4904" y="3737"/>
                  </a:lnTo>
                  <a:cubicBezTo>
                    <a:pt x="4904" y="3737"/>
                    <a:pt x="4704" y="2969"/>
                    <a:pt x="4671" y="2703"/>
                  </a:cubicBezTo>
                  <a:cubicBezTo>
                    <a:pt x="4655" y="2590"/>
                    <a:pt x="4748" y="2531"/>
                    <a:pt x="4920" y="2531"/>
                  </a:cubicBezTo>
                  <a:cubicBezTo>
                    <a:pt x="5103" y="2531"/>
                    <a:pt x="5377" y="2598"/>
                    <a:pt x="5705" y="2736"/>
                  </a:cubicBezTo>
                  <a:lnTo>
                    <a:pt x="5571" y="2102"/>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2"/>
            <p:cNvSpPr/>
            <p:nvPr/>
          </p:nvSpPr>
          <p:spPr>
            <a:xfrm>
              <a:off x="5241675" y="1715425"/>
              <a:ext cx="160700" cy="73825"/>
            </a:xfrm>
            <a:custGeom>
              <a:rect b="b" l="l" r="r" t="t"/>
              <a:pathLst>
                <a:path extrusionOk="0" h="2953" w="6428">
                  <a:moveTo>
                    <a:pt x="228" y="1"/>
                  </a:moveTo>
                  <a:cubicBezTo>
                    <a:pt x="77" y="1"/>
                    <a:pt x="1" y="49"/>
                    <a:pt x="23" y="150"/>
                  </a:cubicBezTo>
                  <a:lnTo>
                    <a:pt x="157" y="717"/>
                  </a:lnTo>
                  <a:lnTo>
                    <a:pt x="6428" y="2952"/>
                  </a:lnTo>
                  <a:lnTo>
                    <a:pt x="6428" y="2952"/>
                  </a:lnTo>
                  <a:lnTo>
                    <a:pt x="6328" y="2419"/>
                  </a:lnTo>
                  <a:cubicBezTo>
                    <a:pt x="6261" y="2085"/>
                    <a:pt x="5260" y="1752"/>
                    <a:pt x="4226" y="1251"/>
                  </a:cubicBezTo>
                  <a:lnTo>
                    <a:pt x="1791" y="517"/>
                  </a:lnTo>
                  <a:cubicBezTo>
                    <a:pt x="1107" y="186"/>
                    <a:pt x="524" y="1"/>
                    <a:pt x="2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2"/>
            <p:cNvSpPr/>
            <p:nvPr/>
          </p:nvSpPr>
          <p:spPr>
            <a:xfrm>
              <a:off x="5156700" y="1779900"/>
              <a:ext cx="188975" cy="201975"/>
            </a:xfrm>
            <a:custGeom>
              <a:rect b="b" l="l" r="r" t="t"/>
              <a:pathLst>
                <a:path extrusionOk="0" h="8079" w="7559">
                  <a:moveTo>
                    <a:pt x="588" y="0"/>
                  </a:moveTo>
                  <a:cubicBezTo>
                    <a:pt x="249" y="0"/>
                    <a:pt x="0" y="363"/>
                    <a:pt x="153" y="1041"/>
                  </a:cubicBezTo>
                  <a:cubicBezTo>
                    <a:pt x="387" y="2075"/>
                    <a:pt x="53" y="3976"/>
                    <a:pt x="687" y="5744"/>
                  </a:cubicBezTo>
                  <a:cubicBezTo>
                    <a:pt x="1087" y="6911"/>
                    <a:pt x="2088" y="7779"/>
                    <a:pt x="3322" y="8012"/>
                  </a:cubicBezTo>
                  <a:cubicBezTo>
                    <a:pt x="3637" y="8056"/>
                    <a:pt x="3937" y="8079"/>
                    <a:pt x="4221" y="8079"/>
                  </a:cubicBezTo>
                  <a:cubicBezTo>
                    <a:pt x="5652" y="8079"/>
                    <a:pt x="6669" y="7513"/>
                    <a:pt x="7058" y="6344"/>
                  </a:cubicBezTo>
                  <a:cubicBezTo>
                    <a:pt x="7559" y="4843"/>
                    <a:pt x="7325" y="4376"/>
                    <a:pt x="5224" y="4143"/>
                  </a:cubicBezTo>
                  <a:cubicBezTo>
                    <a:pt x="4090" y="3976"/>
                    <a:pt x="1888" y="2975"/>
                    <a:pt x="1755" y="2508"/>
                  </a:cubicBezTo>
                  <a:cubicBezTo>
                    <a:pt x="1654" y="2075"/>
                    <a:pt x="1154" y="307"/>
                    <a:pt x="1154" y="307"/>
                  </a:cubicBezTo>
                  <a:cubicBezTo>
                    <a:pt x="970" y="100"/>
                    <a:pt x="767" y="0"/>
                    <a:pt x="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2"/>
            <p:cNvSpPr/>
            <p:nvPr/>
          </p:nvSpPr>
          <p:spPr>
            <a:xfrm>
              <a:off x="4764400" y="3791500"/>
              <a:ext cx="269400" cy="518000"/>
            </a:xfrm>
            <a:custGeom>
              <a:rect b="b" l="l" r="r" t="t"/>
              <a:pathLst>
                <a:path extrusionOk="0" h="20720" w="10776">
                  <a:moveTo>
                    <a:pt x="4771" y="0"/>
                  </a:moveTo>
                  <a:cubicBezTo>
                    <a:pt x="4771" y="1"/>
                    <a:pt x="5671" y="12376"/>
                    <a:pt x="5638" y="13610"/>
                  </a:cubicBezTo>
                  <a:cubicBezTo>
                    <a:pt x="5571" y="14877"/>
                    <a:pt x="5571" y="15378"/>
                    <a:pt x="4971" y="16012"/>
                  </a:cubicBezTo>
                  <a:cubicBezTo>
                    <a:pt x="3737" y="17379"/>
                    <a:pt x="1535" y="19114"/>
                    <a:pt x="1" y="20281"/>
                  </a:cubicBezTo>
                  <a:cubicBezTo>
                    <a:pt x="119" y="20586"/>
                    <a:pt x="651" y="20719"/>
                    <a:pt x="1269" y="20719"/>
                  </a:cubicBezTo>
                  <a:cubicBezTo>
                    <a:pt x="1866" y="20719"/>
                    <a:pt x="2543" y="20595"/>
                    <a:pt x="3003" y="20381"/>
                  </a:cubicBezTo>
                  <a:cubicBezTo>
                    <a:pt x="4204" y="19714"/>
                    <a:pt x="5338" y="18980"/>
                    <a:pt x="6405" y="18146"/>
                  </a:cubicBezTo>
                  <a:cubicBezTo>
                    <a:pt x="7673" y="17179"/>
                    <a:pt x="9274" y="16412"/>
                    <a:pt x="9274" y="14977"/>
                  </a:cubicBezTo>
                  <a:cubicBezTo>
                    <a:pt x="9274" y="14877"/>
                    <a:pt x="9274" y="14777"/>
                    <a:pt x="9241" y="14677"/>
                  </a:cubicBezTo>
                  <a:cubicBezTo>
                    <a:pt x="9274" y="13476"/>
                    <a:pt x="9508" y="11742"/>
                    <a:pt x="10775" y="4370"/>
                  </a:cubicBez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2"/>
            <p:cNvSpPr/>
            <p:nvPr/>
          </p:nvSpPr>
          <p:spPr>
            <a:xfrm>
              <a:off x="4695200" y="4256000"/>
              <a:ext cx="321075" cy="135775"/>
            </a:xfrm>
            <a:custGeom>
              <a:rect b="b" l="l" r="r" t="t"/>
              <a:pathLst>
                <a:path extrusionOk="0" h="5431" w="12843">
                  <a:moveTo>
                    <a:pt x="12776" y="0"/>
                  </a:moveTo>
                  <a:lnTo>
                    <a:pt x="134" y="3236"/>
                  </a:lnTo>
                  <a:cubicBezTo>
                    <a:pt x="0" y="3669"/>
                    <a:pt x="67" y="4136"/>
                    <a:pt x="367" y="4503"/>
                  </a:cubicBezTo>
                  <a:cubicBezTo>
                    <a:pt x="1273" y="5116"/>
                    <a:pt x="2328" y="5431"/>
                    <a:pt x="3412" y="5431"/>
                  </a:cubicBezTo>
                  <a:cubicBezTo>
                    <a:pt x="3686" y="5431"/>
                    <a:pt x="3961" y="5411"/>
                    <a:pt x="4236" y="5371"/>
                  </a:cubicBezTo>
                  <a:cubicBezTo>
                    <a:pt x="6138" y="5137"/>
                    <a:pt x="7172" y="4537"/>
                    <a:pt x="7939" y="3903"/>
                  </a:cubicBezTo>
                  <a:cubicBezTo>
                    <a:pt x="8706" y="3236"/>
                    <a:pt x="9774" y="2335"/>
                    <a:pt x="10641" y="2168"/>
                  </a:cubicBezTo>
                  <a:cubicBezTo>
                    <a:pt x="11342" y="2035"/>
                    <a:pt x="11975" y="1768"/>
                    <a:pt x="12576" y="1368"/>
                  </a:cubicBezTo>
                  <a:cubicBezTo>
                    <a:pt x="12843" y="1134"/>
                    <a:pt x="12776" y="0"/>
                    <a:pt x="127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2"/>
            <p:cNvSpPr/>
            <p:nvPr/>
          </p:nvSpPr>
          <p:spPr>
            <a:xfrm>
              <a:off x="4689350" y="4150075"/>
              <a:ext cx="326925" cy="227700"/>
            </a:xfrm>
            <a:custGeom>
              <a:rect b="b" l="l" r="r" t="t"/>
              <a:pathLst>
                <a:path extrusionOk="0" h="9108" w="13077">
                  <a:moveTo>
                    <a:pt x="12276" y="1"/>
                  </a:moveTo>
                  <a:cubicBezTo>
                    <a:pt x="12276" y="167"/>
                    <a:pt x="12276" y="334"/>
                    <a:pt x="12143" y="468"/>
                  </a:cubicBezTo>
                  <a:cubicBezTo>
                    <a:pt x="12043" y="534"/>
                    <a:pt x="11909" y="634"/>
                    <a:pt x="11776" y="701"/>
                  </a:cubicBezTo>
                  <a:cubicBezTo>
                    <a:pt x="11642" y="801"/>
                    <a:pt x="11542" y="935"/>
                    <a:pt x="11442" y="1068"/>
                  </a:cubicBezTo>
                  <a:cubicBezTo>
                    <a:pt x="11242" y="1302"/>
                    <a:pt x="11042" y="1535"/>
                    <a:pt x="10842" y="1769"/>
                  </a:cubicBezTo>
                  <a:cubicBezTo>
                    <a:pt x="10796" y="1792"/>
                    <a:pt x="10750" y="1831"/>
                    <a:pt x="10704" y="1831"/>
                  </a:cubicBezTo>
                  <a:cubicBezTo>
                    <a:pt x="10683" y="1831"/>
                    <a:pt x="10662" y="1823"/>
                    <a:pt x="10642" y="1802"/>
                  </a:cubicBezTo>
                  <a:cubicBezTo>
                    <a:pt x="10575" y="1769"/>
                    <a:pt x="10575" y="1669"/>
                    <a:pt x="10608" y="1602"/>
                  </a:cubicBezTo>
                  <a:cubicBezTo>
                    <a:pt x="10675" y="1468"/>
                    <a:pt x="10708" y="1335"/>
                    <a:pt x="10708" y="1202"/>
                  </a:cubicBezTo>
                  <a:cubicBezTo>
                    <a:pt x="10708" y="835"/>
                    <a:pt x="10275" y="668"/>
                    <a:pt x="10008" y="534"/>
                  </a:cubicBezTo>
                  <a:cubicBezTo>
                    <a:pt x="9674" y="368"/>
                    <a:pt x="9307" y="268"/>
                    <a:pt x="8940" y="234"/>
                  </a:cubicBezTo>
                  <a:cubicBezTo>
                    <a:pt x="8885" y="220"/>
                    <a:pt x="8830" y="212"/>
                    <a:pt x="8775" y="212"/>
                  </a:cubicBezTo>
                  <a:cubicBezTo>
                    <a:pt x="8696" y="212"/>
                    <a:pt x="8618" y="228"/>
                    <a:pt x="8540" y="268"/>
                  </a:cubicBezTo>
                  <a:cubicBezTo>
                    <a:pt x="8373" y="368"/>
                    <a:pt x="8273" y="534"/>
                    <a:pt x="8206" y="701"/>
                  </a:cubicBezTo>
                  <a:cubicBezTo>
                    <a:pt x="7606" y="2202"/>
                    <a:pt x="6272" y="3403"/>
                    <a:pt x="4937" y="4237"/>
                  </a:cubicBezTo>
                  <a:cubicBezTo>
                    <a:pt x="4437" y="4537"/>
                    <a:pt x="2969" y="5405"/>
                    <a:pt x="2569" y="5571"/>
                  </a:cubicBezTo>
                  <a:cubicBezTo>
                    <a:pt x="368" y="6605"/>
                    <a:pt x="1" y="7106"/>
                    <a:pt x="468" y="7940"/>
                  </a:cubicBezTo>
                  <a:cubicBezTo>
                    <a:pt x="868" y="8607"/>
                    <a:pt x="2536" y="9107"/>
                    <a:pt x="4003" y="9107"/>
                  </a:cubicBezTo>
                  <a:cubicBezTo>
                    <a:pt x="5471" y="9007"/>
                    <a:pt x="6872" y="8473"/>
                    <a:pt x="8040" y="7606"/>
                  </a:cubicBezTo>
                  <a:cubicBezTo>
                    <a:pt x="8840" y="6906"/>
                    <a:pt x="9741" y="6305"/>
                    <a:pt x="10742" y="5905"/>
                  </a:cubicBezTo>
                  <a:cubicBezTo>
                    <a:pt x="11576" y="5571"/>
                    <a:pt x="12876" y="5171"/>
                    <a:pt x="12977" y="4604"/>
                  </a:cubicBezTo>
                  <a:cubicBezTo>
                    <a:pt x="13077" y="3703"/>
                    <a:pt x="13010" y="2803"/>
                    <a:pt x="12810" y="1935"/>
                  </a:cubicBezTo>
                  <a:cubicBezTo>
                    <a:pt x="12676" y="1435"/>
                    <a:pt x="12610" y="534"/>
                    <a:pt x="12543" y="234"/>
                  </a:cubicBezTo>
                  <a:cubicBezTo>
                    <a:pt x="12543" y="101"/>
                    <a:pt x="12409" y="1"/>
                    <a:pt x="122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2"/>
            <p:cNvSpPr/>
            <p:nvPr/>
          </p:nvSpPr>
          <p:spPr>
            <a:xfrm>
              <a:off x="4689350" y="4150075"/>
              <a:ext cx="326925" cy="227700"/>
            </a:xfrm>
            <a:custGeom>
              <a:rect b="b" l="l" r="r" t="t"/>
              <a:pathLst>
                <a:path extrusionOk="0" h="9108" w="13077">
                  <a:moveTo>
                    <a:pt x="12276" y="1"/>
                  </a:moveTo>
                  <a:cubicBezTo>
                    <a:pt x="12276" y="167"/>
                    <a:pt x="12276" y="334"/>
                    <a:pt x="12143" y="468"/>
                  </a:cubicBezTo>
                  <a:cubicBezTo>
                    <a:pt x="12043" y="534"/>
                    <a:pt x="11909" y="634"/>
                    <a:pt x="11776" y="701"/>
                  </a:cubicBezTo>
                  <a:cubicBezTo>
                    <a:pt x="11642" y="801"/>
                    <a:pt x="11542" y="935"/>
                    <a:pt x="11442" y="1068"/>
                  </a:cubicBezTo>
                  <a:cubicBezTo>
                    <a:pt x="11242" y="1302"/>
                    <a:pt x="11042" y="1535"/>
                    <a:pt x="10842" y="1769"/>
                  </a:cubicBezTo>
                  <a:cubicBezTo>
                    <a:pt x="10796" y="1792"/>
                    <a:pt x="10750" y="1831"/>
                    <a:pt x="10704" y="1831"/>
                  </a:cubicBezTo>
                  <a:cubicBezTo>
                    <a:pt x="10683" y="1831"/>
                    <a:pt x="10662" y="1823"/>
                    <a:pt x="10642" y="1802"/>
                  </a:cubicBezTo>
                  <a:cubicBezTo>
                    <a:pt x="10575" y="1769"/>
                    <a:pt x="10575" y="1669"/>
                    <a:pt x="10608" y="1602"/>
                  </a:cubicBezTo>
                  <a:cubicBezTo>
                    <a:pt x="10675" y="1468"/>
                    <a:pt x="10708" y="1335"/>
                    <a:pt x="10708" y="1202"/>
                  </a:cubicBezTo>
                  <a:cubicBezTo>
                    <a:pt x="10708" y="835"/>
                    <a:pt x="10275" y="668"/>
                    <a:pt x="10008" y="534"/>
                  </a:cubicBezTo>
                  <a:cubicBezTo>
                    <a:pt x="9674" y="368"/>
                    <a:pt x="9307" y="268"/>
                    <a:pt x="8940" y="234"/>
                  </a:cubicBezTo>
                  <a:cubicBezTo>
                    <a:pt x="8885" y="220"/>
                    <a:pt x="8830" y="212"/>
                    <a:pt x="8775" y="212"/>
                  </a:cubicBezTo>
                  <a:cubicBezTo>
                    <a:pt x="8696" y="212"/>
                    <a:pt x="8618" y="228"/>
                    <a:pt x="8540" y="268"/>
                  </a:cubicBezTo>
                  <a:cubicBezTo>
                    <a:pt x="8373" y="368"/>
                    <a:pt x="8273" y="534"/>
                    <a:pt x="8206" y="701"/>
                  </a:cubicBezTo>
                  <a:cubicBezTo>
                    <a:pt x="7606" y="2202"/>
                    <a:pt x="6272" y="3403"/>
                    <a:pt x="4937" y="4237"/>
                  </a:cubicBezTo>
                  <a:cubicBezTo>
                    <a:pt x="4437" y="4537"/>
                    <a:pt x="2969" y="5405"/>
                    <a:pt x="2569" y="5571"/>
                  </a:cubicBezTo>
                  <a:cubicBezTo>
                    <a:pt x="368" y="6605"/>
                    <a:pt x="1" y="7106"/>
                    <a:pt x="468" y="7940"/>
                  </a:cubicBezTo>
                  <a:cubicBezTo>
                    <a:pt x="868" y="8607"/>
                    <a:pt x="2536" y="9107"/>
                    <a:pt x="4003" y="9107"/>
                  </a:cubicBezTo>
                  <a:cubicBezTo>
                    <a:pt x="5471" y="9007"/>
                    <a:pt x="6872" y="8473"/>
                    <a:pt x="8040" y="7606"/>
                  </a:cubicBezTo>
                  <a:cubicBezTo>
                    <a:pt x="8840" y="6906"/>
                    <a:pt x="9741" y="6305"/>
                    <a:pt x="10742" y="5905"/>
                  </a:cubicBezTo>
                  <a:cubicBezTo>
                    <a:pt x="11576" y="5571"/>
                    <a:pt x="12876" y="5171"/>
                    <a:pt x="12977" y="4604"/>
                  </a:cubicBezTo>
                  <a:cubicBezTo>
                    <a:pt x="13077" y="3703"/>
                    <a:pt x="13010" y="2803"/>
                    <a:pt x="12810" y="1935"/>
                  </a:cubicBezTo>
                  <a:cubicBezTo>
                    <a:pt x="12676" y="1435"/>
                    <a:pt x="12610" y="534"/>
                    <a:pt x="12543" y="234"/>
                  </a:cubicBezTo>
                  <a:cubicBezTo>
                    <a:pt x="12543" y="101"/>
                    <a:pt x="12409" y="1"/>
                    <a:pt x="12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2"/>
            <p:cNvSpPr/>
            <p:nvPr/>
          </p:nvSpPr>
          <p:spPr>
            <a:xfrm>
              <a:off x="4690175" y="4283500"/>
              <a:ext cx="230200" cy="95100"/>
            </a:xfrm>
            <a:custGeom>
              <a:rect b="b" l="l" r="r" t="t"/>
              <a:pathLst>
                <a:path extrusionOk="0" h="3804" w="9208">
                  <a:moveTo>
                    <a:pt x="2970" y="1"/>
                  </a:moveTo>
                  <a:cubicBezTo>
                    <a:pt x="2803" y="101"/>
                    <a:pt x="2636" y="201"/>
                    <a:pt x="2569" y="234"/>
                  </a:cubicBezTo>
                  <a:cubicBezTo>
                    <a:pt x="368" y="1235"/>
                    <a:pt x="1" y="1735"/>
                    <a:pt x="468" y="2569"/>
                  </a:cubicBezTo>
                  <a:cubicBezTo>
                    <a:pt x="868" y="3270"/>
                    <a:pt x="2069" y="3804"/>
                    <a:pt x="3970" y="3804"/>
                  </a:cubicBezTo>
                  <a:cubicBezTo>
                    <a:pt x="5171" y="3804"/>
                    <a:pt x="7106" y="3003"/>
                    <a:pt x="8007" y="2269"/>
                  </a:cubicBezTo>
                  <a:cubicBezTo>
                    <a:pt x="8374" y="1969"/>
                    <a:pt x="8807" y="1635"/>
                    <a:pt x="9208" y="1368"/>
                  </a:cubicBezTo>
                  <a:lnTo>
                    <a:pt x="9208" y="1368"/>
                  </a:lnTo>
                  <a:cubicBezTo>
                    <a:pt x="9207" y="1369"/>
                    <a:pt x="7521" y="2398"/>
                    <a:pt x="6331" y="2398"/>
                  </a:cubicBezTo>
                  <a:cubicBezTo>
                    <a:pt x="6052" y="2398"/>
                    <a:pt x="5801" y="2342"/>
                    <a:pt x="5605" y="2202"/>
                  </a:cubicBezTo>
                  <a:cubicBezTo>
                    <a:pt x="5205" y="1969"/>
                    <a:pt x="5038" y="1435"/>
                    <a:pt x="5271" y="1035"/>
                  </a:cubicBezTo>
                  <a:cubicBezTo>
                    <a:pt x="5271" y="835"/>
                    <a:pt x="3637" y="101"/>
                    <a:pt x="2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2"/>
            <p:cNvSpPr/>
            <p:nvPr/>
          </p:nvSpPr>
          <p:spPr>
            <a:xfrm>
              <a:off x="4690175" y="4283500"/>
              <a:ext cx="230200" cy="95100"/>
            </a:xfrm>
            <a:custGeom>
              <a:rect b="b" l="l" r="r" t="t"/>
              <a:pathLst>
                <a:path extrusionOk="0" h="3804" w="9208">
                  <a:moveTo>
                    <a:pt x="2970" y="1"/>
                  </a:moveTo>
                  <a:cubicBezTo>
                    <a:pt x="2803" y="101"/>
                    <a:pt x="2636" y="201"/>
                    <a:pt x="2569" y="234"/>
                  </a:cubicBezTo>
                  <a:cubicBezTo>
                    <a:pt x="368" y="1235"/>
                    <a:pt x="1" y="1735"/>
                    <a:pt x="468" y="2569"/>
                  </a:cubicBezTo>
                  <a:cubicBezTo>
                    <a:pt x="868" y="3270"/>
                    <a:pt x="2069" y="3804"/>
                    <a:pt x="3970" y="3804"/>
                  </a:cubicBezTo>
                  <a:cubicBezTo>
                    <a:pt x="5171" y="3804"/>
                    <a:pt x="7106" y="3003"/>
                    <a:pt x="8007" y="2269"/>
                  </a:cubicBezTo>
                  <a:cubicBezTo>
                    <a:pt x="8374" y="1969"/>
                    <a:pt x="8807" y="1635"/>
                    <a:pt x="9208" y="1368"/>
                  </a:cubicBezTo>
                  <a:lnTo>
                    <a:pt x="9208" y="1368"/>
                  </a:lnTo>
                  <a:cubicBezTo>
                    <a:pt x="9207" y="1369"/>
                    <a:pt x="7521" y="2398"/>
                    <a:pt x="6331" y="2398"/>
                  </a:cubicBezTo>
                  <a:cubicBezTo>
                    <a:pt x="6052" y="2398"/>
                    <a:pt x="5801" y="2342"/>
                    <a:pt x="5605" y="2202"/>
                  </a:cubicBezTo>
                  <a:cubicBezTo>
                    <a:pt x="5205" y="1969"/>
                    <a:pt x="5038" y="1435"/>
                    <a:pt x="5271" y="1035"/>
                  </a:cubicBezTo>
                  <a:cubicBezTo>
                    <a:pt x="5271" y="835"/>
                    <a:pt x="3637" y="101"/>
                    <a:pt x="2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2"/>
            <p:cNvSpPr/>
            <p:nvPr/>
          </p:nvSpPr>
          <p:spPr>
            <a:xfrm>
              <a:off x="4791925" y="4149250"/>
              <a:ext cx="213500" cy="168525"/>
            </a:xfrm>
            <a:custGeom>
              <a:rect b="b" l="l" r="r" t="t"/>
              <a:pathLst>
                <a:path extrusionOk="0" h="6741" w="8540">
                  <a:moveTo>
                    <a:pt x="8140" y="0"/>
                  </a:moveTo>
                  <a:cubicBezTo>
                    <a:pt x="8140" y="200"/>
                    <a:pt x="8173" y="367"/>
                    <a:pt x="8040" y="501"/>
                  </a:cubicBezTo>
                  <a:cubicBezTo>
                    <a:pt x="7906" y="567"/>
                    <a:pt x="7806" y="667"/>
                    <a:pt x="7673" y="734"/>
                  </a:cubicBezTo>
                  <a:cubicBezTo>
                    <a:pt x="7539" y="834"/>
                    <a:pt x="7439" y="934"/>
                    <a:pt x="7339" y="1068"/>
                  </a:cubicBezTo>
                  <a:cubicBezTo>
                    <a:pt x="7139" y="1335"/>
                    <a:pt x="6939" y="1568"/>
                    <a:pt x="6739" y="1802"/>
                  </a:cubicBezTo>
                  <a:cubicBezTo>
                    <a:pt x="5238" y="3503"/>
                    <a:pt x="3403" y="4870"/>
                    <a:pt x="1368" y="5905"/>
                  </a:cubicBezTo>
                  <a:cubicBezTo>
                    <a:pt x="1" y="6438"/>
                    <a:pt x="568" y="6705"/>
                    <a:pt x="935" y="6738"/>
                  </a:cubicBezTo>
                  <a:cubicBezTo>
                    <a:pt x="943" y="6740"/>
                    <a:pt x="953" y="6741"/>
                    <a:pt x="964" y="6741"/>
                  </a:cubicBezTo>
                  <a:cubicBezTo>
                    <a:pt x="1412" y="6741"/>
                    <a:pt x="3637" y="5444"/>
                    <a:pt x="5004" y="4370"/>
                  </a:cubicBezTo>
                  <a:cubicBezTo>
                    <a:pt x="6405" y="3269"/>
                    <a:pt x="7372" y="1935"/>
                    <a:pt x="7906" y="1535"/>
                  </a:cubicBezTo>
                  <a:cubicBezTo>
                    <a:pt x="8106" y="1368"/>
                    <a:pt x="8340" y="1168"/>
                    <a:pt x="8540" y="1001"/>
                  </a:cubicBezTo>
                  <a:cubicBezTo>
                    <a:pt x="8507" y="701"/>
                    <a:pt x="8473" y="434"/>
                    <a:pt x="8440" y="267"/>
                  </a:cubicBezTo>
                  <a:cubicBezTo>
                    <a:pt x="8407" y="134"/>
                    <a:pt x="8306" y="34"/>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2"/>
            <p:cNvSpPr/>
            <p:nvPr/>
          </p:nvSpPr>
          <p:spPr>
            <a:xfrm>
              <a:off x="4754400" y="4282625"/>
              <a:ext cx="67575" cy="30100"/>
            </a:xfrm>
            <a:custGeom>
              <a:rect b="b" l="l" r="r" t="t"/>
              <a:pathLst>
                <a:path extrusionOk="0" h="1204" w="2703">
                  <a:moveTo>
                    <a:pt x="261" y="0"/>
                  </a:moveTo>
                  <a:cubicBezTo>
                    <a:pt x="219" y="0"/>
                    <a:pt x="176" y="1"/>
                    <a:pt x="134" y="2"/>
                  </a:cubicBezTo>
                  <a:cubicBezTo>
                    <a:pt x="67" y="2"/>
                    <a:pt x="0" y="69"/>
                    <a:pt x="34" y="169"/>
                  </a:cubicBezTo>
                  <a:cubicBezTo>
                    <a:pt x="34" y="236"/>
                    <a:pt x="101" y="269"/>
                    <a:pt x="167" y="269"/>
                  </a:cubicBezTo>
                  <a:cubicBezTo>
                    <a:pt x="205" y="268"/>
                    <a:pt x="244" y="267"/>
                    <a:pt x="282" y="267"/>
                  </a:cubicBezTo>
                  <a:cubicBezTo>
                    <a:pt x="1077" y="267"/>
                    <a:pt x="1863" y="597"/>
                    <a:pt x="2436" y="1170"/>
                  </a:cubicBezTo>
                  <a:cubicBezTo>
                    <a:pt x="2469" y="1203"/>
                    <a:pt x="2502" y="1203"/>
                    <a:pt x="2569" y="1203"/>
                  </a:cubicBezTo>
                  <a:cubicBezTo>
                    <a:pt x="2602" y="1203"/>
                    <a:pt x="2602" y="1203"/>
                    <a:pt x="2636" y="1170"/>
                  </a:cubicBezTo>
                  <a:cubicBezTo>
                    <a:pt x="2702" y="1137"/>
                    <a:pt x="2702" y="1037"/>
                    <a:pt x="2636" y="1003"/>
                  </a:cubicBezTo>
                  <a:cubicBezTo>
                    <a:pt x="2031" y="335"/>
                    <a:pt x="1152"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2"/>
            <p:cNvSpPr/>
            <p:nvPr/>
          </p:nvSpPr>
          <p:spPr>
            <a:xfrm>
              <a:off x="4784425" y="4264275"/>
              <a:ext cx="66725" cy="30450"/>
            </a:xfrm>
            <a:custGeom>
              <a:rect b="b" l="l" r="r" t="t"/>
              <a:pathLst>
                <a:path extrusionOk="0" h="1218" w="2669">
                  <a:moveTo>
                    <a:pt x="251" y="1"/>
                  </a:moveTo>
                  <a:cubicBezTo>
                    <a:pt x="212" y="1"/>
                    <a:pt x="173" y="1"/>
                    <a:pt x="134" y="3"/>
                  </a:cubicBezTo>
                  <a:cubicBezTo>
                    <a:pt x="34" y="36"/>
                    <a:pt x="0" y="103"/>
                    <a:pt x="0" y="169"/>
                  </a:cubicBezTo>
                  <a:cubicBezTo>
                    <a:pt x="0" y="224"/>
                    <a:pt x="45" y="278"/>
                    <a:pt x="116" y="278"/>
                  </a:cubicBezTo>
                  <a:cubicBezTo>
                    <a:pt x="132" y="278"/>
                    <a:pt x="149" y="276"/>
                    <a:pt x="167" y="269"/>
                  </a:cubicBezTo>
                  <a:cubicBezTo>
                    <a:pt x="205" y="268"/>
                    <a:pt x="243" y="267"/>
                    <a:pt x="281" y="267"/>
                  </a:cubicBezTo>
                  <a:cubicBezTo>
                    <a:pt x="1074" y="267"/>
                    <a:pt x="1829" y="597"/>
                    <a:pt x="2402" y="1170"/>
                  </a:cubicBezTo>
                  <a:cubicBezTo>
                    <a:pt x="2426" y="1194"/>
                    <a:pt x="2466" y="1217"/>
                    <a:pt x="2499" y="1217"/>
                  </a:cubicBezTo>
                  <a:cubicBezTo>
                    <a:pt x="2513" y="1217"/>
                    <a:pt x="2526" y="1213"/>
                    <a:pt x="2535" y="1203"/>
                  </a:cubicBezTo>
                  <a:cubicBezTo>
                    <a:pt x="2569" y="1203"/>
                    <a:pt x="2602" y="1203"/>
                    <a:pt x="2636" y="1170"/>
                  </a:cubicBezTo>
                  <a:cubicBezTo>
                    <a:pt x="2669" y="1137"/>
                    <a:pt x="2669" y="1037"/>
                    <a:pt x="2636" y="1003"/>
                  </a:cubicBezTo>
                  <a:cubicBezTo>
                    <a:pt x="1996" y="364"/>
                    <a:pt x="1143" y="1"/>
                    <a:pt x="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2"/>
            <p:cNvSpPr/>
            <p:nvPr/>
          </p:nvSpPr>
          <p:spPr>
            <a:xfrm>
              <a:off x="4813600" y="4247450"/>
              <a:ext cx="67575" cy="30250"/>
            </a:xfrm>
            <a:custGeom>
              <a:rect b="b" l="l" r="r" t="t"/>
              <a:pathLst>
                <a:path extrusionOk="0" h="1210" w="2703">
                  <a:moveTo>
                    <a:pt x="352" y="1"/>
                  </a:moveTo>
                  <a:cubicBezTo>
                    <a:pt x="280" y="1"/>
                    <a:pt x="207" y="3"/>
                    <a:pt x="134" y="8"/>
                  </a:cubicBezTo>
                  <a:cubicBezTo>
                    <a:pt x="68" y="8"/>
                    <a:pt x="1" y="75"/>
                    <a:pt x="34" y="142"/>
                  </a:cubicBezTo>
                  <a:cubicBezTo>
                    <a:pt x="34" y="209"/>
                    <a:pt x="101" y="275"/>
                    <a:pt x="168" y="275"/>
                  </a:cubicBezTo>
                  <a:cubicBezTo>
                    <a:pt x="209" y="274"/>
                    <a:pt x="251" y="273"/>
                    <a:pt x="293" y="273"/>
                  </a:cubicBezTo>
                  <a:cubicBezTo>
                    <a:pt x="1085" y="273"/>
                    <a:pt x="1866" y="572"/>
                    <a:pt x="2436" y="1143"/>
                  </a:cubicBezTo>
                  <a:cubicBezTo>
                    <a:pt x="2436" y="1176"/>
                    <a:pt x="2503" y="1209"/>
                    <a:pt x="2569" y="1209"/>
                  </a:cubicBezTo>
                  <a:cubicBezTo>
                    <a:pt x="2603" y="1209"/>
                    <a:pt x="2603" y="1176"/>
                    <a:pt x="2636" y="1176"/>
                  </a:cubicBezTo>
                  <a:cubicBezTo>
                    <a:pt x="2703" y="1109"/>
                    <a:pt x="2703" y="1043"/>
                    <a:pt x="2636" y="976"/>
                  </a:cubicBezTo>
                  <a:cubicBezTo>
                    <a:pt x="2052" y="361"/>
                    <a:pt x="1212" y="1"/>
                    <a:pt x="3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2"/>
            <p:cNvSpPr/>
            <p:nvPr/>
          </p:nvSpPr>
          <p:spPr>
            <a:xfrm>
              <a:off x="4841125" y="4227450"/>
              <a:ext cx="67575" cy="30225"/>
            </a:xfrm>
            <a:custGeom>
              <a:rect b="b" l="l" r="r" t="t"/>
              <a:pathLst>
                <a:path extrusionOk="0" h="1209" w="2703">
                  <a:moveTo>
                    <a:pt x="352" y="0"/>
                  </a:moveTo>
                  <a:cubicBezTo>
                    <a:pt x="279" y="0"/>
                    <a:pt x="207" y="3"/>
                    <a:pt x="134" y="8"/>
                  </a:cubicBezTo>
                  <a:cubicBezTo>
                    <a:pt x="67" y="8"/>
                    <a:pt x="1" y="75"/>
                    <a:pt x="34" y="141"/>
                  </a:cubicBezTo>
                  <a:cubicBezTo>
                    <a:pt x="34" y="208"/>
                    <a:pt x="101" y="275"/>
                    <a:pt x="167" y="275"/>
                  </a:cubicBezTo>
                  <a:cubicBezTo>
                    <a:pt x="206" y="273"/>
                    <a:pt x="244" y="272"/>
                    <a:pt x="282" y="272"/>
                  </a:cubicBezTo>
                  <a:cubicBezTo>
                    <a:pt x="1077" y="272"/>
                    <a:pt x="1863" y="601"/>
                    <a:pt x="2436" y="1142"/>
                  </a:cubicBezTo>
                  <a:cubicBezTo>
                    <a:pt x="2469" y="1209"/>
                    <a:pt x="2502" y="1209"/>
                    <a:pt x="2569" y="1209"/>
                  </a:cubicBezTo>
                  <a:cubicBezTo>
                    <a:pt x="2602" y="1209"/>
                    <a:pt x="2602" y="1209"/>
                    <a:pt x="2636" y="1175"/>
                  </a:cubicBezTo>
                  <a:cubicBezTo>
                    <a:pt x="2703" y="1109"/>
                    <a:pt x="2703" y="1042"/>
                    <a:pt x="2636" y="975"/>
                  </a:cubicBezTo>
                  <a:cubicBezTo>
                    <a:pt x="2051" y="360"/>
                    <a:pt x="1212" y="0"/>
                    <a:pt x="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2"/>
            <p:cNvSpPr/>
            <p:nvPr/>
          </p:nvSpPr>
          <p:spPr>
            <a:xfrm>
              <a:off x="4863650" y="4207225"/>
              <a:ext cx="71725" cy="30450"/>
            </a:xfrm>
            <a:custGeom>
              <a:rect b="b" l="l" r="r" t="t"/>
              <a:pathLst>
                <a:path extrusionOk="0" h="1218" w="2869">
                  <a:moveTo>
                    <a:pt x="459" y="0"/>
                  </a:moveTo>
                  <a:cubicBezTo>
                    <a:pt x="351" y="0"/>
                    <a:pt x="242" y="5"/>
                    <a:pt x="134" y="16"/>
                  </a:cubicBezTo>
                  <a:cubicBezTo>
                    <a:pt x="67" y="16"/>
                    <a:pt x="0" y="83"/>
                    <a:pt x="0" y="150"/>
                  </a:cubicBezTo>
                  <a:cubicBezTo>
                    <a:pt x="0" y="216"/>
                    <a:pt x="67" y="283"/>
                    <a:pt x="167" y="283"/>
                  </a:cubicBezTo>
                  <a:cubicBezTo>
                    <a:pt x="272" y="271"/>
                    <a:pt x="378" y="266"/>
                    <a:pt x="483" y="266"/>
                  </a:cubicBezTo>
                  <a:cubicBezTo>
                    <a:pt x="1275" y="266"/>
                    <a:pt x="2046" y="595"/>
                    <a:pt x="2635" y="1184"/>
                  </a:cubicBezTo>
                  <a:cubicBezTo>
                    <a:pt x="2669" y="1217"/>
                    <a:pt x="2702" y="1217"/>
                    <a:pt x="2736" y="1217"/>
                  </a:cubicBezTo>
                  <a:cubicBezTo>
                    <a:pt x="2802" y="1217"/>
                    <a:pt x="2869" y="1150"/>
                    <a:pt x="2869" y="1084"/>
                  </a:cubicBezTo>
                  <a:cubicBezTo>
                    <a:pt x="2869" y="1050"/>
                    <a:pt x="2869" y="1017"/>
                    <a:pt x="2836" y="1017"/>
                  </a:cubicBezTo>
                  <a:cubicBezTo>
                    <a:pt x="2211" y="363"/>
                    <a:pt x="1348" y="0"/>
                    <a:pt x="4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2"/>
            <p:cNvSpPr/>
            <p:nvPr/>
          </p:nvSpPr>
          <p:spPr>
            <a:xfrm>
              <a:off x="5195550" y="3899075"/>
              <a:ext cx="150975" cy="524925"/>
            </a:xfrm>
            <a:custGeom>
              <a:rect b="b" l="l" r="r" t="t"/>
              <a:pathLst>
                <a:path extrusionOk="0" h="20997" w="6039">
                  <a:moveTo>
                    <a:pt x="6038" y="0"/>
                  </a:moveTo>
                  <a:lnTo>
                    <a:pt x="0" y="100"/>
                  </a:lnTo>
                  <a:cubicBezTo>
                    <a:pt x="0" y="334"/>
                    <a:pt x="201" y="1268"/>
                    <a:pt x="234" y="1468"/>
                  </a:cubicBezTo>
                  <a:cubicBezTo>
                    <a:pt x="834" y="5871"/>
                    <a:pt x="1968" y="9974"/>
                    <a:pt x="1968" y="12409"/>
                  </a:cubicBezTo>
                  <a:cubicBezTo>
                    <a:pt x="1968" y="12976"/>
                    <a:pt x="1635" y="18647"/>
                    <a:pt x="1802" y="19981"/>
                  </a:cubicBezTo>
                  <a:cubicBezTo>
                    <a:pt x="1866" y="20603"/>
                    <a:pt x="2494" y="20997"/>
                    <a:pt x="3180" y="20997"/>
                  </a:cubicBezTo>
                  <a:cubicBezTo>
                    <a:pt x="3928" y="20997"/>
                    <a:pt x="4744" y="20529"/>
                    <a:pt x="4971" y="19381"/>
                  </a:cubicBezTo>
                  <a:cubicBezTo>
                    <a:pt x="5204" y="17913"/>
                    <a:pt x="5204" y="13076"/>
                    <a:pt x="5204" y="12342"/>
                  </a:cubicBezTo>
                  <a:cubicBezTo>
                    <a:pt x="5304" y="8540"/>
                    <a:pt x="5971" y="4036"/>
                    <a:pt x="60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2"/>
            <p:cNvSpPr/>
            <p:nvPr/>
          </p:nvSpPr>
          <p:spPr>
            <a:xfrm>
              <a:off x="5213900" y="4401100"/>
              <a:ext cx="137625" cy="120550"/>
            </a:xfrm>
            <a:custGeom>
              <a:rect b="b" l="l" r="r" t="t"/>
              <a:pathLst>
                <a:path extrusionOk="0" h="4822" w="5505">
                  <a:moveTo>
                    <a:pt x="5371" y="0"/>
                  </a:moveTo>
                  <a:lnTo>
                    <a:pt x="67" y="801"/>
                  </a:lnTo>
                  <a:cubicBezTo>
                    <a:pt x="0" y="2102"/>
                    <a:pt x="134" y="2969"/>
                    <a:pt x="501" y="3803"/>
                  </a:cubicBezTo>
                  <a:cubicBezTo>
                    <a:pt x="832" y="4438"/>
                    <a:pt x="1483" y="4821"/>
                    <a:pt x="2189" y="4821"/>
                  </a:cubicBezTo>
                  <a:cubicBezTo>
                    <a:pt x="2336" y="4821"/>
                    <a:pt x="2486" y="4805"/>
                    <a:pt x="2635" y="4770"/>
                  </a:cubicBezTo>
                  <a:cubicBezTo>
                    <a:pt x="3536" y="4637"/>
                    <a:pt x="4704" y="4170"/>
                    <a:pt x="5071" y="3069"/>
                  </a:cubicBezTo>
                  <a:cubicBezTo>
                    <a:pt x="5404" y="2102"/>
                    <a:pt x="5504" y="1034"/>
                    <a:pt x="53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2"/>
            <p:cNvSpPr/>
            <p:nvPr/>
          </p:nvSpPr>
          <p:spPr>
            <a:xfrm>
              <a:off x="5211400" y="4195950"/>
              <a:ext cx="138450" cy="311975"/>
            </a:xfrm>
            <a:custGeom>
              <a:rect b="b" l="l" r="r" t="t"/>
              <a:pathLst>
                <a:path extrusionOk="0" h="12479" w="5538">
                  <a:moveTo>
                    <a:pt x="1301" y="0"/>
                  </a:moveTo>
                  <a:cubicBezTo>
                    <a:pt x="968" y="134"/>
                    <a:pt x="934" y="1401"/>
                    <a:pt x="867" y="2702"/>
                  </a:cubicBezTo>
                  <a:cubicBezTo>
                    <a:pt x="767" y="4203"/>
                    <a:pt x="601" y="5671"/>
                    <a:pt x="367" y="7139"/>
                  </a:cubicBezTo>
                  <a:cubicBezTo>
                    <a:pt x="100" y="8873"/>
                    <a:pt x="0" y="10241"/>
                    <a:pt x="734" y="11542"/>
                  </a:cubicBezTo>
                  <a:cubicBezTo>
                    <a:pt x="1121" y="12219"/>
                    <a:pt x="1737" y="12478"/>
                    <a:pt x="2376" y="12478"/>
                  </a:cubicBezTo>
                  <a:cubicBezTo>
                    <a:pt x="3279" y="12478"/>
                    <a:pt x="4227" y="11961"/>
                    <a:pt x="4637" y="11375"/>
                  </a:cubicBezTo>
                  <a:cubicBezTo>
                    <a:pt x="5371" y="10374"/>
                    <a:pt x="5537" y="9607"/>
                    <a:pt x="5471" y="7839"/>
                  </a:cubicBezTo>
                  <a:cubicBezTo>
                    <a:pt x="5437" y="6271"/>
                    <a:pt x="4937" y="5471"/>
                    <a:pt x="4904" y="3570"/>
                  </a:cubicBezTo>
                  <a:cubicBezTo>
                    <a:pt x="4870" y="1802"/>
                    <a:pt x="4937" y="67"/>
                    <a:pt x="4603" y="0"/>
                  </a:cubicBezTo>
                  <a:cubicBezTo>
                    <a:pt x="4603" y="134"/>
                    <a:pt x="4537" y="234"/>
                    <a:pt x="4537" y="334"/>
                  </a:cubicBezTo>
                  <a:lnTo>
                    <a:pt x="4537" y="734"/>
                  </a:lnTo>
                  <a:cubicBezTo>
                    <a:pt x="4503" y="968"/>
                    <a:pt x="4537" y="1134"/>
                    <a:pt x="4503" y="1335"/>
                  </a:cubicBezTo>
                  <a:cubicBezTo>
                    <a:pt x="4503" y="1368"/>
                    <a:pt x="4503" y="1435"/>
                    <a:pt x="4437" y="1435"/>
                  </a:cubicBezTo>
                  <a:cubicBezTo>
                    <a:pt x="4370" y="1435"/>
                    <a:pt x="4337" y="1368"/>
                    <a:pt x="4337" y="1335"/>
                  </a:cubicBezTo>
                  <a:cubicBezTo>
                    <a:pt x="4337" y="1201"/>
                    <a:pt x="4337" y="1068"/>
                    <a:pt x="4337" y="968"/>
                  </a:cubicBezTo>
                  <a:cubicBezTo>
                    <a:pt x="4337" y="901"/>
                    <a:pt x="4337" y="834"/>
                    <a:pt x="4337" y="768"/>
                  </a:cubicBezTo>
                  <a:cubicBezTo>
                    <a:pt x="4303" y="667"/>
                    <a:pt x="4237" y="601"/>
                    <a:pt x="4170" y="567"/>
                  </a:cubicBezTo>
                  <a:cubicBezTo>
                    <a:pt x="4036" y="501"/>
                    <a:pt x="3870" y="467"/>
                    <a:pt x="3703" y="434"/>
                  </a:cubicBezTo>
                  <a:cubicBezTo>
                    <a:pt x="3536" y="434"/>
                    <a:pt x="3336" y="401"/>
                    <a:pt x="3169" y="401"/>
                  </a:cubicBezTo>
                  <a:cubicBezTo>
                    <a:pt x="2802" y="401"/>
                    <a:pt x="2435" y="434"/>
                    <a:pt x="2068" y="467"/>
                  </a:cubicBezTo>
                  <a:cubicBezTo>
                    <a:pt x="1935" y="467"/>
                    <a:pt x="1768" y="534"/>
                    <a:pt x="1668" y="601"/>
                  </a:cubicBezTo>
                  <a:cubicBezTo>
                    <a:pt x="1568" y="734"/>
                    <a:pt x="1501" y="868"/>
                    <a:pt x="1535" y="1034"/>
                  </a:cubicBezTo>
                  <a:cubicBezTo>
                    <a:pt x="1501" y="1201"/>
                    <a:pt x="1501" y="1368"/>
                    <a:pt x="1468" y="1535"/>
                  </a:cubicBezTo>
                  <a:cubicBezTo>
                    <a:pt x="1268" y="1501"/>
                    <a:pt x="1301" y="834"/>
                    <a:pt x="1301" y="634"/>
                  </a:cubicBezTo>
                  <a:lnTo>
                    <a:pt x="13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2"/>
            <p:cNvSpPr/>
            <p:nvPr/>
          </p:nvSpPr>
          <p:spPr>
            <a:xfrm>
              <a:off x="5211400" y="4195950"/>
              <a:ext cx="138450" cy="311975"/>
            </a:xfrm>
            <a:custGeom>
              <a:rect b="b" l="l" r="r" t="t"/>
              <a:pathLst>
                <a:path extrusionOk="0" h="12479" w="5538">
                  <a:moveTo>
                    <a:pt x="1301" y="0"/>
                  </a:moveTo>
                  <a:cubicBezTo>
                    <a:pt x="968" y="134"/>
                    <a:pt x="934" y="1401"/>
                    <a:pt x="867" y="2702"/>
                  </a:cubicBezTo>
                  <a:cubicBezTo>
                    <a:pt x="767" y="4203"/>
                    <a:pt x="601" y="5671"/>
                    <a:pt x="367" y="7139"/>
                  </a:cubicBezTo>
                  <a:cubicBezTo>
                    <a:pt x="100" y="8873"/>
                    <a:pt x="0" y="10241"/>
                    <a:pt x="734" y="11542"/>
                  </a:cubicBezTo>
                  <a:cubicBezTo>
                    <a:pt x="1121" y="12219"/>
                    <a:pt x="1737" y="12478"/>
                    <a:pt x="2376" y="12478"/>
                  </a:cubicBezTo>
                  <a:cubicBezTo>
                    <a:pt x="3279" y="12478"/>
                    <a:pt x="4227" y="11961"/>
                    <a:pt x="4637" y="11375"/>
                  </a:cubicBezTo>
                  <a:cubicBezTo>
                    <a:pt x="5371" y="10374"/>
                    <a:pt x="5537" y="9607"/>
                    <a:pt x="5471" y="7839"/>
                  </a:cubicBezTo>
                  <a:cubicBezTo>
                    <a:pt x="5437" y="6271"/>
                    <a:pt x="4937" y="5471"/>
                    <a:pt x="4904" y="3570"/>
                  </a:cubicBezTo>
                  <a:cubicBezTo>
                    <a:pt x="4870" y="1802"/>
                    <a:pt x="4937" y="67"/>
                    <a:pt x="4603" y="0"/>
                  </a:cubicBezTo>
                  <a:cubicBezTo>
                    <a:pt x="4603" y="134"/>
                    <a:pt x="4537" y="234"/>
                    <a:pt x="4537" y="334"/>
                  </a:cubicBezTo>
                  <a:lnTo>
                    <a:pt x="4537" y="734"/>
                  </a:lnTo>
                  <a:cubicBezTo>
                    <a:pt x="4503" y="968"/>
                    <a:pt x="4537" y="1134"/>
                    <a:pt x="4503" y="1335"/>
                  </a:cubicBezTo>
                  <a:cubicBezTo>
                    <a:pt x="4503" y="1368"/>
                    <a:pt x="4503" y="1435"/>
                    <a:pt x="4437" y="1435"/>
                  </a:cubicBezTo>
                  <a:cubicBezTo>
                    <a:pt x="4370" y="1435"/>
                    <a:pt x="4337" y="1368"/>
                    <a:pt x="4337" y="1335"/>
                  </a:cubicBezTo>
                  <a:cubicBezTo>
                    <a:pt x="4337" y="1201"/>
                    <a:pt x="4337" y="1068"/>
                    <a:pt x="4337" y="968"/>
                  </a:cubicBezTo>
                  <a:cubicBezTo>
                    <a:pt x="4337" y="901"/>
                    <a:pt x="4337" y="834"/>
                    <a:pt x="4337" y="768"/>
                  </a:cubicBezTo>
                  <a:cubicBezTo>
                    <a:pt x="4303" y="667"/>
                    <a:pt x="4237" y="601"/>
                    <a:pt x="4170" y="567"/>
                  </a:cubicBezTo>
                  <a:cubicBezTo>
                    <a:pt x="4036" y="501"/>
                    <a:pt x="3870" y="467"/>
                    <a:pt x="3703" y="434"/>
                  </a:cubicBezTo>
                  <a:cubicBezTo>
                    <a:pt x="3536" y="434"/>
                    <a:pt x="3336" y="401"/>
                    <a:pt x="3169" y="401"/>
                  </a:cubicBezTo>
                  <a:cubicBezTo>
                    <a:pt x="2802" y="401"/>
                    <a:pt x="2435" y="434"/>
                    <a:pt x="2068" y="467"/>
                  </a:cubicBezTo>
                  <a:cubicBezTo>
                    <a:pt x="1935" y="467"/>
                    <a:pt x="1768" y="534"/>
                    <a:pt x="1668" y="601"/>
                  </a:cubicBezTo>
                  <a:cubicBezTo>
                    <a:pt x="1568" y="734"/>
                    <a:pt x="1501" y="868"/>
                    <a:pt x="1535" y="1034"/>
                  </a:cubicBezTo>
                  <a:cubicBezTo>
                    <a:pt x="1501" y="1201"/>
                    <a:pt x="1501" y="1368"/>
                    <a:pt x="1468" y="1535"/>
                  </a:cubicBezTo>
                  <a:cubicBezTo>
                    <a:pt x="1268" y="1501"/>
                    <a:pt x="1301" y="834"/>
                    <a:pt x="1301" y="634"/>
                  </a:cubicBezTo>
                  <a:lnTo>
                    <a:pt x="1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2"/>
            <p:cNvSpPr/>
            <p:nvPr/>
          </p:nvSpPr>
          <p:spPr>
            <a:xfrm>
              <a:off x="5212225" y="4377750"/>
              <a:ext cx="138450" cy="129925"/>
            </a:xfrm>
            <a:custGeom>
              <a:rect b="b" l="l" r="r" t="t"/>
              <a:pathLst>
                <a:path extrusionOk="0" h="5197" w="5538">
                  <a:moveTo>
                    <a:pt x="334" y="0"/>
                  </a:moveTo>
                  <a:lnTo>
                    <a:pt x="334" y="0"/>
                  </a:lnTo>
                  <a:cubicBezTo>
                    <a:pt x="101" y="1668"/>
                    <a:pt x="1" y="3002"/>
                    <a:pt x="734" y="4270"/>
                  </a:cubicBezTo>
                  <a:cubicBezTo>
                    <a:pt x="1118" y="4942"/>
                    <a:pt x="1727" y="5196"/>
                    <a:pt x="2361" y="5196"/>
                  </a:cubicBezTo>
                  <a:cubicBezTo>
                    <a:pt x="3268" y="5196"/>
                    <a:pt x="4225" y="4673"/>
                    <a:pt x="4637" y="4103"/>
                  </a:cubicBezTo>
                  <a:cubicBezTo>
                    <a:pt x="5371" y="3102"/>
                    <a:pt x="5538" y="2335"/>
                    <a:pt x="5471" y="567"/>
                  </a:cubicBezTo>
                  <a:cubicBezTo>
                    <a:pt x="5438" y="400"/>
                    <a:pt x="5438" y="234"/>
                    <a:pt x="5404" y="67"/>
                  </a:cubicBezTo>
                  <a:lnTo>
                    <a:pt x="5404" y="67"/>
                  </a:lnTo>
                  <a:cubicBezTo>
                    <a:pt x="5404" y="300"/>
                    <a:pt x="5471" y="2002"/>
                    <a:pt x="5004" y="2268"/>
                  </a:cubicBezTo>
                  <a:cubicBezTo>
                    <a:pt x="4966" y="2288"/>
                    <a:pt x="4929" y="2297"/>
                    <a:pt x="4894" y="2297"/>
                  </a:cubicBezTo>
                  <a:cubicBezTo>
                    <a:pt x="4506" y="2297"/>
                    <a:pt x="4337" y="1201"/>
                    <a:pt x="4337" y="1201"/>
                  </a:cubicBezTo>
                  <a:cubicBezTo>
                    <a:pt x="4337" y="1201"/>
                    <a:pt x="3911" y="1020"/>
                    <a:pt x="3163" y="1020"/>
                  </a:cubicBezTo>
                  <a:cubicBezTo>
                    <a:pt x="2709" y="1020"/>
                    <a:pt x="2136" y="1087"/>
                    <a:pt x="1468" y="1301"/>
                  </a:cubicBezTo>
                  <a:cubicBezTo>
                    <a:pt x="1527" y="1537"/>
                    <a:pt x="1248" y="2241"/>
                    <a:pt x="883" y="2241"/>
                  </a:cubicBezTo>
                  <a:cubicBezTo>
                    <a:pt x="835" y="2241"/>
                    <a:pt x="785" y="2229"/>
                    <a:pt x="734" y="2202"/>
                  </a:cubicBezTo>
                  <a:cubicBezTo>
                    <a:pt x="301" y="1968"/>
                    <a:pt x="334" y="34"/>
                    <a:pt x="3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2"/>
            <p:cNvSpPr/>
            <p:nvPr/>
          </p:nvSpPr>
          <p:spPr>
            <a:xfrm>
              <a:off x="5212225" y="4377750"/>
              <a:ext cx="138450" cy="129925"/>
            </a:xfrm>
            <a:custGeom>
              <a:rect b="b" l="l" r="r" t="t"/>
              <a:pathLst>
                <a:path extrusionOk="0" h="5197" w="5538">
                  <a:moveTo>
                    <a:pt x="334" y="0"/>
                  </a:moveTo>
                  <a:lnTo>
                    <a:pt x="334" y="0"/>
                  </a:lnTo>
                  <a:cubicBezTo>
                    <a:pt x="101" y="1668"/>
                    <a:pt x="1" y="3002"/>
                    <a:pt x="734" y="4270"/>
                  </a:cubicBezTo>
                  <a:cubicBezTo>
                    <a:pt x="1118" y="4942"/>
                    <a:pt x="1727" y="5196"/>
                    <a:pt x="2361" y="5196"/>
                  </a:cubicBezTo>
                  <a:cubicBezTo>
                    <a:pt x="3268" y="5196"/>
                    <a:pt x="4225" y="4673"/>
                    <a:pt x="4637" y="4103"/>
                  </a:cubicBezTo>
                  <a:cubicBezTo>
                    <a:pt x="5371" y="3102"/>
                    <a:pt x="5538" y="2335"/>
                    <a:pt x="5471" y="567"/>
                  </a:cubicBezTo>
                  <a:cubicBezTo>
                    <a:pt x="5438" y="400"/>
                    <a:pt x="5438" y="234"/>
                    <a:pt x="5404" y="67"/>
                  </a:cubicBezTo>
                  <a:lnTo>
                    <a:pt x="5404" y="67"/>
                  </a:lnTo>
                  <a:cubicBezTo>
                    <a:pt x="5404" y="300"/>
                    <a:pt x="5471" y="2002"/>
                    <a:pt x="5004" y="2268"/>
                  </a:cubicBezTo>
                  <a:cubicBezTo>
                    <a:pt x="4966" y="2288"/>
                    <a:pt x="4929" y="2297"/>
                    <a:pt x="4894" y="2297"/>
                  </a:cubicBezTo>
                  <a:cubicBezTo>
                    <a:pt x="4506" y="2297"/>
                    <a:pt x="4337" y="1201"/>
                    <a:pt x="4337" y="1201"/>
                  </a:cubicBezTo>
                  <a:cubicBezTo>
                    <a:pt x="4337" y="1201"/>
                    <a:pt x="3911" y="1020"/>
                    <a:pt x="3163" y="1020"/>
                  </a:cubicBezTo>
                  <a:cubicBezTo>
                    <a:pt x="2709" y="1020"/>
                    <a:pt x="2136" y="1087"/>
                    <a:pt x="1468" y="1301"/>
                  </a:cubicBezTo>
                  <a:cubicBezTo>
                    <a:pt x="1527" y="1537"/>
                    <a:pt x="1248" y="2241"/>
                    <a:pt x="883" y="2241"/>
                  </a:cubicBezTo>
                  <a:cubicBezTo>
                    <a:pt x="835" y="2241"/>
                    <a:pt x="785" y="2229"/>
                    <a:pt x="734" y="2202"/>
                  </a:cubicBezTo>
                  <a:cubicBezTo>
                    <a:pt x="301" y="1968"/>
                    <a:pt x="334" y="34"/>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2"/>
            <p:cNvSpPr/>
            <p:nvPr/>
          </p:nvSpPr>
          <p:spPr>
            <a:xfrm>
              <a:off x="5316125" y="4195950"/>
              <a:ext cx="21225" cy="223850"/>
            </a:xfrm>
            <a:custGeom>
              <a:rect b="b" l="l" r="r" t="t"/>
              <a:pathLst>
                <a:path extrusionOk="0" h="8954" w="849">
                  <a:moveTo>
                    <a:pt x="414" y="0"/>
                  </a:moveTo>
                  <a:lnTo>
                    <a:pt x="414" y="67"/>
                  </a:lnTo>
                  <a:lnTo>
                    <a:pt x="381" y="934"/>
                  </a:lnTo>
                  <a:cubicBezTo>
                    <a:pt x="381" y="1068"/>
                    <a:pt x="381" y="1201"/>
                    <a:pt x="348" y="1335"/>
                  </a:cubicBezTo>
                  <a:cubicBezTo>
                    <a:pt x="214" y="2602"/>
                    <a:pt x="148" y="5104"/>
                    <a:pt x="148" y="6305"/>
                  </a:cubicBezTo>
                  <a:cubicBezTo>
                    <a:pt x="148" y="7039"/>
                    <a:pt x="114" y="7806"/>
                    <a:pt x="14" y="8573"/>
                  </a:cubicBezTo>
                  <a:cubicBezTo>
                    <a:pt x="1" y="8828"/>
                    <a:pt x="95" y="8954"/>
                    <a:pt x="220" y="8954"/>
                  </a:cubicBezTo>
                  <a:cubicBezTo>
                    <a:pt x="405" y="8954"/>
                    <a:pt x="655" y="8678"/>
                    <a:pt x="715" y="8139"/>
                  </a:cubicBezTo>
                  <a:cubicBezTo>
                    <a:pt x="848" y="7239"/>
                    <a:pt x="581" y="5104"/>
                    <a:pt x="715" y="3570"/>
                  </a:cubicBezTo>
                  <a:cubicBezTo>
                    <a:pt x="681" y="1802"/>
                    <a:pt x="748" y="67"/>
                    <a:pt x="4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2"/>
            <p:cNvSpPr/>
            <p:nvPr/>
          </p:nvSpPr>
          <p:spPr>
            <a:xfrm>
              <a:off x="5233075" y="4195950"/>
              <a:ext cx="21200" cy="223900"/>
            </a:xfrm>
            <a:custGeom>
              <a:rect b="b" l="l" r="r" t="t"/>
              <a:pathLst>
                <a:path extrusionOk="0" h="8956" w="848">
                  <a:moveTo>
                    <a:pt x="434" y="0"/>
                  </a:moveTo>
                  <a:cubicBezTo>
                    <a:pt x="201" y="100"/>
                    <a:pt x="134" y="801"/>
                    <a:pt x="67" y="1668"/>
                  </a:cubicBezTo>
                  <a:cubicBezTo>
                    <a:pt x="67" y="2202"/>
                    <a:pt x="67" y="2802"/>
                    <a:pt x="134" y="3570"/>
                  </a:cubicBezTo>
                  <a:cubicBezTo>
                    <a:pt x="301" y="5104"/>
                    <a:pt x="0" y="7306"/>
                    <a:pt x="134" y="8173"/>
                  </a:cubicBezTo>
                  <a:cubicBezTo>
                    <a:pt x="193" y="8688"/>
                    <a:pt x="441" y="8956"/>
                    <a:pt x="625" y="8956"/>
                  </a:cubicBezTo>
                  <a:cubicBezTo>
                    <a:pt x="751" y="8956"/>
                    <a:pt x="848" y="8831"/>
                    <a:pt x="834" y="8573"/>
                  </a:cubicBezTo>
                  <a:cubicBezTo>
                    <a:pt x="734" y="7806"/>
                    <a:pt x="701" y="7072"/>
                    <a:pt x="701" y="6305"/>
                  </a:cubicBezTo>
                  <a:cubicBezTo>
                    <a:pt x="701" y="5137"/>
                    <a:pt x="634" y="2669"/>
                    <a:pt x="501" y="1368"/>
                  </a:cubicBezTo>
                  <a:cubicBezTo>
                    <a:pt x="467" y="1134"/>
                    <a:pt x="434" y="868"/>
                    <a:pt x="434" y="634"/>
                  </a:cubicBezTo>
                  <a:lnTo>
                    <a:pt x="434" y="34"/>
                  </a:lnTo>
                  <a:lnTo>
                    <a:pt x="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2"/>
            <p:cNvSpPr/>
            <p:nvPr/>
          </p:nvSpPr>
          <p:spPr>
            <a:xfrm>
              <a:off x="5243925" y="4398175"/>
              <a:ext cx="79250" cy="13175"/>
            </a:xfrm>
            <a:custGeom>
              <a:rect b="b" l="l" r="r" t="t"/>
              <a:pathLst>
                <a:path extrusionOk="0" h="527" w="3170">
                  <a:moveTo>
                    <a:pt x="1601" y="0"/>
                  </a:moveTo>
                  <a:cubicBezTo>
                    <a:pt x="1093" y="0"/>
                    <a:pt x="584" y="84"/>
                    <a:pt x="100" y="251"/>
                  </a:cubicBezTo>
                  <a:cubicBezTo>
                    <a:pt x="33" y="284"/>
                    <a:pt x="0" y="384"/>
                    <a:pt x="33" y="451"/>
                  </a:cubicBezTo>
                  <a:cubicBezTo>
                    <a:pt x="33" y="484"/>
                    <a:pt x="100" y="517"/>
                    <a:pt x="134" y="517"/>
                  </a:cubicBezTo>
                  <a:lnTo>
                    <a:pt x="200" y="517"/>
                  </a:lnTo>
                  <a:cubicBezTo>
                    <a:pt x="651" y="367"/>
                    <a:pt x="1126" y="292"/>
                    <a:pt x="1601" y="292"/>
                  </a:cubicBezTo>
                  <a:cubicBezTo>
                    <a:pt x="2077" y="292"/>
                    <a:pt x="2552" y="367"/>
                    <a:pt x="3002" y="517"/>
                  </a:cubicBezTo>
                  <a:cubicBezTo>
                    <a:pt x="3015" y="524"/>
                    <a:pt x="3028" y="526"/>
                    <a:pt x="3042" y="526"/>
                  </a:cubicBezTo>
                  <a:cubicBezTo>
                    <a:pt x="3102" y="526"/>
                    <a:pt x="3169" y="472"/>
                    <a:pt x="3169" y="417"/>
                  </a:cubicBezTo>
                  <a:cubicBezTo>
                    <a:pt x="3169" y="351"/>
                    <a:pt x="3169" y="284"/>
                    <a:pt x="3102" y="251"/>
                  </a:cubicBezTo>
                  <a:cubicBezTo>
                    <a:pt x="2619" y="84"/>
                    <a:pt x="2110" y="0"/>
                    <a:pt x="1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2"/>
            <p:cNvSpPr/>
            <p:nvPr/>
          </p:nvSpPr>
          <p:spPr>
            <a:xfrm>
              <a:off x="5239750" y="4363150"/>
              <a:ext cx="88425" cy="13175"/>
            </a:xfrm>
            <a:custGeom>
              <a:rect b="b" l="l" r="r" t="t"/>
              <a:pathLst>
                <a:path extrusionOk="0" h="527" w="3537">
                  <a:moveTo>
                    <a:pt x="1756" y="0"/>
                  </a:moveTo>
                  <a:cubicBezTo>
                    <a:pt x="1193" y="0"/>
                    <a:pt x="634" y="84"/>
                    <a:pt x="100" y="251"/>
                  </a:cubicBezTo>
                  <a:cubicBezTo>
                    <a:pt x="34" y="284"/>
                    <a:pt x="0" y="351"/>
                    <a:pt x="0" y="417"/>
                  </a:cubicBezTo>
                  <a:cubicBezTo>
                    <a:pt x="34" y="484"/>
                    <a:pt x="100" y="517"/>
                    <a:pt x="134" y="517"/>
                  </a:cubicBezTo>
                  <a:lnTo>
                    <a:pt x="200" y="517"/>
                  </a:lnTo>
                  <a:cubicBezTo>
                    <a:pt x="718" y="351"/>
                    <a:pt x="1251" y="267"/>
                    <a:pt x="1781" y="267"/>
                  </a:cubicBezTo>
                  <a:cubicBezTo>
                    <a:pt x="2310" y="267"/>
                    <a:pt x="2836" y="351"/>
                    <a:pt x="3336" y="517"/>
                  </a:cubicBezTo>
                  <a:cubicBezTo>
                    <a:pt x="3348" y="524"/>
                    <a:pt x="3362" y="526"/>
                    <a:pt x="3375" y="526"/>
                  </a:cubicBezTo>
                  <a:cubicBezTo>
                    <a:pt x="3436" y="526"/>
                    <a:pt x="3503" y="472"/>
                    <a:pt x="3503" y="417"/>
                  </a:cubicBezTo>
                  <a:cubicBezTo>
                    <a:pt x="3536" y="351"/>
                    <a:pt x="3503" y="284"/>
                    <a:pt x="3436" y="251"/>
                  </a:cubicBezTo>
                  <a:cubicBezTo>
                    <a:pt x="2886" y="84"/>
                    <a:pt x="2319" y="0"/>
                    <a:pt x="17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2"/>
            <p:cNvSpPr/>
            <p:nvPr/>
          </p:nvSpPr>
          <p:spPr>
            <a:xfrm>
              <a:off x="5240575" y="4329375"/>
              <a:ext cx="87600" cy="14200"/>
            </a:xfrm>
            <a:custGeom>
              <a:rect b="b" l="l" r="r" t="t"/>
              <a:pathLst>
                <a:path extrusionOk="0" h="568" w="3504">
                  <a:moveTo>
                    <a:pt x="1752" y="0"/>
                  </a:moveTo>
                  <a:cubicBezTo>
                    <a:pt x="1193" y="0"/>
                    <a:pt x="634" y="101"/>
                    <a:pt x="101" y="301"/>
                  </a:cubicBezTo>
                  <a:cubicBezTo>
                    <a:pt x="34" y="334"/>
                    <a:pt x="1" y="401"/>
                    <a:pt x="34" y="467"/>
                  </a:cubicBezTo>
                  <a:cubicBezTo>
                    <a:pt x="34" y="534"/>
                    <a:pt x="134" y="568"/>
                    <a:pt x="201" y="568"/>
                  </a:cubicBezTo>
                  <a:cubicBezTo>
                    <a:pt x="201" y="568"/>
                    <a:pt x="942" y="271"/>
                    <a:pt x="1861" y="271"/>
                  </a:cubicBezTo>
                  <a:cubicBezTo>
                    <a:pt x="2321" y="271"/>
                    <a:pt x="2825" y="345"/>
                    <a:pt x="3303" y="568"/>
                  </a:cubicBezTo>
                  <a:lnTo>
                    <a:pt x="3370" y="568"/>
                  </a:lnTo>
                  <a:cubicBezTo>
                    <a:pt x="3403" y="568"/>
                    <a:pt x="3470" y="534"/>
                    <a:pt x="3470" y="501"/>
                  </a:cubicBezTo>
                  <a:cubicBezTo>
                    <a:pt x="3503" y="401"/>
                    <a:pt x="3470" y="334"/>
                    <a:pt x="3403" y="301"/>
                  </a:cubicBezTo>
                  <a:cubicBezTo>
                    <a:pt x="2869" y="101"/>
                    <a:pt x="2311" y="0"/>
                    <a:pt x="1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2"/>
            <p:cNvSpPr/>
            <p:nvPr/>
          </p:nvSpPr>
          <p:spPr>
            <a:xfrm>
              <a:off x="5239750" y="4296525"/>
              <a:ext cx="89250" cy="15350"/>
            </a:xfrm>
            <a:custGeom>
              <a:rect b="b" l="l" r="r" t="t"/>
              <a:pathLst>
                <a:path extrusionOk="0" h="614" w="3570">
                  <a:moveTo>
                    <a:pt x="1755" y="1"/>
                  </a:moveTo>
                  <a:cubicBezTo>
                    <a:pt x="1190" y="1"/>
                    <a:pt x="625" y="118"/>
                    <a:pt x="100" y="347"/>
                  </a:cubicBezTo>
                  <a:cubicBezTo>
                    <a:pt x="34" y="380"/>
                    <a:pt x="0" y="447"/>
                    <a:pt x="34" y="514"/>
                  </a:cubicBezTo>
                  <a:cubicBezTo>
                    <a:pt x="58" y="563"/>
                    <a:pt x="100" y="594"/>
                    <a:pt x="148" y="594"/>
                  </a:cubicBezTo>
                  <a:cubicBezTo>
                    <a:pt x="165" y="594"/>
                    <a:pt x="183" y="590"/>
                    <a:pt x="200" y="581"/>
                  </a:cubicBezTo>
                  <a:cubicBezTo>
                    <a:pt x="698" y="372"/>
                    <a:pt x="1218" y="272"/>
                    <a:pt x="1735" y="272"/>
                  </a:cubicBezTo>
                  <a:cubicBezTo>
                    <a:pt x="2294" y="272"/>
                    <a:pt x="2850" y="389"/>
                    <a:pt x="3369" y="614"/>
                  </a:cubicBezTo>
                  <a:lnTo>
                    <a:pt x="3403" y="614"/>
                  </a:lnTo>
                  <a:cubicBezTo>
                    <a:pt x="3469" y="614"/>
                    <a:pt x="3503" y="614"/>
                    <a:pt x="3536" y="547"/>
                  </a:cubicBezTo>
                  <a:cubicBezTo>
                    <a:pt x="3570" y="481"/>
                    <a:pt x="3536" y="414"/>
                    <a:pt x="3469" y="380"/>
                  </a:cubicBezTo>
                  <a:cubicBezTo>
                    <a:pt x="2927" y="126"/>
                    <a:pt x="2341" y="1"/>
                    <a:pt x="1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2"/>
            <p:cNvSpPr/>
            <p:nvPr/>
          </p:nvSpPr>
          <p:spPr>
            <a:xfrm>
              <a:off x="5239750" y="4261925"/>
              <a:ext cx="89250" cy="15775"/>
            </a:xfrm>
            <a:custGeom>
              <a:rect b="b" l="l" r="r" t="t"/>
              <a:pathLst>
                <a:path extrusionOk="0" h="631" w="3570">
                  <a:moveTo>
                    <a:pt x="1893" y="0"/>
                  </a:moveTo>
                  <a:cubicBezTo>
                    <a:pt x="914" y="0"/>
                    <a:pt x="144" y="341"/>
                    <a:pt x="100" y="363"/>
                  </a:cubicBezTo>
                  <a:cubicBezTo>
                    <a:pt x="34" y="397"/>
                    <a:pt x="0" y="464"/>
                    <a:pt x="34" y="530"/>
                  </a:cubicBezTo>
                  <a:cubicBezTo>
                    <a:pt x="58" y="579"/>
                    <a:pt x="100" y="610"/>
                    <a:pt x="148" y="610"/>
                  </a:cubicBezTo>
                  <a:cubicBezTo>
                    <a:pt x="165" y="610"/>
                    <a:pt x="183" y="606"/>
                    <a:pt x="200" y="597"/>
                  </a:cubicBezTo>
                  <a:cubicBezTo>
                    <a:pt x="200" y="597"/>
                    <a:pt x="957" y="271"/>
                    <a:pt x="1905" y="271"/>
                  </a:cubicBezTo>
                  <a:cubicBezTo>
                    <a:pt x="2380" y="271"/>
                    <a:pt x="2902" y="352"/>
                    <a:pt x="3403" y="597"/>
                  </a:cubicBezTo>
                  <a:cubicBezTo>
                    <a:pt x="3403" y="630"/>
                    <a:pt x="3436" y="630"/>
                    <a:pt x="3436" y="630"/>
                  </a:cubicBezTo>
                  <a:cubicBezTo>
                    <a:pt x="3536" y="630"/>
                    <a:pt x="3570" y="564"/>
                    <a:pt x="3570" y="464"/>
                  </a:cubicBezTo>
                  <a:cubicBezTo>
                    <a:pt x="3570" y="430"/>
                    <a:pt x="3536" y="397"/>
                    <a:pt x="3503" y="363"/>
                  </a:cubicBezTo>
                  <a:cubicBezTo>
                    <a:pt x="2958" y="91"/>
                    <a:pt x="2398" y="0"/>
                    <a:pt x="1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2"/>
            <p:cNvSpPr/>
            <p:nvPr/>
          </p:nvSpPr>
          <p:spPr>
            <a:xfrm>
              <a:off x="4862800" y="2854150"/>
              <a:ext cx="502050" cy="1456825"/>
            </a:xfrm>
            <a:custGeom>
              <a:rect b="b" l="l" r="r" t="t"/>
              <a:pathLst>
                <a:path extrusionOk="0" h="58273" w="20082">
                  <a:moveTo>
                    <a:pt x="16313" y="1"/>
                  </a:moveTo>
                  <a:lnTo>
                    <a:pt x="1235" y="3270"/>
                  </a:lnTo>
                  <a:cubicBezTo>
                    <a:pt x="134" y="10375"/>
                    <a:pt x="1" y="22650"/>
                    <a:pt x="134" y="29422"/>
                  </a:cubicBezTo>
                  <a:cubicBezTo>
                    <a:pt x="201" y="32857"/>
                    <a:pt x="635" y="53072"/>
                    <a:pt x="635" y="53072"/>
                  </a:cubicBezTo>
                  <a:cubicBezTo>
                    <a:pt x="1367" y="53873"/>
                    <a:pt x="2483" y="54108"/>
                    <a:pt x="3539" y="54108"/>
                  </a:cubicBezTo>
                  <a:cubicBezTo>
                    <a:pt x="5032" y="54108"/>
                    <a:pt x="6405" y="53639"/>
                    <a:pt x="6405" y="53639"/>
                  </a:cubicBezTo>
                  <a:cubicBezTo>
                    <a:pt x="6405" y="53639"/>
                    <a:pt x="7206" y="39062"/>
                    <a:pt x="7339" y="36193"/>
                  </a:cubicBezTo>
                  <a:cubicBezTo>
                    <a:pt x="7473" y="33758"/>
                    <a:pt x="7306" y="29955"/>
                    <a:pt x="7306" y="29955"/>
                  </a:cubicBezTo>
                  <a:lnTo>
                    <a:pt x="9041" y="16412"/>
                  </a:lnTo>
                  <a:cubicBezTo>
                    <a:pt x="9041" y="16412"/>
                    <a:pt x="10542" y="25586"/>
                    <a:pt x="11075" y="29789"/>
                  </a:cubicBezTo>
                  <a:cubicBezTo>
                    <a:pt x="11676" y="34625"/>
                    <a:pt x="14311" y="57308"/>
                    <a:pt x="14311" y="57308"/>
                  </a:cubicBezTo>
                  <a:cubicBezTo>
                    <a:pt x="15141" y="58040"/>
                    <a:pt x="16060" y="58273"/>
                    <a:pt x="16892" y="58273"/>
                  </a:cubicBezTo>
                  <a:cubicBezTo>
                    <a:pt x="18334" y="58273"/>
                    <a:pt x="19515" y="57575"/>
                    <a:pt x="19515" y="57575"/>
                  </a:cubicBezTo>
                  <a:cubicBezTo>
                    <a:pt x="19515" y="57575"/>
                    <a:pt x="20082" y="41063"/>
                    <a:pt x="19615" y="36160"/>
                  </a:cubicBezTo>
                  <a:cubicBezTo>
                    <a:pt x="19215" y="32057"/>
                    <a:pt x="18614" y="29922"/>
                    <a:pt x="18547" y="28988"/>
                  </a:cubicBezTo>
                  <a:cubicBezTo>
                    <a:pt x="18547" y="28988"/>
                    <a:pt x="18914" y="16112"/>
                    <a:pt x="18214" y="7139"/>
                  </a:cubicBezTo>
                  <a:cubicBezTo>
                    <a:pt x="17947" y="4671"/>
                    <a:pt x="17313" y="2269"/>
                    <a:pt x="163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2"/>
            <p:cNvSpPr/>
            <p:nvPr/>
          </p:nvSpPr>
          <p:spPr>
            <a:xfrm>
              <a:off x="4941200" y="3106000"/>
              <a:ext cx="147625" cy="455350"/>
            </a:xfrm>
            <a:custGeom>
              <a:rect b="b" l="l" r="r" t="t"/>
              <a:pathLst>
                <a:path extrusionOk="0" h="18214" w="5905">
                  <a:moveTo>
                    <a:pt x="0" y="0"/>
                  </a:moveTo>
                  <a:cubicBezTo>
                    <a:pt x="968" y="1468"/>
                    <a:pt x="2536" y="2469"/>
                    <a:pt x="4270" y="2702"/>
                  </a:cubicBezTo>
                  <a:lnTo>
                    <a:pt x="4937" y="6572"/>
                  </a:lnTo>
                  <a:lnTo>
                    <a:pt x="4370" y="18213"/>
                  </a:lnTo>
                  <a:lnTo>
                    <a:pt x="5905" y="6338"/>
                  </a:lnTo>
                  <a:lnTo>
                    <a:pt x="5271" y="2035"/>
                  </a:lnTo>
                  <a:cubicBezTo>
                    <a:pt x="5271" y="2035"/>
                    <a:pt x="1635" y="153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p:nvPr/>
          </p:nvSpPr>
          <p:spPr>
            <a:xfrm>
              <a:off x="4870325" y="1997675"/>
              <a:ext cx="477025" cy="692525"/>
            </a:xfrm>
            <a:custGeom>
              <a:rect b="b" l="l" r="r" t="t"/>
              <a:pathLst>
                <a:path extrusionOk="0" h="27701" w="19081">
                  <a:moveTo>
                    <a:pt x="6452" y="1"/>
                  </a:moveTo>
                  <a:cubicBezTo>
                    <a:pt x="5811" y="1"/>
                    <a:pt x="5169" y="60"/>
                    <a:pt x="4537" y="169"/>
                  </a:cubicBezTo>
                  <a:cubicBezTo>
                    <a:pt x="3369" y="369"/>
                    <a:pt x="2268" y="902"/>
                    <a:pt x="1401" y="1703"/>
                  </a:cubicBezTo>
                  <a:cubicBezTo>
                    <a:pt x="567" y="2470"/>
                    <a:pt x="100" y="3538"/>
                    <a:pt x="33" y="4672"/>
                  </a:cubicBezTo>
                  <a:cubicBezTo>
                    <a:pt x="0" y="5572"/>
                    <a:pt x="334" y="6473"/>
                    <a:pt x="934" y="7174"/>
                  </a:cubicBezTo>
                  <a:cubicBezTo>
                    <a:pt x="634" y="7440"/>
                    <a:pt x="434" y="7807"/>
                    <a:pt x="334" y="8174"/>
                  </a:cubicBezTo>
                  <a:cubicBezTo>
                    <a:pt x="234" y="9008"/>
                    <a:pt x="434" y="10009"/>
                    <a:pt x="1835" y="10543"/>
                  </a:cubicBezTo>
                  <a:lnTo>
                    <a:pt x="3903" y="12444"/>
                  </a:lnTo>
                  <a:cubicBezTo>
                    <a:pt x="3536" y="13778"/>
                    <a:pt x="3336" y="15146"/>
                    <a:pt x="3269" y="16547"/>
                  </a:cubicBezTo>
                  <a:cubicBezTo>
                    <a:pt x="3269" y="17448"/>
                    <a:pt x="3269" y="18315"/>
                    <a:pt x="3336" y="19215"/>
                  </a:cubicBezTo>
                  <a:cubicBezTo>
                    <a:pt x="3569" y="21851"/>
                    <a:pt x="4236" y="24986"/>
                    <a:pt x="6638" y="26587"/>
                  </a:cubicBezTo>
                  <a:cubicBezTo>
                    <a:pt x="7339" y="27054"/>
                    <a:pt x="8139" y="27388"/>
                    <a:pt x="8940" y="27521"/>
                  </a:cubicBezTo>
                  <a:cubicBezTo>
                    <a:pt x="9273" y="27588"/>
                    <a:pt x="9607" y="27621"/>
                    <a:pt x="9974" y="27621"/>
                  </a:cubicBezTo>
                  <a:cubicBezTo>
                    <a:pt x="10374" y="27621"/>
                    <a:pt x="10841" y="27655"/>
                    <a:pt x="11308" y="27688"/>
                  </a:cubicBezTo>
                  <a:cubicBezTo>
                    <a:pt x="11492" y="27697"/>
                    <a:pt x="11673" y="27701"/>
                    <a:pt x="11853" y="27701"/>
                  </a:cubicBezTo>
                  <a:cubicBezTo>
                    <a:pt x="12394" y="27701"/>
                    <a:pt x="12926" y="27663"/>
                    <a:pt x="13476" y="27588"/>
                  </a:cubicBezTo>
                  <a:cubicBezTo>
                    <a:pt x="14510" y="27421"/>
                    <a:pt x="15444" y="26821"/>
                    <a:pt x="16012" y="25920"/>
                  </a:cubicBezTo>
                  <a:cubicBezTo>
                    <a:pt x="16112" y="25653"/>
                    <a:pt x="16278" y="25387"/>
                    <a:pt x="16445" y="25120"/>
                  </a:cubicBezTo>
                  <a:cubicBezTo>
                    <a:pt x="16745" y="24786"/>
                    <a:pt x="17279" y="24686"/>
                    <a:pt x="17679" y="24453"/>
                  </a:cubicBezTo>
                  <a:cubicBezTo>
                    <a:pt x="18413" y="24019"/>
                    <a:pt x="18880" y="23285"/>
                    <a:pt x="18980" y="22451"/>
                  </a:cubicBezTo>
                  <a:cubicBezTo>
                    <a:pt x="19080" y="21651"/>
                    <a:pt x="18947" y="20817"/>
                    <a:pt x="18613" y="20083"/>
                  </a:cubicBezTo>
                  <a:cubicBezTo>
                    <a:pt x="18280" y="19316"/>
                    <a:pt x="17679" y="18648"/>
                    <a:pt x="17312" y="17881"/>
                  </a:cubicBezTo>
                  <a:cubicBezTo>
                    <a:pt x="16545" y="16580"/>
                    <a:pt x="16112" y="15146"/>
                    <a:pt x="15978" y="13645"/>
                  </a:cubicBezTo>
                  <a:cubicBezTo>
                    <a:pt x="15878" y="12177"/>
                    <a:pt x="15911" y="10643"/>
                    <a:pt x="15878" y="9175"/>
                  </a:cubicBezTo>
                  <a:cubicBezTo>
                    <a:pt x="15811" y="7507"/>
                    <a:pt x="15778" y="5172"/>
                    <a:pt x="13777" y="3337"/>
                  </a:cubicBezTo>
                  <a:cubicBezTo>
                    <a:pt x="13276" y="2904"/>
                    <a:pt x="12642" y="2604"/>
                    <a:pt x="11975" y="2570"/>
                  </a:cubicBezTo>
                  <a:cubicBezTo>
                    <a:pt x="11141" y="1036"/>
                    <a:pt x="9474" y="369"/>
                    <a:pt x="8073" y="135"/>
                  </a:cubicBezTo>
                  <a:cubicBezTo>
                    <a:pt x="7537" y="43"/>
                    <a:pt x="6995" y="1"/>
                    <a:pt x="6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a:off x="4870325" y="1997675"/>
              <a:ext cx="477025" cy="692525"/>
            </a:xfrm>
            <a:custGeom>
              <a:rect b="b" l="l" r="r" t="t"/>
              <a:pathLst>
                <a:path extrusionOk="0" h="27701" w="19081">
                  <a:moveTo>
                    <a:pt x="6452" y="1"/>
                  </a:moveTo>
                  <a:cubicBezTo>
                    <a:pt x="5811" y="1"/>
                    <a:pt x="5169" y="60"/>
                    <a:pt x="4537" y="169"/>
                  </a:cubicBezTo>
                  <a:cubicBezTo>
                    <a:pt x="3369" y="369"/>
                    <a:pt x="2268" y="902"/>
                    <a:pt x="1401" y="1703"/>
                  </a:cubicBezTo>
                  <a:cubicBezTo>
                    <a:pt x="567" y="2470"/>
                    <a:pt x="100" y="3538"/>
                    <a:pt x="33" y="4672"/>
                  </a:cubicBezTo>
                  <a:cubicBezTo>
                    <a:pt x="0" y="5572"/>
                    <a:pt x="334" y="6473"/>
                    <a:pt x="934" y="7174"/>
                  </a:cubicBezTo>
                  <a:cubicBezTo>
                    <a:pt x="634" y="7440"/>
                    <a:pt x="434" y="7807"/>
                    <a:pt x="334" y="8174"/>
                  </a:cubicBezTo>
                  <a:cubicBezTo>
                    <a:pt x="234" y="9008"/>
                    <a:pt x="434" y="10009"/>
                    <a:pt x="1835" y="10543"/>
                  </a:cubicBezTo>
                  <a:lnTo>
                    <a:pt x="3903" y="12444"/>
                  </a:lnTo>
                  <a:cubicBezTo>
                    <a:pt x="3536" y="13778"/>
                    <a:pt x="3336" y="15146"/>
                    <a:pt x="3269" y="16547"/>
                  </a:cubicBezTo>
                  <a:cubicBezTo>
                    <a:pt x="3269" y="17448"/>
                    <a:pt x="3269" y="18315"/>
                    <a:pt x="3336" y="19215"/>
                  </a:cubicBezTo>
                  <a:cubicBezTo>
                    <a:pt x="3569" y="21851"/>
                    <a:pt x="4236" y="24986"/>
                    <a:pt x="6638" y="26587"/>
                  </a:cubicBezTo>
                  <a:cubicBezTo>
                    <a:pt x="7339" y="27054"/>
                    <a:pt x="8139" y="27388"/>
                    <a:pt x="8940" y="27521"/>
                  </a:cubicBezTo>
                  <a:cubicBezTo>
                    <a:pt x="9273" y="27588"/>
                    <a:pt x="9607" y="27621"/>
                    <a:pt x="9974" y="27621"/>
                  </a:cubicBezTo>
                  <a:cubicBezTo>
                    <a:pt x="10374" y="27621"/>
                    <a:pt x="10841" y="27655"/>
                    <a:pt x="11308" y="27688"/>
                  </a:cubicBezTo>
                  <a:cubicBezTo>
                    <a:pt x="11492" y="27697"/>
                    <a:pt x="11673" y="27701"/>
                    <a:pt x="11853" y="27701"/>
                  </a:cubicBezTo>
                  <a:cubicBezTo>
                    <a:pt x="12394" y="27701"/>
                    <a:pt x="12926" y="27663"/>
                    <a:pt x="13476" y="27588"/>
                  </a:cubicBezTo>
                  <a:cubicBezTo>
                    <a:pt x="14510" y="27421"/>
                    <a:pt x="15444" y="26821"/>
                    <a:pt x="16012" y="25920"/>
                  </a:cubicBezTo>
                  <a:cubicBezTo>
                    <a:pt x="16112" y="25653"/>
                    <a:pt x="16278" y="25387"/>
                    <a:pt x="16445" y="25120"/>
                  </a:cubicBezTo>
                  <a:cubicBezTo>
                    <a:pt x="16745" y="24786"/>
                    <a:pt x="17279" y="24686"/>
                    <a:pt x="17679" y="24453"/>
                  </a:cubicBezTo>
                  <a:cubicBezTo>
                    <a:pt x="18413" y="24019"/>
                    <a:pt x="18880" y="23285"/>
                    <a:pt x="18980" y="22451"/>
                  </a:cubicBezTo>
                  <a:cubicBezTo>
                    <a:pt x="19080" y="21651"/>
                    <a:pt x="18947" y="20817"/>
                    <a:pt x="18613" y="20083"/>
                  </a:cubicBezTo>
                  <a:cubicBezTo>
                    <a:pt x="18280" y="19316"/>
                    <a:pt x="17679" y="18648"/>
                    <a:pt x="17312" y="17881"/>
                  </a:cubicBezTo>
                  <a:cubicBezTo>
                    <a:pt x="16545" y="16580"/>
                    <a:pt x="16112" y="15146"/>
                    <a:pt x="15978" y="13645"/>
                  </a:cubicBezTo>
                  <a:cubicBezTo>
                    <a:pt x="15878" y="12177"/>
                    <a:pt x="15911" y="10643"/>
                    <a:pt x="15878" y="9175"/>
                  </a:cubicBezTo>
                  <a:cubicBezTo>
                    <a:pt x="15811" y="7507"/>
                    <a:pt x="15778" y="5172"/>
                    <a:pt x="13777" y="3337"/>
                  </a:cubicBezTo>
                  <a:cubicBezTo>
                    <a:pt x="13276" y="2904"/>
                    <a:pt x="12642" y="2604"/>
                    <a:pt x="11975" y="2570"/>
                  </a:cubicBezTo>
                  <a:cubicBezTo>
                    <a:pt x="11141" y="1036"/>
                    <a:pt x="9474" y="369"/>
                    <a:pt x="8073" y="135"/>
                  </a:cubicBezTo>
                  <a:cubicBezTo>
                    <a:pt x="7537" y="43"/>
                    <a:pt x="6995" y="1"/>
                    <a:pt x="64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2"/>
            <p:cNvSpPr/>
            <p:nvPr/>
          </p:nvSpPr>
          <p:spPr>
            <a:xfrm>
              <a:off x="4828628" y="2883344"/>
              <a:ext cx="120112" cy="159294"/>
            </a:xfrm>
            <a:custGeom>
              <a:rect b="b" l="l" r="r" t="t"/>
              <a:pathLst>
                <a:path extrusionOk="0" h="7239" w="4804">
                  <a:moveTo>
                    <a:pt x="2235" y="0"/>
                  </a:moveTo>
                  <a:lnTo>
                    <a:pt x="0" y="3736"/>
                  </a:lnTo>
                  <a:lnTo>
                    <a:pt x="2836" y="7239"/>
                  </a:lnTo>
                  <a:cubicBezTo>
                    <a:pt x="2836" y="7239"/>
                    <a:pt x="4804" y="3970"/>
                    <a:pt x="4737" y="3970"/>
                  </a:cubicBezTo>
                  <a:cubicBezTo>
                    <a:pt x="4637" y="3970"/>
                    <a:pt x="2235" y="0"/>
                    <a:pt x="22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a:off x="4677675" y="2412150"/>
              <a:ext cx="294400" cy="581300"/>
            </a:xfrm>
            <a:custGeom>
              <a:rect b="b" l="l" r="r" t="t"/>
              <a:pathLst>
                <a:path extrusionOk="0" h="23252" w="11776">
                  <a:moveTo>
                    <a:pt x="11669" y="0"/>
                  </a:moveTo>
                  <a:cubicBezTo>
                    <a:pt x="9502" y="0"/>
                    <a:pt x="8314" y="1010"/>
                    <a:pt x="6705" y="3537"/>
                  </a:cubicBezTo>
                  <a:cubicBezTo>
                    <a:pt x="5304" y="5705"/>
                    <a:pt x="2069" y="10942"/>
                    <a:pt x="1168" y="12544"/>
                  </a:cubicBezTo>
                  <a:cubicBezTo>
                    <a:pt x="134" y="14311"/>
                    <a:pt x="1" y="15045"/>
                    <a:pt x="801" y="16380"/>
                  </a:cubicBezTo>
                  <a:cubicBezTo>
                    <a:pt x="1568" y="17647"/>
                    <a:pt x="6439" y="23251"/>
                    <a:pt x="6439" y="23251"/>
                  </a:cubicBezTo>
                  <a:cubicBezTo>
                    <a:pt x="7539" y="22284"/>
                    <a:pt x="8407" y="21050"/>
                    <a:pt x="8874" y="19682"/>
                  </a:cubicBezTo>
                  <a:lnTo>
                    <a:pt x="6038" y="14912"/>
                  </a:lnTo>
                  <a:lnTo>
                    <a:pt x="11475" y="6839"/>
                  </a:lnTo>
                  <a:lnTo>
                    <a:pt x="11776" y="1"/>
                  </a:lnTo>
                  <a:cubicBezTo>
                    <a:pt x="11740" y="1"/>
                    <a:pt x="11704" y="0"/>
                    <a:pt x="116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2"/>
            <p:cNvSpPr/>
            <p:nvPr/>
          </p:nvSpPr>
          <p:spPr>
            <a:xfrm>
              <a:off x="4736875" y="2409250"/>
              <a:ext cx="238550" cy="357375"/>
            </a:xfrm>
            <a:custGeom>
              <a:rect b="b" l="l" r="r" t="t"/>
              <a:pathLst>
                <a:path extrusionOk="0" h="14295" w="9542">
                  <a:moveTo>
                    <a:pt x="9021" y="0"/>
                  </a:moveTo>
                  <a:cubicBezTo>
                    <a:pt x="7714" y="0"/>
                    <a:pt x="6830" y="356"/>
                    <a:pt x="5972" y="1185"/>
                  </a:cubicBezTo>
                  <a:cubicBezTo>
                    <a:pt x="4971" y="2152"/>
                    <a:pt x="1" y="10525"/>
                    <a:pt x="1" y="10525"/>
                  </a:cubicBezTo>
                  <a:cubicBezTo>
                    <a:pt x="1" y="10525"/>
                    <a:pt x="234" y="12026"/>
                    <a:pt x="4437" y="14294"/>
                  </a:cubicBezTo>
                  <a:lnTo>
                    <a:pt x="9041" y="8890"/>
                  </a:lnTo>
                  <a:lnTo>
                    <a:pt x="9541" y="17"/>
                  </a:lnTo>
                  <a:cubicBezTo>
                    <a:pt x="9360" y="6"/>
                    <a:pt x="9187" y="0"/>
                    <a:pt x="90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2"/>
            <p:cNvSpPr/>
            <p:nvPr/>
          </p:nvSpPr>
          <p:spPr>
            <a:xfrm>
              <a:off x="4736875" y="2409250"/>
              <a:ext cx="238550" cy="357375"/>
            </a:xfrm>
            <a:custGeom>
              <a:rect b="b" l="l" r="r" t="t"/>
              <a:pathLst>
                <a:path extrusionOk="0" h="14295" w="9542">
                  <a:moveTo>
                    <a:pt x="9021" y="0"/>
                  </a:moveTo>
                  <a:cubicBezTo>
                    <a:pt x="7714" y="0"/>
                    <a:pt x="6830" y="356"/>
                    <a:pt x="5972" y="1185"/>
                  </a:cubicBezTo>
                  <a:cubicBezTo>
                    <a:pt x="4971" y="2152"/>
                    <a:pt x="1" y="10525"/>
                    <a:pt x="1" y="10525"/>
                  </a:cubicBezTo>
                  <a:cubicBezTo>
                    <a:pt x="1" y="10525"/>
                    <a:pt x="234" y="12026"/>
                    <a:pt x="4437" y="14294"/>
                  </a:cubicBezTo>
                  <a:lnTo>
                    <a:pt x="9041" y="8890"/>
                  </a:lnTo>
                  <a:lnTo>
                    <a:pt x="9541" y="17"/>
                  </a:lnTo>
                  <a:cubicBezTo>
                    <a:pt x="9360" y="6"/>
                    <a:pt x="9187"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2"/>
            <p:cNvSpPr/>
            <p:nvPr/>
          </p:nvSpPr>
          <p:spPr>
            <a:xfrm>
              <a:off x="4849475" y="2402150"/>
              <a:ext cx="482850" cy="687700"/>
            </a:xfrm>
            <a:custGeom>
              <a:rect b="b" l="l" r="r" t="t"/>
              <a:pathLst>
                <a:path extrusionOk="0" h="27508" w="19314">
                  <a:moveTo>
                    <a:pt x="11442" y="1"/>
                  </a:moveTo>
                  <a:lnTo>
                    <a:pt x="7606" y="101"/>
                  </a:lnTo>
                  <a:lnTo>
                    <a:pt x="4904" y="301"/>
                  </a:lnTo>
                  <a:cubicBezTo>
                    <a:pt x="3569" y="1602"/>
                    <a:pt x="2369" y="3103"/>
                    <a:pt x="1368" y="4704"/>
                  </a:cubicBezTo>
                  <a:cubicBezTo>
                    <a:pt x="67" y="6839"/>
                    <a:pt x="0" y="9474"/>
                    <a:pt x="2035" y="11609"/>
                  </a:cubicBezTo>
                  <a:cubicBezTo>
                    <a:pt x="2202" y="13377"/>
                    <a:pt x="2235" y="16813"/>
                    <a:pt x="2235" y="16813"/>
                  </a:cubicBezTo>
                  <a:cubicBezTo>
                    <a:pt x="1601" y="21350"/>
                    <a:pt x="1234" y="25786"/>
                    <a:pt x="1234" y="25786"/>
                  </a:cubicBezTo>
                  <a:cubicBezTo>
                    <a:pt x="3607" y="27048"/>
                    <a:pt x="6380" y="27508"/>
                    <a:pt x="9037" y="27508"/>
                  </a:cubicBezTo>
                  <a:cubicBezTo>
                    <a:pt x="13964" y="27508"/>
                    <a:pt x="18491" y="25927"/>
                    <a:pt x="19314" y="24952"/>
                  </a:cubicBezTo>
                  <a:cubicBezTo>
                    <a:pt x="18680" y="20516"/>
                    <a:pt x="17279" y="17780"/>
                    <a:pt x="16379" y="15279"/>
                  </a:cubicBezTo>
                  <a:lnTo>
                    <a:pt x="18080" y="7740"/>
                  </a:lnTo>
                  <a:cubicBezTo>
                    <a:pt x="18080" y="7740"/>
                    <a:pt x="15144" y="5338"/>
                    <a:pt x="15411" y="401"/>
                  </a:cubicBezTo>
                  <a:lnTo>
                    <a:pt x="114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2"/>
            <p:cNvSpPr/>
            <p:nvPr/>
          </p:nvSpPr>
          <p:spPr>
            <a:xfrm>
              <a:off x="4849475" y="2402150"/>
              <a:ext cx="482850" cy="687700"/>
            </a:xfrm>
            <a:custGeom>
              <a:rect b="b" l="l" r="r" t="t"/>
              <a:pathLst>
                <a:path extrusionOk="0" h="27508" w="19314">
                  <a:moveTo>
                    <a:pt x="11442" y="1"/>
                  </a:moveTo>
                  <a:lnTo>
                    <a:pt x="7606" y="101"/>
                  </a:lnTo>
                  <a:lnTo>
                    <a:pt x="4904" y="301"/>
                  </a:lnTo>
                  <a:cubicBezTo>
                    <a:pt x="3569" y="1602"/>
                    <a:pt x="2369" y="3103"/>
                    <a:pt x="1368" y="4704"/>
                  </a:cubicBezTo>
                  <a:cubicBezTo>
                    <a:pt x="67" y="6839"/>
                    <a:pt x="0" y="9474"/>
                    <a:pt x="2035" y="11609"/>
                  </a:cubicBezTo>
                  <a:cubicBezTo>
                    <a:pt x="2202" y="13377"/>
                    <a:pt x="2235" y="16813"/>
                    <a:pt x="2235" y="16813"/>
                  </a:cubicBezTo>
                  <a:cubicBezTo>
                    <a:pt x="1601" y="21350"/>
                    <a:pt x="1234" y="25786"/>
                    <a:pt x="1234" y="25786"/>
                  </a:cubicBezTo>
                  <a:cubicBezTo>
                    <a:pt x="3607" y="27048"/>
                    <a:pt x="6380" y="27508"/>
                    <a:pt x="9037" y="27508"/>
                  </a:cubicBezTo>
                  <a:cubicBezTo>
                    <a:pt x="13964" y="27508"/>
                    <a:pt x="18491" y="25927"/>
                    <a:pt x="19314" y="24952"/>
                  </a:cubicBezTo>
                  <a:cubicBezTo>
                    <a:pt x="18680" y="20516"/>
                    <a:pt x="17279" y="17780"/>
                    <a:pt x="16379" y="15279"/>
                  </a:cubicBezTo>
                  <a:lnTo>
                    <a:pt x="18080" y="7740"/>
                  </a:lnTo>
                  <a:cubicBezTo>
                    <a:pt x="18080" y="7740"/>
                    <a:pt x="15144" y="5338"/>
                    <a:pt x="15411" y="401"/>
                  </a:cubicBezTo>
                  <a:lnTo>
                    <a:pt x="114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2"/>
            <p:cNvSpPr/>
            <p:nvPr/>
          </p:nvSpPr>
          <p:spPr>
            <a:xfrm>
              <a:off x="5030425" y="2649850"/>
              <a:ext cx="164300" cy="80150"/>
            </a:xfrm>
            <a:custGeom>
              <a:rect b="b" l="l" r="r" t="t"/>
              <a:pathLst>
                <a:path extrusionOk="0" h="3206" w="6572">
                  <a:moveTo>
                    <a:pt x="6505" y="0"/>
                  </a:moveTo>
                  <a:lnTo>
                    <a:pt x="6505" y="0"/>
                  </a:lnTo>
                  <a:cubicBezTo>
                    <a:pt x="6138" y="1234"/>
                    <a:pt x="5138" y="2168"/>
                    <a:pt x="3903" y="2468"/>
                  </a:cubicBezTo>
                  <a:cubicBezTo>
                    <a:pt x="3555" y="2565"/>
                    <a:pt x="3218" y="2605"/>
                    <a:pt x="2897" y="2605"/>
                  </a:cubicBezTo>
                  <a:cubicBezTo>
                    <a:pt x="1223" y="2605"/>
                    <a:pt x="1" y="1501"/>
                    <a:pt x="1" y="1501"/>
                  </a:cubicBezTo>
                  <a:lnTo>
                    <a:pt x="1" y="1501"/>
                  </a:lnTo>
                  <a:cubicBezTo>
                    <a:pt x="623" y="2584"/>
                    <a:pt x="1795" y="3205"/>
                    <a:pt x="2998" y="3205"/>
                  </a:cubicBezTo>
                  <a:cubicBezTo>
                    <a:pt x="3278" y="3205"/>
                    <a:pt x="3560" y="3172"/>
                    <a:pt x="3837" y="3102"/>
                  </a:cubicBezTo>
                  <a:cubicBezTo>
                    <a:pt x="6572" y="2435"/>
                    <a:pt x="6505" y="1"/>
                    <a:pt x="65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2"/>
            <p:cNvSpPr/>
            <p:nvPr/>
          </p:nvSpPr>
          <p:spPr>
            <a:xfrm>
              <a:off x="4908675" y="2090275"/>
              <a:ext cx="316925" cy="452000"/>
            </a:xfrm>
            <a:custGeom>
              <a:rect b="b" l="l" r="r" t="t"/>
              <a:pathLst>
                <a:path extrusionOk="0" h="18080" w="12677">
                  <a:moveTo>
                    <a:pt x="2069" y="0"/>
                  </a:moveTo>
                  <a:cubicBezTo>
                    <a:pt x="1235" y="434"/>
                    <a:pt x="1" y="2035"/>
                    <a:pt x="201" y="6505"/>
                  </a:cubicBezTo>
                  <a:cubicBezTo>
                    <a:pt x="334" y="9974"/>
                    <a:pt x="1335" y="10875"/>
                    <a:pt x="1935" y="11142"/>
                  </a:cubicBezTo>
                  <a:cubicBezTo>
                    <a:pt x="2175" y="11254"/>
                    <a:pt x="2522" y="11296"/>
                    <a:pt x="2926" y="11296"/>
                  </a:cubicBezTo>
                  <a:cubicBezTo>
                    <a:pt x="3477" y="11296"/>
                    <a:pt x="4135" y="11219"/>
                    <a:pt x="4771" y="11142"/>
                  </a:cubicBezTo>
                  <a:lnTo>
                    <a:pt x="4771" y="11142"/>
                  </a:lnTo>
                  <a:lnTo>
                    <a:pt x="4704" y="13210"/>
                  </a:lnTo>
                  <a:cubicBezTo>
                    <a:pt x="4704" y="13210"/>
                    <a:pt x="2669" y="16679"/>
                    <a:pt x="3837" y="18080"/>
                  </a:cubicBezTo>
                  <a:cubicBezTo>
                    <a:pt x="5538" y="17646"/>
                    <a:pt x="7106" y="16746"/>
                    <a:pt x="8306" y="15478"/>
                  </a:cubicBezTo>
                  <a:cubicBezTo>
                    <a:pt x="9574" y="14244"/>
                    <a:pt x="9574" y="13210"/>
                    <a:pt x="9574" y="13210"/>
                  </a:cubicBezTo>
                  <a:lnTo>
                    <a:pt x="9641" y="8640"/>
                  </a:lnTo>
                  <a:cubicBezTo>
                    <a:pt x="9641" y="8640"/>
                    <a:pt x="9857" y="8857"/>
                    <a:pt x="10264" y="8857"/>
                  </a:cubicBezTo>
                  <a:cubicBezTo>
                    <a:pt x="10553" y="8857"/>
                    <a:pt x="10938" y="8747"/>
                    <a:pt x="11409" y="8373"/>
                  </a:cubicBezTo>
                  <a:cubicBezTo>
                    <a:pt x="12343" y="7639"/>
                    <a:pt x="12676" y="6338"/>
                    <a:pt x="12009" y="5638"/>
                  </a:cubicBezTo>
                  <a:cubicBezTo>
                    <a:pt x="11688" y="5333"/>
                    <a:pt x="11283" y="5183"/>
                    <a:pt x="10881" y="5183"/>
                  </a:cubicBezTo>
                  <a:cubicBezTo>
                    <a:pt x="10448" y="5183"/>
                    <a:pt x="10019" y="5358"/>
                    <a:pt x="9707" y="5704"/>
                  </a:cubicBezTo>
                  <a:cubicBezTo>
                    <a:pt x="9607" y="5805"/>
                    <a:pt x="9507" y="5905"/>
                    <a:pt x="9441" y="6038"/>
                  </a:cubicBezTo>
                  <a:cubicBezTo>
                    <a:pt x="9441" y="6038"/>
                    <a:pt x="9437" y="6038"/>
                    <a:pt x="9430" y="6038"/>
                  </a:cubicBezTo>
                  <a:cubicBezTo>
                    <a:pt x="9310" y="6038"/>
                    <a:pt x="8196" y="5979"/>
                    <a:pt x="8006" y="3770"/>
                  </a:cubicBezTo>
                  <a:cubicBezTo>
                    <a:pt x="8006" y="3770"/>
                    <a:pt x="6138" y="3603"/>
                    <a:pt x="5138" y="3103"/>
                  </a:cubicBezTo>
                  <a:cubicBezTo>
                    <a:pt x="2803" y="1935"/>
                    <a:pt x="2336" y="567"/>
                    <a:pt x="2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2"/>
            <p:cNvSpPr/>
            <p:nvPr/>
          </p:nvSpPr>
          <p:spPr>
            <a:xfrm>
              <a:off x="4978725" y="2423850"/>
              <a:ext cx="169325" cy="117600"/>
            </a:xfrm>
            <a:custGeom>
              <a:rect b="b" l="l" r="r" t="t"/>
              <a:pathLst>
                <a:path extrusionOk="0" h="4704" w="6773">
                  <a:moveTo>
                    <a:pt x="1835" y="0"/>
                  </a:moveTo>
                  <a:lnTo>
                    <a:pt x="1835" y="0"/>
                  </a:lnTo>
                  <a:cubicBezTo>
                    <a:pt x="1502" y="601"/>
                    <a:pt x="1" y="3469"/>
                    <a:pt x="1001" y="4704"/>
                  </a:cubicBezTo>
                  <a:cubicBezTo>
                    <a:pt x="2736" y="4303"/>
                    <a:pt x="4270" y="3403"/>
                    <a:pt x="5504" y="2135"/>
                  </a:cubicBezTo>
                  <a:cubicBezTo>
                    <a:pt x="6138" y="1601"/>
                    <a:pt x="6572" y="868"/>
                    <a:pt x="6772" y="34"/>
                  </a:cubicBezTo>
                  <a:lnTo>
                    <a:pt x="6772" y="34"/>
                  </a:lnTo>
                  <a:cubicBezTo>
                    <a:pt x="6272" y="834"/>
                    <a:pt x="5204" y="1401"/>
                    <a:pt x="3703" y="1401"/>
                  </a:cubicBezTo>
                  <a:cubicBezTo>
                    <a:pt x="1835" y="1401"/>
                    <a:pt x="1635" y="868"/>
                    <a:pt x="1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2"/>
            <p:cNvSpPr/>
            <p:nvPr/>
          </p:nvSpPr>
          <p:spPr>
            <a:xfrm>
              <a:off x="5027100" y="2316275"/>
              <a:ext cx="100100" cy="69225"/>
            </a:xfrm>
            <a:custGeom>
              <a:rect b="b" l="l" r="r" t="t"/>
              <a:pathLst>
                <a:path extrusionOk="0" h="2769" w="4004">
                  <a:moveTo>
                    <a:pt x="4003" y="0"/>
                  </a:moveTo>
                  <a:cubicBezTo>
                    <a:pt x="3603" y="901"/>
                    <a:pt x="1635" y="1701"/>
                    <a:pt x="34" y="2068"/>
                  </a:cubicBezTo>
                  <a:lnTo>
                    <a:pt x="0" y="2769"/>
                  </a:lnTo>
                  <a:cubicBezTo>
                    <a:pt x="0" y="2769"/>
                    <a:pt x="2235" y="2068"/>
                    <a:pt x="2969" y="1501"/>
                  </a:cubicBezTo>
                  <a:cubicBezTo>
                    <a:pt x="3436" y="1101"/>
                    <a:pt x="3803" y="567"/>
                    <a:pt x="40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2"/>
            <p:cNvSpPr/>
            <p:nvPr/>
          </p:nvSpPr>
          <p:spPr>
            <a:xfrm>
              <a:off x="5042100" y="2201925"/>
              <a:ext cx="26725" cy="24400"/>
            </a:xfrm>
            <a:custGeom>
              <a:rect b="b" l="l" r="r" t="t"/>
              <a:pathLst>
                <a:path extrusionOk="0" h="976" w="1069">
                  <a:moveTo>
                    <a:pt x="543" y="1"/>
                  </a:moveTo>
                  <a:cubicBezTo>
                    <a:pt x="296" y="1"/>
                    <a:pt x="65" y="191"/>
                    <a:pt x="34" y="438"/>
                  </a:cubicBezTo>
                  <a:cubicBezTo>
                    <a:pt x="1" y="705"/>
                    <a:pt x="201" y="938"/>
                    <a:pt x="501" y="972"/>
                  </a:cubicBezTo>
                  <a:cubicBezTo>
                    <a:pt x="524" y="974"/>
                    <a:pt x="546" y="976"/>
                    <a:pt x="568" y="976"/>
                  </a:cubicBezTo>
                  <a:cubicBezTo>
                    <a:pt x="806" y="976"/>
                    <a:pt x="1007" y="815"/>
                    <a:pt x="1068" y="571"/>
                  </a:cubicBezTo>
                  <a:cubicBezTo>
                    <a:pt x="1068" y="271"/>
                    <a:pt x="868" y="38"/>
                    <a:pt x="601" y="4"/>
                  </a:cubicBezTo>
                  <a:cubicBezTo>
                    <a:pt x="582" y="2"/>
                    <a:pt x="562" y="1"/>
                    <a:pt x="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2"/>
            <p:cNvSpPr/>
            <p:nvPr/>
          </p:nvSpPr>
          <p:spPr>
            <a:xfrm>
              <a:off x="4994575" y="2294575"/>
              <a:ext cx="47550" cy="28875"/>
            </a:xfrm>
            <a:custGeom>
              <a:rect b="b" l="l" r="r" t="t"/>
              <a:pathLst>
                <a:path extrusionOk="0" h="1155" w="1902">
                  <a:moveTo>
                    <a:pt x="1768" y="1"/>
                  </a:moveTo>
                  <a:lnTo>
                    <a:pt x="0" y="468"/>
                  </a:lnTo>
                  <a:cubicBezTo>
                    <a:pt x="87" y="874"/>
                    <a:pt x="478" y="1154"/>
                    <a:pt x="907" y="1154"/>
                  </a:cubicBezTo>
                  <a:cubicBezTo>
                    <a:pt x="971" y="1154"/>
                    <a:pt x="1036" y="1148"/>
                    <a:pt x="1101" y="1135"/>
                  </a:cubicBezTo>
                  <a:cubicBezTo>
                    <a:pt x="1601" y="1002"/>
                    <a:pt x="1902" y="501"/>
                    <a:pt x="17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2"/>
            <p:cNvSpPr/>
            <p:nvPr/>
          </p:nvSpPr>
          <p:spPr>
            <a:xfrm>
              <a:off x="5011250" y="2303750"/>
              <a:ext cx="26700" cy="19850"/>
            </a:xfrm>
            <a:custGeom>
              <a:rect b="b" l="l" r="r" t="t"/>
              <a:pathLst>
                <a:path extrusionOk="0" h="794" w="1068">
                  <a:moveTo>
                    <a:pt x="668" y="1"/>
                  </a:moveTo>
                  <a:cubicBezTo>
                    <a:pt x="301" y="1"/>
                    <a:pt x="0" y="301"/>
                    <a:pt x="0" y="668"/>
                  </a:cubicBezTo>
                  <a:cubicBezTo>
                    <a:pt x="0" y="701"/>
                    <a:pt x="0" y="735"/>
                    <a:pt x="0" y="768"/>
                  </a:cubicBezTo>
                  <a:cubicBezTo>
                    <a:pt x="67" y="785"/>
                    <a:pt x="134" y="793"/>
                    <a:pt x="201" y="793"/>
                  </a:cubicBezTo>
                  <a:cubicBezTo>
                    <a:pt x="267" y="793"/>
                    <a:pt x="334" y="785"/>
                    <a:pt x="401" y="768"/>
                  </a:cubicBezTo>
                  <a:cubicBezTo>
                    <a:pt x="734" y="701"/>
                    <a:pt x="968" y="468"/>
                    <a:pt x="1068" y="168"/>
                  </a:cubicBezTo>
                  <a:cubicBezTo>
                    <a:pt x="968" y="68"/>
                    <a:pt x="834" y="1"/>
                    <a:pt x="6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2"/>
            <p:cNvSpPr/>
            <p:nvPr/>
          </p:nvSpPr>
          <p:spPr>
            <a:xfrm>
              <a:off x="4929525" y="2159925"/>
              <a:ext cx="27550" cy="22950"/>
            </a:xfrm>
            <a:custGeom>
              <a:rect b="b" l="l" r="r" t="t"/>
              <a:pathLst>
                <a:path extrusionOk="0" h="918" w="1102">
                  <a:moveTo>
                    <a:pt x="652" y="0"/>
                  </a:moveTo>
                  <a:cubicBezTo>
                    <a:pt x="539" y="0"/>
                    <a:pt x="426" y="38"/>
                    <a:pt x="334" y="116"/>
                  </a:cubicBezTo>
                  <a:cubicBezTo>
                    <a:pt x="67" y="283"/>
                    <a:pt x="0" y="650"/>
                    <a:pt x="167" y="917"/>
                  </a:cubicBezTo>
                  <a:lnTo>
                    <a:pt x="1101" y="250"/>
                  </a:lnTo>
                  <a:cubicBezTo>
                    <a:pt x="1000" y="88"/>
                    <a:pt x="826" y="0"/>
                    <a:pt x="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2"/>
            <p:cNvSpPr/>
            <p:nvPr/>
          </p:nvSpPr>
          <p:spPr>
            <a:xfrm>
              <a:off x="5049600" y="2165675"/>
              <a:ext cx="30050" cy="19700"/>
            </a:xfrm>
            <a:custGeom>
              <a:rect b="b" l="l" r="r" t="t"/>
              <a:pathLst>
                <a:path extrusionOk="0" h="788" w="1202">
                  <a:moveTo>
                    <a:pt x="557" y="1"/>
                  </a:moveTo>
                  <a:cubicBezTo>
                    <a:pt x="334" y="1"/>
                    <a:pt x="123" y="125"/>
                    <a:pt x="1" y="320"/>
                  </a:cubicBezTo>
                  <a:lnTo>
                    <a:pt x="1035" y="787"/>
                  </a:lnTo>
                  <a:cubicBezTo>
                    <a:pt x="1202" y="554"/>
                    <a:pt x="1102" y="220"/>
                    <a:pt x="835" y="87"/>
                  </a:cubicBezTo>
                  <a:lnTo>
                    <a:pt x="801" y="53"/>
                  </a:lnTo>
                  <a:cubicBezTo>
                    <a:pt x="721" y="17"/>
                    <a:pt x="638"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2"/>
            <p:cNvSpPr/>
            <p:nvPr/>
          </p:nvSpPr>
          <p:spPr>
            <a:xfrm>
              <a:off x="4937875" y="2195850"/>
              <a:ext cx="26700" cy="24650"/>
            </a:xfrm>
            <a:custGeom>
              <a:rect b="b" l="l" r="r" t="t"/>
              <a:pathLst>
                <a:path extrusionOk="0" h="986" w="1068">
                  <a:moveTo>
                    <a:pt x="496" y="1"/>
                  </a:moveTo>
                  <a:cubicBezTo>
                    <a:pt x="267" y="1"/>
                    <a:pt x="62" y="182"/>
                    <a:pt x="33" y="414"/>
                  </a:cubicBezTo>
                  <a:cubicBezTo>
                    <a:pt x="0" y="714"/>
                    <a:pt x="200" y="948"/>
                    <a:pt x="500" y="981"/>
                  </a:cubicBezTo>
                  <a:cubicBezTo>
                    <a:pt x="523" y="984"/>
                    <a:pt x="546" y="985"/>
                    <a:pt x="568" y="985"/>
                  </a:cubicBezTo>
                  <a:cubicBezTo>
                    <a:pt x="806" y="985"/>
                    <a:pt x="1006" y="825"/>
                    <a:pt x="1067" y="581"/>
                  </a:cubicBezTo>
                  <a:lnTo>
                    <a:pt x="1067" y="547"/>
                  </a:lnTo>
                  <a:cubicBezTo>
                    <a:pt x="1067" y="281"/>
                    <a:pt x="867" y="47"/>
                    <a:pt x="600" y="14"/>
                  </a:cubicBezTo>
                  <a:cubicBezTo>
                    <a:pt x="565" y="5"/>
                    <a:pt x="530" y="1"/>
                    <a:pt x="4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2"/>
            <p:cNvSpPr/>
            <p:nvPr/>
          </p:nvSpPr>
          <p:spPr>
            <a:xfrm>
              <a:off x="4959550" y="2204525"/>
              <a:ext cx="45050" cy="70075"/>
            </a:xfrm>
            <a:custGeom>
              <a:rect b="b" l="l" r="r" t="t"/>
              <a:pathLst>
                <a:path extrusionOk="0" h="2803" w="1802">
                  <a:moveTo>
                    <a:pt x="1802" y="0"/>
                  </a:moveTo>
                  <a:lnTo>
                    <a:pt x="0" y="2269"/>
                  </a:lnTo>
                  <a:lnTo>
                    <a:pt x="1535" y="2802"/>
                  </a:lnTo>
                  <a:lnTo>
                    <a:pt x="18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2"/>
            <p:cNvSpPr/>
            <p:nvPr/>
          </p:nvSpPr>
          <p:spPr>
            <a:xfrm>
              <a:off x="5178875" y="2910850"/>
              <a:ext cx="298575" cy="230675"/>
            </a:xfrm>
            <a:custGeom>
              <a:rect b="b" l="l" r="r" t="t"/>
              <a:pathLst>
                <a:path extrusionOk="0" h="9227" w="11943">
                  <a:moveTo>
                    <a:pt x="8206" y="1"/>
                  </a:moveTo>
                  <a:cubicBezTo>
                    <a:pt x="7906" y="501"/>
                    <a:pt x="7606" y="968"/>
                    <a:pt x="7239" y="1402"/>
                  </a:cubicBezTo>
                  <a:cubicBezTo>
                    <a:pt x="6972" y="1802"/>
                    <a:pt x="6572" y="2069"/>
                    <a:pt x="6105" y="2169"/>
                  </a:cubicBezTo>
                  <a:cubicBezTo>
                    <a:pt x="5137" y="2303"/>
                    <a:pt x="4203" y="2536"/>
                    <a:pt x="3269" y="2836"/>
                  </a:cubicBezTo>
                  <a:cubicBezTo>
                    <a:pt x="2469" y="3103"/>
                    <a:pt x="1968" y="3036"/>
                    <a:pt x="1935" y="3237"/>
                  </a:cubicBezTo>
                  <a:cubicBezTo>
                    <a:pt x="1902" y="3503"/>
                    <a:pt x="2035" y="3804"/>
                    <a:pt x="2769" y="3970"/>
                  </a:cubicBezTo>
                  <a:cubicBezTo>
                    <a:pt x="3036" y="4004"/>
                    <a:pt x="3303" y="4020"/>
                    <a:pt x="3569" y="4020"/>
                  </a:cubicBezTo>
                  <a:cubicBezTo>
                    <a:pt x="3836" y="4020"/>
                    <a:pt x="4103" y="4004"/>
                    <a:pt x="4370" y="3970"/>
                  </a:cubicBezTo>
                  <a:lnTo>
                    <a:pt x="4370" y="3970"/>
                  </a:lnTo>
                  <a:cubicBezTo>
                    <a:pt x="3736" y="4704"/>
                    <a:pt x="3002" y="5371"/>
                    <a:pt x="2168" y="5938"/>
                  </a:cubicBezTo>
                  <a:cubicBezTo>
                    <a:pt x="534" y="7006"/>
                    <a:pt x="0" y="7806"/>
                    <a:pt x="1668" y="8841"/>
                  </a:cubicBezTo>
                  <a:cubicBezTo>
                    <a:pt x="2066" y="9081"/>
                    <a:pt x="2548" y="9227"/>
                    <a:pt x="3116" y="9227"/>
                  </a:cubicBezTo>
                  <a:cubicBezTo>
                    <a:pt x="4360" y="9227"/>
                    <a:pt x="6012" y="8529"/>
                    <a:pt x="8073" y="6606"/>
                  </a:cubicBezTo>
                  <a:cubicBezTo>
                    <a:pt x="9507" y="5205"/>
                    <a:pt x="10808" y="3670"/>
                    <a:pt x="11942" y="2036"/>
                  </a:cubicBezTo>
                  <a:lnTo>
                    <a:pt x="82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2"/>
            <p:cNvSpPr/>
            <p:nvPr/>
          </p:nvSpPr>
          <p:spPr>
            <a:xfrm>
              <a:off x="5200550" y="2414675"/>
              <a:ext cx="395300" cy="557925"/>
            </a:xfrm>
            <a:custGeom>
              <a:rect b="b" l="l" r="r" t="t"/>
              <a:pathLst>
                <a:path extrusionOk="0" h="22317" w="15812">
                  <a:moveTo>
                    <a:pt x="1835" y="0"/>
                  </a:moveTo>
                  <a:lnTo>
                    <a:pt x="1835" y="0"/>
                  </a:lnTo>
                  <a:cubicBezTo>
                    <a:pt x="1" y="3169"/>
                    <a:pt x="1835" y="6238"/>
                    <a:pt x="3370" y="7939"/>
                  </a:cubicBezTo>
                  <a:lnTo>
                    <a:pt x="9474" y="15511"/>
                  </a:lnTo>
                  <a:cubicBezTo>
                    <a:pt x="8673" y="17213"/>
                    <a:pt x="7806" y="18847"/>
                    <a:pt x="7172" y="19948"/>
                  </a:cubicBezTo>
                  <a:cubicBezTo>
                    <a:pt x="7172" y="19948"/>
                    <a:pt x="8707" y="21816"/>
                    <a:pt x="10942" y="22316"/>
                  </a:cubicBezTo>
                  <a:cubicBezTo>
                    <a:pt x="15745" y="16345"/>
                    <a:pt x="15812" y="15311"/>
                    <a:pt x="14411" y="13243"/>
                  </a:cubicBezTo>
                  <a:cubicBezTo>
                    <a:pt x="6005" y="801"/>
                    <a:pt x="6038" y="901"/>
                    <a:pt x="1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2"/>
            <p:cNvSpPr/>
            <p:nvPr/>
          </p:nvSpPr>
          <p:spPr>
            <a:xfrm>
              <a:off x="5198050" y="2412175"/>
              <a:ext cx="320250" cy="369450"/>
            </a:xfrm>
            <a:custGeom>
              <a:rect b="b" l="l" r="r" t="t"/>
              <a:pathLst>
                <a:path extrusionOk="0" h="14778" w="12810">
                  <a:moveTo>
                    <a:pt x="1435" y="0"/>
                  </a:moveTo>
                  <a:lnTo>
                    <a:pt x="1435" y="0"/>
                  </a:lnTo>
                  <a:cubicBezTo>
                    <a:pt x="0" y="3870"/>
                    <a:pt x="1969" y="7772"/>
                    <a:pt x="1969" y="7772"/>
                  </a:cubicBezTo>
                  <a:lnTo>
                    <a:pt x="7406" y="14777"/>
                  </a:lnTo>
                  <a:cubicBezTo>
                    <a:pt x="11742" y="13643"/>
                    <a:pt x="12810" y="10341"/>
                    <a:pt x="12810" y="10341"/>
                  </a:cubicBezTo>
                  <a:cubicBezTo>
                    <a:pt x="12810" y="10341"/>
                    <a:pt x="8773" y="4537"/>
                    <a:pt x="7072" y="2435"/>
                  </a:cubicBezTo>
                  <a:cubicBezTo>
                    <a:pt x="5438" y="434"/>
                    <a:pt x="3736" y="134"/>
                    <a:pt x="1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2"/>
            <p:cNvSpPr/>
            <p:nvPr/>
          </p:nvSpPr>
          <p:spPr>
            <a:xfrm>
              <a:off x="5198050" y="2412175"/>
              <a:ext cx="320250" cy="369450"/>
            </a:xfrm>
            <a:custGeom>
              <a:rect b="b" l="l" r="r" t="t"/>
              <a:pathLst>
                <a:path extrusionOk="0" h="14778" w="12810">
                  <a:moveTo>
                    <a:pt x="1435" y="0"/>
                  </a:moveTo>
                  <a:lnTo>
                    <a:pt x="1435" y="0"/>
                  </a:lnTo>
                  <a:cubicBezTo>
                    <a:pt x="0" y="3870"/>
                    <a:pt x="1969" y="7772"/>
                    <a:pt x="1969" y="7772"/>
                  </a:cubicBezTo>
                  <a:lnTo>
                    <a:pt x="7406" y="14777"/>
                  </a:lnTo>
                  <a:cubicBezTo>
                    <a:pt x="11742" y="13643"/>
                    <a:pt x="12810" y="10341"/>
                    <a:pt x="12810" y="10341"/>
                  </a:cubicBezTo>
                  <a:cubicBezTo>
                    <a:pt x="12810" y="10341"/>
                    <a:pt x="8773" y="4537"/>
                    <a:pt x="7072" y="2435"/>
                  </a:cubicBezTo>
                  <a:cubicBezTo>
                    <a:pt x="5438" y="434"/>
                    <a:pt x="3736" y="134"/>
                    <a:pt x="14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2"/>
            <p:cNvSpPr/>
            <p:nvPr/>
          </p:nvSpPr>
          <p:spPr>
            <a:xfrm>
              <a:off x="5148025" y="2393825"/>
              <a:ext cx="44200" cy="213500"/>
            </a:xfrm>
            <a:custGeom>
              <a:rect b="b" l="l" r="r" t="t"/>
              <a:pathLst>
                <a:path extrusionOk="0" h="8540" w="1768">
                  <a:moveTo>
                    <a:pt x="0" y="0"/>
                  </a:moveTo>
                  <a:lnTo>
                    <a:pt x="0" y="401"/>
                  </a:lnTo>
                  <a:lnTo>
                    <a:pt x="400" y="434"/>
                  </a:lnTo>
                  <a:cubicBezTo>
                    <a:pt x="1101" y="601"/>
                    <a:pt x="1301" y="3570"/>
                    <a:pt x="1134" y="7206"/>
                  </a:cubicBezTo>
                  <a:cubicBezTo>
                    <a:pt x="1101" y="7806"/>
                    <a:pt x="1067" y="8306"/>
                    <a:pt x="1067" y="8540"/>
                  </a:cubicBezTo>
                  <a:lnTo>
                    <a:pt x="1501" y="8540"/>
                  </a:lnTo>
                  <a:cubicBezTo>
                    <a:pt x="1501" y="8306"/>
                    <a:pt x="1501" y="7839"/>
                    <a:pt x="1568" y="7272"/>
                  </a:cubicBezTo>
                  <a:cubicBezTo>
                    <a:pt x="1735" y="4404"/>
                    <a:pt x="1768" y="234"/>
                    <a:pt x="500" y="34"/>
                  </a:cubicBezTo>
                  <a:cubicBezTo>
                    <a:pt x="334" y="0"/>
                    <a:pt x="16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2"/>
            <p:cNvSpPr/>
            <p:nvPr/>
          </p:nvSpPr>
          <p:spPr>
            <a:xfrm>
              <a:off x="5148025" y="2393825"/>
              <a:ext cx="44200" cy="213500"/>
            </a:xfrm>
            <a:custGeom>
              <a:rect b="b" l="l" r="r" t="t"/>
              <a:pathLst>
                <a:path extrusionOk="0" h="8540" w="1768">
                  <a:moveTo>
                    <a:pt x="0" y="0"/>
                  </a:moveTo>
                  <a:lnTo>
                    <a:pt x="0" y="401"/>
                  </a:lnTo>
                  <a:lnTo>
                    <a:pt x="400" y="434"/>
                  </a:lnTo>
                  <a:cubicBezTo>
                    <a:pt x="1101" y="601"/>
                    <a:pt x="1301" y="3570"/>
                    <a:pt x="1134" y="7206"/>
                  </a:cubicBezTo>
                  <a:cubicBezTo>
                    <a:pt x="1101" y="7806"/>
                    <a:pt x="1067" y="8306"/>
                    <a:pt x="1067" y="8540"/>
                  </a:cubicBezTo>
                  <a:lnTo>
                    <a:pt x="1501" y="8540"/>
                  </a:lnTo>
                  <a:cubicBezTo>
                    <a:pt x="1501" y="8306"/>
                    <a:pt x="1501" y="7839"/>
                    <a:pt x="1568" y="7272"/>
                  </a:cubicBezTo>
                  <a:cubicBezTo>
                    <a:pt x="1735" y="4404"/>
                    <a:pt x="1768" y="234"/>
                    <a:pt x="500" y="34"/>
                  </a:cubicBezTo>
                  <a:cubicBezTo>
                    <a:pt x="334" y="0"/>
                    <a:pt x="167"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2"/>
            <p:cNvSpPr/>
            <p:nvPr/>
          </p:nvSpPr>
          <p:spPr>
            <a:xfrm>
              <a:off x="5119650" y="2600625"/>
              <a:ext cx="112625" cy="244375"/>
            </a:xfrm>
            <a:custGeom>
              <a:rect b="b" l="l" r="r" t="t"/>
              <a:pathLst>
                <a:path extrusionOk="0" h="9775" w="4505">
                  <a:moveTo>
                    <a:pt x="2403" y="234"/>
                  </a:moveTo>
                  <a:cubicBezTo>
                    <a:pt x="2836" y="268"/>
                    <a:pt x="3603" y="1602"/>
                    <a:pt x="3937" y="2736"/>
                  </a:cubicBezTo>
                  <a:cubicBezTo>
                    <a:pt x="4237" y="3637"/>
                    <a:pt x="3270" y="7706"/>
                    <a:pt x="2836" y="8274"/>
                  </a:cubicBezTo>
                  <a:cubicBezTo>
                    <a:pt x="2603" y="8540"/>
                    <a:pt x="2336" y="8774"/>
                    <a:pt x="2036" y="8941"/>
                  </a:cubicBezTo>
                  <a:cubicBezTo>
                    <a:pt x="1769" y="8741"/>
                    <a:pt x="1502" y="8474"/>
                    <a:pt x="1302" y="8207"/>
                  </a:cubicBezTo>
                  <a:cubicBezTo>
                    <a:pt x="935" y="7606"/>
                    <a:pt x="334" y="3470"/>
                    <a:pt x="668" y="2569"/>
                  </a:cubicBezTo>
                  <a:cubicBezTo>
                    <a:pt x="1102" y="1535"/>
                    <a:pt x="1969" y="268"/>
                    <a:pt x="2403" y="234"/>
                  </a:cubicBezTo>
                  <a:close/>
                  <a:moveTo>
                    <a:pt x="2403" y="1"/>
                  </a:moveTo>
                  <a:cubicBezTo>
                    <a:pt x="1669" y="1"/>
                    <a:pt x="735" y="1702"/>
                    <a:pt x="401" y="2503"/>
                  </a:cubicBezTo>
                  <a:cubicBezTo>
                    <a:pt x="1" y="3437"/>
                    <a:pt x="635" y="7740"/>
                    <a:pt x="1068" y="8374"/>
                  </a:cubicBezTo>
                  <a:cubicBezTo>
                    <a:pt x="1268" y="8641"/>
                    <a:pt x="1502" y="8907"/>
                    <a:pt x="1769" y="9108"/>
                  </a:cubicBezTo>
                  <a:cubicBezTo>
                    <a:pt x="1469" y="9308"/>
                    <a:pt x="1135" y="9374"/>
                    <a:pt x="801" y="9374"/>
                  </a:cubicBezTo>
                  <a:lnTo>
                    <a:pt x="768" y="9675"/>
                  </a:lnTo>
                  <a:cubicBezTo>
                    <a:pt x="1235" y="9675"/>
                    <a:pt x="1669" y="9541"/>
                    <a:pt x="2036" y="9308"/>
                  </a:cubicBezTo>
                  <a:cubicBezTo>
                    <a:pt x="2369" y="9575"/>
                    <a:pt x="2770" y="9741"/>
                    <a:pt x="3170" y="9775"/>
                  </a:cubicBezTo>
                  <a:lnTo>
                    <a:pt x="3203" y="9775"/>
                  </a:lnTo>
                  <a:lnTo>
                    <a:pt x="3203" y="9508"/>
                  </a:lnTo>
                  <a:cubicBezTo>
                    <a:pt x="2870" y="9474"/>
                    <a:pt x="2569" y="9341"/>
                    <a:pt x="2269" y="9141"/>
                  </a:cubicBezTo>
                  <a:cubicBezTo>
                    <a:pt x="2569" y="8974"/>
                    <a:pt x="2836" y="8707"/>
                    <a:pt x="3070" y="8440"/>
                  </a:cubicBezTo>
                  <a:cubicBezTo>
                    <a:pt x="3503" y="7873"/>
                    <a:pt x="4504" y="3637"/>
                    <a:pt x="4204" y="2670"/>
                  </a:cubicBezTo>
                  <a:cubicBezTo>
                    <a:pt x="3937" y="1836"/>
                    <a:pt x="3136" y="1"/>
                    <a:pt x="2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2"/>
            <p:cNvSpPr/>
            <p:nvPr/>
          </p:nvSpPr>
          <p:spPr>
            <a:xfrm>
              <a:off x="5129675" y="2828300"/>
              <a:ext cx="20875" cy="20875"/>
            </a:xfrm>
            <a:custGeom>
              <a:rect b="b" l="l" r="r" t="t"/>
              <a:pathLst>
                <a:path extrusionOk="0" h="835" w="835">
                  <a:moveTo>
                    <a:pt x="400" y="1"/>
                  </a:moveTo>
                  <a:cubicBezTo>
                    <a:pt x="167" y="1"/>
                    <a:pt x="0" y="167"/>
                    <a:pt x="0" y="401"/>
                  </a:cubicBezTo>
                  <a:cubicBezTo>
                    <a:pt x="0" y="634"/>
                    <a:pt x="167" y="834"/>
                    <a:pt x="400" y="834"/>
                  </a:cubicBezTo>
                  <a:cubicBezTo>
                    <a:pt x="634" y="834"/>
                    <a:pt x="834" y="634"/>
                    <a:pt x="834" y="401"/>
                  </a:cubicBezTo>
                  <a:cubicBezTo>
                    <a:pt x="834" y="167"/>
                    <a:pt x="634" y="1"/>
                    <a:pt x="4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2"/>
            <p:cNvSpPr/>
            <p:nvPr/>
          </p:nvSpPr>
          <p:spPr>
            <a:xfrm>
              <a:off x="5189700" y="2830800"/>
              <a:ext cx="20875" cy="20875"/>
            </a:xfrm>
            <a:custGeom>
              <a:rect b="b" l="l" r="r" t="t"/>
              <a:pathLst>
                <a:path extrusionOk="0" h="835" w="835">
                  <a:moveTo>
                    <a:pt x="435" y="1"/>
                  </a:moveTo>
                  <a:cubicBezTo>
                    <a:pt x="201" y="1"/>
                    <a:pt x="1" y="167"/>
                    <a:pt x="1" y="401"/>
                  </a:cubicBezTo>
                  <a:cubicBezTo>
                    <a:pt x="1" y="634"/>
                    <a:pt x="201" y="835"/>
                    <a:pt x="435" y="835"/>
                  </a:cubicBezTo>
                  <a:cubicBezTo>
                    <a:pt x="668" y="835"/>
                    <a:pt x="835" y="634"/>
                    <a:pt x="835" y="401"/>
                  </a:cubicBezTo>
                  <a:cubicBezTo>
                    <a:pt x="835" y="167"/>
                    <a:pt x="668" y="1"/>
                    <a:pt x="4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2"/>
            <p:cNvSpPr/>
            <p:nvPr/>
          </p:nvSpPr>
          <p:spPr>
            <a:xfrm>
              <a:off x="5123825" y="2598950"/>
              <a:ext cx="105100" cy="115125"/>
            </a:xfrm>
            <a:custGeom>
              <a:rect b="b" l="l" r="r" t="t"/>
              <a:pathLst>
                <a:path extrusionOk="0" h="4605" w="4204">
                  <a:moveTo>
                    <a:pt x="2248" y="1"/>
                  </a:moveTo>
                  <a:cubicBezTo>
                    <a:pt x="1386" y="1"/>
                    <a:pt x="399" y="2007"/>
                    <a:pt x="167" y="2536"/>
                  </a:cubicBezTo>
                  <a:cubicBezTo>
                    <a:pt x="34" y="3137"/>
                    <a:pt x="1" y="3737"/>
                    <a:pt x="67" y="4338"/>
                  </a:cubicBezTo>
                  <a:cubicBezTo>
                    <a:pt x="67" y="4387"/>
                    <a:pt x="103" y="4418"/>
                    <a:pt x="135" y="4418"/>
                  </a:cubicBezTo>
                  <a:cubicBezTo>
                    <a:pt x="147" y="4418"/>
                    <a:pt x="159" y="4413"/>
                    <a:pt x="167" y="4404"/>
                  </a:cubicBezTo>
                  <a:lnTo>
                    <a:pt x="401" y="4404"/>
                  </a:lnTo>
                  <a:cubicBezTo>
                    <a:pt x="468" y="4404"/>
                    <a:pt x="501" y="4371"/>
                    <a:pt x="501" y="4304"/>
                  </a:cubicBezTo>
                  <a:cubicBezTo>
                    <a:pt x="434" y="3771"/>
                    <a:pt x="468" y="3237"/>
                    <a:pt x="568" y="2703"/>
                  </a:cubicBezTo>
                  <a:cubicBezTo>
                    <a:pt x="1001" y="1669"/>
                    <a:pt x="1869" y="402"/>
                    <a:pt x="2236" y="402"/>
                  </a:cubicBezTo>
                  <a:cubicBezTo>
                    <a:pt x="2636" y="435"/>
                    <a:pt x="3370" y="1769"/>
                    <a:pt x="3703" y="2837"/>
                  </a:cubicBezTo>
                  <a:cubicBezTo>
                    <a:pt x="3770" y="3370"/>
                    <a:pt x="3737" y="3904"/>
                    <a:pt x="3637" y="4438"/>
                  </a:cubicBezTo>
                  <a:cubicBezTo>
                    <a:pt x="3637" y="4504"/>
                    <a:pt x="3670" y="4538"/>
                    <a:pt x="3703" y="4538"/>
                  </a:cubicBezTo>
                  <a:lnTo>
                    <a:pt x="3970" y="4605"/>
                  </a:lnTo>
                  <a:cubicBezTo>
                    <a:pt x="4004" y="4605"/>
                    <a:pt x="4037" y="4571"/>
                    <a:pt x="4070" y="4504"/>
                  </a:cubicBezTo>
                  <a:cubicBezTo>
                    <a:pt x="4204" y="3904"/>
                    <a:pt x="4204" y="3304"/>
                    <a:pt x="4104" y="2703"/>
                  </a:cubicBezTo>
                  <a:cubicBezTo>
                    <a:pt x="3937" y="2136"/>
                    <a:pt x="3103" y="35"/>
                    <a:pt x="2269" y="1"/>
                  </a:cubicBezTo>
                  <a:cubicBezTo>
                    <a:pt x="2262" y="1"/>
                    <a:pt x="2255" y="1"/>
                    <a:pt x="22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2"/>
            <p:cNvSpPr/>
            <p:nvPr/>
          </p:nvSpPr>
          <p:spPr>
            <a:xfrm>
              <a:off x="5123825" y="2598950"/>
              <a:ext cx="105100" cy="115125"/>
            </a:xfrm>
            <a:custGeom>
              <a:rect b="b" l="l" r="r" t="t"/>
              <a:pathLst>
                <a:path extrusionOk="0" h="4605" w="4204">
                  <a:moveTo>
                    <a:pt x="2248" y="1"/>
                  </a:moveTo>
                  <a:cubicBezTo>
                    <a:pt x="1386" y="1"/>
                    <a:pt x="399" y="2007"/>
                    <a:pt x="167" y="2536"/>
                  </a:cubicBezTo>
                  <a:cubicBezTo>
                    <a:pt x="34" y="3137"/>
                    <a:pt x="1" y="3737"/>
                    <a:pt x="67" y="4338"/>
                  </a:cubicBezTo>
                  <a:cubicBezTo>
                    <a:pt x="67" y="4387"/>
                    <a:pt x="103" y="4418"/>
                    <a:pt x="135" y="4418"/>
                  </a:cubicBezTo>
                  <a:cubicBezTo>
                    <a:pt x="147" y="4418"/>
                    <a:pt x="159" y="4413"/>
                    <a:pt x="167" y="4404"/>
                  </a:cubicBezTo>
                  <a:lnTo>
                    <a:pt x="401" y="4404"/>
                  </a:lnTo>
                  <a:cubicBezTo>
                    <a:pt x="468" y="4404"/>
                    <a:pt x="501" y="4371"/>
                    <a:pt x="501" y="4304"/>
                  </a:cubicBezTo>
                  <a:cubicBezTo>
                    <a:pt x="434" y="3771"/>
                    <a:pt x="468" y="3237"/>
                    <a:pt x="568" y="2703"/>
                  </a:cubicBezTo>
                  <a:cubicBezTo>
                    <a:pt x="1001" y="1669"/>
                    <a:pt x="1869" y="402"/>
                    <a:pt x="2236" y="402"/>
                  </a:cubicBezTo>
                  <a:cubicBezTo>
                    <a:pt x="2636" y="435"/>
                    <a:pt x="3370" y="1769"/>
                    <a:pt x="3703" y="2837"/>
                  </a:cubicBezTo>
                  <a:cubicBezTo>
                    <a:pt x="3770" y="3370"/>
                    <a:pt x="3737" y="3904"/>
                    <a:pt x="3637" y="4438"/>
                  </a:cubicBezTo>
                  <a:cubicBezTo>
                    <a:pt x="3637" y="4504"/>
                    <a:pt x="3670" y="4538"/>
                    <a:pt x="3703" y="4538"/>
                  </a:cubicBezTo>
                  <a:lnTo>
                    <a:pt x="3970" y="4605"/>
                  </a:lnTo>
                  <a:cubicBezTo>
                    <a:pt x="4004" y="4605"/>
                    <a:pt x="4037" y="4571"/>
                    <a:pt x="4070" y="4504"/>
                  </a:cubicBezTo>
                  <a:cubicBezTo>
                    <a:pt x="4204" y="3904"/>
                    <a:pt x="4204" y="3304"/>
                    <a:pt x="4104" y="2703"/>
                  </a:cubicBezTo>
                  <a:cubicBezTo>
                    <a:pt x="3937" y="2136"/>
                    <a:pt x="3103" y="35"/>
                    <a:pt x="2269" y="1"/>
                  </a:cubicBezTo>
                  <a:cubicBezTo>
                    <a:pt x="2262" y="1"/>
                    <a:pt x="2255" y="1"/>
                    <a:pt x="22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2"/>
            <p:cNvSpPr/>
            <p:nvPr/>
          </p:nvSpPr>
          <p:spPr>
            <a:xfrm>
              <a:off x="4915350" y="2391325"/>
              <a:ext cx="111775" cy="375300"/>
            </a:xfrm>
            <a:custGeom>
              <a:rect b="b" l="l" r="r" t="t"/>
              <a:pathLst>
                <a:path extrusionOk="0" h="15012" w="4471">
                  <a:moveTo>
                    <a:pt x="4470" y="0"/>
                  </a:moveTo>
                  <a:cubicBezTo>
                    <a:pt x="3836" y="67"/>
                    <a:pt x="1868" y="1034"/>
                    <a:pt x="934" y="3970"/>
                  </a:cubicBezTo>
                  <a:cubicBezTo>
                    <a:pt x="0" y="6905"/>
                    <a:pt x="34" y="11475"/>
                    <a:pt x="100" y="12776"/>
                  </a:cubicBezTo>
                  <a:cubicBezTo>
                    <a:pt x="134" y="14077"/>
                    <a:pt x="201" y="15011"/>
                    <a:pt x="201" y="15011"/>
                  </a:cubicBezTo>
                  <a:lnTo>
                    <a:pt x="801" y="15011"/>
                  </a:lnTo>
                  <a:cubicBezTo>
                    <a:pt x="801" y="15011"/>
                    <a:pt x="701" y="13610"/>
                    <a:pt x="668" y="12776"/>
                  </a:cubicBezTo>
                  <a:cubicBezTo>
                    <a:pt x="634" y="11942"/>
                    <a:pt x="734" y="6071"/>
                    <a:pt x="1468" y="4203"/>
                  </a:cubicBezTo>
                  <a:cubicBezTo>
                    <a:pt x="2302" y="2002"/>
                    <a:pt x="3269" y="1134"/>
                    <a:pt x="4470" y="567"/>
                  </a:cubicBezTo>
                  <a:lnTo>
                    <a:pt x="44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2"/>
            <p:cNvSpPr/>
            <p:nvPr/>
          </p:nvSpPr>
          <p:spPr>
            <a:xfrm>
              <a:off x="4915350" y="2391325"/>
              <a:ext cx="111775" cy="375300"/>
            </a:xfrm>
            <a:custGeom>
              <a:rect b="b" l="l" r="r" t="t"/>
              <a:pathLst>
                <a:path extrusionOk="0" h="15012" w="4471">
                  <a:moveTo>
                    <a:pt x="4470" y="0"/>
                  </a:moveTo>
                  <a:cubicBezTo>
                    <a:pt x="3836" y="67"/>
                    <a:pt x="1868" y="1034"/>
                    <a:pt x="934" y="3970"/>
                  </a:cubicBezTo>
                  <a:cubicBezTo>
                    <a:pt x="0" y="6905"/>
                    <a:pt x="34" y="11475"/>
                    <a:pt x="100" y="12776"/>
                  </a:cubicBezTo>
                  <a:cubicBezTo>
                    <a:pt x="134" y="14077"/>
                    <a:pt x="201" y="15011"/>
                    <a:pt x="201" y="15011"/>
                  </a:cubicBezTo>
                  <a:lnTo>
                    <a:pt x="801" y="15011"/>
                  </a:lnTo>
                  <a:cubicBezTo>
                    <a:pt x="801" y="15011"/>
                    <a:pt x="701" y="13610"/>
                    <a:pt x="668" y="12776"/>
                  </a:cubicBezTo>
                  <a:cubicBezTo>
                    <a:pt x="634" y="11942"/>
                    <a:pt x="734" y="6071"/>
                    <a:pt x="1468" y="4203"/>
                  </a:cubicBezTo>
                  <a:cubicBezTo>
                    <a:pt x="2302" y="2002"/>
                    <a:pt x="3269" y="1134"/>
                    <a:pt x="4470" y="567"/>
                  </a:cubicBezTo>
                  <a:lnTo>
                    <a:pt x="44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2"/>
            <p:cNvSpPr/>
            <p:nvPr/>
          </p:nvSpPr>
          <p:spPr>
            <a:xfrm>
              <a:off x="4886150" y="2730725"/>
              <a:ext cx="83425" cy="83425"/>
            </a:xfrm>
            <a:custGeom>
              <a:rect b="b" l="l" r="r" t="t"/>
              <a:pathLst>
                <a:path extrusionOk="0" h="3337" w="3337">
                  <a:moveTo>
                    <a:pt x="1669" y="1"/>
                  </a:moveTo>
                  <a:cubicBezTo>
                    <a:pt x="735" y="1"/>
                    <a:pt x="1" y="735"/>
                    <a:pt x="1" y="1669"/>
                  </a:cubicBezTo>
                  <a:cubicBezTo>
                    <a:pt x="1" y="2569"/>
                    <a:pt x="735" y="3336"/>
                    <a:pt x="1669" y="3336"/>
                  </a:cubicBezTo>
                  <a:cubicBezTo>
                    <a:pt x="2569" y="3336"/>
                    <a:pt x="3337" y="2569"/>
                    <a:pt x="3337" y="1669"/>
                  </a:cubicBezTo>
                  <a:cubicBezTo>
                    <a:pt x="3337" y="735"/>
                    <a:pt x="2569" y="1"/>
                    <a:pt x="1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2"/>
            <p:cNvSpPr/>
            <p:nvPr/>
          </p:nvSpPr>
          <p:spPr>
            <a:xfrm>
              <a:off x="4904500" y="2749075"/>
              <a:ext cx="46725" cy="46725"/>
            </a:xfrm>
            <a:custGeom>
              <a:rect b="b" l="l" r="r" t="t"/>
              <a:pathLst>
                <a:path extrusionOk="0" h="1869" w="1869">
                  <a:moveTo>
                    <a:pt x="935" y="1"/>
                  </a:moveTo>
                  <a:cubicBezTo>
                    <a:pt x="401" y="1"/>
                    <a:pt x="1" y="401"/>
                    <a:pt x="1" y="935"/>
                  </a:cubicBezTo>
                  <a:cubicBezTo>
                    <a:pt x="1" y="1435"/>
                    <a:pt x="401" y="1869"/>
                    <a:pt x="935" y="1869"/>
                  </a:cubicBezTo>
                  <a:cubicBezTo>
                    <a:pt x="1468" y="1869"/>
                    <a:pt x="1869" y="1435"/>
                    <a:pt x="1869" y="935"/>
                  </a:cubicBezTo>
                  <a:cubicBezTo>
                    <a:pt x="1869" y="401"/>
                    <a:pt x="1468" y="1"/>
                    <a:pt x="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2"/>
            <p:cNvSpPr/>
            <p:nvPr/>
          </p:nvSpPr>
          <p:spPr>
            <a:xfrm>
              <a:off x="3802875" y="3733950"/>
              <a:ext cx="320275" cy="134950"/>
            </a:xfrm>
            <a:custGeom>
              <a:rect b="b" l="l" r="r" t="t"/>
              <a:pathLst>
                <a:path extrusionOk="0" h="5398" w="12811">
                  <a:moveTo>
                    <a:pt x="12777" y="0"/>
                  </a:moveTo>
                  <a:lnTo>
                    <a:pt x="168" y="3203"/>
                  </a:lnTo>
                  <a:cubicBezTo>
                    <a:pt x="1" y="3636"/>
                    <a:pt x="68" y="4103"/>
                    <a:pt x="368" y="4470"/>
                  </a:cubicBezTo>
                  <a:cubicBezTo>
                    <a:pt x="1274" y="5083"/>
                    <a:pt x="2328" y="5398"/>
                    <a:pt x="3413" y="5398"/>
                  </a:cubicBezTo>
                  <a:cubicBezTo>
                    <a:pt x="3687" y="5398"/>
                    <a:pt x="3962" y="5378"/>
                    <a:pt x="4237" y="5338"/>
                  </a:cubicBezTo>
                  <a:cubicBezTo>
                    <a:pt x="6139" y="5071"/>
                    <a:pt x="7173" y="4504"/>
                    <a:pt x="7940" y="3870"/>
                  </a:cubicBezTo>
                  <a:cubicBezTo>
                    <a:pt x="8674" y="3203"/>
                    <a:pt x="9741" y="2302"/>
                    <a:pt x="10609" y="2135"/>
                  </a:cubicBezTo>
                  <a:cubicBezTo>
                    <a:pt x="11309" y="2002"/>
                    <a:pt x="11976" y="1735"/>
                    <a:pt x="12543" y="1335"/>
                  </a:cubicBezTo>
                  <a:cubicBezTo>
                    <a:pt x="12810" y="1101"/>
                    <a:pt x="12777" y="1"/>
                    <a:pt x="127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2"/>
            <p:cNvSpPr/>
            <p:nvPr/>
          </p:nvSpPr>
          <p:spPr>
            <a:xfrm>
              <a:off x="3797050" y="3627200"/>
              <a:ext cx="326100" cy="226850"/>
            </a:xfrm>
            <a:custGeom>
              <a:rect b="b" l="l" r="r" t="t"/>
              <a:pathLst>
                <a:path extrusionOk="0" h="9074" w="13044">
                  <a:moveTo>
                    <a:pt x="12243" y="1"/>
                  </a:moveTo>
                  <a:cubicBezTo>
                    <a:pt x="12243" y="167"/>
                    <a:pt x="12276" y="334"/>
                    <a:pt x="12142" y="468"/>
                  </a:cubicBezTo>
                  <a:cubicBezTo>
                    <a:pt x="12009" y="534"/>
                    <a:pt x="11876" y="635"/>
                    <a:pt x="11742" y="701"/>
                  </a:cubicBezTo>
                  <a:cubicBezTo>
                    <a:pt x="11642" y="801"/>
                    <a:pt x="11509" y="935"/>
                    <a:pt x="11409" y="1068"/>
                  </a:cubicBezTo>
                  <a:cubicBezTo>
                    <a:pt x="11242" y="1302"/>
                    <a:pt x="11042" y="1535"/>
                    <a:pt x="10842" y="1769"/>
                  </a:cubicBezTo>
                  <a:cubicBezTo>
                    <a:pt x="10796" y="1792"/>
                    <a:pt x="10734" y="1831"/>
                    <a:pt x="10678" y="1831"/>
                  </a:cubicBezTo>
                  <a:cubicBezTo>
                    <a:pt x="10653" y="1831"/>
                    <a:pt x="10629" y="1823"/>
                    <a:pt x="10608" y="1802"/>
                  </a:cubicBezTo>
                  <a:cubicBezTo>
                    <a:pt x="10541" y="1769"/>
                    <a:pt x="10575" y="1669"/>
                    <a:pt x="10608" y="1602"/>
                  </a:cubicBezTo>
                  <a:cubicBezTo>
                    <a:pt x="10641" y="1468"/>
                    <a:pt x="10675" y="1335"/>
                    <a:pt x="10675" y="1202"/>
                  </a:cubicBezTo>
                  <a:cubicBezTo>
                    <a:pt x="10675" y="835"/>
                    <a:pt x="10274" y="668"/>
                    <a:pt x="9974" y="534"/>
                  </a:cubicBezTo>
                  <a:cubicBezTo>
                    <a:pt x="9641" y="368"/>
                    <a:pt x="9307" y="268"/>
                    <a:pt x="8940" y="234"/>
                  </a:cubicBezTo>
                  <a:cubicBezTo>
                    <a:pt x="8885" y="220"/>
                    <a:pt x="8824" y="212"/>
                    <a:pt x="8762" y="212"/>
                  </a:cubicBezTo>
                  <a:cubicBezTo>
                    <a:pt x="8674" y="212"/>
                    <a:pt x="8585" y="228"/>
                    <a:pt x="8507" y="268"/>
                  </a:cubicBezTo>
                  <a:cubicBezTo>
                    <a:pt x="8373" y="368"/>
                    <a:pt x="8240" y="534"/>
                    <a:pt x="8206" y="701"/>
                  </a:cubicBezTo>
                  <a:cubicBezTo>
                    <a:pt x="7573" y="2202"/>
                    <a:pt x="6272" y="3370"/>
                    <a:pt x="4937" y="4204"/>
                  </a:cubicBezTo>
                  <a:cubicBezTo>
                    <a:pt x="4437" y="4537"/>
                    <a:pt x="3003" y="5371"/>
                    <a:pt x="2569" y="5571"/>
                  </a:cubicBezTo>
                  <a:cubicBezTo>
                    <a:pt x="367" y="6572"/>
                    <a:pt x="0" y="7072"/>
                    <a:pt x="501" y="7906"/>
                  </a:cubicBezTo>
                  <a:cubicBezTo>
                    <a:pt x="868" y="8607"/>
                    <a:pt x="2536" y="9074"/>
                    <a:pt x="4003" y="9074"/>
                  </a:cubicBezTo>
                  <a:cubicBezTo>
                    <a:pt x="5438" y="8974"/>
                    <a:pt x="6839" y="8440"/>
                    <a:pt x="8006" y="7573"/>
                  </a:cubicBezTo>
                  <a:cubicBezTo>
                    <a:pt x="8807" y="6872"/>
                    <a:pt x="9741" y="6305"/>
                    <a:pt x="10708" y="5872"/>
                  </a:cubicBezTo>
                  <a:cubicBezTo>
                    <a:pt x="11542" y="5571"/>
                    <a:pt x="12843" y="5171"/>
                    <a:pt x="12943" y="4604"/>
                  </a:cubicBezTo>
                  <a:cubicBezTo>
                    <a:pt x="13043" y="3703"/>
                    <a:pt x="12976" y="2803"/>
                    <a:pt x="12776" y="1935"/>
                  </a:cubicBezTo>
                  <a:cubicBezTo>
                    <a:pt x="12643" y="1435"/>
                    <a:pt x="12576" y="568"/>
                    <a:pt x="12543" y="268"/>
                  </a:cubicBezTo>
                  <a:cubicBezTo>
                    <a:pt x="12509" y="101"/>
                    <a:pt x="12376" y="1"/>
                    <a:pt x="1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2"/>
            <p:cNvSpPr/>
            <p:nvPr/>
          </p:nvSpPr>
          <p:spPr>
            <a:xfrm>
              <a:off x="3797050" y="3627200"/>
              <a:ext cx="326100" cy="226850"/>
            </a:xfrm>
            <a:custGeom>
              <a:rect b="b" l="l" r="r" t="t"/>
              <a:pathLst>
                <a:path extrusionOk="0" h="9074" w="13044">
                  <a:moveTo>
                    <a:pt x="12243" y="1"/>
                  </a:moveTo>
                  <a:cubicBezTo>
                    <a:pt x="12243" y="167"/>
                    <a:pt x="12276" y="334"/>
                    <a:pt x="12142" y="468"/>
                  </a:cubicBezTo>
                  <a:cubicBezTo>
                    <a:pt x="12009" y="534"/>
                    <a:pt x="11876" y="635"/>
                    <a:pt x="11742" y="701"/>
                  </a:cubicBezTo>
                  <a:cubicBezTo>
                    <a:pt x="11642" y="801"/>
                    <a:pt x="11509" y="935"/>
                    <a:pt x="11409" y="1068"/>
                  </a:cubicBezTo>
                  <a:cubicBezTo>
                    <a:pt x="11242" y="1302"/>
                    <a:pt x="11042" y="1535"/>
                    <a:pt x="10842" y="1769"/>
                  </a:cubicBezTo>
                  <a:cubicBezTo>
                    <a:pt x="10796" y="1792"/>
                    <a:pt x="10734" y="1831"/>
                    <a:pt x="10678" y="1831"/>
                  </a:cubicBezTo>
                  <a:cubicBezTo>
                    <a:pt x="10653" y="1831"/>
                    <a:pt x="10629" y="1823"/>
                    <a:pt x="10608" y="1802"/>
                  </a:cubicBezTo>
                  <a:cubicBezTo>
                    <a:pt x="10541" y="1769"/>
                    <a:pt x="10575" y="1669"/>
                    <a:pt x="10608" y="1602"/>
                  </a:cubicBezTo>
                  <a:cubicBezTo>
                    <a:pt x="10641" y="1468"/>
                    <a:pt x="10675" y="1335"/>
                    <a:pt x="10675" y="1202"/>
                  </a:cubicBezTo>
                  <a:cubicBezTo>
                    <a:pt x="10675" y="835"/>
                    <a:pt x="10274" y="668"/>
                    <a:pt x="9974" y="534"/>
                  </a:cubicBezTo>
                  <a:cubicBezTo>
                    <a:pt x="9641" y="368"/>
                    <a:pt x="9307" y="268"/>
                    <a:pt x="8940" y="234"/>
                  </a:cubicBezTo>
                  <a:cubicBezTo>
                    <a:pt x="8885" y="220"/>
                    <a:pt x="8824" y="212"/>
                    <a:pt x="8762" y="212"/>
                  </a:cubicBezTo>
                  <a:cubicBezTo>
                    <a:pt x="8674" y="212"/>
                    <a:pt x="8585" y="228"/>
                    <a:pt x="8507" y="268"/>
                  </a:cubicBezTo>
                  <a:cubicBezTo>
                    <a:pt x="8373" y="368"/>
                    <a:pt x="8240" y="534"/>
                    <a:pt x="8206" y="701"/>
                  </a:cubicBezTo>
                  <a:cubicBezTo>
                    <a:pt x="7573" y="2202"/>
                    <a:pt x="6272" y="3370"/>
                    <a:pt x="4937" y="4204"/>
                  </a:cubicBezTo>
                  <a:cubicBezTo>
                    <a:pt x="4437" y="4537"/>
                    <a:pt x="3003" y="5371"/>
                    <a:pt x="2569" y="5571"/>
                  </a:cubicBezTo>
                  <a:cubicBezTo>
                    <a:pt x="367" y="6572"/>
                    <a:pt x="0" y="7072"/>
                    <a:pt x="501" y="7906"/>
                  </a:cubicBezTo>
                  <a:cubicBezTo>
                    <a:pt x="868" y="8607"/>
                    <a:pt x="2536" y="9074"/>
                    <a:pt x="4003" y="9074"/>
                  </a:cubicBezTo>
                  <a:cubicBezTo>
                    <a:pt x="5438" y="8974"/>
                    <a:pt x="6839" y="8440"/>
                    <a:pt x="8006" y="7573"/>
                  </a:cubicBezTo>
                  <a:cubicBezTo>
                    <a:pt x="8807" y="6872"/>
                    <a:pt x="9741" y="6305"/>
                    <a:pt x="10708" y="5872"/>
                  </a:cubicBezTo>
                  <a:cubicBezTo>
                    <a:pt x="11542" y="5571"/>
                    <a:pt x="12843" y="5171"/>
                    <a:pt x="12943" y="4604"/>
                  </a:cubicBezTo>
                  <a:cubicBezTo>
                    <a:pt x="13043" y="3703"/>
                    <a:pt x="12976" y="2803"/>
                    <a:pt x="12776" y="1935"/>
                  </a:cubicBezTo>
                  <a:cubicBezTo>
                    <a:pt x="12643" y="1435"/>
                    <a:pt x="12576" y="568"/>
                    <a:pt x="12543" y="268"/>
                  </a:cubicBezTo>
                  <a:cubicBezTo>
                    <a:pt x="12509" y="101"/>
                    <a:pt x="12376" y="1"/>
                    <a:pt x="12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2"/>
            <p:cNvSpPr/>
            <p:nvPr/>
          </p:nvSpPr>
          <p:spPr>
            <a:xfrm>
              <a:off x="3797875" y="3760625"/>
              <a:ext cx="229375" cy="95100"/>
            </a:xfrm>
            <a:custGeom>
              <a:rect b="b" l="l" r="r" t="t"/>
              <a:pathLst>
                <a:path extrusionOk="0" h="3804" w="9175">
                  <a:moveTo>
                    <a:pt x="2970" y="1"/>
                  </a:moveTo>
                  <a:cubicBezTo>
                    <a:pt x="2769" y="101"/>
                    <a:pt x="2636" y="201"/>
                    <a:pt x="2536" y="234"/>
                  </a:cubicBezTo>
                  <a:cubicBezTo>
                    <a:pt x="368" y="1235"/>
                    <a:pt x="1" y="1735"/>
                    <a:pt x="468" y="2569"/>
                  </a:cubicBezTo>
                  <a:cubicBezTo>
                    <a:pt x="835" y="3270"/>
                    <a:pt x="2036" y="3804"/>
                    <a:pt x="3937" y="3804"/>
                  </a:cubicBezTo>
                  <a:cubicBezTo>
                    <a:pt x="5171" y="3804"/>
                    <a:pt x="7073" y="3003"/>
                    <a:pt x="7973" y="2269"/>
                  </a:cubicBezTo>
                  <a:cubicBezTo>
                    <a:pt x="8373" y="1936"/>
                    <a:pt x="8774" y="1635"/>
                    <a:pt x="9174" y="1369"/>
                  </a:cubicBezTo>
                  <a:lnTo>
                    <a:pt x="9174" y="1369"/>
                  </a:lnTo>
                  <a:cubicBezTo>
                    <a:pt x="9173" y="1369"/>
                    <a:pt x="7487" y="2398"/>
                    <a:pt x="6297" y="2398"/>
                  </a:cubicBezTo>
                  <a:cubicBezTo>
                    <a:pt x="6019" y="2398"/>
                    <a:pt x="5768" y="2342"/>
                    <a:pt x="5571" y="2202"/>
                  </a:cubicBezTo>
                  <a:cubicBezTo>
                    <a:pt x="5171" y="1969"/>
                    <a:pt x="5038" y="1435"/>
                    <a:pt x="5238" y="1002"/>
                  </a:cubicBezTo>
                  <a:cubicBezTo>
                    <a:pt x="5238" y="835"/>
                    <a:pt x="3603" y="68"/>
                    <a:pt x="2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2"/>
            <p:cNvSpPr/>
            <p:nvPr/>
          </p:nvSpPr>
          <p:spPr>
            <a:xfrm>
              <a:off x="3797875" y="3760625"/>
              <a:ext cx="229375" cy="95100"/>
            </a:xfrm>
            <a:custGeom>
              <a:rect b="b" l="l" r="r" t="t"/>
              <a:pathLst>
                <a:path extrusionOk="0" h="3804" w="9175">
                  <a:moveTo>
                    <a:pt x="2970" y="1"/>
                  </a:moveTo>
                  <a:cubicBezTo>
                    <a:pt x="2769" y="101"/>
                    <a:pt x="2636" y="201"/>
                    <a:pt x="2536" y="234"/>
                  </a:cubicBezTo>
                  <a:cubicBezTo>
                    <a:pt x="368" y="1235"/>
                    <a:pt x="1" y="1735"/>
                    <a:pt x="468" y="2569"/>
                  </a:cubicBezTo>
                  <a:cubicBezTo>
                    <a:pt x="835" y="3270"/>
                    <a:pt x="2036" y="3804"/>
                    <a:pt x="3937" y="3804"/>
                  </a:cubicBezTo>
                  <a:cubicBezTo>
                    <a:pt x="5171" y="3804"/>
                    <a:pt x="7073" y="3003"/>
                    <a:pt x="7973" y="2269"/>
                  </a:cubicBezTo>
                  <a:cubicBezTo>
                    <a:pt x="8373" y="1936"/>
                    <a:pt x="8774" y="1635"/>
                    <a:pt x="9174" y="1369"/>
                  </a:cubicBezTo>
                  <a:lnTo>
                    <a:pt x="9174" y="1369"/>
                  </a:lnTo>
                  <a:cubicBezTo>
                    <a:pt x="9173" y="1369"/>
                    <a:pt x="7487" y="2398"/>
                    <a:pt x="6297" y="2398"/>
                  </a:cubicBezTo>
                  <a:cubicBezTo>
                    <a:pt x="6019" y="2398"/>
                    <a:pt x="5768" y="2342"/>
                    <a:pt x="5571" y="2202"/>
                  </a:cubicBezTo>
                  <a:cubicBezTo>
                    <a:pt x="5171" y="1969"/>
                    <a:pt x="5038" y="1435"/>
                    <a:pt x="5238" y="1002"/>
                  </a:cubicBezTo>
                  <a:cubicBezTo>
                    <a:pt x="5238" y="835"/>
                    <a:pt x="3603" y="68"/>
                    <a:pt x="2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2"/>
            <p:cNvSpPr/>
            <p:nvPr/>
          </p:nvSpPr>
          <p:spPr>
            <a:xfrm>
              <a:off x="3899625" y="3627200"/>
              <a:ext cx="212675" cy="167675"/>
            </a:xfrm>
            <a:custGeom>
              <a:rect b="b" l="l" r="r" t="t"/>
              <a:pathLst>
                <a:path extrusionOk="0" h="6707" w="8507">
                  <a:moveTo>
                    <a:pt x="8140" y="1"/>
                  </a:moveTo>
                  <a:cubicBezTo>
                    <a:pt x="8140" y="167"/>
                    <a:pt x="8173" y="334"/>
                    <a:pt x="8039" y="468"/>
                  </a:cubicBezTo>
                  <a:cubicBezTo>
                    <a:pt x="7906" y="568"/>
                    <a:pt x="7773" y="635"/>
                    <a:pt x="7639" y="701"/>
                  </a:cubicBezTo>
                  <a:cubicBezTo>
                    <a:pt x="7539" y="801"/>
                    <a:pt x="7406" y="935"/>
                    <a:pt x="7306" y="1068"/>
                  </a:cubicBezTo>
                  <a:cubicBezTo>
                    <a:pt x="7139" y="1302"/>
                    <a:pt x="6939" y="1535"/>
                    <a:pt x="6739" y="1769"/>
                  </a:cubicBezTo>
                  <a:cubicBezTo>
                    <a:pt x="5538" y="3270"/>
                    <a:pt x="2702" y="5305"/>
                    <a:pt x="1335" y="5872"/>
                  </a:cubicBezTo>
                  <a:cubicBezTo>
                    <a:pt x="0" y="6405"/>
                    <a:pt x="567" y="6639"/>
                    <a:pt x="934" y="6706"/>
                  </a:cubicBezTo>
                  <a:cubicBezTo>
                    <a:pt x="939" y="6706"/>
                    <a:pt x="944" y="6706"/>
                    <a:pt x="949" y="6706"/>
                  </a:cubicBezTo>
                  <a:cubicBezTo>
                    <a:pt x="1358" y="6706"/>
                    <a:pt x="3620" y="5391"/>
                    <a:pt x="4971" y="4304"/>
                  </a:cubicBezTo>
                  <a:cubicBezTo>
                    <a:pt x="6372" y="3203"/>
                    <a:pt x="7339" y="1902"/>
                    <a:pt x="7906" y="1502"/>
                  </a:cubicBezTo>
                  <a:cubicBezTo>
                    <a:pt x="8106" y="1335"/>
                    <a:pt x="8306" y="1135"/>
                    <a:pt x="8506" y="968"/>
                  </a:cubicBezTo>
                  <a:cubicBezTo>
                    <a:pt x="8473" y="668"/>
                    <a:pt x="8440" y="401"/>
                    <a:pt x="8440" y="234"/>
                  </a:cubicBezTo>
                  <a:cubicBezTo>
                    <a:pt x="8406" y="101"/>
                    <a:pt x="8273" y="1"/>
                    <a:pt x="81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2"/>
            <p:cNvSpPr/>
            <p:nvPr/>
          </p:nvSpPr>
          <p:spPr>
            <a:xfrm>
              <a:off x="3862925" y="3760450"/>
              <a:ext cx="65900" cy="30225"/>
            </a:xfrm>
            <a:custGeom>
              <a:rect b="b" l="l" r="r" t="t"/>
              <a:pathLst>
                <a:path extrusionOk="0" h="1209" w="2636">
                  <a:moveTo>
                    <a:pt x="345" y="0"/>
                  </a:moveTo>
                  <a:cubicBezTo>
                    <a:pt x="275" y="0"/>
                    <a:pt x="204" y="3"/>
                    <a:pt x="134" y="8"/>
                  </a:cubicBezTo>
                  <a:cubicBezTo>
                    <a:pt x="34" y="8"/>
                    <a:pt x="1" y="75"/>
                    <a:pt x="1" y="141"/>
                  </a:cubicBezTo>
                  <a:cubicBezTo>
                    <a:pt x="1" y="208"/>
                    <a:pt x="67" y="275"/>
                    <a:pt x="134" y="275"/>
                  </a:cubicBezTo>
                  <a:cubicBezTo>
                    <a:pt x="176" y="273"/>
                    <a:pt x="218" y="272"/>
                    <a:pt x="259" y="272"/>
                  </a:cubicBezTo>
                  <a:cubicBezTo>
                    <a:pt x="1051" y="272"/>
                    <a:pt x="1832" y="572"/>
                    <a:pt x="2402" y="1142"/>
                  </a:cubicBezTo>
                  <a:cubicBezTo>
                    <a:pt x="2436" y="1175"/>
                    <a:pt x="2469" y="1209"/>
                    <a:pt x="2502" y="1209"/>
                  </a:cubicBezTo>
                  <a:cubicBezTo>
                    <a:pt x="2536" y="1209"/>
                    <a:pt x="2569" y="1175"/>
                    <a:pt x="2603" y="1175"/>
                  </a:cubicBezTo>
                  <a:cubicBezTo>
                    <a:pt x="2636" y="1109"/>
                    <a:pt x="2636" y="1009"/>
                    <a:pt x="2603" y="975"/>
                  </a:cubicBezTo>
                  <a:cubicBezTo>
                    <a:pt x="2018" y="360"/>
                    <a:pt x="1178" y="0"/>
                    <a:pt x="3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2"/>
            <p:cNvSpPr/>
            <p:nvPr/>
          </p:nvSpPr>
          <p:spPr>
            <a:xfrm>
              <a:off x="3892125" y="3741400"/>
              <a:ext cx="66725" cy="30450"/>
            </a:xfrm>
            <a:custGeom>
              <a:rect b="b" l="l" r="r" t="t"/>
              <a:pathLst>
                <a:path extrusionOk="0" h="1218" w="2669">
                  <a:moveTo>
                    <a:pt x="251" y="1"/>
                  </a:moveTo>
                  <a:cubicBezTo>
                    <a:pt x="212" y="1"/>
                    <a:pt x="173" y="1"/>
                    <a:pt x="134" y="3"/>
                  </a:cubicBezTo>
                  <a:cubicBezTo>
                    <a:pt x="67" y="36"/>
                    <a:pt x="0" y="103"/>
                    <a:pt x="0" y="169"/>
                  </a:cubicBezTo>
                  <a:cubicBezTo>
                    <a:pt x="27" y="224"/>
                    <a:pt x="77" y="278"/>
                    <a:pt x="130" y="278"/>
                  </a:cubicBezTo>
                  <a:cubicBezTo>
                    <a:pt x="142" y="278"/>
                    <a:pt x="155" y="276"/>
                    <a:pt x="167" y="270"/>
                  </a:cubicBezTo>
                  <a:cubicBezTo>
                    <a:pt x="205" y="268"/>
                    <a:pt x="243" y="267"/>
                    <a:pt x="281" y="267"/>
                  </a:cubicBezTo>
                  <a:cubicBezTo>
                    <a:pt x="1074" y="267"/>
                    <a:pt x="1829" y="597"/>
                    <a:pt x="2402" y="1170"/>
                  </a:cubicBezTo>
                  <a:cubicBezTo>
                    <a:pt x="2425" y="1194"/>
                    <a:pt x="2449" y="1217"/>
                    <a:pt x="2484" y="1217"/>
                  </a:cubicBezTo>
                  <a:cubicBezTo>
                    <a:pt x="2499" y="1217"/>
                    <a:pt x="2516" y="1213"/>
                    <a:pt x="2535" y="1204"/>
                  </a:cubicBezTo>
                  <a:cubicBezTo>
                    <a:pt x="2569" y="1204"/>
                    <a:pt x="2569" y="1204"/>
                    <a:pt x="2602" y="1170"/>
                  </a:cubicBezTo>
                  <a:cubicBezTo>
                    <a:pt x="2669" y="1137"/>
                    <a:pt x="2669" y="1070"/>
                    <a:pt x="2635" y="1003"/>
                  </a:cubicBezTo>
                  <a:cubicBezTo>
                    <a:pt x="1996" y="364"/>
                    <a:pt x="1143" y="1"/>
                    <a:pt x="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2"/>
            <p:cNvSpPr/>
            <p:nvPr/>
          </p:nvSpPr>
          <p:spPr>
            <a:xfrm>
              <a:off x="3921300" y="3724575"/>
              <a:ext cx="66750" cy="30250"/>
            </a:xfrm>
            <a:custGeom>
              <a:rect b="b" l="l" r="r" t="t"/>
              <a:pathLst>
                <a:path extrusionOk="0" h="1210" w="2670">
                  <a:moveTo>
                    <a:pt x="352" y="1"/>
                  </a:moveTo>
                  <a:cubicBezTo>
                    <a:pt x="279" y="1"/>
                    <a:pt x="207" y="3"/>
                    <a:pt x="134" y="9"/>
                  </a:cubicBezTo>
                  <a:cubicBezTo>
                    <a:pt x="34" y="9"/>
                    <a:pt x="1" y="75"/>
                    <a:pt x="1" y="142"/>
                  </a:cubicBezTo>
                  <a:cubicBezTo>
                    <a:pt x="1" y="242"/>
                    <a:pt x="67" y="275"/>
                    <a:pt x="167" y="275"/>
                  </a:cubicBezTo>
                  <a:cubicBezTo>
                    <a:pt x="209" y="274"/>
                    <a:pt x="251" y="273"/>
                    <a:pt x="293" y="273"/>
                  </a:cubicBezTo>
                  <a:cubicBezTo>
                    <a:pt x="1081" y="273"/>
                    <a:pt x="1832" y="572"/>
                    <a:pt x="2402" y="1143"/>
                  </a:cubicBezTo>
                  <a:cubicBezTo>
                    <a:pt x="2436" y="1176"/>
                    <a:pt x="2502" y="1209"/>
                    <a:pt x="2536" y="1209"/>
                  </a:cubicBezTo>
                  <a:cubicBezTo>
                    <a:pt x="2569" y="1209"/>
                    <a:pt x="2603" y="1176"/>
                    <a:pt x="2636" y="1176"/>
                  </a:cubicBezTo>
                  <a:cubicBezTo>
                    <a:pt x="2669" y="1109"/>
                    <a:pt x="2669" y="1043"/>
                    <a:pt x="2636" y="976"/>
                  </a:cubicBezTo>
                  <a:cubicBezTo>
                    <a:pt x="2021" y="361"/>
                    <a:pt x="1207" y="1"/>
                    <a:pt x="3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2"/>
            <p:cNvSpPr/>
            <p:nvPr/>
          </p:nvSpPr>
          <p:spPr>
            <a:xfrm>
              <a:off x="3948825" y="3704700"/>
              <a:ext cx="67575" cy="30100"/>
            </a:xfrm>
            <a:custGeom>
              <a:rect b="b" l="l" r="r" t="t"/>
              <a:pathLst>
                <a:path extrusionOk="0" h="1204" w="2703">
                  <a:moveTo>
                    <a:pt x="261" y="1"/>
                  </a:moveTo>
                  <a:cubicBezTo>
                    <a:pt x="219" y="1"/>
                    <a:pt x="176" y="1"/>
                    <a:pt x="134" y="3"/>
                  </a:cubicBezTo>
                  <a:cubicBezTo>
                    <a:pt x="67" y="3"/>
                    <a:pt x="0" y="70"/>
                    <a:pt x="34" y="170"/>
                  </a:cubicBezTo>
                  <a:cubicBezTo>
                    <a:pt x="34" y="236"/>
                    <a:pt x="101" y="270"/>
                    <a:pt x="167" y="270"/>
                  </a:cubicBezTo>
                  <a:cubicBezTo>
                    <a:pt x="205" y="268"/>
                    <a:pt x="244" y="268"/>
                    <a:pt x="282" y="268"/>
                  </a:cubicBezTo>
                  <a:cubicBezTo>
                    <a:pt x="1077" y="268"/>
                    <a:pt x="1861" y="597"/>
                    <a:pt x="2402" y="1170"/>
                  </a:cubicBezTo>
                  <a:cubicBezTo>
                    <a:pt x="2436" y="1204"/>
                    <a:pt x="2502" y="1204"/>
                    <a:pt x="2536" y="1204"/>
                  </a:cubicBezTo>
                  <a:cubicBezTo>
                    <a:pt x="2569" y="1204"/>
                    <a:pt x="2602" y="1204"/>
                    <a:pt x="2636" y="1170"/>
                  </a:cubicBezTo>
                  <a:cubicBezTo>
                    <a:pt x="2669" y="1137"/>
                    <a:pt x="2702" y="1037"/>
                    <a:pt x="2636" y="1004"/>
                  </a:cubicBezTo>
                  <a:cubicBezTo>
                    <a:pt x="2031" y="335"/>
                    <a:pt x="1152" y="1"/>
                    <a:pt x="2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2"/>
            <p:cNvSpPr/>
            <p:nvPr/>
          </p:nvSpPr>
          <p:spPr>
            <a:xfrm>
              <a:off x="3970500" y="3684350"/>
              <a:ext cx="72575" cy="30450"/>
            </a:xfrm>
            <a:custGeom>
              <a:rect b="b" l="l" r="r" t="t"/>
              <a:pathLst>
                <a:path extrusionOk="0" h="1218" w="2903">
                  <a:moveTo>
                    <a:pt x="459" y="0"/>
                  </a:moveTo>
                  <a:cubicBezTo>
                    <a:pt x="351" y="0"/>
                    <a:pt x="243" y="6"/>
                    <a:pt x="134" y="16"/>
                  </a:cubicBezTo>
                  <a:cubicBezTo>
                    <a:pt x="67" y="16"/>
                    <a:pt x="1" y="83"/>
                    <a:pt x="34" y="183"/>
                  </a:cubicBezTo>
                  <a:cubicBezTo>
                    <a:pt x="34" y="250"/>
                    <a:pt x="101" y="283"/>
                    <a:pt x="168" y="283"/>
                  </a:cubicBezTo>
                  <a:cubicBezTo>
                    <a:pt x="273" y="272"/>
                    <a:pt x="379" y="266"/>
                    <a:pt x="484" y="266"/>
                  </a:cubicBezTo>
                  <a:cubicBezTo>
                    <a:pt x="1283" y="266"/>
                    <a:pt x="2076" y="595"/>
                    <a:pt x="2636" y="1184"/>
                  </a:cubicBezTo>
                  <a:cubicBezTo>
                    <a:pt x="2669" y="1217"/>
                    <a:pt x="2703" y="1217"/>
                    <a:pt x="2736" y="1217"/>
                  </a:cubicBezTo>
                  <a:lnTo>
                    <a:pt x="2836" y="1217"/>
                  </a:lnTo>
                  <a:cubicBezTo>
                    <a:pt x="2869" y="1151"/>
                    <a:pt x="2903" y="1084"/>
                    <a:pt x="2836" y="1017"/>
                  </a:cubicBezTo>
                  <a:cubicBezTo>
                    <a:pt x="2212" y="363"/>
                    <a:pt x="1348" y="0"/>
                    <a:pt x="4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2"/>
            <p:cNvSpPr/>
            <p:nvPr/>
          </p:nvSpPr>
          <p:spPr>
            <a:xfrm>
              <a:off x="4319100" y="3878225"/>
              <a:ext cx="138450" cy="120200"/>
            </a:xfrm>
            <a:custGeom>
              <a:rect b="b" l="l" r="r" t="t"/>
              <a:pathLst>
                <a:path extrusionOk="0" h="4808" w="5538">
                  <a:moveTo>
                    <a:pt x="5404" y="0"/>
                  </a:moveTo>
                  <a:lnTo>
                    <a:pt x="100" y="801"/>
                  </a:lnTo>
                  <a:cubicBezTo>
                    <a:pt x="0" y="1802"/>
                    <a:pt x="167" y="2836"/>
                    <a:pt x="567" y="3770"/>
                  </a:cubicBezTo>
                  <a:cubicBezTo>
                    <a:pt x="907" y="4421"/>
                    <a:pt x="1583" y="4808"/>
                    <a:pt x="2290" y="4808"/>
                  </a:cubicBezTo>
                  <a:cubicBezTo>
                    <a:pt x="2416" y="4808"/>
                    <a:pt x="2543" y="4796"/>
                    <a:pt x="2669" y="4770"/>
                  </a:cubicBezTo>
                  <a:cubicBezTo>
                    <a:pt x="3569" y="4637"/>
                    <a:pt x="4770" y="4137"/>
                    <a:pt x="5104" y="3069"/>
                  </a:cubicBezTo>
                  <a:cubicBezTo>
                    <a:pt x="5437" y="2068"/>
                    <a:pt x="5537" y="1034"/>
                    <a:pt x="5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2"/>
            <p:cNvSpPr/>
            <p:nvPr/>
          </p:nvSpPr>
          <p:spPr>
            <a:xfrm>
              <a:off x="4317425" y="3673900"/>
              <a:ext cx="138450" cy="310475"/>
            </a:xfrm>
            <a:custGeom>
              <a:rect b="b" l="l" r="r" t="t"/>
              <a:pathLst>
                <a:path extrusionOk="0" h="12419" w="5538">
                  <a:moveTo>
                    <a:pt x="1301" y="1"/>
                  </a:moveTo>
                  <a:cubicBezTo>
                    <a:pt x="1001" y="101"/>
                    <a:pt x="934" y="1368"/>
                    <a:pt x="901" y="2669"/>
                  </a:cubicBezTo>
                  <a:cubicBezTo>
                    <a:pt x="834" y="4037"/>
                    <a:pt x="634" y="5305"/>
                    <a:pt x="367" y="7106"/>
                  </a:cubicBezTo>
                  <a:cubicBezTo>
                    <a:pt x="100" y="8807"/>
                    <a:pt x="0" y="10175"/>
                    <a:pt x="768" y="11509"/>
                  </a:cubicBezTo>
                  <a:cubicBezTo>
                    <a:pt x="1137" y="12166"/>
                    <a:pt x="1738" y="12419"/>
                    <a:pt x="2366" y="12419"/>
                  </a:cubicBezTo>
                  <a:cubicBezTo>
                    <a:pt x="3267" y="12419"/>
                    <a:pt x="4224" y="11899"/>
                    <a:pt x="4637" y="11309"/>
                  </a:cubicBezTo>
                  <a:cubicBezTo>
                    <a:pt x="5371" y="10308"/>
                    <a:pt x="5538" y="9541"/>
                    <a:pt x="5471" y="7806"/>
                  </a:cubicBezTo>
                  <a:cubicBezTo>
                    <a:pt x="5438" y="6239"/>
                    <a:pt x="4937" y="5438"/>
                    <a:pt x="4904" y="3537"/>
                  </a:cubicBezTo>
                  <a:cubicBezTo>
                    <a:pt x="4870" y="1802"/>
                    <a:pt x="4937" y="67"/>
                    <a:pt x="4604" y="1"/>
                  </a:cubicBezTo>
                  <a:cubicBezTo>
                    <a:pt x="4604" y="101"/>
                    <a:pt x="4537" y="201"/>
                    <a:pt x="4537" y="301"/>
                  </a:cubicBezTo>
                  <a:lnTo>
                    <a:pt x="4537" y="701"/>
                  </a:lnTo>
                  <a:cubicBezTo>
                    <a:pt x="4504" y="935"/>
                    <a:pt x="4537" y="1102"/>
                    <a:pt x="4504" y="1302"/>
                  </a:cubicBezTo>
                  <a:cubicBezTo>
                    <a:pt x="4504" y="1368"/>
                    <a:pt x="4470" y="1402"/>
                    <a:pt x="4437" y="1402"/>
                  </a:cubicBezTo>
                  <a:cubicBezTo>
                    <a:pt x="4370" y="1402"/>
                    <a:pt x="4337" y="1335"/>
                    <a:pt x="4337" y="1302"/>
                  </a:cubicBezTo>
                  <a:cubicBezTo>
                    <a:pt x="4337" y="1168"/>
                    <a:pt x="4337" y="1068"/>
                    <a:pt x="4337" y="935"/>
                  </a:cubicBezTo>
                  <a:cubicBezTo>
                    <a:pt x="4370" y="868"/>
                    <a:pt x="4370" y="801"/>
                    <a:pt x="4337" y="735"/>
                  </a:cubicBezTo>
                  <a:cubicBezTo>
                    <a:pt x="4303" y="635"/>
                    <a:pt x="4237" y="568"/>
                    <a:pt x="4170" y="534"/>
                  </a:cubicBezTo>
                  <a:cubicBezTo>
                    <a:pt x="4037" y="468"/>
                    <a:pt x="3870" y="434"/>
                    <a:pt x="3703" y="434"/>
                  </a:cubicBezTo>
                  <a:cubicBezTo>
                    <a:pt x="3536" y="401"/>
                    <a:pt x="3369" y="401"/>
                    <a:pt x="3169" y="401"/>
                  </a:cubicBezTo>
                  <a:cubicBezTo>
                    <a:pt x="2802" y="401"/>
                    <a:pt x="2469" y="401"/>
                    <a:pt x="2102" y="468"/>
                  </a:cubicBezTo>
                  <a:cubicBezTo>
                    <a:pt x="2072" y="462"/>
                    <a:pt x="2044" y="459"/>
                    <a:pt x="2016" y="459"/>
                  </a:cubicBezTo>
                  <a:cubicBezTo>
                    <a:pt x="1888" y="459"/>
                    <a:pt x="1778" y="519"/>
                    <a:pt x="1668" y="601"/>
                  </a:cubicBezTo>
                  <a:cubicBezTo>
                    <a:pt x="1568" y="701"/>
                    <a:pt x="1535" y="868"/>
                    <a:pt x="1535" y="1001"/>
                  </a:cubicBezTo>
                  <a:cubicBezTo>
                    <a:pt x="1535" y="1168"/>
                    <a:pt x="1501" y="1335"/>
                    <a:pt x="1468" y="1502"/>
                  </a:cubicBezTo>
                  <a:cubicBezTo>
                    <a:pt x="1268" y="1468"/>
                    <a:pt x="1301" y="801"/>
                    <a:pt x="1301" y="601"/>
                  </a:cubicBezTo>
                  <a:lnTo>
                    <a:pt x="1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2"/>
            <p:cNvSpPr/>
            <p:nvPr/>
          </p:nvSpPr>
          <p:spPr>
            <a:xfrm>
              <a:off x="4317425" y="3673900"/>
              <a:ext cx="138450" cy="310475"/>
            </a:xfrm>
            <a:custGeom>
              <a:rect b="b" l="l" r="r" t="t"/>
              <a:pathLst>
                <a:path extrusionOk="0" h="12419" w="5538">
                  <a:moveTo>
                    <a:pt x="1301" y="1"/>
                  </a:moveTo>
                  <a:cubicBezTo>
                    <a:pt x="1001" y="101"/>
                    <a:pt x="934" y="1368"/>
                    <a:pt x="901" y="2669"/>
                  </a:cubicBezTo>
                  <a:cubicBezTo>
                    <a:pt x="834" y="4037"/>
                    <a:pt x="634" y="5305"/>
                    <a:pt x="367" y="7106"/>
                  </a:cubicBezTo>
                  <a:cubicBezTo>
                    <a:pt x="100" y="8807"/>
                    <a:pt x="0" y="10175"/>
                    <a:pt x="768" y="11509"/>
                  </a:cubicBezTo>
                  <a:cubicBezTo>
                    <a:pt x="1137" y="12166"/>
                    <a:pt x="1738" y="12419"/>
                    <a:pt x="2366" y="12419"/>
                  </a:cubicBezTo>
                  <a:cubicBezTo>
                    <a:pt x="3267" y="12419"/>
                    <a:pt x="4224" y="11899"/>
                    <a:pt x="4637" y="11309"/>
                  </a:cubicBezTo>
                  <a:cubicBezTo>
                    <a:pt x="5371" y="10308"/>
                    <a:pt x="5538" y="9541"/>
                    <a:pt x="5471" y="7806"/>
                  </a:cubicBezTo>
                  <a:cubicBezTo>
                    <a:pt x="5438" y="6239"/>
                    <a:pt x="4937" y="5438"/>
                    <a:pt x="4904" y="3537"/>
                  </a:cubicBezTo>
                  <a:cubicBezTo>
                    <a:pt x="4870" y="1802"/>
                    <a:pt x="4937" y="67"/>
                    <a:pt x="4604" y="1"/>
                  </a:cubicBezTo>
                  <a:cubicBezTo>
                    <a:pt x="4604" y="101"/>
                    <a:pt x="4537" y="201"/>
                    <a:pt x="4537" y="301"/>
                  </a:cubicBezTo>
                  <a:lnTo>
                    <a:pt x="4537" y="701"/>
                  </a:lnTo>
                  <a:cubicBezTo>
                    <a:pt x="4504" y="935"/>
                    <a:pt x="4537" y="1102"/>
                    <a:pt x="4504" y="1302"/>
                  </a:cubicBezTo>
                  <a:cubicBezTo>
                    <a:pt x="4504" y="1368"/>
                    <a:pt x="4470" y="1402"/>
                    <a:pt x="4437" y="1402"/>
                  </a:cubicBezTo>
                  <a:cubicBezTo>
                    <a:pt x="4370" y="1402"/>
                    <a:pt x="4337" y="1335"/>
                    <a:pt x="4337" y="1302"/>
                  </a:cubicBezTo>
                  <a:cubicBezTo>
                    <a:pt x="4337" y="1168"/>
                    <a:pt x="4337" y="1068"/>
                    <a:pt x="4337" y="935"/>
                  </a:cubicBezTo>
                  <a:cubicBezTo>
                    <a:pt x="4370" y="868"/>
                    <a:pt x="4370" y="801"/>
                    <a:pt x="4337" y="735"/>
                  </a:cubicBezTo>
                  <a:cubicBezTo>
                    <a:pt x="4303" y="635"/>
                    <a:pt x="4237" y="568"/>
                    <a:pt x="4170" y="534"/>
                  </a:cubicBezTo>
                  <a:cubicBezTo>
                    <a:pt x="4037" y="468"/>
                    <a:pt x="3870" y="434"/>
                    <a:pt x="3703" y="434"/>
                  </a:cubicBezTo>
                  <a:cubicBezTo>
                    <a:pt x="3536" y="401"/>
                    <a:pt x="3369" y="401"/>
                    <a:pt x="3169" y="401"/>
                  </a:cubicBezTo>
                  <a:cubicBezTo>
                    <a:pt x="2802" y="401"/>
                    <a:pt x="2469" y="401"/>
                    <a:pt x="2102" y="468"/>
                  </a:cubicBezTo>
                  <a:cubicBezTo>
                    <a:pt x="2072" y="462"/>
                    <a:pt x="2044" y="459"/>
                    <a:pt x="2016" y="459"/>
                  </a:cubicBezTo>
                  <a:cubicBezTo>
                    <a:pt x="1888" y="459"/>
                    <a:pt x="1778" y="519"/>
                    <a:pt x="1668" y="601"/>
                  </a:cubicBezTo>
                  <a:cubicBezTo>
                    <a:pt x="1568" y="701"/>
                    <a:pt x="1535" y="868"/>
                    <a:pt x="1535" y="1001"/>
                  </a:cubicBezTo>
                  <a:cubicBezTo>
                    <a:pt x="1535" y="1168"/>
                    <a:pt x="1501" y="1335"/>
                    <a:pt x="1468" y="1502"/>
                  </a:cubicBezTo>
                  <a:cubicBezTo>
                    <a:pt x="1268" y="1468"/>
                    <a:pt x="1301" y="801"/>
                    <a:pt x="1301" y="601"/>
                  </a:cubicBezTo>
                  <a:lnTo>
                    <a:pt x="13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2"/>
            <p:cNvSpPr/>
            <p:nvPr/>
          </p:nvSpPr>
          <p:spPr>
            <a:xfrm>
              <a:off x="4319100" y="3854875"/>
              <a:ext cx="137600" cy="129500"/>
            </a:xfrm>
            <a:custGeom>
              <a:rect b="b" l="l" r="r" t="t"/>
              <a:pathLst>
                <a:path extrusionOk="0" h="5180" w="5504">
                  <a:moveTo>
                    <a:pt x="300" y="0"/>
                  </a:moveTo>
                  <a:lnTo>
                    <a:pt x="300" y="0"/>
                  </a:lnTo>
                  <a:cubicBezTo>
                    <a:pt x="67" y="1668"/>
                    <a:pt x="0" y="3002"/>
                    <a:pt x="701" y="4270"/>
                  </a:cubicBezTo>
                  <a:cubicBezTo>
                    <a:pt x="1084" y="4927"/>
                    <a:pt x="1693" y="5180"/>
                    <a:pt x="2325" y="5180"/>
                  </a:cubicBezTo>
                  <a:cubicBezTo>
                    <a:pt x="3233" y="5180"/>
                    <a:pt x="4190" y="4660"/>
                    <a:pt x="4603" y="4070"/>
                  </a:cubicBezTo>
                  <a:cubicBezTo>
                    <a:pt x="5304" y="3069"/>
                    <a:pt x="5504" y="2302"/>
                    <a:pt x="5437" y="567"/>
                  </a:cubicBezTo>
                  <a:cubicBezTo>
                    <a:pt x="5404" y="367"/>
                    <a:pt x="5404" y="200"/>
                    <a:pt x="5371" y="34"/>
                  </a:cubicBezTo>
                  <a:lnTo>
                    <a:pt x="5371" y="34"/>
                  </a:lnTo>
                  <a:cubicBezTo>
                    <a:pt x="5371" y="300"/>
                    <a:pt x="5437" y="1968"/>
                    <a:pt x="4970" y="2235"/>
                  </a:cubicBezTo>
                  <a:cubicBezTo>
                    <a:pt x="4925" y="2259"/>
                    <a:pt x="4882" y="2270"/>
                    <a:pt x="4842" y="2270"/>
                  </a:cubicBezTo>
                  <a:cubicBezTo>
                    <a:pt x="4441" y="2270"/>
                    <a:pt x="4303" y="1168"/>
                    <a:pt x="4303" y="1168"/>
                  </a:cubicBezTo>
                  <a:cubicBezTo>
                    <a:pt x="4303" y="1168"/>
                    <a:pt x="3877" y="987"/>
                    <a:pt x="3129" y="987"/>
                  </a:cubicBezTo>
                  <a:cubicBezTo>
                    <a:pt x="2675" y="987"/>
                    <a:pt x="2102" y="1054"/>
                    <a:pt x="1434" y="1268"/>
                  </a:cubicBezTo>
                  <a:cubicBezTo>
                    <a:pt x="1493" y="1532"/>
                    <a:pt x="1242" y="2209"/>
                    <a:pt x="863" y="2209"/>
                  </a:cubicBezTo>
                  <a:cubicBezTo>
                    <a:pt x="811" y="2209"/>
                    <a:pt x="757" y="2197"/>
                    <a:pt x="701" y="2168"/>
                  </a:cubicBezTo>
                  <a:cubicBezTo>
                    <a:pt x="267" y="1935"/>
                    <a:pt x="300" y="34"/>
                    <a:pt x="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2"/>
            <p:cNvSpPr/>
            <p:nvPr/>
          </p:nvSpPr>
          <p:spPr>
            <a:xfrm>
              <a:off x="4319100" y="3854875"/>
              <a:ext cx="137600" cy="129500"/>
            </a:xfrm>
            <a:custGeom>
              <a:rect b="b" l="l" r="r" t="t"/>
              <a:pathLst>
                <a:path extrusionOk="0" h="5180" w="5504">
                  <a:moveTo>
                    <a:pt x="300" y="0"/>
                  </a:moveTo>
                  <a:lnTo>
                    <a:pt x="300" y="0"/>
                  </a:lnTo>
                  <a:cubicBezTo>
                    <a:pt x="67" y="1668"/>
                    <a:pt x="0" y="3002"/>
                    <a:pt x="701" y="4270"/>
                  </a:cubicBezTo>
                  <a:cubicBezTo>
                    <a:pt x="1084" y="4927"/>
                    <a:pt x="1693" y="5180"/>
                    <a:pt x="2325" y="5180"/>
                  </a:cubicBezTo>
                  <a:cubicBezTo>
                    <a:pt x="3233" y="5180"/>
                    <a:pt x="4190" y="4660"/>
                    <a:pt x="4603" y="4070"/>
                  </a:cubicBezTo>
                  <a:cubicBezTo>
                    <a:pt x="5304" y="3069"/>
                    <a:pt x="5504" y="2302"/>
                    <a:pt x="5437" y="567"/>
                  </a:cubicBezTo>
                  <a:cubicBezTo>
                    <a:pt x="5404" y="367"/>
                    <a:pt x="5404" y="200"/>
                    <a:pt x="5371" y="34"/>
                  </a:cubicBezTo>
                  <a:lnTo>
                    <a:pt x="5371" y="34"/>
                  </a:lnTo>
                  <a:cubicBezTo>
                    <a:pt x="5371" y="300"/>
                    <a:pt x="5437" y="1968"/>
                    <a:pt x="4970" y="2235"/>
                  </a:cubicBezTo>
                  <a:cubicBezTo>
                    <a:pt x="4925" y="2259"/>
                    <a:pt x="4882" y="2270"/>
                    <a:pt x="4842" y="2270"/>
                  </a:cubicBezTo>
                  <a:cubicBezTo>
                    <a:pt x="4441" y="2270"/>
                    <a:pt x="4303" y="1168"/>
                    <a:pt x="4303" y="1168"/>
                  </a:cubicBezTo>
                  <a:cubicBezTo>
                    <a:pt x="4303" y="1168"/>
                    <a:pt x="3877" y="987"/>
                    <a:pt x="3129" y="987"/>
                  </a:cubicBezTo>
                  <a:cubicBezTo>
                    <a:pt x="2675" y="987"/>
                    <a:pt x="2102" y="1054"/>
                    <a:pt x="1434" y="1268"/>
                  </a:cubicBezTo>
                  <a:cubicBezTo>
                    <a:pt x="1493" y="1532"/>
                    <a:pt x="1242" y="2209"/>
                    <a:pt x="863" y="2209"/>
                  </a:cubicBezTo>
                  <a:cubicBezTo>
                    <a:pt x="811" y="2209"/>
                    <a:pt x="757" y="2197"/>
                    <a:pt x="701" y="2168"/>
                  </a:cubicBezTo>
                  <a:cubicBezTo>
                    <a:pt x="267" y="1935"/>
                    <a:pt x="300" y="34"/>
                    <a:pt x="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2"/>
            <p:cNvSpPr/>
            <p:nvPr/>
          </p:nvSpPr>
          <p:spPr>
            <a:xfrm>
              <a:off x="4422150" y="3672250"/>
              <a:ext cx="21225" cy="224150"/>
            </a:xfrm>
            <a:custGeom>
              <a:rect b="b" l="l" r="r" t="t"/>
              <a:pathLst>
                <a:path extrusionOk="0" h="8966" w="849">
                  <a:moveTo>
                    <a:pt x="415" y="0"/>
                  </a:moveTo>
                  <a:lnTo>
                    <a:pt x="415" y="100"/>
                  </a:lnTo>
                  <a:lnTo>
                    <a:pt x="381" y="967"/>
                  </a:lnTo>
                  <a:lnTo>
                    <a:pt x="381" y="1334"/>
                  </a:lnTo>
                  <a:cubicBezTo>
                    <a:pt x="248" y="2635"/>
                    <a:pt x="181" y="5137"/>
                    <a:pt x="181" y="6305"/>
                  </a:cubicBezTo>
                  <a:cubicBezTo>
                    <a:pt x="181" y="7072"/>
                    <a:pt x="114" y="7839"/>
                    <a:pt x="14" y="8573"/>
                  </a:cubicBezTo>
                  <a:cubicBezTo>
                    <a:pt x="1" y="8835"/>
                    <a:pt x="101" y="8965"/>
                    <a:pt x="230" y="8965"/>
                  </a:cubicBezTo>
                  <a:cubicBezTo>
                    <a:pt x="413" y="8965"/>
                    <a:pt x="656" y="8701"/>
                    <a:pt x="715" y="8173"/>
                  </a:cubicBezTo>
                  <a:cubicBezTo>
                    <a:pt x="848" y="7272"/>
                    <a:pt x="581" y="5137"/>
                    <a:pt x="715" y="3569"/>
                  </a:cubicBezTo>
                  <a:cubicBezTo>
                    <a:pt x="681" y="1835"/>
                    <a:pt x="748" y="100"/>
                    <a:pt x="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2"/>
            <p:cNvSpPr/>
            <p:nvPr/>
          </p:nvSpPr>
          <p:spPr>
            <a:xfrm>
              <a:off x="4339925" y="3673900"/>
              <a:ext cx="20750" cy="222825"/>
            </a:xfrm>
            <a:custGeom>
              <a:rect b="b" l="l" r="r" t="t"/>
              <a:pathLst>
                <a:path extrusionOk="0" h="8913" w="830">
                  <a:moveTo>
                    <a:pt x="435" y="1"/>
                  </a:moveTo>
                  <a:cubicBezTo>
                    <a:pt x="201" y="67"/>
                    <a:pt x="101" y="768"/>
                    <a:pt x="68" y="1669"/>
                  </a:cubicBezTo>
                  <a:cubicBezTo>
                    <a:pt x="68" y="2169"/>
                    <a:pt x="68" y="2803"/>
                    <a:pt x="101" y="3570"/>
                  </a:cubicBezTo>
                  <a:cubicBezTo>
                    <a:pt x="268" y="5104"/>
                    <a:pt x="1" y="7273"/>
                    <a:pt x="101" y="8140"/>
                  </a:cubicBezTo>
                  <a:cubicBezTo>
                    <a:pt x="178" y="8659"/>
                    <a:pt x="421" y="8912"/>
                    <a:pt x="600" y="8912"/>
                  </a:cubicBezTo>
                  <a:cubicBezTo>
                    <a:pt x="732" y="8912"/>
                    <a:pt x="830" y="8775"/>
                    <a:pt x="802" y="8507"/>
                  </a:cubicBezTo>
                  <a:cubicBezTo>
                    <a:pt x="701" y="7773"/>
                    <a:pt x="668" y="7039"/>
                    <a:pt x="668" y="6272"/>
                  </a:cubicBezTo>
                  <a:cubicBezTo>
                    <a:pt x="668" y="5104"/>
                    <a:pt x="601" y="2636"/>
                    <a:pt x="468" y="1335"/>
                  </a:cubicBezTo>
                  <a:cubicBezTo>
                    <a:pt x="435" y="1102"/>
                    <a:pt x="435" y="868"/>
                    <a:pt x="435" y="601"/>
                  </a:cubicBezTo>
                  <a:lnTo>
                    <a:pt x="435" y="34"/>
                  </a:lnTo>
                  <a:lnTo>
                    <a:pt x="4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2"/>
            <p:cNvSpPr/>
            <p:nvPr/>
          </p:nvSpPr>
          <p:spPr>
            <a:xfrm>
              <a:off x="4349950" y="3875300"/>
              <a:ext cx="80075" cy="12950"/>
            </a:xfrm>
            <a:custGeom>
              <a:rect b="b" l="l" r="r" t="t"/>
              <a:pathLst>
                <a:path extrusionOk="0" h="518" w="3203">
                  <a:moveTo>
                    <a:pt x="1601" y="0"/>
                  </a:moveTo>
                  <a:cubicBezTo>
                    <a:pt x="1093" y="0"/>
                    <a:pt x="584" y="84"/>
                    <a:pt x="100" y="251"/>
                  </a:cubicBezTo>
                  <a:cubicBezTo>
                    <a:pt x="34" y="284"/>
                    <a:pt x="0" y="351"/>
                    <a:pt x="34" y="417"/>
                  </a:cubicBezTo>
                  <a:cubicBezTo>
                    <a:pt x="67" y="484"/>
                    <a:pt x="100" y="518"/>
                    <a:pt x="167" y="518"/>
                  </a:cubicBezTo>
                  <a:lnTo>
                    <a:pt x="200" y="518"/>
                  </a:lnTo>
                  <a:cubicBezTo>
                    <a:pt x="651" y="351"/>
                    <a:pt x="1126" y="267"/>
                    <a:pt x="1601" y="267"/>
                  </a:cubicBezTo>
                  <a:cubicBezTo>
                    <a:pt x="2077" y="267"/>
                    <a:pt x="2552" y="351"/>
                    <a:pt x="3002" y="518"/>
                  </a:cubicBezTo>
                  <a:cubicBezTo>
                    <a:pt x="3069" y="518"/>
                    <a:pt x="3169" y="484"/>
                    <a:pt x="3169" y="417"/>
                  </a:cubicBezTo>
                  <a:cubicBezTo>
                    <a:pt x="3203" y="351"/>
                    <a:pt x="3169" y="284"/>
                    <a:pt x="3102" y="251"/>
                  </a:cubicBezTo>
                  <a:cubicBezTo>
                    <a:pt x="2619" y="84"/>
                    <a:pt x="2110" y="0"/>
                    <a:pt x="1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2"/>
            <p:cNvSpPr/>
            <p:nvPr/>
          </p:nvSpPr>
          <p:spPr>
            <a:xfrm>
              <a:off x="4345775" y="3840275"/>
              <a:ext cx="88425" cy="12950"/>
            </a:xfrm>
            <a:custGeom>
              <a:rect b="b" l="l" r="r" t="t"/>
              <a:pathLst>
                <a:path extrusionOk="0" h="518" w="3537">
                  <a:moveTo>
                    <a:pt x="1785" y="0"/>
                  </a:moveTo>
                  <a:cubicBezTo>
                    <a:pt x="1226" y="0"/>
                    <a:pt x="668" y="84"/>
                    <a:pt x="134" y="251"/>
                  </a:cubicBezTo>
                  <a:cubicBezTo>
                    <a:pt x="34" y="284"/>
                    <a:pt x="0" y="351"/>
                    <a:pt x="34" y="417"/>
                  </a:cubicBezTo>
                  <a:cubicBezTo>
                    <a:pt x="67" y="484"/>
                    <a:pt x="101" y="518"/>
                    <a:pt x="167" y="518"/>
                  </a:cubicBezTo>
                  <a:lnTo>
                    <a:pt x="201" y="518"/>
                  </a:lnTo>
                  <a:cubicBezTo>
                    <a:pt x="718" y="351"/>
                    <a:pt x="1251" y="267"/>
                    <a:pt x="1781" y="267"/>
                  </a:cubicBezTo>
                  <a:cubicBezTo>
                    <a:pt x="2310" y="267"/>
                    <a:pt x="2836" y="351"/>
                    <a:pt x="3336" y="518"/>
                  </a:cubicBezTo>
                  <a:cubicBezTo>
                    <a:pt x="3403" y="518"/>
                    <a:pt x="3503" y="484"/>
                    <a:pt x="3503" y="417"/>
                  </a:cubicBezTo>
                  <a:cubicBezTo>
                    <a:pt x="3536" y="351"/>
                    <a:pt x="3503" y="284"/>
                    <a:pt x="3436" y="251"/>
                  </a:cubicBezTo>
                  <a:cubicBezTo>
                    <a:pt x="2903" y="84"/>
                    <a:pt x="2344" y="0"/>
                    <a:pt x="1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p:nvPr/>
          </p:nvSpPr>
          <p:spPr>
            <a:xfrm>
              <a:off x="4346600" y="3805775"/>
              <a:ext cx="87600" cy="14100"/>
            </a:xfrm>
            <a:custGeom>
              <a:rect b="b" l="l" r="r" t="t"/>
              <a:pathLst>
                <a:path extrusionOk="0" h="564" w="3504">
                  <a:moveTo>
                    <a:pt x="1719" y="0"/>
                  </a:moveTo>
                  <a:cubicBezTo>
                    <a:pt x="1171" y="0"/>
                    <a:pt x="624" y="100"/>
                    <a:pt x="101" y="296"/>
                  </a:cubicBezTo>
                  <a:cubicBezTo>
                    <a:pt x="34" y="330"/>
                    <a:pt x="1" y="396"/>
                    <a:pt x="34" y="463"/>
                  </a:cubicBezTo>
                  <a:cubicBezTo>
                    <a:pt x="59" y="512"/>
                    <a:pt x="101" y="543"/>
                    <a:pt x="148" y="543"/>
                  </a:cubicBezTo>
                  <a:cubicBezTo>
                    <a:pt x="165" y="543"/>
                    <a:pt x="183" y="539"/>
                    <a:pt x="201" y="530"/>
                  </a:cubicBezTo>
                  <a:cubicBezTo>
                    <a:pt x="201" y="530"/>
                    <a:pt x="927" y="248"/>
                    <a:pt x="1847" y="248"/>
                  </a:cubicBezTo>
                  <a:cubicBezTo>
                    <a:pt x="2306" y="248"/>
                    <a:pt x="2814" y="319"/>
                    <a:pt x="3303" y="530"/>
                  </a:cubicBezTo>
                  <a:cubicBezTo>
                    <a:pt x="3303" y="563"/>
                    <a:pt x="3337" y="563"/>
                    <a:pt x="3337" y="563"/>
                  </a:cubicBezTo>
                  <a:cubicBezTo>
                    <a:pt x="3403" y="563"/>
                    <a:pt x="3470" y="530"/>
                    <a:pt x="3470" y="497"/>
                  </a:cubicBezTo>
                  <a:cubicBezTo>
                    <a:pt x="3503" y="430"/>
                    <a:pt x="3470" y="363"/>
                    <a:pt x="3403" y="330"/>
                  </a:cubicBezTo>
                  <a:cubicBezTo>
                    <a:pt x="2859" y="109"/>
                    <a:pt x="2288" y="0"/>
                    <a:pt x="1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2"/>
            <p:cNvSpPr/>
            <p:nvPr/>
          </p:nvSpPr>
          <p:spPr>
            <a:xfrm>
              <a:off x="4346600" y="3773650"/>
              <a:ext cx="88425" cy="15350"/>
            </a:xfrm>
            <a:custGeom>
              <a:rect b="b" l="l" r="r" t="t"/>
              <a:pathLst>
                <a:path extrusionOk="0" h="614" w="3537">
                  <a:moveTo>
                    <a:pt x="1735" y="1"/>
                  </a:moveTo>
                  <a:cubicBezTo>
                    <a:pt x="1174" y="1"/>
                    <a:pt x="608" y="118"/>
                    <a:pt x="68" y="347"/>
                  </a:cubicBezTo>
                  <a:cubicBezTo>
                    <a:pt x="1" y="381"/>
                    <a:pt x="1" y="447"/>
                    <a:pt x="1" y="514"/>
                  </a:cubicBezTo>
                  <a:cubicBezTo>
                    <a:pt x="25" y="563"/>
                    <a:pt x="85" y="594"/>
                    <a:pt x="142" y="594"/>
                  </a:cubicBezTo>
                  <a:cubicBezTo>
                    <a:pt x="163" y="594"/>
                    <a:pt x="183" y="590"/>
                    <a:pt x="201" y="581"/>
                  </a:cubicBezTo>
                  <a:cubicBezTo>
                    <a:pt x="682" y="372"/>
                    <a:pt x="1194" y="272"/>
                    <a:pt x="1707" y="272"/>
                  </a:cubicBezTo>
                  <a:cubicBezTo>
                    <a:pt x="2261" y="272"/>
                    <a:pt x="2817" y="389"/>
                    <a:pt x="3337" y="614"/>
                  </a:cubicBezTo>
                  <a:lnTo>
                    <a:pt x="3403" y="614"/>
                  </a:lnTo>
                  <a:cubicBezTo>
                    <a:pt x="3437" y="614"/>
                    <a:pt x="3503" y="581"/>
                    <a:pt x="3503" y="547"/>
                  </a:cubicBezTo>
                  <a:cubicBezTo>
                    <a:pt x="3537" y="481"/>
                    <a:pt x="3503" y="414"/>
                    <a:pt x="3437" y="381"/>
                  </a:cubicBezTo>
                  <a:cubicBezTo>
                    <a:pt x="2894" y="126"/>
                    <a:pt x="2316" y="1"/>
                    <a:pt x="17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2"/>
            <p:cNvSpPr/>
            <p:nvPr/>
          </p:nvSpPr>
          <p:spPr>
            <a:xfrm>
              <a:off x="4345775" y="3739400"/>
              <a:ext cx="90100" cy="15425"/>
            </a:xfrm>
            <a:custGeom>
              <a:rect b="b" l="l" r="r" t="t"/>
              <a:pathLst>
                <a:path extrusionOk="0" h="617" w="3604">
                  <a:moveTo>
                    <a:pt x="1891" y="1"/>
                  </a:moveTo>
                  <a:cubicBezTo>
                    <a:pt x="914" y="1"/>
                    <a:pt x="145" y="328"/>
                    <a:pt x="101" y="350"/>
                  </a:cubicBezTo>
                  <a:cubicBezTo>
                    <a:pt x="34" y="383"/>
                    <a:pt x="0" y="450"/>
                    <a:pt x="34" y="516"/>
                  </a:cubicBezTo>
                  <a:cubicBezTo>
                    <a:pt x="67" y="583"/>
                    <a:pt x="134" y="616"/>
                    <a:pt x="201" y="616"/>
                  </a:cubicBezTo>
                  <a:lnTo>
                    <a:pt x="234" y="616"/>
                  </a:lnTo>
                  <a:cubicBezTo>
                    <a:pt x="234" y="616"/>
                    <a:pt x="975" y="275"/>
                    <a:pt x="1914" y="275"/>
                  </a:cubicBezTo>
                  <a:cubicBezTo>
                    <a:pt x="2384" y="275"/>
                    <a:pt x="2903" y="361"/>
                    <a:pt x="3403" y="616"/>
                  </a:cubicBezTo>
                  <a:lnTo>
                    <a:pt x="3436" y="616"/>
                  </a:lnTo>
                  <a:cubicBezTo>
                    <a:pt x="3503" y="616"/>
                    <a:pt x="3536" y="583"/>
                    <a:pt x="3570" y="550"/>
                  </a:cubicBezTo>
                  <a:cubicBezTo>
                    <a:pt x="3603" y="483"/>
                    <a:pt x="3570" y="383"/>
                    <a:pt x="3503" y="350"/>
                  </a:cubicBezTo>
                  <a:cubicBezTo>
                    <a:pt x="2958" y="88"/>
                    <a:pt x="2397" y="1"/>
                    <a:pt x="1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2"/>
            <p:cNvSpPr/>
            <p:nvPr/>
          </p:nvSpPr>
          <p:spPr>
            <a:xfrm>
              <a:off x="3970500" y="2335450"/>
              <a:ext cx="500400" cy="1452650"/>
            </a:xfrm>
            <a:custGeom>
              <a:rect b="b" l="l" r="r" t="t"/>
              <a:pathLst>
                <a:path extrusionOk="0" h="58106" w="20016">
                  <a:moveTo>
                    <a:pt x="16279" y="0"/>
                  </a:moveTo>
                  <a:lnTo>
                    <a:pt x="1202" y="3269"/>
                  </a:lnTo>
                  <a:cubicBezTo>
                    <a:pt x="134" y="10308"/>
                    <a:pt x="1" y="22583"/>
                    <a:pt x="134" y="29321"/>
                  </a:cubicBezTo>
                  <a:cubicBezTo>
                    <a:pt x="201" y="32757"/>
                    <a:pt x="601" y="52905"/>
                    <a:pt x="601" y="52905"/>
                  </a:cubicBezTo>
                  <a:cubicBezTo>
                    <a:pt x="1347" y="53706"/>
                    <a:pt x="2466" y="53941"/>
                    <a:pt x="3520" y="53941"/>
                  </a:cubicBezTo>
                  <a:cubicBezTo>
                    <a:pt x="5010" y="53941"/>
                    <a:pt x="6372" y="53472"/>
                    <a:pt x="6372" y="53472"/>
                  </a:cubicBezTo>
                  <a:cubicBezTo>
                    <a:pt x="6372" y="53472"/>
                    <a:pt x="7173" y="38928"/>
                    <a:pt x="7306" y="36093"/>
                  </a:cubicBezTo>
                  <a:cubicBezTo>
                    <a:pt x="7439" y="33624"/>
                    <a:pt x="7273" y="29855"/>
                    <a:pt x="7273" y="29855"/>
                  </a:cubicBezTo>
                  <a:lnTo>
                    <a:pt x="9007" y="16345"/>
                  </a:lnTo>
                  <a:cubicBezTo>
                    <a:pt x="9007" y="16345"/>
                    <a:pt x="10508" y="25485"/>
                    <a:pt x="11009" y="29688"/>
                  </a:cubicBezTo>
                  <a:cubicBezTo>
                    <a:pt x="11642" y="34525"/>
                    <a:pt x="14278" y="57141"/>
                    <a:pt x="14278" y="57141"/>
                  </a:cubicBezTo>
                  <a:cubicBezTo>
                    <a:pt x="15095" y="57874"/>
                    <a:pt x="16002" y="58106"/>
                    <a:pt x="16824" y="58106"/>
                  </a:cubicBezTo>
                  <a:cubicBezTo>
                    <a:pt x="18248" y="58106"/>
                    <a:pt x="19415" y="57408"/>
                    <a:pt x="19415" y="57408"/>
                  </a:cubicBezTo>
                  <a:cubicBezTo>
                    <a:pt x="19415" y="57408"/>
                    <a:pt x="20015" y="40930"/>
                    <a:pt x="19548" y="36060"/>
                  </a:cubicBezTo>
                  <a:cubicBezTo>
                    <a:pt x="19148" y="31957"/>
                    <a:pt x="18547" y="29822"/>
                    <a:pt x="18481" y="28888"/>
                  </a:cubicBezTo>
                  <a:cubicBezTo>
                    <a:pt x="18481" y="28888"/>
                    <a:pt x="18848" y="16079"/>
                    <a:pt x="18147" y="7139"/>
                  </a:cubicBezTo>
                  <a:cubicBezTo>
                    <a:pt x="17880" y="4670"/>
                    <a:pt x="17246" y="2269"/>
                    <a:pt x="162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2"/>
            <p:cNvSpPr/>
            <p:nvPr/>
          </p:nvSpPr>
          <p:spPr>
            <a:xfrm>
              <a:off x="4064750" y="2623975"/>
              <a:ext cx="130950" cy="417000"/>
            </a:xfrm>
            <a:custGeom>
              <a:rect b="b" l="l" r="r" t="t"/>
              <a:pathLst>
                <a:path extrusionOk="0" h="16680" w="5238">
                  <a:moveTo>
                    <a:pt x="0" y="1"/>
                  </a:moveTo>
                  <a:cubicBezTo>
                    <a:pt x="0" y="1"/>
                    <a:pt x="634" y="2069"/>
                    <a:pt x="3803" y="2336"/>
                  </a:cubicBezTo>
                  <a:lnTo>
                    <a:pt x="4236" y="5071"/>
                  </a:lnTo>
                  <a:lnTo>
                    <a:pt x="3703" y="16680"/>
                  </a:lnTo>
                  <a:lnTo>
                    <a:pt x="5237" y="4804"/>
                  </a:lnTo>
                  <a:lnTo>
                    <a:pt x="4770" y="1502"/>
                  </a:lnTo>
                  <a:cubicBezTo>
                    <a:pt x="4770" y="1502"/>
                    <a:pt x="4751" y="1502"/>
                    <a:pt x="4715" y="1502"/>
                  </a:cubicBezTo>
                  <a:cubicBezTo>
                    <a:pt x="4288" y="1502"/>
                    <a:pt x="1506" y="144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2"/>
            <p:cNvSpPr/>
            <p:nvPr/>
          </p:nvSpPr>
          <p:spPr>
            <a:xfrm>
              <a:off x="3875450" y="1903200"/>
              <a:ext cx="223500" cy="472275"/>
            </a:xfrm>
            <a:custGeom>
              <a:rect b="b" l="l" r="r" t="t"/>
              <a:pathLst>
                <a:path extrusionOk="0" h="18891" w="8940">
                  <a:moveTo>
                    <a:pt x="8468" y="0"/>
                  </a:moveTo>
                  <a:cubicBezTo>
                    <a:pt x="7142" y="0"/>
                    <a:pt x="5558" y="275"/>
                    <a:pt x="4637" y="1346"/>
                  </a:cubicBezTo>
                  <a:cubicBezTo>
                    <a:pt x="3402" y="2813"/>
                    <a:pt x="3069" y="3747"/>
                    <a:pt x="1968" y="8017"/>
                  </a:cubicBezTo>
                  <a:cubicBezTo>
                    <a:pt x="1234" y="10852"/>
                    <a:pt x="0" y="17157"/>
                    <a:pt x="1067" y="18191"/>
                  </a:cubicBezTo>
                  <a:cubicBezTo>
                    <a:pt x="1683" y="18768"/>
                    <a:pt x="2821" y="18890"/>
                    <a:pt x="3673" y="18890"/>
                  </a:cubicBezTo>
                  <a:cubicBezTo>
                    <a:pt x="4298" y="18890"/>
                    <a:pt x="4770" y="18825"/>
                    <a:pt x="4770" y="18825"/>
                  </a:cubicBezTo>
                  <a:lnTo>
                    <a:pt x="8940" y="11"/>
                  </a:lnTo>
                  <a:cubicBezTo>
                    <a:pt x="8787" y="4"/>
                    <a:pt x="8630" y="0"/>
                    <a:pt x="84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2"/>
            <p:cNvSpPr/>
            <p:nvPr/>
          </p:nvSpPr>
          <p:spPr>
            <a:xfrm>
              <a:off x="3877950" y="1898300"/>
              <a:ext cx="238525" cy="319450"/>
            </a:xfrm>
            <a:custGeom>
              <a:rect b="b" l="l" r="r" t="t"/>
              <a:pathLst>
                <a:path extrusionOk="0" h="12778" w="9541">
                  <a:moveTo>
                    <a:pt x="8169" y="1"/>
                  </a:moveTo>
                  <a:cubicBezTo>
                    <a:pt x="6695" y="1"/>
                    <a:pt x="4921" y="395"/>
                    <a:pt x="3903" y="2009"/>
                  </a:cubicBezTo>
                  <a:cubicBezTo>
                    <a:pt x="2535" y="4177"/>
                    <a:pt x="0" y="11816"/>
                    <a:pt x="0" y="11816"/>
                  </a:cubicBezTo>
                  <a:cubicBezTo>
                    <a:pt x="1120" y="12452"/>
                    <a:pt x="2395" y="12778"/>
                    <a:pt x="3678" y="12778"/>
                  </a:cubicBezTo>
                  <a:cubicBezTo>
                    <a:pt x="4076" y="12778"/>
                    <a:pt x="4475" y="12746"/>
                    <a:pt x="4870" y="12683"/>
                  </a:cubicBezTo>
                  <a:cubicBezTo>
                    <a:pt x="7672" y="12316"/>
                    <a:pt x="9540" y="107"/>
                    <a:pt x="9540" y="107"/>
                  </a:cubicBezTo>
                  <a:cubicBezTo>
                    <a:pt x="9148" y="48"/>
                    <a:pt x="8676" y="1"/>
                    <a:pt x="8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2"/>
            <p:cNvSpPr/>
            <p:nvPr/>
          </p:nvSpPr>
          <p:spPr>
            <a:xfrm>
              <a:off x="3877950" y="1898300"/>
              <a:ext cx="238525" cy="319450"/>
            </a:xfrm>
            <a:custGeom>
              <a:rect b="b" l="l" r="r" t="t"/>
              <a:pathLst>
                <a:path extrusionOk="0" h="12778" w="9541">
                  <a:moveTo>
                    <a:pt x="8169" y="1"/>
                  </a:moveTo>
                  <a:cubicBezTo>
                    <a:pt x="6695" y="1"/>
                    <a:pt x="4921" y="395"/>
                    <a:pt x="3903" y="2009"/>
                  </a:cubicBezTo>
                  <a:cubicBezTo>
                    <a:pt x="2535" y="4177"/>
                    <a:pt x="0" y="11816"/>
                    <a:pt x="0" y="11816"/>
                  </a:cubicBezTo>
                  <a:cubicBezTo>
                    <a:pt x="1120" y="12452"/>
                    <a:pt x="2395" y="12778"/>
                    <a:pt x="3678" y="12778"/>
                  </a:cubicBezTo>
                  <a:cubicBezTo>
                    <a:pt x="4076" y="12778"/>
                    <a:pt x="4475" y="12746"/>
                    <a:pt x="4870" y="12683"/>
                  </a:cubicBezTo>
                  <a:cubicBezTo>
                    <a:pt x="7672" y="12316"/>
                    <a:pt x="9540" y="107"/>
                    <a:pt x="9540" y="107"/>
                  </a:cubicBezTo>
                  <a:cubicBezTo>
                    <a:pt x="9148" y="48"/>
                    <a:pt x="8676" y="1"/>
                    <a:pt x="8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2"/>
            <p:cNvSpPr/>
            <p:nvPr/>
          </p:nvSpPr>
          <p:spPr>
            <a:xfrm>
              <a:off x="3960500" y="1897625"/>
              <a:ext cx="496200" cy="711050"/>
            </a:xfrm>
            <a:custGeom>
              <a:rect b="b" l="l" r="r" t="t"/>
              <a:pathLst>
                <a:path extrusionOk="0" h="28442" w="19848">
                  <a:moveTo>
                    <a:pt x="12243" y="1"/>
                  </a:moveTo>
                  <a:lnTo>
                    <a:pt x="6005" y="134"/>
                  </a:lnTo>
                  <a:cubicBezTo>
                    <a:pt x="4337" y="201"/>
                    <a:pt x="2636" y="2069"/>
                    <a:pt x="1935" y="6739"/>
                  </a:cubicBezTo>
                  <a:cubicBezTo>
                    <a:pt x="901" y="13210"/>
                    <a:pt x="0" y="26220"/>
                    <a:pt x="0" y="26220"/>
                  </a:cubicBezTo>
                  <a:cubicBezTo>
                    <a:pt x="2413" y="27818"/>
                    <a:pt x="6115" y="28442"/>
                    <a:pt x="9647" y="28442"/>
                  </a:cubicBezTo>
                  <a:cubicBezTo>
                    <a:pt x="13928" y="28442"/>
                    <a:pt x="17960" y="27526"/>
                    <a:pt x="19147" y="26320"/>
                  </a:cubicBezTo>
                  <a:lnTo>
                    <a:pt x="17880" y="17413"/>
                  </a:lnTo>
                  <a:cubicBezTo>
                    <a:pt x="17880" y="17413"/>
                    <a:pt x="19681" y="7907"/>
                    <a:pt x="19581" y="3337"/>
                  </a:cubicBezTo>
                  <a:cubicBezTo>
                    <a:pt x="19581" y="2002"/>
                    <a:pt x="19848" y="1235"/>
                    <a:pt x="18747" y="801"/>
                  </a:cubicBezTo>
                  <a:cubicBezTo>
                    <a:pt x="17480" y="535"/>
                    <a:pt x="13844" y="134"/>
                    <a:pt x="1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2"/>
            <p:cNvSpPr/>
            <p:nvPr/>
          </p:nvSpPr>
          <p:spPr>
            <a:xfrm>
              <a:off x="4229025" y="2121125"/>
              <a:ext cx="113450" cy="25875"/>
            </a:xfrm>
            <a:custGeom>
              <a:rect b="b" l="l" r="r" t="t"/>
              <a:pathLst>
                <a:path extrusionOk="0" h="1035" w="4538">
                  <a:moveTo>
                    <a:pt x="34" y="1"/>
                  </a:moveTo>
                  <a:lnTo>
                    <a:pt x="0" y="835"/>
                  </a:lnTo>
                  <a:lnTo>
                    <a:pt x="4537" y="1035"/>
                  </a:lnTo>
                  <a:lnTo>
                    <a:pt x="4537" y="167"/>
                  </a:ln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2"/>
            <p:cNvSpPr/>
            <p:nvPr/>
          </p:nvSpPr>
          <p:spPr>
            <a:xfrm>
              <a:off x="4266550" y="2090275"/>
              <a:ext cx="75925" cy="35050"/>
            </a:xfrm>
            <a:custGeom>
              <a:rect b="b" l="l" r="r" t="t"/>
              <a:pathLst>
                <a:path extrusionOk="0" h="1402" w="3037">
                  <a:moveTo>
                    <a:pt x="101" y="0"/>
                  </a:moveTo>
                  <a:lnTo>
                    <a:pt x="1" y="1268"/>
                  </a:lnTo>
                  <a:lnTo>
                    <a:pt x="2903" y="1401"/>
                  </a:lnTo>
                  <a:lnTo>
                    <a:pt x="3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2"/>
            <p:cNvSpPr/>
            <p:nvPr/>
          </p:nvSpPr>
          <p:spPr>
            <a:xfrm>
              <a:off x="4234850" y="2062550"/>
              <a:ext cx="22550" cy="59425"/>
            </a:xfrm>
            <a:custGeom>
              <a:rect b="b" l="l" r="r" t="t"/>
              <a:pathLst>
                <a:path extrusionOk="0" h="2377" w="902">
                  <a:moveTo>
                    <a:pt x="535" y="0"/>
                  </a:moveTo>
                  <a:cubicBezTo>
                    <a:pt x="476" y="0"/>
                    <a:pt x="418" y="25"/>
                    <a:pt x="368" y="75"/>
                  </a:cubicBezTo>
                  <a:cubicBezTo>
                    <a:pt x="234" y="142"/>
                    <a:pt x="101" y="876"/>
                    <a:pt x="1" y="2344"/>
                  </a:cubicBezTo>
                  <a:lnTo>
                    <a:pt x="902" y="2377"/>
                  </a:lnTo>
                  <a:cubicBezTo>
                    <a:pt x="902" y="943"/>
                    <a:pt x="802" y="209"/>
                    <a:pt x="701" y="75"/>
                  </a:cubicBezTo>
                  <a:cubicBezTo>
                    <a:pt x="651" y="25"/>
                    <a:pt x="593" y="0"/>
                    <a:pt x="5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2"/>
            <p:cNvSpPr/>
            <p:nvPr/>
          </p:nvSpPr>
          <p:spPr>
            <a:xfrm>
              <a:off x="4242375" y="2117800"/>
              <a:ext cx="10025" cy="40900"/>
            </a:xfrm>
            <a:custGeom>
              <a:rect b="b" l="l" r="r" t="t"/>
              <a:pathLst>
                <a:path extrusionOk="0" h="1636" w="401">
                  <a:moveTo>
                    <a:pt x="67" y="0"/>
                  </a:moveTo>
                  <a:cubicBezTo>
                    <a:pt x="67" y="567"/>
                    <a:pt x="0" y="1635"/>
                    <a:pt x="200" y="1635"/>
                  </a:cubicBezTo>
                  <a:cubicBezTo>
                    <a:pt x="203" y="1635"/>
                    <a:pt x="206" y="1635"/>
                    <a:pt x="209" y="1635"/>
                  </a:cubicBezTo>
                  <a:cubicBezTo>
                    <a:pt x="400" y="1635"/>
                    <a:pt x="400" y="591"/>
                    <a:pt x="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2"/>
            <p:cNvSpPr/>
            <p:nvPr/>
          </p:nvSpPr>
          <p:spPr>
            <a:xfrm>
              <a:off x="4128950" y="1897625"/>
              <a:ext cx="200175" cy="138475"/>
            </a:xfrm>
            <a:custGeom>
              <a:rect b="b" l="l" r="r" t="t"/>
              <a:pathLst>
                <a:path extrusionOk="0" h="5539" w="8007">
                  <a:moveTo>
                    <a:pt x="5505" y="1"/>
                  </a:moveTo>
                  <a:lnTo>
                    <a:pt x="1201" y="101"/>
                  </a:lnTo>
                  <a:cubicBezTo>
                    <a:pt x="601" y="1368"/>
                    <a:pt x="1" y="3237"/>
                    <a:pt x="1101" y="5538"/>
                  </a:cubicBezTo>
                  <a:cubicBezTo>
                    <a:pt x="2836" y="4971"/>
                    <a:pt x="4437" y="4070"/>
                    <a:pt x="5805" y="2870"/>
                  </a:cubicBezTo>
                  <a:cubicBezTo>
                    <a:pt x="7239" y="1569"/>
                    <a:pt x="7806" y="801"/>
                    <a:pt x="8006" y="268"/>
                  </a:cubicBezTo>
                  <a:cubicBezTo>
                    <a:pt x="7039" y="134"/>
                    <a:pt x="6138" y="34"/>
                    <a:pt x="5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2"/>
            <p:cNvSpPr/>
            <p:nvPr/>
          </p:nvSpPr>
          <p:spPr>
            <a:xfrm>
              <a:off x="4268225" y="1558225"/>
              <a:ext cx="105100" cy="269375"/>
            </a:xfrm>
            <a:custGeom>
              <a:rect b="b" l="l" r="r" t="t"/>
              <a:pathLst>
                <a:path extrusionOk="0" h="10775" w="4204">
                  <a:moveTo>
                    <a:pt x="2068" y="0"/>
                  </a:moveTo>
                  <a:lnTo>
                    <a:pt x="334" y="1401"/>
                  </a:lnTo>
                  <a:cubicBezTo>
                    <a:pt x="334" y="1401"/>
                    <a:pt x="0" y="2069"/>
                    <a:pt x="200" y="3703"/>
                  </a:cubicBezTo>
                  <a:cubicBezTo>
                    <a:pt x="367" y="4971"/>
                    <a:pt x="1535" y="6472"/>
                    <a:pt x="1535" y="6472"/>
                  </a:cubicBezTo>
                  <a:lnTo>
                    <a:pt x="1501" y="8240"/>
                  </a:lnTo>
                  <a:lnTo>
                    <a:pt x="1501" y="10775"/>
                  </a:lnTo>
                  <a:cubicBezTo>
                    <a:pt x="1902" y="10641"/>
                    <a:pt x="2202" y="10341"/>
                    <a:pt x="2402" y="9974"/>
                  </a:cubicBezTo>
                  <a:cubicBezTo>
                    <a:pt x="2969" y="8673"/>
                    <a:pt x="3369" y="7339"/>
                    <a:pt x="3636" y="5938"/>
                  </a:cubicBezTo>
                  <a:cubicBezTo>
                    <a:pt x="4103" y="3803"/>
                    <a:pt x="4203" y="1835"/>
                    <a:pt x="3770" y="1035"/>
                  </a:cubicBezTo>
                  <a:cubicBezTo>
                    <a:pt x="3303" y="134"/>
                    <a:pt x="2068" y="0"/>
                    <a:pt x="20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2"/>
            <p:cNvSpPr/>
            <p:nvPr/>
          </p:nvSpPr>
          <p:spPr>
            <a:xfrm>
              <a:off x="4042225" y="1515650"/>
              <a:ext cx="239350" cy="236100"/>
            </a:xfrm>
            <a:custGeom>
              <a:rect b="b" l="l" r="r" t="t"/>
              <a:pathLst>
                <a:path extrusionOk="0" h="9444" w="9574">
                  <a:moveTo>
                    <a:pt x="4793" y="1"/>
                  </a:moveTo>
                  <a:cubicBezTo>
                    <a:pt x="4752" y="1"/>
                    <a:pt x="4711" y="1"/>
                    <a:pt x="4670" y="2"/>
                  </a:cubicBezTo>
                  <a:cubicBezTo>
                    <a:pt x="2069" y="69"/>
                    <a:pt x="0" y="2271"/>
                    <a:pt x="67" y="4872"/>
                  </a:cubicBezTo>
                  <a:cubicBezTo>
                    <a:pt x="133" y="7433"/>
                    <a:pt x="2266" y="9444"/>
                    <a:pt x="4813" y="9444"/>
                  </a:cubicBezTo>
                  <a:cubicBezTo>
                    <a:pt x="4854" y="9444"/>
                    <a:pt x="4896" y="9443"/>
                    <a:pt x="4937" y="9442"/>
                  </a:cubicBezTo>
                  <a:cubicBezTo>
                    <a:pt x="7539" y="9376"/>
                    <a:pt x="9574" y="7207"/>
                    <a:pt x="9507" y="4606"/>
                  </a:cubicBezTo>
                  <a:cubicBezTo>
                    <a:pt x="9442" y="2045"/>
                    <a:pt x="7340" y="1"/>
                    <a:pt x="4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2"/>
            <p:cNvSpPr/>
            <p:nvPr/>
          </p:nvSpPr>
          <p:spPr>
            <a:xfrm>
              <a:off x="4050575" y="1528700"/>
              <a:ext cx="348600" cy="479875"/>
            </a:xfrm>
            <a:custGeom>
              <a:rect b="b" l="l" r="r" t="t"/>
              <a:pathLst>
                <a:path extrusionOk="0" h="19195" w="13944">
                  <a:moveTo>
                    <a:pt x="4895" y="0"/>
                  </a:moveTo>
                  <a:cubicBezTo>
                    <a:pt x="2752" y="0"/>
                    <a:pt x="724" y="1031"/>
                    <a:pt x="434" y="3683"/>
                  </a:cubicBezTo>
                  <a:cubicBezTo>
                    <a:pt x="0" y="7586"/>
                    <a:pt x="234" y="9187"/>
                    <a:pt x="801" y="11155"/>
                  </a:cubicBezTo>
                  <a:cubicBezTo>
                    <a:pt x="1134" y="12389"/>
                    <a:pt x="1868" y="13257"/>
                    <a:pt x="3002" y="13424"/>
                  </a:cubicBezTo>
                  <a:cubicBezTo>
                    <a:pt x="3177" y="13432"/>
                    <a:pt x="3352" y="13436"/>
                    <a:pt x="3528" y="13436"/>
                  </a:cubicBezTo>
                  <a:cubicBezTo>
                    <a:pt x="4053" y="13436"/>
                    <a:pt x="4578" y="13399"/>
                    <a:pt x="5104" y="13323"/>
                  </a:cubicBezTo>
                  <a:lnTo>
                    <a:pt x="5104" y="14991"/>
                  </a:lnTo>
                  <a:cubicBezTo>
                    <a:pt x="4370" y="16259"/>
                    <a:pt x="4236" y="17793"/>
                    <a:pt x="4737" y="19194"/>
                  </a:cubicBezTo>
                  <a:cubicBezTo>
                    <a:pt x="6872" y="18494"/>
                    <a:pt x="9073" y="16659"/>
                    <a:pt x="10141" y="15292"/>
                  </a:cubicBezTo>
                  <a:lnTo>
                    <a:pt x="10207" y="9554"/>
                  </a:lnTo>
                  <a:cubicBezTo>
                    <a:pt x="10207" y="9554"/>
                    <a:pt x="10355" y="10165"/>
                    <a:pt x="11202" y="10165"/>
                  </a:cubicBezTo>
                  <a:cubicBezTo>
                    <a:pt x="11421" y="10165"/>
                    <a:pt x="11686" y="10124"/>
                    <a:pt x="12009" y="10021"/>
                  </a:cubicBezTo>
                  <a:cubicBezTo>
                    <a:pt x="12876" y="9754"/>
                    <a:pt x="13943" y="8086"/>
                    <a:pt x="13376" y="6919"/>
                  </a:cubicBezTo>
                  <a:cubicBezTo>
                    <a:pt x="13092" y="6349"/>
                    <a:pt x="12687" y="6163"/>
                    <a:pt x="12304" y="6163"/>
                  </a:cubicBezTo>
                  <a:cubicBezTo>
                    <a:pt x="11880" y="6163"/>
                    <a:pt x="11484" y="6392"/>
                    <a:pt x="11308" y="6585"/>
                  </a:cubicBezTo>
                  <a:cubicBezTo>
                    <a:pt x="11016" y="6907"/>
                    <a:pt x="10672" y="7383"/>
                    <a:pt x="10389" y="7383"/>
                  </a:cubicBezTo>
                  <a:cubicBezTo>
                    <a:pt x="10350" y="7383"/>
                    <a:pt x="10311" y="7373"/>
                    <a:pt x="10274" y="7353"/>
                  </a:cubicBezTo>
                  <a:cubicBezTo>
                    <a:pt x="9073" y="6052"/>
                    <a:pt x="8606" y="4284"/>
                    <a:pt x="9006" y="2582"/>
                  </a:cubicBezTo>
                  <a:cubicBezTo>
                    <a:pt x="8740" y="2015"/>
                    <a:pt x="9140" y="1348"/>
                    <a:pt x="8573" y="1015"/>
                  </a:cubicBezTo>
                  <a:cubicBezTo>
                    <a:pt x="7550" y="383"/>
                    <a:pt x="6201" y="0"/>
                    <a:pt x="48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2"/>
            <p:cNvSpPr/>
            <p:nvPr/>
          </p:nvSpPr>
          <p:spPr>
            <a:xfrm>
              <a:off x="4178150" y="1805900"/>
              <a:ext cx="115950" cy="72575"/>
            </a:xfrm>
            <a:custGeom>
              <a:rect b="b" l="l" r="r" t="t"/>
              <a:pathLst>
                <a:path extrusionOk="0" h="2903" w="4638">
                  <a:moveTo>
                    <a:pt x="4637" y="1"/>
                  </a:moveTo>
                  <a:lnTo>
                    <a:pt x="4637" y="1"/>
                  </a:lnTo>
                  <a:cubicBezTo>
                    <a:pt x="4370" y="501"/>
                    <a:pt x="3937" y="935"/>
                    <a:pt x="3403" y="1235"/>
                  </a:cubicBezTo>
                  <a:cubicBezTo>
                    <a:pt x="2536" y="1702"/>
                    <a:pt x="1" y="2235"/>
                    <a:pt x="1" y="2235"/>
                  </a:cubicBezTo>
                  <a:lnTo>
                    <a:pt x="1" y="2903"/>
                  </a:lnTo>
                  <a:cubicBezTo>
                    <a:pt x="1" y="2903"/>
                    <a:pt x="3303" y="2269"/>
                    <a:pt x="3937" y="1435"/>
                  </a:cubicBezTo>
                  <a:cubicBezTo>
                    <a:pt x="4270" y="1001"/>
                    <a:pt x="4504" y="501"/>
                    <a:pt x="46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2"/>
            <p:cNvSpPr/>
            <p:nvPr/>
          </p:nvSpPr>
          <p:spPr>
            <a:xfrm>
              <a:off x="4191500" y="1684150"/>
              <a:ext cx="25875" cy="25125"/>
            </a:xfrm>
            <a:custGeom>
              <a:rect b="b" l="l" r="r" t="t"/>
              <a:pathLst>
                <a:path extrusionOk="0" h="1005" w="1035">
                  <a:moveTo>
                    <a:pt x="501" y="0"/>
                  </a:moveTo>
                  <a:cubicBezTo>
                    <a:pt x="234" y="0"/>
                    <a:pt x="0" y="234"/>
                    <a:pt x="0" y="534"/>
                  </a:cubicBezTo>
                  <a:cubicBezTo>
                    <a:pt x="32" y="784"/>
                    <a:pt x="238" y="1004"/>
                    <a:pt x="483" y="1004"/>
                  </a:cubicBezTo>
                  <a:cubicBezTo>
                    <a:pt x="500" y="1004"/>
                    <a:pt x="517" y="1003"/>
                    <a:pt x="534" y="1001"/>
                  </a:cubicBezTo>
                  <a:cubicBezTo>
                    <a:pt x="834" y="1001"/>
                    <a:pt x="1034" y="734"/>
                    <a:pt x="1034" y="467"/>
                  </a:cubicBezTo>
                  <a:cubicBezTo>
                    <a:pt x="1001" y="201"/>
                    <a:pt x="768" y="0"/>
                    <a:pt x="5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2"/>
            <p:cNvSpPr/>
            <p:nvPr/>
          </p:nvSpPr>
          <p:spPr>
            <a:xfrm>
              <a:off x="4204850" y="1640450"/>
              <a:ext cx="31700" cy="23700"/>
            </a:xfrm>
            <a:custGeom>
              <a:rect b="b" l="l" r="r" t="t"/>
              <a:pathLst>
                <a:path extrusionOk="0" h="948" w="1268">
                  <a:moveTo>
                    <a:pt x="530" y="0"/>
                  </a:moveTo>
                  <a:cubicBezTo>
                    <a:pt x="320" y="0"/>
                    <a:pt x="123" y="112"/>
                    <a:pt x="33" y="314"/>
                  </a:cubicBezTo>
                  <a:cubicBezTo>
                    <a:pt x="0" y="347"/>
                    <a:pt x="0" y="347"/>
                    <a:pt x="0" y="347"/>
                  </a:cubicBezTo>
                  <a:lnTo>
                    <a:pt x="1101" y="948"/>
                  </a:lnTo>
                  <a:cubicBezTo>
                    <a:pt x="1268" y="614"/>
                    <a:pt x="1134" y="247"/>
                    <a:pt x="834" y="81"/>
                  </a:cubicBezTo>
                  <a:cubicBezTo>
                    <a:pt x="736" y="26"/>
                    <a:pt x="631" y="0"/>
                    <a:pt x="5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2"/>
            <p:cNvSpPr/>
            <p:nvPr/>
          </p:nvSpPr>
          <p:spPr>
            <a:xfrm>
              <a:off x="4151475" y="1775050"/>
              <a:ext cx="45875" cy="31300"/>
            </a:xfrm>
            <a:custGeom>
              <a:rect b="b" l="l" r="r" t="t"/>
              <a:pathLst>
                <a:path extrusionOk="0" h="1252" w="1835">
                  <a:moveTo>
                    <a:pt x="1668" y="0"/>
                  </a:moveTo>
                  <a:lnTo>
                    <a:pt x="0" y="634"/>
                  </a:lnTo>
                  <a:cubicBezTo>
                    <a:pt x="107" y="1006"/>
                    <a:pt x="446" y="1251"/>
                    <a:pt x="815" y="1251"/>
                  </a:cubicBezTo>
                  <a:cubicBezTo>
                    <a:pt x="910" y="1251"/>
                    <a:pt x="1006" y="1235"/>
                    <a:pt x="1101" y="1201"/>
                  </a:cubicBezTo>
                  <a:lnTo>
                    <a:pt x="1134" y="1201"/>
                  </a:lnTo>
                  <a:cubicBezTo>
                    <a:pt x="1601" y="1001"/>
                    <a:pt x="1835" y="467"/>
                    <a:pt x="16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2"/>
            <p:cNvSpPr/>
            <p:nvPr/>
          </p:nvSpPr>
          <p:spPr>
            <a:xfrm>
              <a:off x="4073075" y="1635375"/>
              <a:ext cx="30050" cy="25450"/>
            </a:xfrm>
            <a:custGeom>
              <a:rect b="b" l="l" r="r" t="t"/>
              <a:pathLst>
                <a:path extrusionOk="0" h="1018" w="1202">
                  <a:moveTo>
                    <a:pt x="706" y="0"/>
                  </a:moveTo>
                  <a:cubicBezTo>
                    <a:pt x="581" y="0"/>
                    <a:pt x="453" y="38"/>
                    <a:pt x="334" y="117"/>
                  </a:cubicBezTo>
                  <a:cubicBezTo>
                    <a:pt x="67" y="350"/>
                    <a:pt x="1" y="751"/>
                    <a:pt x="201" y="1017"/>
                  </a:cubicBezTo>
                  <a:lnTo>
                    <a:pt x="1202" y="250"/>
                  </a:lnTo>
                  <a:cubicBezTo>
                    <a:pt x="1080" y="89"/>
                    <a:pt x="898" y="0"/>
                    <a:pt x="7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2"/>
            <p:cNvSpPr/>
            <p:nvPr/>
          </p:nvSpPr>
          <p:spPr>
            <a:xfrm>
              <a:off x="4085600" y="1681650"/>
              <a:ext cx="25875" cy="25125"/>
            </a:xfrm>
            <a:custGeom>
              <a:rect b="b" l="l" r="r" t="t"/>
              <a:pathLst>
                <a:path extrusionOk="0" h="1005" w="1035">
                  <a:moveTo>
                    <a:pt x="534" y="0"/>
                  </a:moveTo>
                  <a:cubicBezTo>
                    <a:pt x="234" y="0"/>
                    <a:pt x="0" y="234"/>
                    <a:pt x="33" y="534"/>
                  </a:cubicBezTo>
                  <a:cubicBezTo>
                    <a:pt x="33" y="784"/>
                    <a:pt x="238" y="1004"/>
                    <a:pt x="510" y="1004"/>
                  </a:cubicBezTo>
                  <a:cubicBezTo>
                    <a:pt x="529" y="1004"/>
                    <a:pt x="548" y="1003"/>
                    <a:pt x="567" y="1001"/>
                  </a:cubicBezTo>
                  <a:cubicBezTo>
                    <a:pt x="834" y="1001"/>
                    <a:pt x="1034" y="768"/>
                    <a:pt x="1034" y="467"/>
                  </a:cubicBezTo>
                  <a:cubicBezTo>
                    <a:pt x="1034" y="200"/>
                    <a:pt x="801" y="0"/>
                    <a:pt x="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2"/>
            <p:cNvSpPr/>
            <p:nvPr/>
          </p:nvSpPr>
          <p:spPr>
            <a:xfrm>
              <a:off x="4107275" y="1681650"/>
              <a:ext cx="43375" cy="76750"/>
            </a:xfrm>
            <a:custGeom>
              <a:rect b="b" l="l" r="r" t="t"/>
              <a:pathLst>
                <a:path extrusionOk="0" h="3070" w="1735">
                  <a:moveTo>
                    <a:pt x="1735" y="0"/>
                  </a:moveTo>
                  <a:lnTo>
                    <a:pt x="0" y="2535"/>
                  </a:lnTo>
                  <a:lnTo>
                    <a:pt x="1601" y="3069"/>
                  </a:lnTo>
                  <a:lnTo>
                    <a:pt x="17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2"/>
            <p:cNvSpPr/>
            <p:nvPr/>
          </p:nvSpPr>
          <p:spPr>
            <a:xfrm>
              <a:off x="4038900" y="1461100"/>
              <a:ext cx="295225" cy="150125"/>
            </a:xfrm>
            <a:custGeom>
              <a:rect b="b" l="l" r="r" t="t"/>
              <a:pathLst>
                <a:path extrusionOk="0" h="6005" w="11809">
                  <a:moveTo>
                    <a:pt x="2094" y="1"/>
                  </a:moveTo>
                  <a:cubicBezTo>
                    <a:pt x="2063" y="1"/>
                    <a:pt x="2032" y="6"/>
                    <a:pt x="2001" y="16"/>
                  </a:cubicBezTo>
                  <a:cubicBezTo>
                    <a:pt x="1635" y="83"/>
                    <a:pt x="1568" y="750"/>
                    <a:pt x="1534" y="1050"/>
                  </a:cubicBezTo>
                  <a:cubicBezTo>
                    <a:pt x="1468" y="1517"/>
                    <a:pt x="1468" y="1984"/>
                    <a:pt x="1601" y="2451"/>
                  </a:cubicBezTo>
                  <a:cubicBezTo>
                    <a:pt x="1234" y="2251"/>
                    <a:pt x="867" y="2051"/>
                    <a:pt x="534" y="1784"/>
                  </a:cubicBezTo>
                  <a:cubicBezTo>
                    <a:pt x="500" y="1751"/>
                    <a:pt x="434" y="1717"/>
                    <a:pt x="367" y="1717"/>
                  </a:cubicBezTo>
                  <a:cubicBezTo>
                    <a:pt x="300" y="1717"/>
                    <a:pt x="234" y="1784"/>
                    <a:pt x="200" y="1851"/>
                  </a:cubicBezTo>
                  <a:cubicBezTo>
                    <a:pt x="200" y="1884"/>
                    <a:pt x="200" y="1884"/>
                    <a:pt x="200" y="1884"/>
                  </a:cubicBezTo>
                  <a:cubicBezTo>
                    <a:pt x="67" y="2251"/>
                    <a:pt x="0" y="2651"/>
                    <a:pt x="67" y="3018"/>
                  </a:cubicBezTo>
                  <a:cubicBezTo>
                    <a:pt x="133" y="3519"/>
                    <a:pt x="367" y="3952"/>
                    <a:pt x="667" y="4319"/>
                  </a:cubicBezTo>
                  <a:cubicBezTo>
                    <a:pt x="1745" y="5610"/>
                    <a:pt x="3208" y="6004"/>
                    <a:pt x="4752" y="6004"/>
                  </a:cubicBezTo>
                  <a:cubicBezTo>
                    <a:pt x="6361" y="6004"/>
                    <a:pt x="8060" y="5576"/>
                    <a:pt x="9507" y="5286"/>
                  </a:cubicBezTo>
                  <a:cubicBezTo>
                    <a:pt x="10107" y="5186"/>
                    <a:pt x="10708" y="4953"/>
                    <a:pt x="11208" y="4586"/>
                  </a:cubicBezTo>
                  <a:cubicBezTo>
                    <a:pt x="11808" y="4119"/>
                    <a:pt x="11708" y="3452"/>
                    <a:pt x="11408" y="2818"/>
                  </a:cubicBezTo>
                  <a:cubicBezTo>
                    <a:pt x="10741" y="1450"/>
                    <a:pt x="8973" y="917"/>
                    <a:pt x="7539" y="917"/>
                  </a:cubicBezTo>
                  <a:cubicBezTo>
                    <a:pt x="7496" y="916"/>
                    <a:pt x="7454" y="915"/>
                    <a:pt x="7411" y="915"/>
                  </a:cubicBezTo>
                  <a:cubicBezTo>
                    <a:pt x="6589" y="915"/>
                    <a:pt x="5738" y="1063"/>
                    <a:pt x="4915" y="1063"/>
                  </a:cubicBezTo>
                  <a:cubicBezTo>
                    <a:pt x="4073" y="1063"/>
                    <a:pt x="3259" y="908"/>
                    <a:pt x="2535" y="283"/>
                  </a:cubicBezTo>
                  <a:cubicBezTo>
                    <a:pt x="2422" y="142"/>
                    <a:pt x="2262" y="1"/>
                    <a:pt x="2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2"/>
            <p:cNvSpPr/>
            <p:nvPr/>
          </p:nvSpPr>
          <p:spPr>
            <a:xfrm>
              <a:off x="4037225" y="1508200"/>
              <a:ext cx="239350" cy="103125"/>
            </a:xfrm>
            <a:custGeom>
              <a:rect b="b" l="l" r="r" t="t"/>
              <a:pathLst>
                <a:path extrusionOk="0" h="4125" w="9574">
                  <a:moveTo>
                    <a:pt x="301" y="0"/>
                  </a:moveTo>
                  <a:cubicBezTo>
                    <a:pt x="134" y="367"/>
                    <a:pt x="67" y="767"/>
                    <a:pt x="134" y="1168"/>
                  </a:cubicBezTo>
                  <a:cubicBezTo>
                    <a:pt x="234" y="1668"/>
                    <a:pt x="434" y="2102"/>
                    <a:pt x="768" y="2468"/>
                  </a:cubicBezTo>
                  <a:cubicBezTo>
                    <a:pt x="1824" y="3736"/>
                    <a:pt x="3267" y="4125"/>
                    <a:pt x="4798" y="4125"/>
                  </a:cubicBezTo>
                  <a:cubicBezTo>
                    <a:pt x="6411" y="4125"/>
                    <a:pt x="8119" y="3693"/>
                    <a:pt x="9574" y="3402"/>
                  </a:cubicBezTo>
                  <a:cubicBezTo>
                    <a:pt x="9016" y="3096"/>
                    <a:pt x="8366" y="2952"/>
                    <a:pt x="7739" y="2952"/>
                  </a:cubicBezTo>
                  <a:cubicBezTo>
                    <a:pt x="7615" y="2952"/>
                    <a:pt x="7493" y="2958"/>
                    <a:pt x="7372" y="2969"/>
                  </a:cubicBezTo>
                  <a:cubicBezTo>
                    <a:pt x="6632" y="3047"/>
                    <a:pt x="5540" y="3238"/>
                    <a:pt x="4401" y="3238"/>
                  </a:cubicBezTo>
                  <a:cubicBezTo>
                    <a:pt x="3588" y="3238"/>
                    <a:pt x="2752" y="3141"/>
                    <a:pt x="2002" y="2835"/>
                  </a:cubicBezTo>
                  <a:cubicBezTo>
                    <a:pt x="167" y="2102"/>
                    <a:pt x="0" y="801"/>
                    <a:pt x="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2"/>
            <p:cNvSpPr/>
            <p:nvPr/>
          </p:nvSpPr>
          <p:spPr>
            <a:xfrm>
              <a:off x="3958000" y="1915150"/>
              <a:ext cx="577925" cy="505625"/>
            </a:xfrm>
            <a:custGeom>
              <a:rect b="b" l="l" r="r" t="t"/>
              <a:pathLst>
                <a:path extrusionOk="0" h="20225" w="23117">
                  <a:moveTo>
                    <a:pt x="18280" y="0"/>
                  </a:moveTo>
                  <a:cubicBezTo>
                    <a:pt x="17613" y="434"/>
                    <a:pt x="16045" y="3336"/>
                    <a:pt x="16746" y="8106"/>
                  </a:cubicBezTo>
                  <a:lnTo>
                    <a:pt x="17379" y="14077"/>
                  </a:lnTo>
                  <a:cubicBezTo>
                    <a:pt x="17379" y="14077"/>
                    <a:pt x="15678" y="13977"/>
                    <a:pt x="13677" y="13910"/>
                  </a:cubicBezTo>
                  <a:cubicBezTo>
                    <a:pt x="13652" y="13909"/>
                    <a:pt x="13627" y="13908"/>
                    <a:pt x="13601" y="13908"/>
                  </a:cubicBezTo>
                  <a:cubicBezTo>
                    <a:pt x="12563" y="13908"/>
                    <a:pt x="10486" y="15147"/>
                    <a:pt x="9388" y="15147"/>
                  </a:cubicBezTo>
                  <a:cubicBezTo>
                    <a:pt x="9360" y="15147"/>
                    <a:pt x="9333" y="15146"/>
                    <a:pt x="9307" y="15145"/>
                  </a:cubicBezTo>
                  <a:cubicBezTo>
                    <a:pt x="8206" y="15078"/>
                    <a:pt x="7139" y="14878"/>
                    <a:pt x="6071" y="14744"/>
                  </a:cubicBezTo>
                  <a:cubicBezTo>
                    <a:pt x="5338" y="14627"/>
                    <a:pt x="4604" y="14569"/>
                    <a:pt x="3870" y="14569"/>
                  </a:cubicBezTo>
                  <a:cubicBezTo>
                    <a:pt x="3136" y="14569"/>
                    <a:pt x="2402" y="14627"/>
                    <a:pt x="1668" y="14744"/>
                  </a:cubicBezTo>
                  <a:cubicBezTo>
                    <a:pt x="1335" y="14778"/>
                    <a:pt x="1001" y="14878"/>
                    <a:pt x="701" y="15011"/>
                  </a:cubicBezTo>
                  <a:cubicBezTo>
                    <a:pt x="401" y="15145"/>
                    <a:pt x="201" y="15445"/>
                    <a:pt x="134" y="15778"/>
                  </a:cubicBezTo>
                  <a:cubicBezTo>
                    <a:pt x="0" y="16979"/>
                    <a:pt x="3003" y="17613"/>
                    <a:pt x="3803" y="17813"/>
                  </a:cubicBezTo>
                  <a:cubicBezTo>
                    <a:pt x="4871" y="18113"/>
                    <a:pt x="6939" y="18647"/>
                    <a:pt x="8306" y="18914"/>
                  </a:cubicBezTo>
                  <a:cubicBezTo>
                    <a:pt x="11560" y="19540"/>
                    <a:pt x="17161" y="20224"/>
                    <a:pt x="19468" y="20224"/>
                  </a:cubicBezTo>
                  <a:cubicBezTo>
                    <a:pt x="19621" y="20224"/>
                    <a:pt x="19759" y="20221"/>
                    <a:pt x="19881" y="20215"/>
                  </a:cubicBezTo>
                  <a:cubicBezTo>
                    <a:pt x="22250" y="20081"/>
                    <a:pt x="23050" y="19714"/>
                    <a:pt x="23084" y="17846"/>
                  </a:cubicBezTo>
                  <a:cubicBezTo>
                    <a:pt x="23117" y="15211"/>
                    <a:pt x="23117" y="12876"/>
                    <a:pt x="22950" y="10641"/>
                  </a:cubicBezTo>
                  <a:cubicBezTo>
                    <a:pt x="22717" y="7806"/>
                    <a:pt x="22717" y="5971"/>
                    <a:pt x="22316" y="4470"/>
                  </a:cubicBezTo>
                  <a:cubicBezTo>
                    <a:pt x="21249" y="367"/>
                    <a:pt x="20115" y="301"/>
                    <a:pt x="182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2"/>
            <p:cNvSpPr/>
            <p:nvPr/>
          </p:nvSpPr>
          <p:spPr>
            <a:xfrm>
              <a:off x="4356625" y="1913300"/>
              <a:ext cx="192650" cy="350075"/>
            </a:xfrm>
            <a:custGeom>
              <a:rect b="b" l="l" r="r" t="t"/>
              <a:pathLst>
                <a:path extrusionOk="0" h="14003" w="7706">
                  <a:moveTo>
                    <a:pt x="2172" y="1"/>
                  </a:moveTo>
                  <a:cubicBezTo>
                    <a:pt x="2062" y="1"/>
                    <a:pt x="1950" y="3"/>
                    <a:pt x="1835" y="8"/>
                  </a:cubicBezTo>
                  <a:cubicBezTo>
                    <a:pt x="0" y="2643"/>
                    <a:pt x="500" y="7380"/>
                    <a:pt x="500" y="7380"/>
                  </a:cubicBezTo>
                  <a:lnTo>
                    <a:pt x="1168" y="13351"/>
                  </a:lnTo>
                  <a:cubicBezTo>
                    <a:pt x="2157" y="13840"/>
                    <a:pt x="3214" y="14003"/>
                    <a:pt x="4182" y="14003"/>
                  </a:cubicBezTo>
                  <a:cubicBezTo>
                    <a:pt x="6119" y="14003"/>
                    <a:pt x="7706" y="13351"/>
                    <a:pt x="7706" y="13351"/>
                  </a:cubicBezTo>
                  <a:cubicBezTo>
                    <a:pt x="7706" y="13351"/>
                    <a:pt x="7639" y="11249"/>
                    <a:pt x="7005" y="6746"/>
                  </a:cubicBezTo>
                  <a:cubicBezTo>
                    <a:pt x="6571" y="3544"/>
                    <a:pt x="6004" y="2576"/>
                    <a:pt x="5304" y="1442"/>
                  </a:cubicBezTo>
                  <a:cubicBezTo>
                    <a:pt x="4653" y="418"/>
                    <a:pt x="3626" y="1"/>
                    <a:pt x="21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2"/>
            <p:cNvSpPr/>
            <p:nvPr/>
          </p:nvSpPr>
          <p:spPr>
            <a:xfrm>
              <a:off x="4356625" y="1913300"/>
              <a:ext cx="192650" cy="350075"/>
            </a:xfrm>
            <a:custGeom>
              <a:rect b="b" l="l" r="r" t="t"/>
              <a:pathLst>
                <a:path extrusionOk="0" h="14003" w="7706">
                  <a:moveTo>
                    <a:pt x="2172" y="1"/>
                  </a:moveTo>
                  <a:cubicBezTo>
                    <a:pt x="2062" y="1"/>
                    <a:pt x="1950" y="3"/>
                    <a:pt x="1835" y="8"/>
                  </a:cubicBezTo>
                  <a:cubicBezTo>
                    <a:pt x="0" y="2643"/>
                    <a:pt x="500" y="7380"/>
                    <a:pt x="500" y="7380"/>
                  </a:cubicBezTo>
                  <a:lnTo>
                    <a:pt x="1168" y="13351"/>
                  </a:lnTo>
                  <a:cubicBezTo>
                    <a:pt x="2157" y="13840"/>
                    <a:pt x="3214" y="14003"/>
                    <a:pt x="4182" y="14003"/>
                  </a:cubicBezTo>
                  <a:cubicBezTo>
                    <a:pt x="6119" y="14003"/>
                    <a:pt x="7706" y="13351"/>
                    <a:pt x="7706" y="13351"/>
                  </a:cubicBezTo>
                  <a:cubicBezTo>
                    <a:pt x="7706" y="13351"/>
                    <a:pt x="7639" y="11249"/>
                    <a:pt x="7005" y="6746"/>
                  </a:cubicBezTo>
                  <a:cubicBezTo>
                    <a:pt x="6571" y="3544"/>
                    <a:pt x="6004" y="2576"/>
                    <a:pt x="5304" y="1442"/>
                  </a:cubicBezTo>
                  <a:cubicBezTo>
                    <a:pt x="4653" y="418"/>
                    <a:pt x="3626" y="1"/>
                    <a:pt x="21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2"/>
            <p:cNvSpPr/>
            <p:nvPr/>
          </p:nvSpPr>
          <p:spPr>
            <a:xfrm>
              <a:off x="3958000" y="2262850"/>
              <a:ext cx="507875" cy="112650"/>
            </a:xfrm>
            <a:custGeom>
              <a:rect b="b" l="l" r="r" t="t"/>
              <a:pathLst>
                <a:path extrusionOk="0" h="4506" w="20315">
                  <a:moveTo>
                    <a:pt x="13600" y="0"/>
                  </a:moveTo>
                  <a:cubicBezTo>
                    <a:pt x="12543" y="0"/>
                    <a:pt x="10470" y="1242"/>
                    <a:pt x="9418" y="1242"/>
                  </a:cubicBezTo>
                  <a:cubicBezTo>
                    <a:pt x="9380" y="1242"/>
                    <a:pt x="9343" y="1240"/>
                    <a:pt x="9307" y="1237"/>
                  </a:cubicBezTo>
                  <a:cubicBezTo>
                    <a:pt x="8273" y="1170"/>
                    <a:pt x="7139" y="970"/>
                    <a:pt x="6071" y="836"/>
                  </a:cubicBezTo>
                  <a:cubicBezTo>
                    <a:pt x="5338" y="719"/>
                    <a:pt x="4604" y="661"/>
                    <a:pt x="3870" y="661"/>
                  </a:cubicBezTo>
                  <a:cubicBezTo>
                    <a:pt x="3136" y="661"/>
                    <a:pt x="2402" y="719"/>
                    <a:pt x="1668" y="836"/>
                  </a:cubicBezTo>
                  <a:cubicBezTo>
                    <a:pt x="1335" y="870"/>
                    <a:pt x="1001" y="936"/>
                    <a:pt x="701" y="1103"/>
                  </a:cubicBezTo>
                  <a:cubicBezTo>
                    <a:pt x="401" y="1237"/>
                    <a:pt x="201" y="1537"/>
                    <a:pt x="134" y="1870"/>
                  </a:cubicBezTo>
                  <a:cubicBezTo>
                    <a:pt x="0" y="3071"/>
                    <a:pt x="3003" y="3705"/>
                    <a:pt x="3803" y="3905"/>
                  </a:cubicBezTo>
                  <a:cubicBezTo>
                    <a:pt x="4370" y="4072"/>
                    <a:pt x="5204" y="4305"/>
                    <a:pt x="6071" y="4506"/>
                  </a:cubicBezTo>
                  <a:cubicBezTo>
                    <a:pt x="9135" y="3441"/>
                    <a:pt x="15692" y="693"/>
                    <a:pt x="17239" y="693"/>
                  </a:cubicBezTo>
                  <a:cubicBezTo>
                    <a:pt x="17291" y="693"/>
                    <a:pt x="17339" y="696"/>
                    <a:pt x="17379" y="703"/>
                  </a:cubicBezTo>
                  <a:cubicBezTo>
                    <a:pt x="18747" y="970"/>
                    <a:pt x="19915" y="1704"/>
                    <a:pt x="20315" y="2571"/>
                  </a:cubicBezTo>
                  <a:cubicBezTo>
                    <a:pt x="20315" y="2571"/>
                    <a:pt x="20181" y="903"/>
                    <a:pt x="17346" y="169"/>
                  </a:cubicBezTo>
                  <a:cubicBezTo>
                    <a:pt x="17346" y="169"/>
                    <a:pt x="15678" y="69"/>
                    <a:pt x="13677" y="2"/>
                  </a:cubicBezTo>
                  <a:cubicBezTo>
                    <a:pt x="13652" y="1"/>
                    <a:pt x="13626" y="0"/>
                    <a:pt x="13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2"/>
            <p:cNvSpPr/>
            <p:nvPr/>
          </p:nvSpPr>
          <p:spPr>
            <a:xfrm>
              <a:off x="3917975" y="2216200"/>
              <a:ext cx="473700" cy="159300"/>
            </a:xfrm>
            <a:custGeom>
              <a:rect b="b" l="l" r="r" t="t"/>
              <a:pathLst>
                <a:path extrusionOk="0" h="6372" w="18948">
                  <a:moveTo>
                    <a:pt x="3069" y="0"/>
                  </a:moveTo>
                  <a:cubicBezTo>
                    <a:pt x="1868" y="167"/>
                    <a:pt x="0" y="2068"/>
                    <a:pt x="434" y="3736"/>
                  </a:cubicBezTo>
                  <a:cubicBezTo>
                    <a:pt x="868" y="5404"/>
                    <a:pt x="1034" y="6038"/>
                    <a:pt x="2302" y="6372"/>
                  </a:cubicBezTo>
                  <a:cubicBezTo>
                    <a:pt x="6338" y="6205"/>
                    <a:pt x="15111" y="2636"/>
                    <a:pt x="17713" y="2169"/>
                  </a:cubicBezTo>
                  <a:cubicBezTo>
                    <a:pt x="18447" y="2068"/>
                    <a:pt x="18947" y="2035"/>
                    <a:pt x="18947" y="2035"/>
                  </a:cubicBezTo>
                  <a:lnTo>
                    <a:pt x="18914" y="1635"/>
                  </a:lnTo>
                  <a:cubicBezTo>
                    <a:pt x="18914" y="1635"/>
                    <a:pt x="15044" y="0"/>
                    <a:pt x="3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2"/>
            <p:cNvSpPr/>
            <p:nvPr/>
          </p:nvSpPr>
          <p:spPr>
            <a:xfrm>
              <a:off x="4379125" y="2252900"/>
              <a:ext cx="13375" cy="15025"/>
            </a:xfrm>
            <a:custGeom>
              <a:rect b="b" l="l" r="r" t="t"/>
              <a:pathLst>
                <a:path extrusionOk="0" h="601" w="535">
                  <a:moveTo>
                    <a:pt x="34" y="0"/>
                  </a:moveTo>
                  <a:lnTo>
                    <a:pt x="1" y="600"/>
                  </a:lnTo>
                  <a:lnTo>
                    <a:pt x="534" y="567"/>
                  </a:lnTo>
                  <a:lnTo>
                    <a:pt x="468" y="167"/>
                  </a:lnTo>
                  <a:lnTo>
                    <a:pt x="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2"/>
            <p:cNvSpPr/>
            <p:nvPr/>
          </p:nvSpPr>
          <p:spPr>
            <a:xfrm>
              <a:off x="3932150" y="2217025"/>
              <a:ext cx="57550" cy="47575"/>
            </a:xfrm>
            <a:custGeom>
              <a:rect b="b" l="l" r="r" t="t"/>
              <a:pathLst>
                <a:path extrusionOk="0" h="1903" w="2302">
                  <a:moveTo>
                    <a:pt x="2302" y="1"/>
                  </a:moveTo>
                  <a:lnTo>
                    <a:pt x="2302" y="1"/>
                  </a:lnTo>
                  <a:cubicBezTo>
                    <a:pt x="1902" y="34"/>
                    <a:pt x="1535" y="34"/>
                    <a:pt x="1168" y="34"/>
                  </a:cubicBezTo>
                  <a:cubicBezTo>
                    <a:pt x="567" y="501"/>
                    <a:pt x="167" y="1168"/>
                    <a:pt x="0" y="1902"/>
                  </a:cubicBezTo>
                  <a:cubicBezTo>
                    <a:pt x="0" y="1902"/>
                    <a:pt x="901" y="334"/>
                    <a:pt x="23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2"/>
            <p:cNvSpPr/>
            <p:nvPr/>
          </p:nvSpPr>
          <p:spPr>
            <a:xfrm>
              <a:off x="3256675" y="871075"/>
              <a:ext cx="397800" cy="390300"/>
            </a:xfrm>
            <a:custGeom>
              <a:rect b="b" l="l" r="r" t="t"/>
              <a:pathLst>
                <a:path extrusionOk="0" h="15612" w="15912">
                  <a:moveTo>
                    <a:pt x="3302" y="0"/>
                  </a:moveTo>
                  <a:cubicBezTo>
                    <a:pt x="2735" y="5304"/>
                    <a:pt x="1601" y="10508"/>
                    <a:pt x="0" y="15611"/>
                  </a:cubicBezTo>
                  <a:lnTo>
                    <a:pt x="14477" y="15611"/>
                  </a:lnTo>
                  <a:cubicBezTo>
                    <a:pt x="15411" y="10708"/>
                    <a:pt x="15911" y="5671"/>
                    <a:pt x="144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2"/>
            <p:cNvSpPr/>
            <p:nvPr/>
          </p:nvSpPr>
          <p:spPr>
            <a:xfrm>
              <a:off x="3595250" y="1016175"/>
              <a:ext cx="235675" cy="389250"/>
            </a:xfrm>
            <a:custGeom>
              <a:rect b="b" l="l" r="r" t="t"/>
              <a:pathLst>
                <a:path extrusionOk="0" h="15570" w="9427">
                  <a:moveTo>
                    <a:pt x="0" y="0"/>
                  </a:moveTo>
                  <a:lnTo>
                    <a:pt x="1701" y="9040"/>
                  </a:lnTo>
                  <a:cubicBezTo>
                    <a:pt x="1701" y="9040"/>
                    <a:pt x="4470" y="13410"/>
                    <a:pt x="4837" y="13944"/>
                  </a:cubicBezTo>
                  <a:cubicBezTo>
                    <a:pt x="5270" y="14611"/>
                    <a:pt x="5871" y="15345"/>
                    <a:pt x="6772" y="15511"/>
                  </a:cubicBezTo>
                  <a:cubicBezTo>
                    <a:pt x="6961" y="15551"/>
                    <a:pt x="7135" y="15569"/>
                    <a:pt x="7294" y="15569"/>
                  </a:cubicBezTo>
                  <a:cubicBezTo>
                    <a:pt x="9426" y="15569"/>
                    <a:pt x="8906" y="12276"/>
                    <a:pt x="8906" y="12276"/>
                  </a:cubicBezTo>
                  <a:cubicBezTo>
                    <a:pt x="8906" y="12276"/>
                    <a:pt x="5437" y="4704"/>
                    <a:pt x="4103" y="2802"/>
                  </a:cubicBezTo>
                  <a:cubicBezTo>
                    <a:pt x="2802" y="934"/>
                    <a:pt x="2168" y="67"/>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2"/>
            <p:cNvSpPr/>
            <p:nvPr/>
          </p:nvSpPr>
          <p:spPr>
            <a:xfrm>
              <a:off x="3451800" y="1014525"/>
              <a:ext cx="307750" cy="1080775"/>
            </a:xfrm>
            <a:custGeom>
              <a:rect b="b" l="l" r="r" t="t"/>
              <a:pathLst>
                <a:path extrusionOk="0" h="43231" w="12310">
                  <a:moveTo>
                    <a:pt x="5031" y="0"/>
                  </a:moveTo>
                  <a:cubicBezTo>
                    <a:pt x="4742" y="0"/>
                    <a:pt x="4423" y="42"/>
                    <a:pt x="4070" y="133"/>
                  </a:cubicBezTo>
                  <a:lnTo>
                    <a:pt x="1" y="42497"/>
                  </a:lnTo>
                  <a:cubicBezTo>
                    <a:pt x="415" y="42490"/>
                    <a:pt x="830" y="42487"/>
                    <a:pt x="1244" y="42487"/>
                  </a:cubicBezTo>
                  <a:cubicBezTo>
                    <a:pt x="4933" y="42487"/>
                    <a:pt x="8621" y="42751"/>
                    <a:pt x="12309" y="43231"/>
                  </a:cubicBezTo>
                  <a:cubicBezTo>
                    <a:pt x="12309" y="43231"/>
                    <a:pt x="12076" y="37860"/>
                    <a:pt x="11609" y="30955"/>
                  </a:cubicBezTo>
                  <a:cubicBezTo>
                    <a:pt x="11309" y="26352"/>
                    <a:pt x="9641" y="20514"/>
                    <a:pt x="9574" y="15677"/>
                  </a:cubicBezTo>
                  <a:cubicBezTo>
                    <a:pt x="9474" y="8139"/>
                    <a:pt x="8840" y="4036"/>
                    <a:pt x="7739" y="2034"/>
                  </a:cubicBezTo>
                  <a:cubicBezTo>
                    <a:pt x="7158" y="983"/>
                    <a:pt x="6440" y="0"/>
                    <a:pt x="5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2"/>
            <p:cNvSpPr/>
            <p:nvPr/>
          </p:nvSpPr>
          <p:spPr>
            <a:xfrm>
              <a:off x="3224150" y="2770750"/>
              <a:ext cx="141775" cy="349125"/>
            </a:xfrm>
            <a:custGeom>
              <a:rect b="b" l="l" r="r" t="t"/>
              <a:pathLst>
                <a:path extrusionOk="0" h="13965" w="5671">
                  <a:moveTo>
                    <a:pt x="1234" y="1"/>
                  </a:moveTo>
                  <a:cubicBezTo>
                    <a:pt x="567" y="34"/>
                    <a:pt x="1101" y="2569"/>
                    <a:pt x="967" y="4204"/>
                  </a:cubicBezTo>
                  <a:cubicBezTo>
                    <a:pt x="834" y="5972"/>
                    <a:pt x="300" y="7273"/>
                    <a:pt x="200" y="8740"/>
                  </a:cubicBezTo>
                  <a:cubicBezTo>
                    <a:pt x="0" y="9975"/>
                    <a:pt x="234" y="11276"/>
                    <a:pt x="867" y="12410"/>
                  </a:cubicBezTo>
                  <a:cubicBezTo>
                    <a:pt x="1206" y="13111"/>
                    <a:pt x="2388" y="13965"/>
                    <a:pt x="3374" y="13965"/>
                  </a:cubicBezTo>
                  <a:cubicBezTo>
                    <a:pt x="3843" y="13965"/>
                    <a:pt x="4268" y="13772"/>
                    <a:pt x="4537" y="13277"/>
                  </a:cubicBezTo>
                  <a:cubicBezTo>
                    <a:pt x="5304" y="11743"/>
                    <a:pt x="5571" y="10041"/>
                    <a:pt x="5337" y="8374"/>
                  </a:cubicBezTo>
                  <a:cubicBezTo>
                    <a:pt x="5170" y="6706"/>
                    <a:pt x="5037" y="5438"/>
                    <a:pt x="4970" y="4171"/>
                  </a:cubicBezTo>
                  <a:cubicBezTo>
                    <a:pt x="4904" y="3036"/>
                    <a:pt x="5671" y="334"/>
                    <a:pt x="4837" y="201"/>
                  </a:cubicBezTo>
                  <a:lnTo>
                    <a:pt x="4804" y="635"/>
                  </a:lnTo>
                  <a:cubicBezTo>
                    <a:pt x="4635" y="991"/>
                    <a:pt x="3646" y="1304"/>
                    <a:pt x="2746" y="1304"/>
                  </a:cubicBezTo>
                  <a:cubicBezTo>
                    <a:pt x="2043" y="1304"/>
                    <a:pt x="1395" y="1113"/>
                    <a:pt x="1234" y="601"/>
                  </a:cubicBezTo>
                  <a:lnTo>
                    <a:pt x="12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2"/>
            <p:cNvSpPr/>
            <p:nvPr/>
          </p:nvSpPr>
          <p:spPr>
            <a:xfrm>
              <a:off x="3611075" y="2784100"/>
              <a:ext cx="60900" cy="108425"/>
            </a:xfrm>
            <a:custGeom>
              <a:rect b="b" l="l" r="r" t="t"/>
              <a:pathLst>
                <a:path extrusionOk="0" h="4337" w="2436">
                  <a:moveTo>
                    <a:pt x="201" y="1"/>
                  </a:moveTo>
                  <a:cubicBezTo>
                    <a:pt x="1" y="834"/>
                    <a:pt x="301" y="3069"/>
                    <a:pt x="301" y="3069"/>
                  </a:cubicBezTo>
                  <a:cubicBezTo>
                    <a:pt x="701" y="3670"/>
                    <a:pt x="1268" y="4137"/>
                    <a:pt x="1969" y="4337"/>
                  </a:cubicBezTo>
                  <a:lnTo>
                    <a:pt x="2436" y="1168"/>
                  </a:lnTo>
                  <a:lnTo>
                    <a:pt x="2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2"/>
            <p:cNvSpPr/>
            <p:nvPr/>
          </p:nvSpPr>
          <p:spPr>
            <a:xfrm>
              <a:off x="3660275" y="2804125"/>
              <a:ext cx="83425" cy="87575"/>
            </a:xfrm>
            <a:custGeom>
              <a:rect b="b" l="l" r="r" t="t"/>
              <a:pathLst>
                <a:path extrusionOk="0" h="3503" w="3337">
                  <a:moveTo>
                    <a:pt x="3337" y="0"/>
                  </a:moveTo>
                  <a:lnTo>
                    <a:pt x="268" y="1701"/>
                  </a:lnTo>
                  <a:lnTo>
                    <a:pt x="1" y="3503"/>
                  </a:lnTo>
                  <a:lnTo>
                    <a:pt x="2770" y="2502"/>
                  </a:lnTo>
                  <a:lnTo>
                    <a:pt x="33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2"/>
            <p:cNvSpPr/>
            <p:nvPr/>
          </p:nvSpPr>
          <p:spPr>
            <a:xfrm>
              <a:off x="3610250" y="2693125"/>
              <a:ext cx="296225" cy="279450"/>
            </a:xfrm>
            <a:custGeom>
              <a:rect b="b" l="l" r="r" t="t"/>
              <a:pathLst>
                <a:path extrusionOk="0" h="11178" w="11849">
                  <a:moveTo>
                    <a:pt x="739" y="0"/>
                  </a:moveTo>
                  <a:cubicBezTo>
                    <a:pt x="491" y="0"/>
                    <a:pt x="360" y="830"/>
                    <a:pt x="167" y="1505"/>
                  </a:cubicBezTo>
                  <a:cubicBezTo>
                    <a:pt x="0" y="2205"/>
                    <a:pt x="34" y="2972"/>
                    <a:pt x="234" y="3640"/>
                  </a:cubicBezTo>
                  <a:cubicBezTo>
                    <a:pt x="501" y="4407"/>
                    <a:pt x="1602" y="5174"/>
                    <a:pt x="2102" y="5841"/>
                  </a:cubicBezTo>
                  <a:cubicBezTo>
                    <a:pt x="2569" y="6508"/>
                    <a:pt x="2836" y="8210"/>
                    <a:pt x="3403" y="9110"/>
                  </a:cubicBezTo>
                  <a:cubicBezTo>
                    <a:pt x="4003" y="10011"/>
                    <a:pt x="6105" y="10811"/>
                    <a:pt x="7506" y="11078"/>
                  </a:cubicBezTo>
                  <a:cubicBezTo>
                    <a:pt x="7887" y="11146"/>
                    <a:pt x="8248" y="11177"/>
                    <a:pt x="8583" y="11177"/>
                  </a:cubicBezTo>
                  <a:cubicBezTo>
                    <a:pt x="10714" y="11177"/>
                    <a:pt x="11849" y="9928"/>
                    <a:pt x="11042" y="8977"/>
                  </a:cubicBezTo>
                  <a:cubicBezTo>
                    <a:pt x="10341" y="8176"/>
                    <a:pt x="8273" y="7175"/>
                    <a:pt x="7172" y="5307"/>
                  </a:cubicBezTo>
                  <a:cubicBezTo>
                    <a:pt x="5971" y="3239"/>
                    <a:pt x="5037" y="204"/>
                    <a:pt x="4670" y="37"/>
                  </a:cubicBezTo>
                  <a:lnTo>
                    <a:pt x="4670" y="637"/>
                  </a:lnTo>
                  <a:cubicBezTo>
                    <a:pt x="4370" y="1238"/>
                    <a:pt x="3736" y="1371"/>
                    <a:pt x="3069" y="1371"/>
                  </a:cubicBezTo>
                  <a:cubicBezTo>
                    <a:pt x="1668" y="1338"/>
                    <a:pt x="1001" y="904"/>
                    <a:pt x="801" y="537"/>
                  </a:cubicBezTo>
                  <a:lnTo>
                    <a:pt x="768" y="4"/>
                  </a:lnTo>
                  <a:cubicBezTo>
                    <a:pt x="758" y="1"/>
                    <a:pt x="748" y="0"/>
                    <a:pt x="7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2"/>
            <p:cNvSpPr/>
            <p:nvPr/>
          </p:nvSpPr>
          <p:spPr>
            <a:xfrm>
              <a:off x="3215800" y="1464000"/>
              <a:ext cx="543750" cy="1433875"/>
            </a:xfrm>
            <a:custGeom>
              <a:rect b="b" l="l" r="r" t="t"/>
              <a:pathLst>
                <a:path extrusionOk="0" h="57355" w="21750">
                  <a:moveTo>
                    <a:pt x="5638" y="0"/>
                  </a:moveTo>
                  <a:cubicBezTo>
                    <a:pt x="4671" y="1434"/>
                    <a:pt x="3837" y="2936"/>
                    <a:pt x="3136" y="4503"/>
                  </a:cubicBezTo>
                  <a:cubicBezTo>
                    <a:pt x="2235" y="6638"/>
                    <a:pt x="1869" y="9840"/>
                    <a:pt x="1902" y="14644"/>
                  </a:cubicBezTo>
                  <a:cubicBezTo>
                    <a:pt x="1902" y="19414"/>
                    <a:pt x="1702" y="32023"/>
                    <a:pt x="1702" y="32023"/>
                  </a:cubicBezTo>
                  <a:cubicBezTo>
                    <a:pt x="1235" y="33624"/>
                    <a:pt x="868" y="35225"/>
                    <a:pt x="568" y="36893"/>
                  </a:cubicBezTo>
                  <a:cubicBezTo>
                    <a:pt x="267" y="39262"/>
                    <a:pt x="1" y="47934"/>
                    <a:pt x="1" y="56574"/>
                  </a:cubicBezTo>
                  <a:cubicBezTo>
                    <a:pt x="868" y="57036"/>
                    <a:pt x="2002" y="57354"/>
                    <a:pt x="3158" y="57354"/>
                  </a:cubicBezTo>
                  <a:cubicBezTo>
                    <a:pt x="4091" y="57354"/>
                    <a:pt x="5037" y="57147"/>
                    <a:pt x="5871" y="56641"/>
                  </a:cubicBezTo>
                  <a:cubicBezTo>
                    <a:pt x="5871" y="56641"/>
                    <a:pt x="9541" y="35292"/>
                    <a:pt x="9774" y="33291"/>
                  </a:cubicBezTo>
                  <a:cubicBezTo>
                    <a:pt x="10008" y="31323"/>
                    <a:pt x="11375" y="18547"/>
                    <a:pt x="11375" y="18547"/>
                  </a:cubicBezTo>
                  <a:lnTo>
                    <a:pt x="13410" y="31956"/>
                  </a:lnTo>
                  <a:cubicBezTo>
                    <a:pt x="13077" y="34091"/>
                    <a:pt x="13010" y="36259"/>
                    <a:pt x="13177" y="38394"/>
                  </a:cubicBezTo>
                  <a:cubicBezTo>
                    <a:pt x="13443" y="41830"/>
                    <a:pt x="14578" y="51837"/>
                    <a:pt x="14578" y="51837"/>
                  </a:cubicBezTo>
                  <a:cubicBezTo>
                    <a:pt x="16191" y="52419"/>
                    <a:pt x="17579" y="52605"/>
                    <a:pt x="18693" y="52605"/>
                  </a:cubicBezTo>
                  <a:cubicBezTo>
                    <a:pt x="20642" y="52605"/>
                    <a:pt x="21749" y="52037"/>
                    <a:pt x="21749" y="52037"/>
                  </a:cubicBezTo>
                  <a:cubicBezTo>
                    <a:pt x="21749" y="52037"/>
                    <a:pt x="21149" y="43264"/>
                    <a:pt x="21116" y="39262"/>
                  </a:cubicBezTo>
                  <a:cubicBezTo>
                    <a:pt x="21049" y="33958"/>
                    <a:pt x="20982" y="30922"/>
                    <a:pt x="20882" y="28320"/>
                  </a:cubicBezTo>
                  <a:cubicBezTo>
                    <a:pt x="20749" y="25218"/>
                    <a:pt x="20649" y="22083"/>
                    <a:pt x="20215" y="15211"/>
                  </a:cubicBezTo>
                  <a:cubicBezTo>
                    <a:pt x="19681" y="6638"/>
                    <a:pt x="18047" y="967"/>
                    <a:pt x="18047" y="967"/>
                  </a:cubicBezTo>
                  <a:cubicBezTo>
                    <a:pt x="18047" y="967"/>
                    <a:pt x="17446" y="2368"/>
                    <a:pt x="11909" y="2368"/>
                  </a:cubicBezTo>
                  <a:cubicBezTo>
                    <a:pt x="6338" y="2368"/>
                    <a:pt x="5638" y="0"/>
                    <a:pt x="5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2"/>
            <p:cNvSpPr/>
            <p:nvPr/>
          </p:nvSpPr>
          <p:spPr>
            <a:xfrm>
              <a:off x="3500175" y="1673300"/>
              <a:ext cx="133450" cy="540425"/>
            </a:xfrm>
            <a:custGeom>
              <a:rect b="b" l="l" r="r" t="t"/>
              <a:pathLst>
                <a:path extrusionOk="0" h="21617" w="5338">
                  <a:moveTo>
                    <a:pt x="5337" y="1"/>
                  </a:moveTo>
                  <a:cubicBezTo>
                    <a:pt x="4203" y="1135"/>
                    <a:pt x="2736" y="1869"/>
                    <a:pt x="1101" y="2036"/>
                  </a:cubicBezTo>
                  <a:lnTo>
                    <a:pt x="0" y="10175"/>
                  </a:lnTo>
                  <a:lnTo>
                    <a:pt x="1735" y="21616"/>
                  </a:lnTo>
                  <a:lnTo>
                    <a:pt x="667" y="10175"/>
                  </a:lnTo>
                  <a:lnTo>
                    <a:pt x="2135" y="3070"/>
                  </a:lnTo>
                  <a:cubicBezTo>
                    <a:pt x="4737" y="1969"/>
                    <a:pt x="5337" y="1"/>
                    <a:pt x="53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2"/>
            <p:cNvSpPr/>
            <p:nvPr/>
          </p:nvSpPr>
          <p:spPr>
            <a:xfrm>
              <a:off x="3256675" y="1032025"/>
              <a:ext cx="465350" cy="739975"/>
            </a:xfrm>
            <a:custGeom>
              <a:rect b="b" l="l" r="r" t="t"/>
              <a:pathLst>
                <a:path extrusionOk="0" h="29599" w="18614">
                  <a:moveTo>
                    <a:pt x="7172" y="0"/>
                  </a:moveTo>
                  <a:lnTo>
                    <a:pt x="4537" y="267"/>
                  </a:lnTo>
                  <a:cubicBezTo>
                    <a:pt x="2835" y="701"/>
                    <a:pt x="2035" y="1468"/>
                    <a:pt x="1868" y="3002"/>
                  </a:cubicBezTo>
                  <a:cubicBezTo>
                    <a:pt x="1534" y="4637"/>
                    <a:pt x="1568" y="6338"/>
                    <a:pt x="1968" y="8006"/>
                  </a:cubicBezTo>
                  <a:cubicBezTo>
                    <a:pt x="2502" y="10141"/>
                    <a:pt x="3970" y="15444"/>
                    <a:pt x="3970" y="15444"/>
                  </a:cubicBezTo>
                  <a:cubicBezTo>
                    <a:pt x="3970" y="15444"/>
                    <a:pt x="600" y="19814"/>
                    <a:pt x="0" y="27353"/>
                  </a:cubicBezTo>
                  <a:cubicBezTo>
                    <a:pt x="2473" y="28979"/>
                    <a:pt x="5483" y="29598"/>
                    <a:pt x="8363" y="29598"/>
                  </a:cubicBezTo>
                  <a:cubicBezTo>
                    <a:pt x="12630" y="29598"/>
                    <a:pt x="16613" y="28240"/>
                    <a:pt x="18146" y="26786"/>
                  </a:cubicBezTo>
                  <a:cubicBezTo>
                    <a:pt x="17913" y="24484"/>
                    <a:pt x="16478" y="18180"/>
                    <a:pt x="16278" y="16145"/>
                  </a:cubicBezTo>
                  <a:cubicBezTo>
                    <a:pt x="16278" y="16145"/>
                    <a:pt x="16412" y="12943"/>
                    <a:pt x="16645" y="11542"/>
                  </a:cubicBezTo>
                  <a:cubicBezTo>
                    <a:pt x="18613" y="9407"/>
                    <a:pt x="18346" y="7372"/>
                    <a:pt x="17479" y="5738"/>
                  </a:cubicBezTo>
                  <a:cubicBezTo>
                    <a:pt x="15878" y="2702"/>
                    <a:pt x="13443" y="67"/>
                    <a:pt x="12642" y="67"/>
                  </a:cubicBezTo>
                  <a:lnTo>
                    <a:pt x="71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2"/>
            <p:cNvSpPr/>
            <p:nvPr/>
          </p:nvSpPr>
          <p:spPr>
            <a:xfrm>
              <a:off x="3256675" y="1032025"/>
              <a:ext cx="465350" cy="739975"/>
            </a:xfrm>
            <a:custGeom>
              <a:rect b="b" l="l" r="r" t="t"/>
              <a:pathLst>
                <a:path extrusionOk="0" h="29599" w="18614">
                  <a:moveTo>
                    <a:pt x="7172" y="0"/>
                  </a:moveTo>
                  <a:lnTo>
                    <a:pt x="4537" y="267"/>
                  </a:lnTo>
                  <a:cubicBezTo>
                    <a:pt x="2835" y="701"/>
                    <a:pt x="2035" y="1468"/>
                    <a:pt x="1868" y="3002"/>
                  </a:cubicBezTo>
                  <a:cubicBezTo>
                    <a:pt x="1534" y="4637"/>
                    <a:pt x="1568" y="6338"/>
                    <a:pt x="1968" y="8006"/>
                  </a:cubicBezTo>
                  <a:cubicBezTo>
                    <a:pt x="2502" y="10141"/>
                    <a:pt x="3970" y="15444"/>
                    <a:pt x="3970" y="15444"/>
                  </a:cubicBezTo>
                  <a:cubicBezTo>
                    <a:pt x="3970" y="15444"/>
                    <a:pt x="600" y="19814"/>
                    <a:pt x="0" y="27353"/>
                  </a:cubicBezTo>
                  <a:cubicBezTo>
                    <a:pt x="2473" y="28979"/>
                    <a:pt x="5483" y="29598"/>
                    <a:pt x="8363" y="29598"/>
                  </a:cubicBezTo>
                  <a:cubicBezTo>
                    <a:pt x="12630" y="29598"/>
                    <a:pt x="16613" y="28240"/>
                    <a:pt x="18146" y="26786"/>
                  </a:cubicBezTo>
                  <a:cubicBezTo>
                    <a:pt x="17913" y="24484"/>
                    <a:pt x="16478" y="18180"/>
                    <a:pt x="16278" y="16145"/>
                  </a:cubicBezTo>
                  <a:cubicBezTo>
                    <a:pt x="16278" y="16145"/>
                    <a:pt x="16412" y="12943"/>
                    <a:pt x="16645" y="11542"/>
                  </a:cubicBezTo>
                  <a:cubicBezTo>
                    <a:pt x="18613" y="9407"/>
                    <a:pt x="18346" y="7372"/>
                    <a:pt x="17479" y="5738"/>
                  </a:cubicBezTo>
                  <a:cubicBezTo>
                    <a:pt x="15878" y="2702"/>
                    <a:pt x="13443" y="67"/>
                    <a:pt x="12642" y="67"/>
                  </a:cubicBezTo>
                  <a:lnTo>
                    <a:pt x="71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2"/>
            <p:cNvSpPr/>
            <p:nvPr/>
          </p:nvSpPr>
          <p:spPr>
            <a:xfrm>
              <a:off x="3554375" y="986150"/>
              <a:ext cx="110100" cy="141800"/>
            </a:xfrm>
            <a:custGeom>
              <a:rect b="b" l="l" r="r" t="t"/>
              <a:pathLst>
                <a:path extrusionOk="0" h="5672" w="4404">
                  <a:moveTo>
                    <a:pt x="1" y="0"/>
                  </a:moveTo>
                  <a:lnTo>
                    <a:pt x="1" y="1902"/>
                  </a:lnTo>
                  <a:cubicBezTo>
                    <a:pt x="334" y="1968"/>
                    <a:pt x="634" y="2102"/>
                    <a:pt x="935" y="2269"/>
                  </a:cubicBezTo>
                  <a:cubicBezTo>
                    <a:pt x="2436" y="3036"/>
                    <a:pt x="4404" y="5671"/>
                    <a:pt x="4404" y="5671"/>
                  </a:cubicBezTo>
                  <a:cubicBezTo>
                    <a:pt x="4404" y="5671"/>
                    <a:pt x="1902" y="1535"/>
                    <a:pt x="1535" y="1001"/>
                  </a:cubicBezTo>
                  <a:cubicBezTo>
                    <a:pt x="868" y="134"/>
                    <a:pt x="768"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2"/>
            <p:cNvSpPr/>
            <p:nvPr/>
          </p:nvSpPr>
          <p:spPr>
            <a:xfrm>
              <a:off x="3211625" y="1031950"/>
              <a:ext cx="298575" cy="1100875"/>
            </a:xfrm>
            <a:custGeom>
              <a:rect b="b" l="l" r="r" t="t"/>
              <a:pathLst>
                <a:path extrusionOk="0" h="44035" w="11943">
                  <a:moveTo>
                    <a:pt x="8518" y="1"/>
                  </a:moveTo>
                  <a:cubicBezTo>
                    <a:pt x="7739" y="1"/>
                    <a:pt x="5549" y="44"/>
                    <a:pt x="4037" y="503"/>
                  </a:cubicBezTo>
                  <a:cubicBezTo>
                    <a:pt x="2102" y="1070"/>
                    <a:pt x="1969" y="3139"/>
                    <a:pt x="1969" y="3139"/>
                  </a:cubicBezTo>
                  <a:lnTo>
                    <a:pt x="4938" y="15414"/>
                  </a:lnTo>
                  <a:cubicBezTo>
                    <a:pt x="4938" y="15414"/>
                    <a:pt x="2469" y="19984"/>
                    <a:pt x="1869" y="24554"/>
                  </a:cubicBezTo>
                  <a:cubicBezTo>
                    <a:pt x="1268" y="29424"/>
                    <a:pt x="1" y="42000"/>
                    <a:pt x="1" y="42000"/>
                  </a:cubicBezTo>
                  <a:cubicBezTo>
                    <a:pt x="434" y="42534"/>
                    <a:pt x="1402" y="43201"/>
                    <a:pt x="3937" y="43668"/>
                  </a:cubicBezTo>
                  <a:cubicBezTo>
                    <a:pt x="5405" y="43935"/>
                    <a:pt x="6872" y="44035"/>
                    <a:pt x="8373" y="44035"/>
                  </a:cubicBezTo>
                  <a:cubicBezTo>
                    <a:pt x="8373" y="44035"/>
                    <a:pt x="9074" y="36729"/>
                    <a:pt x="9541" y="31726"/>
                  </a:cubicBezTo>
                  <a:cubicBezTo>
                    <a:pt x="10275" y="24020"/>
                    <a:pt x="11943" y="13313"/>
                    <a:pt x="11442" y="9477"/>
                  </a:cubicBezTo>
                  <a:cubicBezTo>
                    <a:pt x="10975" y="5640"/>
                    <a:pt x="8807" y="3"/>
                    <a:pt x="8807" y="3"/>
                  </a:cubicBezTo>
                  <a:cubicBezTo>
                    <a:pt x="8807" y="3"/>
                    <a:pt x="8702" y="1"/>
                    <a:pt x="8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2"/>
            <p:cNvSpPr/>
            <p:nvPr/>
          </p:nvSpPr>
          <p:spPr>
            <a:xfrm>
              <a:off x="3266675" y="1534875"/>
              <a:ext cx="211000" cy="115100"/>
            </a:xfrm>
            <a:custGeom>
              <a:rect b="b" l="l" r="r" t="t"/>
              <a:pathLst>
                <a:path extrusionOk="0" h="4604" w="8440">
                  <a:moveTo>
                    <a:pt x="734" y="0"/>
                  </a:moveTo>
                  <a:cubicBezTo>
                    <a:pt x="467" y="801"/>
                    <a:pt x="200" y="1668"/>
                    <a:pt x="0" y="2536"/>
                  </a:cubicBezTo>
                  <a:cubicBezTo>
                    <a:pt x="2636" y="3470"/>
                    <a:pt x="5371" y="4137"/>
                    <a:pt x="8106" y="4604"/>
                  </a:cubicBezTo>
                  <a:cubicBezTo>
                    <a:pt x="8240" y="3636"/>
                    <a:pt x="8340" y="2669"/>
                    <a:pt x="8440" y="1702"/>
                  </a:cubicBezTo>
                  <a:lnTo>
                    <a:pt x="7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2"/>
            <p:cNvSpPr/>
            <p:nvPr/>
          </p:nvSpPr>
          <p:spPr>
            <a:xfrm>
              <a:off x="3263325" y="1093725"/>
              <a:ext cx="101775" cy="520400"/>
            </a:xfrm>
            <a:custGeom>
              <a:rect b="b" l="l" r="r" t="t"/>
              <a:pathLst>
                <a:path extrusionOk="0" h="20816" w="4071">
                  <a:moveTo>
                    <a:pt x="3337" y="1"/>
                  </a:moveTo>
                  <a:lnTo>
                    <a:pt x="868" y="4737"/>
                  </a:lnTo>
                  <a:lnTo>
                    <a:pt x="2870" y="12943"/>
                  </a:lnTo>
                  <a:cubicBezTo>
                    <a:pt x="1569" y="15445"/>
                    <a:pt x="601" y="18080"/>
                    <a:pt x="1" y="20815"/>
                  </a:cubicBezTo>
                  <a:cubicBezTo>
                    <a:pt x="1969" y="15311"/>
                    <a:pt x="4070" y="13644"/>
                    <a:pt x="4070" y="13644"/>
                  </a:cubicBezTo>
                  <a:lnTo>
                    <a:pt x="2936" y="9007"/>
                  </a:lnTo>
                  <a:cubicBezTo>
                    <a:pt x="2936" y="9007"/>
                    <a:pt x="3170" y="7839"/>
                    <a:pt x="3537" y="5304"/>
                  </a:cubicBezTo>
                  <a:cubicBezTo>
                    <a:pt x="3937" y="2369"/>
                    <a:pt x="3804" y="935"/>
                    <a:pt x="33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2"/>
            <p:cNvSpPr/>
            <p:nvPr/>
          </p:nvSpPr>
          <p:spPr>
            <a:xfrm>
              <a:off x="3402600" y="1013675"/>
              <a:ext cx="29225" cy="191825"/>
            </a:xfrm>
            <a:custGeom>
              <a:rect b="b" l="l" r="r" t="t"/>
              <a:pathLst>
                <a:path extrusionOk="0" h="7673" w="1169">
                  <a:moveTo>
                    <a:pt x="1068" y="0"/>
                  </a:moveTo>
                  <a:cubicBezTo>
                    <a:pt x="1" y="234"/>
                    <a:pt x="101" y="3102"/>
                    <a:pt x="301" y="6271"/>
                  </a:cubicBezTo>
                  <a:cubicBezTo>
                    <a:pt x="334" y="6905"/>
                    <a:pt x="367" y="7439"/>
                    <a:pt x="367" y="7672"/>
                  </a:cubicBezTo>
                  <a:lnTo>
                    <a:pt x="834" y="7672"/>
                  </a:lnTo>
                  <a:cubicBezTo>
                    <a:pt x="834" y="7406"/>
                    <a:pt x="801" y="6872"/>
                    <a:pt x="768" y="6238"/>
                  </a:cubicBezTo>
                  <a:cubicBezTo>
                    <a:pt x="668" y="4704"/>
                    <a:pt x="401" y="601"/>
                    <a:pt x="1168" y="434"/>
                  </a:cubicBezTo>
                  <a:lnTo>
                    <a:pt x="10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2"/>
            <p:cNvSpPr/>
            <p:nvPr/>
          </p:nvSpPr>
          <p:spPr>
            <a:xfrm>
              <a:off x="3322550" y="677125"/>
              <a:ext cx="50900" cy="43025"/>
            </a:xfrm>
            <a:custGeom>
              <a:rect b="b" l="l" r="r" t="t"/>
              <a:pathLst>
                <a:path extrusionOk="0" h="1721" w="2036">
                  <a:moveTo>
                    <a:pt x="811" y="0"/>
                  </a:moveTo>
                  <a:cubicBezTo>
                    <a:pt x="512" y="0"/>
                    <a:pt x="217" y="118"/>
                    <a:pt x="0" y="353"/>
                  </a:cubicBezTo>
                  <a:lnTo>
                    <a:pt x="1668" y="1720"/>
                  </a:lnTo>
                  <a:cubicBezTo>
                    <a:pt x="2035" y="1287"/>
                    <a:pt x="1968" y="653"/>
                    <a:pt x="1568" y="286"/>
                  </a:cubicBezTo>
                  <a:cubicBezTo>
                    <a:pt x="1535" y="253"/>
                    <a:pt x="1535" y="253"/>
                    <a:pt x="1535" y="253"/>
                  </a:cubicBezTo>
                  <a:cubicBezTo>
                    <a:pt x="1321" y="85"/>
                    <a:pt x="1065" y="0"/>
                    <a:pt x="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2"/>
            <p:cNvSpPr/>
            <p:nvPr/>
          </p:nvSpPr>
          <p:spPr>
            <a:xfrm>
              <a:off x="3307525" y="606600"/>
              <a:ext cx="397825" cy="384575"/>
            </a:xfrm>
            <a:custGeom>
              <a:rect b="b" l="l" r="r" t="t"/>
              <a:pathLst>
                <a:path extrusionOk="0" h="15383" w="15913">
                  <a:moveTo>
                    <a:pt x="8688" y="0"/>
                  </a:moveTo>
                  <a:cubicBezTo>
                    <a:pt x="8010" y="0"/>
                    <a:pt x="7273" y="55"/>
                    <a:pt x="6472" y="172"/>
                  </a:cubicBezTo>
                  <a:cubicBezTo>
                    <a:pt x="5004" y="405"/>
                    <a:pt x="3703" y="1272"/>
                    <a:pt x="2903" y="2507"/>
                  </a:cubicBezTo>
                  <a:cubicBezTo>
                    <a:pt x="2669" y="2874"/>
                    <a:pt x="2503" y="3274"/>
                    <a:pt x="2403" y="3674"/>
                  </a:cubicBezTo>
                  <a:cubicBezTo>
                    <a:pt x="2403" y="3708"/>
                    <a:pt x="2336" y="4175"/>
                    <a:pt x="2336" y="4175"/>
                  </a:cubicBezTo>
                  <a:cubicBezTo>
                    <a:pt x="635" y="4742"/>
                    <a:pt x="1" y="8378"/>
                    <a:pt x="1268" y="10579"/>
                  </a:cubicBezTo>
                  <a:cubicBezTo>
                    <a:pt x="2503" y="12781"/>
                    <a:pt x="4938" y="14348"/>
                    <a:pt x="4938" y="15383"/>
                  </a:cubicBezTo>
                  <a:lnTo>
                    <a:pt x="13644" y="8978"/>
                  </a:lnTo>
                  <a:cubicBezTo>
                    <a:pt x="14911" y="8711"/>
                    <a:pt x="15812" y="7610"/>
                    <a:pt x="15845" y="6343"/>
                  </a:cubicBezTo>
                  <a:cubicBezTo>
                    <a:pt x="15912" y="5475"/>
                    <a:pt x="15779" y="4642"/>
                    <a:pt x="15445" y="3841"/>
                  </a:cubicBezTo>
                  <a:cubicBezTo>
                    <a:pt x="14591" y="1848"/>
                    <a:pt x="12643" y="0"/>
                    <a:pt x="8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2"/>
            <p:cNvSpPr/>
            <p:nvPr/>
          </p:nvSpPr>
          <p:spPr>
            <a:xfrm>
              <a:off x="3351725" y="682600"/>
              <a:ext cx="321100" cy="401775"/>
            </a:xfrm>
            <a:custGeom>
              <a:rect b="b" l="l" r="r" t="t"/>
              <a:pathLst>
                <a:path extrusionOk="0" h="16071" w="12844">
                  <a:moveTo>
                    <a:pt x="10742" y="0"/>
                  </a:moveTo>
                  <a:cubicBezTo>
                    <a:pt x="10775" y="1401"/>
                    <a:pt x="10475" y="3003"/>
                    <a:pt x="7539" y="4470"/>
                  </a:cubicBezTo>
                  <a:cubicBezTo>
                    <a:pt x="6405" y="5071"/>
                    <a:pt x="4838" y="5237"/>
                    <a:pt x="3770" y="5371"/>
                  </a:cubicBezTo>
                  <a:lnTo>
                    <a:pt x="3170" y="5671"/>
                  </a:lnTo>
                  <a:cubicBezTo>
                    <a:pt x="2757" y="5242"/>
                    <a:pt x="2328" y="5041"/>
                    <a:pt x="1911" y="5041"/>
                  </a:cubicBezTo>
                  <a:cubicBezTo>
                    <a:pt x="1485" y="5041"/>
                    <a:pt x="1072" y="5250"/>
                    <a:pt x="701" y="5638"/>
                  </a:cubicBezTo>
                  <a:cubicBezTo>
                    <a:pt x="1" y="6438"/>
                    <a:pt x="334" y="7873"/>
                    <a:pt x="1302" y="8707"/>
                  </a:cubicBezTo>
                  <a:cubicBezTo>
                    <a:pt x="1774" y="9124"/>
                    <a:pt x="2166" y="9245"/>
                    <a:pt x="2462" y="9245"/>
                  </a:cubicBezTo>
                  <a:cubicBezTo>
                    <a:pt x="2876" y="9245"/>
                    <a:pt x="3103" y="9007"/>
                    <a:pt x="3103" y="9007"/>
                  </a:cubicBezTo>
                  <a:lnTo>
                    <a:pt x="3136" y="13910"/>
                  </a:lnTo>
                  <a:cubicBezTo>
                    <a:pt x="3136" y="13910"/>
                    <a:pt x="3570" y="15211"/>
                    <a:pt x="5538" y="15812"/>
                  </a:cubicBezTo>
                  <a:cubicBezTo>
                    <a:pt x="6088" y="15995"/>
                    <a:pt x="6578" y="16070"/>
                    <a:pt x="7000" y="16070"/>
                  </a:cubicBezTo>
                  <a:cubicBezTo>
                    <a:pt x="7885" y="16070"/>
                    <a:pt x="8470" y="15739"/>
                    <a:pt x="8674" y="15378"/>
                  </a:cubicBezTo>
                  <a:cubicBezTo>
                    <a:pt x="8940" y="14844"/>
                    <a:pt x="8107" y="14010"/>
                    <a:pt x="8107" y="14010"/>
                  </a:cubicBezTo>
                  <a:lnTo>
                    <a:pt x="8107" y="11809"/>
                  </a:lnTo>
                  <a:cubicBezTo>
                    <a:pt x="8775" y="11907"/>
                    <a:pt x="9455" y="11994"/>
                    <a:pt x="10031" y="11994"/>
                  </a:cubicBezTo>
                  <a:cubicBezTo>
                    <a:pt x="10432" y="11994"/>
                    <a:pt x="10782" y="11952"/>
                    <a:pt x="11042" y="11842"/>
                  </a:cubicBezTo>
                  <a:cubicBezTo>
                    <a:pt x="11642" y="11542"/>
                    <a:pt x="12843" y="10541"/>
                    <a:pt x="12843" y="6672"/>
                  </a:cubicBezTo>
                  <a:cubicBezTo>
                    <a:pt x="12843" y="2102"/>
                    <a:pt x="11809" y="467"/>
                    <a:pt x="107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2"/>
            <p:cNvSpPr/>
            <p:nvPr/>
          </p:nvSpPr>
          <p:spPr>
            <a:xfrm>
              <a:off x="3430950" y="809350"/>
              <a:ext cx="25875" cy="54225"/>
            </a:xfrm>
            <a:custGeom>
              <a:rect b="b" l="l" r="r" t="t"/>
              <a:pathLst>
                <a:path extrusionOk="0" h="2169" w="1035">
                  <a:moveTo>
                    <a:pt x="1" y="1"/>
                  </a:moveTo>
                  <a:lnTo>
                    <a:pt x="1" y="2169"/>
                  </a:lnTo>
                  <a:cubicBezTo>
                    <a:pt x="568" y="2169"/>
                    <a:pt x="1035" y="1735"/>
                    <a:pt x="1035" y="1168"/>
                  </a:cubicBezTo>
                  <a:lnTo>
                    <a:pt x="1035" y="1101"/>
                  </a:lnTo>
                  <a:cubicBezTo>
                    <a:pt x="1035" y="534"/>
                    <a:pt x="601" y="34"/>
                    <a:pt x="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2"/>
            <p:cNvSpPr/>
            <p:nvPr/>
          </p:nvSpPr>
          <p:spPr>
            <a:xfrm>
              <a:off x="3621925" y="804275"/>
              <a:ext cx="27550" cy="26875"/>
            </a:xfrm>
            <a:custGeom>
              <a:rect b="b" l="l" r="r" t="t"/>
              <a:pathLst>
                <a:path extrusionOk="0" h="1075" w="1102">
                  <a:moveTo>
                    <a:pt x="511" y="0"/>
                  </a:moveTo>
                  <a:cubicBezTo>
                    <a:pt x="238" y="0"/>
                    <a:pt x="34" y="223"/>
                    <a:pt x="34" y="504"/>
                  </a:cubicBezTo>
                  <a:cubicBezTo>
                    <a:pt x="0" y="771"/>
                    <a:pt x="201" y="1038"/>
                    <a:pt x="501" y="1071"/>
                  </a:cubicBezTo>
                  <a:cubicBezTo>
                    <a:pt x="520" y="1073"/>
                    <a:pt x="540" y="1075"/>
                    <a:pt x="559" y="1075"/>
                  </a:cubicBezTo>
                  <a:cubicBezTo>
                    <a:pt x="806" y="1075"/>
                    <a:pt x="1037" y="885"/>
                    <a:pt x="1068" y="637"/>
                  </a:cubicBezTo>
                  <a:cubicBezTo>
                    <a:pt x="1068" y="604"/>
                    <a:pt x="1068" y="571"/>
                    <a:pt x="1068" y="537"/>
                  </a:cubicBezTo>
                  <a:cubicBezTo>
                    <a:pt x="1101" y="270"/>
                    <a:pt x="868" y="4"/>
                    <a:pt x="568" y="4"/>
                  </a:cubicBezTo>
                  <a:cubicBezTo>
                    <a:pt x="548" y="1"/>
                    <a:pt x="529" y="0"/>
                    <a:pt x="5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2"/>
            <p:cNvSpPr/>
            <p:nvPr/>
          </p:nvSpPr>
          <p:spPr>
            <a:xfrm>
              <a:off x="3520175" y="808525"/>
              <a:ext cx="27550" cy="27550"/>
            </a:xfrm>
            <a:custGeom>
              <a:rect b="b" l="l" r="r" t="t"/>
              <a:pathLst>
                <a:path extrusionOk="0" h="1102" w="1102">
                  <a:moveTo>
                    <a:pt x="568" y="0"/>
                  </a:moveTo>
                  <a:cubicBezTo>
                    <a:pt x="268" y="0"/>
                    <a:pt x="1" y="267"/>
                    <a:pt x="1" y="567"/>
                  </a:cubicBezTo>
                  <a:cubicBezTo>
                    <a:pt x="1" y="868"/>
                    <a:pt x="268" y="1101"/>
                    <a:pt x="568" y="1101"/>
                  </a:cubicBezTo>
                  <a:cubicBezTo>
                    <a:pt x="868" y="1101"/>
                    <a:pt x="1102" y="868"/>
                    <a:pt x="1102" y="567"/>
                  </a:cubicBezTo>
                  <a:cubicBezTo>
                    <a:pt x="1102" y="267"/>
                    <a:pt x="868" y="0"/>
                    <a:pt x="5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2"/>
            <p:cNvSpPr/>
            <p:nvPr/>
          </p:nvSpPr>
          <p:spPr>
            <a:xfrm>
              <a:off x="3623600" y="767850"/>
              <a:ext cx="36700" cy="24850"/>
            </a:xfrm>
            <a:custGeom>
              <a:rect b="b" l="l" r="r" t="t"/>
              <a:pathLst>
                <a:path extrusionOk="0" h="994" w="1468">
                  <a:moveTo>
                    <a:pt x="676" y="0"/>
                  </a:moveTo>
                  <a:cubicBezTo>
                    <a:pt x="379" y="0"/>
                    <a:pt x="110" y="185"/>
                    <a:pt x="0" y="460"/>
                  </a:cubicBezTo>
                  <a:lnTo>
                    <a:pt x="1334" y="994"/>
                  </a:lnTo>
                  <a:cubicBezTo>
                    <a:pt x="1468" y="627"/>
                    <a:pt x="1301" y="226"/>
                    <a:pt x="934" y="60"/>
                  </a:cubicBezTo>
                  <a:cubicBezTo>
                    <a:pt x="901" y="60"/>
                    <a:pt x="901" y="26"/>
                    <a:pt x="867" y="26"/>
                  </a:cubicBezTo>
                  <a:cubicBezTo>
                    <a:pt x="803" y="9"/>
                    <a:pt x="739" y="0"/>
                    <a:pt x="6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2"/>
            <p:cNvSpPr/>
            <p:nvPr/>
          </p:nvSpPr>
          <p:spPr>
            <a:xfrm>
              <a:off x="3590225" y="806025"/>
              <a:ext cx="42575" cy="80075"/>
            </a:xfrm>
            <a:custGeom>
              <a:rect b="b" l="l" r="r" t="t"/>
              <a:pathLst>
                <a:path extrusionOk="0" h="3203" w="1703">
                  <a:moveTo>
                    <a:pt x="68" y="0"/>
                  </a:moveTo>
                  <a:lnTo>
                    <a:pt x="1" y="3203"/>
                  </a:lnTo>
                  <a:lnTo>
                    <a:pt x="1702" y="2802"/>
                  </a:lnTo>
                  <a:lnTo>
                    <a:pt x="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2"/>
            <p:cNvSpPr/>
            <p:nvPr/>
          </p:nvSpPr>
          <p:spPr>
            <a:xfrm>
              <a:off x="3537700" y="901925"/>
              <a:ext cx="45050" cy="29700"/>
            </a:xfrm>
            <a:custGeom>
              <a:rect b="b" l="l" r="r" t="t"/>
              <a:pathLst>
                <a:path extrusionOk="0" h="1188" w="1802">
                  <a:moveTo>
                    <a:pt x="134" y="0"/>
                  </a:moveTo>
                  <a:lnTo>
                    <a:pt x="134" y="0"/>
                  </a:lnTo>
                  <a:cubicBezTo>
                    <a:pt x="0" y="501"/>
                    <a:pt x="267" y="1001"/>
                    <a:pt x="734" y="1168"/>
                  </a:cubicBezTo>
                  <a:lnTo>
                    <a:pt x="834" y="1168"/>
                  </a:lnTo>
                  <a:cubicBezTo>
                    <a:pt x="895" y="1181"/>
                    <a:pt x="956" y="1187"/>
                    <a:pt x="1015" y="1187"/>
                  </a:cubicBezTo>
                  <a:cubicBezTo>
                    <a:pt x="1408" y="1187"/>
                    <a:pt x="1744" y="911"/>
                    <a:pt x="1802" y="534"/>
                  </a:cubicBezTo>
                  <a:lnTo>
                    <a:pt x="1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2"/>
            <p:cNvSpPr/>
            <p:nvPr/>
          </p:nvSpPr>
          <p:spPr>
            <a:xfrm>
              <a:off x="3452625" y="931950"/>
              <a:ext cx="101775" cy="64225"/>
            </a:xfrm>
            <a:custGeom>
              <a:rect b="b" l="l" r="r" t="t"/>
              <a:pathLst>
                <a:path extrusionOk="0" h="2569" w="4071">
                  <a:moveTo>
                    <a:pt x="1" y="0"/>
                  </a:moveTo>
                  <a:cubicBezTo>
                    <a:pt x="134" y="501"/>
                    <a:pt x="468" y="934"/>
                    <a:pt x="868" y="1268"/>
                  </a:cubicBezTo>
                  <a:cubicBezTo>
                    <a:pt x="1635" y="1902"/>
                    <a:pt x="4071" y="2569"/>
                    <a:pt x="4071" y="2569"/>
                  </a:cubicBezTo>
                  <a:lnTo>
                    <a:pt x="4071" y="1835"/>
                  </a:lnTo>
                  <a:cubicBezTo>
                    <a:pt x="2870" y="1668"/>
                    <a:pt x="368" y="1001"/>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2"/>
            <p:cNvSpPr/>
            <p:nvPr/>
          </p:nvSpPr>
          <p:spPr>
            <a:xfrm>
              <a:off x="3380925" y="985750"/>
              <a:ext cx="125950" cy="462425"/>
            </a:xfrm>
            <a:custGeom>
              <a:rect b="b" l="l" r="r" t="t"/>
              <a:pathLst>
                <a:path extrusionOk="0" h="18497" w="5038">
                  <a:moveTo>
                    <a:pt x="1813" y="0"/>
                  </a:moveTo>
                  <a:cubicBezTo>
                    <a:pt x="1550" y="0"/>
                    <a:pt x="1330" y="153"/>
                    <a:pt x="1134" y="517"/>
                  </a:cubicBezTo>
                  <a:cubicBezTo>
                    <a:pt x="901" y="950"/>
                    <a:pt x="300" y="1884"/>
                    <a:pt x="300" y="1884"/>
                  </a:cubicBezTo>
                  <a:cubicBezTo>
                    <a:pt x="300" y="1884"/>
                    <a:pt x="0" y="4920"/>
                    <a:pt x="300" y="5687"/>
                  </a:cubicBezTo>
                  <a:cubicBezTo>
                    <a:pt x="534" y="6354"/>
                    <a:pt x="3336" y="8789"/>
                    <a:pt x="3336" y="8789"/>
                  </a:cubicBezTo>
                  <a:cubicBezTo>
                    <a:pt x="3336" y="8789"/>
                    <a:pt x="2602" y="11525"/>
                    <a:pt x="2569" y="12425"/>
                  </a:cubicBezTo>
                  <a:cubicBezTo>
                    <a:pt x="2535" y="13326"/>
                    <a:pt x="4237" y="16728"/>
                    <a:pt x="4437" y="18496"/>
                  </a:cubicBezTo>
                  <a:cubicBezTo>
                    <a:pt x="4437" y="18496"/>
                    <a:pt x="5037" y="12992"/>
                    <a:pt x="4804" y="11024"/>
                  </a:cubicBezTo>
                  <a:cubicBezTo>
                    <a:pt x="4303" y="7822"/>
                    <a:pt x="3336" y="4720"/>
                    <a:pt x="1968" y="1784"/>
                  </a:cubicBezTo>
                  <a:lnTo>
                    <a:pt x="1968" y="16"/>
                  </a:lnTo>
                  <a:cubicBezTo>
                    <a:pt x="1915" y="6"/>
                    <a:pt x="1863" y="0"/>
                    <a:pt x="1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2"/>
            <p:cNvSpPr/>
            <p:nvPr/>
          </p:nvSpPr>
          <p:spPr>
            <a:xfrm>
              <a:off x="3359225" y="1200475"/>
              <a:ext cx="124300" cy="269375"/>
            </a:xfrm>
            <a:custGeom>
              <a:rect b="b" l="l" r="r" t="t"/>
              <a:pathLst>
                <a:path extrusionOk="0" h="10775" w="4972">
                  <a:moveTo>
                    <a:pt x="2336" y="300"/>
                  </a:moveTo>
                  <a:cubicBezTo>
                    <a:pt x="2803" y="300"/>
                    <a:pt x="3737" y="1701"/>
                    <a:pt x="4271" y="2869"/>
                  </a:cubicBezTo>
                  <a:cubicBezTo>
                    <a:pt x="4671" y="3836"/>
                    <a:pt x="4004" y="8406"/>
                    <a:pt x="3570" y="9073"/>
                  </a:cubicBezTo>
                  <a:cubicBezTo>
                    <a:pt x="3337" y="9374"/>
                    <a:pt x="3070" y="9674"/>
                    <a:pt x="2770" y="9907"/>
                  </a:cubicBezTo>
                  <a:cubicBezTo>
                    <a:pt x="2436" y="9674"/>
                    <a:pt x="2136" y="9440"/>
                    <a:pt x="1869" y="9140"/>
                  </a:cubicBezTo>
                  <a:cubicBezTo>
                    <a:pt x="1402" y="8506"/>
                    <a:pt x="368" y="4036"/>
                    <a:pt x="668" y="3036"/>
                  </a:cubicBezTo>
                  <a:cubicBezTo>
                    <a:pt x="1035" y="1802"/>
                    <a:pt x="1869" y="300"/>
                    <a:pt x="2336" y="300"/>
                  </a:cubicBezTo>
                  <a:close/>
                  <a:moveTo>
                    <a:pt x="2336" y="0"/>
                  </a:moveTo>
                  <a:cubicBezTo>
                    <a:pt x="1535" y="0"/>
                    <a:pt x="635" y="2035"/>
                    <a:pt x="368" y="2936"/>
                  </a:cubicBezTo>
                  <a:cubicBezTo>
                    <a:pt x="1" y="4003"/>
                    <a:pt x="1102" y="8673"/>
                    <a:pt x="1602" y="9307"/>
                  </a:cubicBezTo>
                  <a:cubicBezTo>
                    <a:pt x="1869" y="9607"/>
                    <a:pt x="2136" y="9874"/>
                    <a:pt x="2436" y="10074"/>
                  </a:cubicBezTo>
                  <a:cubicBezTo>
                    <a:pt x="2136" y="10308"/>
                    <a:pt x="1802" y="10441"/>
                    <a:pt x="1435" y="10474"/>
                  </a:cubicBezTo>
                  <a:lnTo>
                    <a:pt x="1435" y="10775"/>
                  </a:lnTo>
                  <a:lnTo>
                    <a:pt x="1469" y="10775"/>
                  </a:lnTo>
                  <a:cubicBezTo>
                    <a:pt x="1936" y="10741"/>
                    <a:pt x="2403" y="10541"/>
                    <a:pt x="2770" y="10241"/>
                  </a:cubicBezTo>
                  <a:cubicBezTo>
                    <a:pt x="3170" y="10508"/>
                    <a:pt x="3637" y="10675"/>
                    <a:pt x="4137" y="10675"/>
                  </a:cubicBezTo>
                  <a:lnTo>
                    <a:pt x="4104" y="10341"/>
                  </a:lnTo>
                  <a:cubicBezTo>
                    <a:pt x="3737" y="10341"/>
                    <a:pt x="3370" y="10241"/>
                    <a:pt x="3036" y="10041"/>
                  </a:cubicBezTo>
                  <a:cubicBezTo>
                    <a:pt x="3337" y="9807"/>
                    <a:pt x="3604" y="9540"/>
                    <a:pt x="3837" y="9207"/>
                  </a:cubicBezTo>
                  <a:cubicBezTo>
                    <a:pt x="4271" y="8540"/>
                    <a:pt x="4971" y="3803"/>
                    <a:pt x="4538" y="2769"/>
                  </a:cubicBezTo>
                  <a:cubicBezTo>
                    <a:pt x="4204" y="1868"/>
                    <a:pt x="3137" y="0"/>
                    <a:pt x="2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2"/>
            <p:cNvSpPr/>
            <p:nvPr/>
          </p:nvSpPr>
          <p:spPr>
            <a:xfrm>
              <a:off x="3450125" y="1451475"/>
              <a:ext cx="24225" cy="23375"/>
            </a:xfrm>
            <a:custGeom>
              <a:rect b="b" l="l" r="r" t="t"/>
              <a:pathLst>
                <a:path extrusionOk="0" h="935" w="969">
                  <a:moveTo>
                    <a:pt x="468" y="1"/>
                  </a:moveTo>
                  <a:cubicBezTo>
                    <a:pt x="201" y="34"/>
                    <a:pt x="1" y="234"/>
                    <a:pt x="34" y="501"/>
                  </a:cubicBezTo>
                  <a:cubicBezTo>
                    <a:pt x="34" y="735"/>
                    <a:pt x="234" y="935"/>
                    <a:pt x="501" y="935"/>
                  </a:cubicBezTo>
                  <a:cubicBezTo>
                    <a:pt x="768" y="935"/>
                    <a:pt x="968" y="701"/>
                    <a:pt x="935" y="468"/>
                  </a:cubicBezTo>
                  <a:cubicBezTo>
                    <a:pt x="935" y="201"/>
                    <a:pt x="735" y="1"/>
                    <a:pt x="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2"/>
            <p:cNvSpPr/>
            <p:nvPr/>
          </p:nvSpPr>
          <p:spPr>
            <a:xfrm>
              <a:off x="3383425" y="1454825"/>
              <a:ext cx="23375" cy="22625"/>
            </a:xfrm>
            <a:custGeom>
              <a:rect b="b" l="l" r="r" t="t"/>
              <a:pathLst>
                <a:path extrusionOk="0" h="905" w="935">
                  <a:moveTo>
                    <a:pt x="434" y="0"/>
                  </a:moveTo>
                  <a:cubicBezTo>
                    <a:pt x="200" y="0"/>
                    <a:pt x="0" y="234"/>
                    <a:pt x="0" y="467"/>
                  </a:cubicBezTo>
                  <a:cubicBezTo>
                    <a:pt x="31" y="714"/>
                    <a:pt x="205" y="904"/>
                    <a:pt x="443" y="904"/>
                  </a:cubicBezTo>
                  <a:cubicBezTo>
                    <a:pt x="462" y="904"/>
                    <a:pt x="481" y="903"/>
                    <a:pt x="501" y="901"/>
                  </a:cubicBezTo>
                  <a:cubicBezTo>
                    <a:pt x="734" y="901"/>
                    <a:pt x="934" y="701"/>
                    <a:pt x="934" y="434"/>
                  </a:cubicBezTo>
                  <a:cubicBezTo>
                    <a:pt x="901" y="167"/>
                    <a:pt x="701" y="0"/>
                    <a:pt x="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2"/>
            <p:cNvSpPr/>
            <p:nvPr/>
          </p:nvSpPr>
          <p:spPr>
            <a:xfrm>
              <a:off x="3363400" y="1198800"/>
              <a:ext cx="115950" cy="126775"/>
            </a:xfrm>
            <a:custGeom>
              <a:rect b="b" l="l" r="r" t="t"/>
              <a:pathLst>
                <a:path extrusionOk="0" h="5071" w="4638">
                  <a:moveTo>
                    <a:pt x="2156" y="0"/>
                  </a:moveTo>
                  <a:cubicBezTo>
                    <a:pt x="2149" y="0"/>
                    <a:pt x="2143" y="0"/>
                    <a:pt x="2136" y="1"/>
                  </a:cubicBezTo>
                  <a:cubicBezTo>
                    <a:pt x="1235" y="34"/>
                    <a:pt x="301" y="2369"/>
                    <a:pt x="101" y="3003"/>
                  </a:cubicBezTo>
                  <a:cubicBezTo>
                    <a:pt x="1" y="3670"/>
                    <a:pt x="1" y="4337"/>
                    <a:pt x="168" y="4971"/>
                  </a:cubicBezTo>
                  <a:cubicBezTo>
                    <a:pt x="168" y="5037"/>
                    <a:pt x="234" y="5071"/>
                    <a:pt x="268" y="5071"/>
                  </a:cubicBezTo>
                  <a:lnTo>
                    <a:pt x="534" y="5037"/>
                  </a:lnTo>
                  <a:cubicBezTo>
                    <a:pt x="601" y="5004"/>
                    <a:pt x="635" y="4971"/>
                    <a:pt x="635" y="4904"/>
                  </a:cubicBezTo>
                  <a:cubicBezTo>
                    <a:pt x="501" y="4337"/>
                    <a:pt x="468" y="3737"/>
                    <a:pt x="534" y="3136"/>
                  </a:cubicBezTo>
                  <a:cubicBezTo>
                    <a:pt x="901" y="1969"/>
                    <a:pt x="1735" y="501"/>
                    <a:pt x="2169" y="468"/>
                  </a:cubicBezTo>
                  <a:cubicBezTo>
                    <a:pt x="2174" y="467"/>
                    <a:pt x="2178" y="467"/>
                    <a:pt x="2183" y="467"/>
                  </a:cubicBezTo>
                  <a:cubicBezTo>
                    <a:pt x="2591" y="467"/>
                    <a:pt x="3542" y="1881"/>
                    <a:pt x="4004" y="3003"/>
                  </a:cubicBezTo>
                  <a:cubicBezTo>
                    <a:pt x="4137" y="3570"/>
                    <a:pt x="4170" y="4170"/>
                    <a:pt x="4070" y="4771"/>
                  </a:cubicBezTo>
                  <a:cubicBezTo>
                    <a:pt x="4070" y="4804"/>
                    <a:pt x="4137" y="4871"/>
                    <a:pt x="4170" y="4871"/>
                  </a:cubicBezTo>
                  <a:lnTo>
                    <a:pt x="4437" y="4871"/>
                  </a:lnTo>
                  <a:cubicBezTo>
                    <a:pt x="4504" y="4871"/>
                    <a:pt x="4537" y="4837"/>
                    <a:pt x="4537" y="4804"/>
                  </a:cubicBezTo>
                  <a:cubicBezTo>
                    <a:pt x="4637" y="4137"/>
                    <a:pt x="4604" y="3470"/>
                    <a:pt x="4437" y="2803"/>
                  </a:cubicBezTo>
                  <a:cubicBezTo>
                    <a:pt x="4205" y="2207"/>
                    <a:pt x="3086" y="0"/>
                    <a:pt x="2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2"/>
            <p:cNvSpPr/>
            <p:nvPr/>
          </p:nvSpPr>
          <p:spPr>
            <a:xfrm>
              <a:off x="3500175" y="1237150"/>
              <a:ext cx="346925" cy="508725"/>
            </a:xfrm>
            <a:custGeom>
              <a:rect b="b" l="l" r="r" t="t"/>
              <a:pathLst>
                <a:path extrusionOk="0" h="20349" w="13877">
                  <a:moveTo>
                    <a:pt x="13610" y="1"/>
                  </a:moveTo>
                  <a:lnTo>
                    <a:pt x="1768" y="4171"/>
                  </a:lnTo>
                  <a:lnTo>
                    <a:pt x="0" y="20082"/>
                  </a:lnTo>
                  <a:lnTo>
                    <a:pt x="267" y="20349"/>
                  </a:lnTo>
                  <a:lnTo>
                    <a:pt x="11542" y="16146"/>
                  </a:lnTo>
                  <a:lnTo>
                    <a:pt x="13877" y="268"/>
                  </a:lnTo>
                  <a:lnTo>
                    <a:pt x="136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2"/>
            <p:cNvSpPr/>
            <p:nvPr/>
          </p:nvSpPr>
          <p:spPr>
            <a:xfrm>
              <a:off x="3500175" y="1341400"/>
              <a:ext cx="50900" cy="404475"/>
            </a:xfrm>
            <a:custGeom>
              <a:rect b="b" l="l" r="r" t="t"/>
              <a:pathLst>
                <a:path extrusionOk="0" h="16179" w="2036">
                  <a:moveTo>
                    <a:pt x="1768" y="1"/>
                  </a:moveTo>
                  <a:lnTo>
                    <a:pt x="0" y="15912"/>
                  </a:lnTo>
                  <a:lnTo>
                    <a:pt x="267" y="16179"/>
                  </a:lnTo>
                  <a:lnTo>
                    <a:pt x="2035" y="267"/>
                  </a:lnTo>
                  <a:lnTo>
                    <a:pt x="17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2"/>
            <p:cNvSpPr/>
            <p:nvPr/>
          </p:nvSpPr>
          <p:spPr>
            <a:xfrm>
              <a:off x="3619425" y="1300450"/>
              <a:ext cx="141250" cy="64325"/>
            </a:xfrm>
            <a:custGeom>
              <a:rect b="b" l="l" r="r" t="t"/>
              <a:pathLst>
                <a:path extrusionOk="0" h="2573" w="5650">
                  <a:moveTo>
                    <a:pt x="5436" y="0"/>
                  </a:moveTo>
                  <a:cubicBezTo>
                    <a:pt x="5174" y="0"/>
                    <a:pt x="4678" y="155"/>
                    <a:pt x="4070" y="438"/>
                  </a:cubicBezTo>
                  <a:lnTo>
                    <a:pt x="1935" y="1105"/>
                  </a:lnTo>
                  <a:cubicBezTo>
                    <a:pt x="1034" y="1505"/>
                    <a:pt x="167" y="1839"/>
                    <a:pt x="100" y="2106"/>
                  </a:cubicBezTo>
                  <a:lnTo>
                    <a:pt x="0" y="2573"/>
                  </a:lnTo>
                  <a:lnTo>
                    <a:pt x="5538" y="605"/>
                  </a:lnTo>
                  <a:cubicBezTo>
                    <a:pt x="5538" y="605"/>
                    <a:pt x="5571" y="404"/>
                    <a:pt x="5638" y="138"/>
                  </a:cubicBezTo>
                  <a:cubicBezTo>
                    <a:pt x="5649" y="45"/>
                    <a:pt x="5576" y="0"/>
                    <a:pt x="54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2"/>
            <p:cNvSpPr/>
            <p:nvPr/>
          </p:nvSpPr>
          <p:spPr>
            <a:xfrm>
              <a:off x="3623600" y="1281232"/>
              <a:ext cx="152200" cy="65275"/>
            </a:xfrm>
            <a:custGeom>
              <a:rect b="b" l="l" r="r" t="t"/>
              <a:pathLst>
                <a:path extrusionOk="0" h="2611" w="6088">
                  <a:moveTo>
                    <a:pt x="4300" y="1"/>
                  </a:moveTo>
                  <a:cubicBezTo>
                    <a:pt x="4101" y="1"/>
                    <a:pt x="3822" y="40"/>
                    <a:pt x="3436" y="142"/>
                  </a:cubicBezTo>
                  <a:cubicBezTo>
                    <a:pt x="1668" y="643"/>
                    <a:pt x="1635" y="1510"/>
                    <a:pt x="1635" y="1510"/>
                  </a:cubicBezTo>
                  <a:cubicBezTo>
                    <a:pt x="1368" y="1643"/>
                    <a:pt x="1068" y="1743"/>
                    <a:pt x="801" y="1844"/>
                  </a:cubicBezTo>
                  <a:cubicBezTo>
                    <a:pt x="200" y="2010"/>
                    <a:pt x="134" y="2144"/>
                    <a:pt x="100" y="2311"/>
                  </a:cubicBezTo>
                  <a:lnTo>
                    <a:pt x="0" y="2611"/>
                  </a:lnTo>
                  <a:lnTo>
                    <a:pt x="6038" y="476"/>
                  </a:lnTo>
                  <a:cubicBezTo>
                    <a:pt x="6038" y="476"/>
                    <a:pt x="6038" y="342"/>
                    <a:pt x="6071" y="209"/>
                  </a:cubicBezTo>
                  <a:cubicBezTo>
                    <a:pt x="6088" y="126"/>
                    <a:pt x="6029" y="92"/>
                    <a:pt x="5921" y="92"/>
                  </a:cubicBezTo>
                  <a:cubicBezTo>
                    <a:pt x="5813" y="92"/>
                    <a:pt x="5654" y="126"/>
                    <a:pt x="5471" y="176"/>
                  </a:cubicBezTo>
                  <a:lnTo>
                    <a:pt x="4770" y="409"/>
                  </a:lnTo>
                  <a:cubicBezTo>
                    <a:pt x="4770" y="409"/>
                    <a:pt x="4945" y="1"/>
                    <a:pt x="4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2"/>
            <p:cNvSpPr/>
            <p:nvPr/>
          </p:nvSpPr>
          <p:spPr>
            <a:xfrm>
              <a:off x="3578550" y="1347250"/>
              <a:ext cx="250225" cy="105925"/>
            </a:xfrm>
            <a:custGeom>
              <a:rect b="b" l="l" r="r" t="t"/>
              <a:pathLst>
                <a:path extrusionOk="0" h="4237" w="10009">
                  <a:moveTo>
                    <a:pt x="8540" y="0"/>
                  </a:moveTo>
                  <a:lnTo>
                    <a:pt x="1" y="3236"/>
                  </a:lnTo>
                  <a:cubicBezTo>
                    <a:pt x="468" y="3636"/>
                    <a:pt x="968" y="3970"/>
                    <a:pt x="1535" y="4236"/>
                  </a:cubicBezTo>
                  <a:lnTo>
                    <a:pt x="10008" y="1001"/>
                  </a:lnTo>
                  <a:cubicBezTo>
                    <a:pt x="9441" y="834"/>
                    <a:pt x="8907" y="467"/>
                    <a:pt x="85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2"/>
            <p:cNvSpPr/>
            <p:nvPr/>
          </p:nvSpPr>
          <p:spPr>
            <a:xfrm>
              <a:off x="3566875" y="1332225"/>
              <a:ext cx="277725" cy="124325"/>
            </a:xfrm>
            <a:custGeom>
              <a:rect b="b" l="l" r="r" t="t"/>
              <a:pathLst>
                <a:path extrusionOk="0" h="4973" w="11109">
                  <a:moveTo>
                    <a:pt x="8774" y="1"/>
                  </a:moveTo>
                  <a:lnTo>
                    <a:pt x="334" y="3236"/>
                  </a:lnTo>
                  <a:cubicBezTo>
                    <a:pt x="268" y="3270"/>
                    <a:pt x="168" y="3336"/>
                    <a:pt x="134" y="3403"/>
                  </a:cubicBezTo>
                  <a:cubicBezTo>
                    <a:pt x="1" y="3603"/>
                    <a:pt x="68" y="3870"/>
                    <a:pt x="268" y="3970"/>
                  </a:cubicBezTo>
                  <a:lnTo>
                    <a:pt x="1335" y="4737"/>
                  </a:lnTo>
                  <a:cubicBezTo>
                    <a:pt x="1574" y="4897"/>
                    <a:pt x="1849" y="4973"/>
                    <a:pt x="2116" y="4973"/>
                  </a:cubicBezTo>
                  <a:cubicBezTo>
                    <a:pt x="2297" y="4973"/>
                    <a:pt x="2475" y="4938"/>
                    <a:pt x="2636" y="4871"/>
                  </a:cubicBezTo>
                  <a:lnTo>
                    <a:pt x="11109" y="1669"/>
                  </a:lnTo>
                  <a:lnTo>
                    <a:pt x="10809" y="1435"/>
                  </a:lnTo>
                  <a:lnTo>
                    <a:pt x="2469" y="4604"/>
                  </a:lnTo>
                  <a:cubicBezTo>
                    <a:pt x="2353" y="4648"/>
                    <a:pt x="2230" y="4672"/>
                    <a:pt x="2109" y="4672"/>
                  </a:cubicBezTo>
                  <a:cubicBezTo>
                    <a:pt x="1953" y="4672"/>
                    <a:pt x="1800" y="4631"/>
                    <a:pt x="1669" y="4537"/>
                  </a:cubicBezTo>
                  <a:lnTo>
                    <a:pt x="668" y="3837"/>
                  </a:lnTo>
                  <a:cubicBezTo>
                    <a:pt x="601" y="3803"/>
                    <a:pt x="535" y="3737"/>
                    <a:pt x="535" y="3670"/>
                  </a:cubicBezTo>
                  <a:cubicBezTo>
                    <a:pt x="501" y="3537"/>
                    <a:pt x="568" y="3403"/>
                    <a:pt x="701" y="3370"/>
                  </a:cubicBezTo>
                  <a:lnTo>
                    <a:pt x="9041" y="201"/>
                  </a:lnTo>
                  <a:lnTo>
                    <a:pt x="87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2"/>
            <p:cNvSpPr/>
            <p:nvPr/>
          </p:nvSpPr>
          <p:spPr>
            <a:xfrm>
              <a:off x="3536025" y="1373925"/>
              <a:ext cx="307750" cy="417450"/>
            </a:xfrm>
            <a:custGeom>
              <a:rect b="b" l="l" r="r" t="t"/>
              <a:pathLst>
                <a:path extrusionOk="0" h="16698" w="12310">
                  <a:moveTo>
                    <a:pt x="1268" y="1902"/>
                  </a:moveTo>
                  <a:cubicBezTo>
                    <a:pt x="1264" y="1925"/>
                    <a:pt x="1262" y="1948"/>
                    <a:pt x="1262" y="1971"/>
                  </a:cubicBezTo>
                  <a:lnTo>
                    <a:pt x="1262" y="1971"/>
                  </a:lnTo>
                  <a:lnTo>
                    <a:pt x="1268" y="1902"/>
                  </a:lnTo>
                  <a:close/>
                  <a:moveTo>
                    <a:pt x="12309" y="1"/>
                  </a:moveTo>
                  <a:lnTo>
                    <a:pt x="3870" y="3203"/>
                  </a:lnTo>
                  <a:cubicBezTo>
                    <a:pt x="3694" y="3284"/>
                    <a:pt x="3513" y="3321"/>
                    <a:pt x="3332" y="3321"/>
                  </a:cubicBezTo>
                  <a:cubicBezTo>
                    <a:pt x="3068" y="3321"/>
                    <a:pt x="2807" y="3241"/>
                    <a:pt x="2569" y="3103"/>
                  </a:cubicBezTo>
                  <a:lnTo>
                    <a:pt x="1502" y="2336"/>
                  </a:lnTo>
                  <a:cubicBezTo>
                    <a:pt x="1358" y="2249"/>
                    <a:pt x="1264" y="2113"/>
                    <a:pt x="1262" y="1971"/>
                  </a:cubicBezTo>
                  <a:lnTo>
                    <a:pt x="1262" y="1971"/>
                  </a:lnTo>
                  <a:lnTo>
                    <a:pt x="34" y="15278"/>
                  </a:lnTo>
                  <a:cubicBezTo>
                    <a:pt x="1" y="15445"/>
                    <a:pt x="101" y="15612"/>
                    <a:pt x="268" y="15712"/>
                  </a:cubicBezTo>
                  <a:lnTo>
                    <a:pt x="1335" y="16479"/>
                  </a:lnTo>
                  <a:cubicBezTo>
                    <a:pt x="1573" y="16618"/>
                    <a:pt x="1834" y="16698"/>
                    <a:pt x="2098" y="16698"/>
                  </a:cubicBezTo>
                  <a:cubicBezTo>
                    <a:pt x="2278" y="16698"/>
                    <a:pt x="2460" y="16660"/>
                    <a:pt x="2636" y="16579"/>
                  </a:cubicBezTo>
                  <a:lnTo>
                    <a:pt x="11075" y="13377"/>
                  </a:lnTo>
                  <a:lnTo>
                    <a:pt x="1230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2"/>
            <p:cNvSpPr/>
            <p:nvPr/>
          </p:nvSpPr>
          <p:spPr>
            <a:xfrm>
              <a:off x="3536025" y="1421450"/>
              <a:ext cx="80925" cy="370300"/>
            </a:xfrm>
            <a:custGeom>
              <a:rect b="b" l="l" r="r" t="t"/>
              <a:pathLst>
                <a:path extrusionOk="0" h="14812" w="3237">
                  <a:moveTo>
                    <a:pt x="1268" y="1"/>
                  </a:moveTo>
                  <a:lnTo>
                    <a:pt x="1" y="13410"/>
                  </a:lnTo>
                  <a:cubicBezTo>
                    <a:pt x="1" y="13577"/>
                    <a:pt x="101" y="13744"/>
                    <a:pt x="234" y="13811"/>
                  </a:cubicBezTo>
                  <a:lnTo>
                    <a:pt x="1335" y="14578"/>
                  </a:lnTo>
                  <a:cubicBezTo>
                    <a:pt x="1502" y="14711"/>
                    <a:pt x="1735" y="14778"/>
                    <a:pt x="1969" y="14811"/>
                  </a:cubicBezTo>
                  <a:lnTo>
                    <a:pt x="3236" y="1402"/>
                  </a:lnTo>
                  <a:cubicBezTo>
                    <a:pt x="3003" y="1369"/>
                    <a:pt x="2769" y="1302"/>
                    <a:pt x="2569" y="1168"/>
                  </a:cubicBezTo>
                  <a:lnTo>
                    <a:pt x="1502" y="401"/>
                  </a:lnTo>
                  <a:cubicBezTo>
                    <a:pt x="1368" y="334"/>
                    <a:pt x="1268" y="168"/>
                    <a:pt x="12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2"/>
            <p:cNvSpPr/>
            <p:nvPr/>
          </p:nvSpPr>
          <p:spPr>
            <a:xfrm>
              <a:off x="3764525" y="1421450"/>
              <a:ext cx="94250" cy="172800"/>
            </a:xfrm>
            <a:custGeom>
              <a:rect b="b" l="l" r="r" t="t"/>
              <a:pathLst>
                <a:path extrusionOk="0" h="6912" w="3770">
                  <a:moveTo>
                    <a:pt x="3003" y="1"/>
                  </a:moveTo>
                  <a:lnTo>
                    <a:pt x="2903" y="1202"/>
                  </a:lnTo>
                  <a:cubicBezTo>
                    <a:pt x="2169" y="1735"/>
                    <a:pt x="1535" y="2303"/>
                    <a:pt x="935" y="2936"/>
                  </a:cubicBezTo>
                  <a:cubicBezTo>
                    <a:pt x="67" y="3870"/>
                    <a:pt x="1" y="6472"/>
                    <a:pt x="734" y="6839"/>
                  </a:cubicBezTo>
                  <a:cubicBezTo>
                    <a:pt x="835" y="6889"/>
                    <a:pt x="942" y="6912"/>
                    <a:pt x="1055" y="6912"/>
                  </a:cubicBezTo>
                  <a:cubicBezTo>
                    <a:pt x="1767" y="6912"/>
                    <a:pt x="2680" y="6001"/>
                    <a:pt x="3169" y="5338"/>
                  </a:cubicBezTo>
                  <a:cubicBezTo>
                    <a:pt x="3770" y="4571"/>
                    <a:pt x="3770" y="3136"/>
                    <a:pt x="3770" y="2236"/>
                  </a:cubicBezTo>
                  <a:cubicBezTo>
                    <a:pt x="3770" y="1335"/>
                    <a:pt x="3703" y="501"/>
                    <a:pt x="3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2"/>
            <p:cNvSpPr/>
            <p:nvPr/>
          </p:nvSpPr>
          <p:spPr>
            <a:xfrm>
              <a:off x="3119075" y="1044525"/>
              <a:ext cx="568050" cy="588075"/>
            </a:xfrm>
            <a:custGeom>
              <a:rect b="b" l="l" r="r" t="t"/>
              <a:pathLst>
                <a:path extrusionOk="0" h="23523" w="22722">
                  <a:moveTo>
                    <a:pt x="7739" y="0"/>
                  </a:moveTo>
                  <a:cubicBezTo>
                    <a:pt x="5104" y="0"/>
                    <a:pt x="4303" y="1235"/>
                    <a:pt x="3503" y="3603"/>
                  </a:cubicBezTo>
                  <a:cubicBezTo>
                    <a:pt x="2769" y="5771"/>
                    <a:pt x="267" y="15812"/>
                    <a:pt x="134" y="17313"/>
                  </a:cubicBezTo>
                  <a:cubicBezTo>
                    <a:pt x="0" y="18847"/>
                    <a:pt x="667" y="19448"/>
                    <a:pt x="2202" y="20115"/>
                  </a:cubicBezTo>
                  <a:cubicBezTo>
                    <a:pt x="3703" y="20782"/>
                    <a:pt x="7205" y="21616"/>
                    <a:pt x="10374" y="22483"/>
                  </a:cubicBezTo>
                  <a:cubicBezTo>
                    <a:pt x="11975" y="22950"/>
                    <a:pt x="13610" y="23250"/>
                    <a:pt x="15244" y="23417"/>
                  </a:cubicBezTo>
                  <a:cubicBezTo>
                    <a:pt x="16100" y="23485"/>
                    <a:pt x="16851" y="23523"/>
                    <a:pt x="17510" y="23523"/>
                  </a:cubicBezTo>
                  <a:cubicBezTo>
                    <a:pt x="19753" y="23523"/>
                    <a:pt x="20930" y="23091"/>
                    <a:pt x="21549" y="21983"/>
                  </a:cubicBezTo>
                  <a:cubicBezTo>
                    <a:pt x="22721" y="20019"/>
                    <a:pt x="22194" y="19059"/>
                    <a:pt x="20690" y="19059"/>
                  </a:cubicBezTo>
                  <a:cubicBezTo>
                    <a:pt x="20483" y="19059"/>
                    <a:pt x="20257" y="19078"/>
                    <a:pt x="20014" y="19114"/>
                  </a:cubicBezTo>
                  <a:cubicBezTo>
                    <a:pt x="19489" y="19195"/>
                    <a:pt x="18976" y="19239"/>
                    <a:pt x="18461" y="19239"/>
                  </a:cubicBezTo>
                  <a:cubicBezTo>
                    <a:pt x="18125" y="19239"/>
                    <a:pt x="17788" y="19220"/>
                    <a:pt x="17446" y="19181"/>
                  </a:cubicBezTo>
                  <a:cubicBezTo>
                    <a:pt x="17846" y="19014"/>
                    <a:pt x="18213" y="18814"/>
                    <a:pt x="18547" y="18514"/>
                  </a:cubicBezTo>
                  <a:cubicBezTo>
                    <a:pt x="18914" y="18247"/>
                    <a:pt x="19014" y="17746"/>
                    <a:pt x="18780" y="17346"/>
                  </a:cubicBezTo>
                  <a:cubicBezTo>
                    <a:pt x="18755" y="17314"/>
                    <a:pt x="18722" y="17301"/>
                    <a:pt x="18680" y="17301"/>
                  </a:cubicBezTo>
                  <a:cubicBezTo>
                    <a:pt x="18502" y="17301"/>
                    <a:pt x="18160" y="17545"/>
                    <a:pt x="17513" y="17680"/>
                  </a:cubicBezTo>
                  <a:cubicBezTo>
                    <a:pt x="16545" y="17913"/>
                    <a:pt x="15911" y="17746"/>
                    <a:pt x="14977" y="18247"/>
                  </a:cubicBezTo>
                  <a:cubicBezTo>
                    <a:pt x="14644" y="18386"/>
                    <a:pt x="14287" y="18455"/>
                    <a:pt x="13927" y="18455"/>
                  </a:cubicBezTo>
                  <a:cubicBezTo>
                    <a:pt x="13854" y="18455"/>
                    <a:pt x="13782" y="18453"/>
                    <a:pt x="13710" y="18447"/>
                  </a:cubicBezTo>
                  <a:cubicBezTo>
                    <a:pt x="12976" y="18447"/>
                    <a:pt x="11975" y="18180"/>
                    <a:pt x="10074" y="17613"/>
                  </a:cubicBezTo>
                  <a:cubicBezTo>
                    <a:pt x="8506" y="17079"/>
                    <a:pt x="6972" y="16446"/>
                    <a:pt x="5471" y="15712"/>
                  </a:cubicBezTo>
                  <a:lnTo>
                    <a:pt x="8339" y="7372"/>
                  </a:lnTo>
                  <a:cubicBezTo>
                    <a:pt x="8339" y="7372"/>
                    <a:pt x="10007" y="1802"/>
                    <a:pt x="77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2"/>
            <p:cNvSpPr/>
            <p:nvPr/>
          </p:nvSpPr>
          <p:spPr>
            <a:xfrm>
              <a:off x="3101550" y="1040575"/>
              <a:ext cx="292725" cy="563550"/>
            </a:xfrm>
            <a:custGeom>
              <a:rect b="b" l="l" r="r" t="t"/>
              <a:pathLst>
                <a:path extrusionOk="0" h="22542" w="11709">
                  <a:moveTo>
                    <a:pt x="7973" y="0"/>
                  </a:moveTo>
                  <a:cubicBezTo>
                    <a:pt x="6743" y="0"/>
                    <a:pt x="5679" y="238"/>
                    <a:pt x="4837" y="1760"/>
                  </a:cubicBezTo>
                  <a:cubicBezTo>
                    <a:pt x="3803" y="3628"/>
                    <a:pt x="2236" y="9365"/>
                    <a:pt x="1402" y="13501"/>
                  </a:cubicBezTo>
                  <a:cubicBezTo>
                    <a:pt x="568" y="17638"/>
                    <a:pt x="1" y="19272"/>
                    <a:pt x="1902" y="20139"/>
                  </a:cubicBezTo>
                  <a:cubicBezTo>
                    <a:pt x="3803" y="20973"/>
                    <a:pt x="10175" y="22541"/>
                    <a:pt x="10175" y="22541"/>
                  </a:cubicBezTo>
                  <a:cubicBezTo>
                    <a:pt x="10175" y="22541"/>
                    <a:pt x="9941" y="19939"/>
                    <a:pt x="11709" y="18038"/>
                  </a:cubicBezTo>
                  <a:lnTo>
                    <a:pt x="6472" y="15803"/>
                  </a:lnTo>
                  <a:lnTo>
                    <a:pt x="9274" y="7630"/>
                  </a:lnTo>
                  <a:cubicBezTo>
                    <a:pt x="9274" y="7630"/>
                    <a:pt x="11042" y="2393"/>
                    <a:pt x="8840" y="25"/>
                  </a:cubicBezTo>
                  <a:cubicBezTo>
                    <a:pt x="8543" y="13"/>
                    <a:pt x="8254" y="0"/>
                    <a:pt x="7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2"/>
            <p:cNvSpPr/>
            <p:nvPr/>
          </p:nvSpPr>
          <p:spPr>
            <a:xfrm>
              <a:off x="2886400" y="4042500"/>
              <a:ext cx="320250" cy="135300"/>
            </a:xfrm>
            <a:custGeom>
              <a:rect b="b" l="l" r="r" t="t"/>
              <a:pathLst>
                <a:path extrusionOk="0" h="5412" w="12810">
                  <a:moveTo>
                    <a:pt x="34" y="1"/>
                  </a:moveTo>
                  <a:cubicBezTo>
                    <a:pt x="34" y="1"/>
                    <a:pt x="0" y="1101"/>
                    <a:pt x="267" y="1368"/>
                  </a:cubicBezTo>
                  <a:cubicBezTo>
                    <a:pt x="834" y="1735"/>
                    <a:pt x="1502" y="2002"/>
                    <a:pt x="2169" y="2135"/>
                  </a:cubicBezTo>
                  <a:cubicBezTo>
                    <a:pt x="3036" y="2336"/>
                    <a:pt x="4103" y="3236"/>
                    <a:pt x="4871" y="3870"/>
                  </a:cubicBezTo>
                  <a:cubicBezTo>
                    <a:pt x="5638" y="4504"/>
                    <a:pt x="6672" y="5104"/>
                    <a:pt x="8573" y="5338"/>
                  </a:cubicBezTo>
                  <a:cubicBezTo>
                    <a:pt x="8855" y="5387"/>
                    <a:pt x="9140" y="5411"/>
                    <a:pt x="9424" y="5411"/>
                  </a:cubicBezTo>
                  <a:cubicBezTo>
                    <a:pt x="10486" y="5411"/>
                    <a:pt x="11541" y="5076"/>
                    <a:pt x="12409" y="4470"/>
                  </a:cubicBezTo>
                  <a:cubicBezTo>
                    <a:pt x="12710" y="4137"/>
                    <a:pt x="12810" y="3637"/>
                    <a:pt x="12643" y="3236"/>
                  </a:cubicBezTo>
                  <a:lnTo>
                    <a:pt x="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2"/>
            <p:cNvSpPr/>
            <p:nvPr/>
          </p:nvSpPr>
          <p:spPr>
            <a:xfrm>
              <a:off x="2886400" y="3936600"/>
              <a:ext cx="325250" cy="226850"/>
            </a:xfrm>
            <a:custGeom>
              <a:rect b="b" l="l" r="r" t="t"/>
              <a:pathLst>
                <a:path extrusionOk="0" h="9074" w="13010">
                  <a:moveTo>
                    <a:pt x="801" y="0"/>
                  </a:moveTo>
                  <a:cubicBezTo>
                    <a:pt x="634" y="0"/>
                    <a:pt x="534" y="100"/>
                    <a:pt x="501" y="234"/>
                  </a:cubicBezTo>
                  <a:cubicBezTo>
                    <a:pt x="434" y="534"/>
                    <a:pt x="401" y="1435"/>
                    <a:pt x="267" y="1902"/>
                  </a:cubicBezTo>
                  <a:cubicBezTo>
                    <a:pt x="67" y="2802"/>
                    <a:pt x="0" y="3703"/>
                    <a:pt x="67" y="4570"/>
                  </a:cubicBezTo>
                  <a:cubicBezTo>
                    <a:pt x="167" y="5137"/>
                    <a:pt x="1468" y="5538"/>
                    <a:pt x="2302" y="5871"/>
                  </a:cubicBezTo>
                  <a:cubicBezTo>
                    <a:pt x="3303" y="6305"/>
                    <a:pt x="4203" y="6872"/>
                    <a:pt x="5004" y="7572"/>
                  </a:cubicBezTo>
                  <a:cubicBezTo>
                    <a:pt x="6172" y="8440"/>
                    <a:pt x="7573" y="8973"/>
                    <a:pt x="9040" y="9073"/>
                  </a:cubicBezTo>
                  <a:cubicBezTo>
                    <a:pt x="10508" y="9073"/>
                    <a:pt x="12176" y="8573"/>
                    <a:pt x="12543" y="7906"/>
                  </a:cubicBezTo>
                  <a:cubicBezTo>
                    <a:pt x="13010" y="7072"/>
                    <a:pt x="12643" y="6572"/>
                    <a:pt x="10475" y="5538"/>
                  </a:cubicBezTo>
                  <a:cubicBezTo>
                    <a:pt x="10041" y="5371"/>
                    <a:pt x="8607" y="4503"/>
                    <a:pt x="8106" y="4203"/>
                  </a:cubicBezTo>
                  <a:cubicBezTo>
                    <a:pt x="6772" y="3369"/>
                    <a:pt x="5438" y="2168"/>
                    <a:pt x="4837" y="701"/>
                  </a:cubicBezTo>
                  <a:cubicBezTo>
                    <a:pt x="4771" y="501"/>
                    <a:pt x="4670" y="367"/>
                    <a:pt x="4504" y="234"/>
                  </a:cubicBezTo>
                  <a:cubicBezTo>
                    <a:pt x="4409" y="210"/>
                    <a:pt x="4315" y="187"/>
                    <a:pt x="4221" y="187"/>
                  </a:cubicBezTo>
                  <a:cubicBezTo>
                    <a:pt x="4182" y="187"/>
                    <a:pt x="4142" y="191"/>
                    <a:pt x="4103" y="200"/>
                  </a:cubicBezTo>
                  <a:cubicBezTo>
                    <a:pt x="3736" y="267"/>
                    <a:pt x="3370" y="367"/>
                    <a:pt x="3036" y="534"/>
                  </a:cubicBezTo>
                  <a:cubicBezTo>
                    <a:pt x="2769" y="667"/>
                    <a:pt x="2335" y="834"/>
                    <a:pt x="2335" y="1201"/>
                  </a:cubicBezTo>
                  <a:cubicBezTo>
                    <a:pt x="2335" y="1335"/>
                    <a:pt x="2369" y="1468"/>
                    <a:pt x="2436" y="1568"/>
                  </a:cubicBezTo>
                  <a:cubicBezTo>
                    <a:pt x="2469" y="1635"/>
                    <a:pt x="2469" y="1768"/>
                    <a:pt x="2402" y="1802"/>
                  </a:cubicBezTo>
                  <a:cubicBezTo>
                    <a:pt x="2384" y="1810"/>
                    <a:pt x="2366" y="1815"/>
                    <a:pt x="2349" y="1815"/>
                  </a:cubicBezTo>
                  <a:cubicBezTo>
                    <a:pt x="2300" y="1815"/>
                    <a:pt x="2251" y="1784"/>
                    <a:pt x="2202" y="1735"/>
                  </a:cubicBezTo>
                  <a:cubicBezTo>
                    <a:pt x="2002" y="1535"/>
                    <a:pt x="1802" y="1301"/>
                    <a:pt x="1602" y="1034"/>
                  </a:cubicBezTo>
                  <a:cubicBezTo>
                    <a:pt x="1502" y="901"/>
                    <a:pt x="1401" y="801"/>
                    <a:pt x="1268" y="701"/>
                  </a:cubicBezTo>
                  <a:cubicBezTo>
                    <a:pt x="1135" y="601"/>
                    <a:pt x="1035" y="534"/>
                    <a:pt x="901" y="434"/>
                  </a:cubicBezTo>
                  <a:cubicBezTo>
                    <a:pt x="768" y="334"/>
                    <a:pt x="801" y="167"/>
                    <a:pt x="8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2"/>
            <p:cNvSpPr/>
            <p:nvPr/>
          </p:nvSpPr>
          <p:spPr>
            <a:xfrm>
              <a:off x="2886400" y="3936600"/>
              <a:ext cx="325250" cy="226850"/>
            </a:xfrm>
            <a:custGeom>
              <a:rect b="b" l="l" r="r" t="t"/>
              <a:pathLst>
                <a:path extrusionOk="0" h="9074" w="13010">
                  <a:moveTo>
                    <a:pt x="801" y="0"/>
                  </a:moveTo>
                  <a:cubicBezTo>
                    <a:pt x="634" y="0"/>
                    <a:pt x="534" y="100"/>
                    <a:pt x="501" y="234"/>
                  </a:cubicBezTo>
                  <a:cubicBezTo>
                    <a:pt x="434" y="534"/>
                    <a:pt x="401" y="1435"/>
                    <a:pt x="267" y="1902"/>
                  </a:cubicBezTo>
                  <a:cubicBezTo>
                    <a:pt x="67" y="2802"/>
                    <a:pt x="0" y="3703"/>
                    <a:pt x="67" y="4570"/>
                  </a:cubicBezTo>
                  <a:cubicBezTo>
                    <a:pt x="167" y="5137"/>
                    <a:pt x="1468" y="5538"/>
                    <a:pt x="2302" y="5871"/>
                  </a:cubicBezTo>
                  <a:cubicBezTo>
                    <a:pt x="3303" y="6305"/>
                    <a:pt x="4203" y="6872"/>
                    <a:pt x="5004" y="7572"/>
                  </a:cubicBezTo>
                  <a:cubicBezTo>
                    <a:pt x="6172" y="8440"/>
                    <a:pt x="7573" y="8973"/>
                    <a:pt x="9040" y="9073"/>
                  </a:cubicBezTo>
                  <a:cubicBezTo>
                    <a:pt x="10508" y="9073"/>
                    <a:pt x="12176" y="8573"/>
                    <a:pt x="12543" y="7906"/>
                  </a:cubicBezTo>
                  <a:cubicBezTo>
                    <a:pt x="13010" y="7072"/>
                    <a:pt x="12643" y="6572"/>
                    <a:pt x="10475" y="5538"/>
                  </a:cubicBezTo>
                  <a:cubicBezTo>
                    <a:pt x="10041" y="5371"/>
                    <a:pt x="8607" y="4503"/>
                    <a:pt x="8106" y="4203"/>
                  </a:cubicBezTo>
                  <a:cubicBezTo>
                    <a:pt x="6772" y="3369"/>
                    <a:pt x="5438" y="2168"/>
                    <a:pt x="4837" y="701"/>
                  </a:cubicBezTo>
                  <a:cubicBezTo>
                    <a:pt x="4771" y="501"/>
                    <a:pt x="4670" y="367"/>
                    <a:pt x="4504" y="234"/>
                  </a:cubicBezTo>
                  <a:cubicBezTo>
                    <a:pt x="4409" y="210"/>
                    <a:pt x="4315" y="187"/>
                    <a:pt x="4221" y="187"/>
                  </a:cubicBezTo>
                  <a:cubicBezTo>
                    <a:pt x="4182" y="187"/>
                    <a:pt x="4142" y="191"/>
                    <a:pt x="4103" y="200"/>
                  </a:cubicBezTo>
                  <a:cubicBezTo>
                    <a:pt x="3736" y="267"/>
                    <a:pt x="3370" y="367"/>
                    <a:pt x="3036" y="534"/>
                  </a:cubicBezTo>
                  <a:cubicBezTo>
                    <a:pt x="2769" y="667"/>
                    <a:pt x="2335" y="834"/>
                    <a:pt x="2335" y="1201"/>
                  </a:cubicBezTo>
                  <a:cubicBezTo>
                    <a:pt x="2335" y="1335"/>
                    <a:pt x="2369" y="1468"/>
                    <a:pt x="2436" y="1568"/>
                  </a:cubicBezTo>
                  <a:cubicBezTo>
                    <a:pt x="2469" y="1635"/>
                    <a:pt x="2469" y="1768"/>
                    <a:pt x="2402" y="1802"/>
                  </a:cubicBezTo>
                  <a:cubicBezTo>
                    <a:pt x="2384" y="1810"/>
                    <a:pt x="2366" y="1815"/>
                    <a:pt x="2349" y="1815"/>
                  </a:cubicBezTo>
                  <a:cubicBezTo>
                    <a:pt x="2300" y="1815"/>
                    <a:pt x="2251" y="1784"/>
                    <a:pt x="2202" y="1735"/>
                  </a:cubicBezTo>
                  <a:cubicBezTo>
                    <a:pt x="2002" y="1535"/>
                    <a:pt x="1802" y="1301"/>
                    <a:pt x="1602" y="1034"/>
                  </a:cubicBezTo>
                  <a:cubicBezTo>
                    <a:pt x="1502" y="901"/>
                    <a:pt x="1401" y="801"/>
                    <a:pt x="1268" y="701"/>
                  </a:cubicBezTo>
                  <a:cubicBezTo>
                    <a:pt x="1135" y="601"/>
                    <a:pt x="1035" y="534"/>
                    <a:pt x="901" y="434"/>
                  </a:cubicBezTo>
                  <a:cubicBezTo>
                    <a:pt x="768" y="334"/>
                    <a:pt x="801" y="167"/>
                    <a:pt x="8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2"/>
            <p:cNvSpPr/>
            <p:nvPr/>
          </p:nvSpPr>
          <p:spPr>
            <a:xfrm>
              <a:off x="2982300" y="4070025"/>
              <a:ext cx="229350" cy="94275"/>
            </a:xfrm>
            <a:custGeom>
              <a:rect b="b" l="l" r="r" t="t"/>
              <a:pathLst>
                <a:path extrusionOk="0" h="3771" w="9174">
                  <a:moveTo>
                    <a:pt x="6205" y="0"/>
                  </a:moveTo>
                  <a:cubicBezTo>
                    <a:pt x="5571" y="67"/>
                    <a:pt x="3937" y="834"/>
                    <a:pt x="3937" y="1001"/>
                  </a:cubicBezTo>
                  <a:cubicBezTo>
                    <a:pt x="4137" y="1435"/>
                    <a:pt x="4003" y="1935"/>
                    <a:pt x="3603" y="2202"/>
                  </a:cubicBezTo>
                  <a:cubicBezTo>
                    <a:pt x="3411" y="2332"/>
                    <a:pt x="3166" y="2385"/>
                    <a:pt x="2894" y="2385"/>
                  </a:cubicBezTo>
                  <a:cubicBezTo>
                    <a:pt x="1703" y="2385"/>
                    <a:pt x="1" y="1368"/>
                    <a:pt x="1" y="1368"/>
                  </a:cubicBezTo>
                  <a:lnTo>
                    <a:pt x="1" y="1368"/>
                  </a:lnTo>
                  <a:cubicBezTo>
                    <a:pt x="401" y="1635"/>
                    <a:pt x="801" y="1935"/>
                    <a:pt x="1168" y="2235"/>
                  </a:cubicBezTo>
                  <a:cubicBezTo>
                    <a:pt x="2051" y="2955"/>
                    <a:pt x="3929" y="3771"/>
                    <a:pt x="5165" y="3771"/>
                  </a:cubicBezTo>
                  <a:cubicBezTo>
                    <a:pt x="5189" y="3771"/>
                    <a:pt x="5214" y="3770"/>
                    <a:pt x="5238" y="3770"/>
                  </a:cubicBezTo>
                  <a:cubicBezTo>
                    <a:pt x="7139" y="3770"/>
                    <a:pt x="8340" y="3236"/>
                    <a:pt x="8707" y="2569"/>
                  </a:cubicBezTo>
                  <a:cubicBezTo>
                    <a:pt x="9174" y="1702"/>
                    <a:pt x="8807" y="1235"/>
                    <a:pt x="6605" y="234"/>
                  </a:cubicBezTo>
                  <a:cubicBezTo>
                    <a:pt x="6539" y="167"/>
                    <a:pt x="6372" y="100"/>
                    <a:pt x="62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2"/>
            <p:cNvSpPr/>
            <p:nvPr/>
          </p:nvSpPr>
          <p:spPr>
            <a:xfrm>
              <a:off x="2982300" y="4070025"/>
              <a:ext cx="229350" cy="94275"/>
            </a:xfrm>
            <a:custGeom>
              <a:rect b="b" l="l" r="r" t="t"/>
              <a:pathLst>
                <a:path extrusionOk="0" h="3771" w="9174">
                  <a:moveTo>
                    <a:pt x="6205" y="0"/>
                  </a:moveTo>
                  <a:cubicBezTo>
                    <a:pt x="5571" y="67"/>
                    <a:pt x="3937" y="834"/>
                    <a:pt x="3937" y="1001"/>
                  </a:cubicBezTo>
                  <a:cubicBezTo>
                    <a:pt x="4137" y="1435"/>
                    <a:pt x="4003" y="1935"/>
                    <a:pt x="3603" y="2202"/>
                  </a:cubicBezTo>
                  <a:cubicBezTo>
                    <a:pt x="3411" y="2332"/>
                    <a:pt x="3166" y="2385"/>
                    <a:pt x="2894" y="2385"/>
                  </a:cubicBezTo>
                  <a:cubicBezTo>
                    <a:pt x="1703" y="2385"/>
                    <a:pt x="1" y="1368"/>
                    <a:pt x="1" y="1368"/>
                  </a:cubicBezTo>
                  <a:lnTo>
                    <a:pt x="1" y="1368"/>
                  </a:lnTo>
                  <a:cubicBezTo>
                    <a:pt x="401" y="1635"/>
                    <a:pt x="801" y="1935"/>
                    <a:pt x="1168" y="2235"/>
                  </a:cubicBezTo>
                  <a:cubicBezTo>
                    <a:pt x="2051" y="2955"/>
                    <a:pt x="3929" y="3771"/>
                    <a:pt x="5165" y="3771"/>
                  </a:cubicBezTo>
                  <a:cubicBezTo>
                    <a:pt x="5189" y="3771"/>
                    <a:pt x="5214" y="3770"/>
                    <a:pt x="5238" y="3770"/>
                  </a:cubicBezTo>
                  <a:cubicBezTo>
                    <a:pt x="7139" y="3770"/>
                    <a:pt x="8340" y="3236"/>
                    <a:pt x="8707" y="2569"/>
                  </a:cubicBezTo>
                  <a:cubicBezTo>
                    <a:pt x="9174" y="1702"/>
                    <a:pt x="8807" y="1235"/>
                    <a:pt x="6605" y="234"/>
                  </a:cubicBezTo>
                  <a:cubicBezTo>
                    <a:pt x="6539" y="167"/>
                    <a:pt x="6372" y="100"/>
                    <a:pt x="6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2"/>
            <p:cNvSpPr/>
            <p:nvPr/>
          </p:nvSpPr>
          <p:spPr>
            <a:xfrm>
              <a:off x="2897250" y="3935750"/>
              <a:ext cx="212675" cy="167675"/>
            </a:xfrm>
            <a:custGeom>
              <a:rect b="b" l="l" r="r" t="t"/>
              <a:pathLst>
                <a:path extrusionOk="0" h="6707" w="8507">
                  <a:moveTo>
                    <a:pt x="367" y="1"/>
                  </a:moveTo>
                  <a:cubicBezTo>
                    <a:pt x="234" y="1"/>
                    <a:pt x="100" y="134"/>
                    <a:pt x="67" y="268"/>
                  </a:cubicBezTo>
                  <a:cubicBezTo>
                    <a:pt x="67" y="401"/>
                    <a:pt x="33" y="668"/>
                    <a:pt x="0" y="968"/>
                  </a:cubicBezTo>
                  <a:cubicBezTo>
                    <a:pt x="167" y="1168"/>
                    <a:pt x="400" y="1335"/>
                    <a:pt x="601" y="1502"/>
                  </a:cubicBezTo>
                  <a:cubicBezTo>
                    <a:pt x="1134" y="1936"/>
                    <a:pt x="2068" y="3170"/>
                    <a:pt x="3503" y="4337"/>
                  </a:cubicBezTo>
                  <a:cubicBezTo>
                    <a:pt x="4886" y="5424"/>
                    <a:pt x="7147" y="6706"/>
                    <a:pt x="7557" y="6706"/>
                  </a:cubicBezTo>
                  <a:cubicBezTo>
                    <a:pt x="7563" y="6706"/>
                    <a:pt x="7568" y="6706"/>
                    <a:pt x="7572" y="6706"/>
                  </a:cubicBezTo>
                  <a:cubicBezTo>
                    <a:pt x="7939" y="6672"/>
                    <a:pt x="8506" y="6405"/>
                    <a:pt x="7139" y="5872"/>
                  </a:cubicBezTo>
                  <a:cubicBezTo>
                    <a:pt x="5804" y="5338"/>
                    <a:pt x="2969" y="3303"/>
                    <a:pt x="1768" y="1769"/>
                  </a:cubicBezTo>
                  <a:cubicBezTo>
                    <a:pt x="1568" y="1569"/>
                    <a:pt x="1368" y="1335"/>
                    <a:pt x="1201" y="1068"/>
                  </a:cubicBezTo>
                  <a:cubicBezTo>
                    <a:pt x="1101" y="935"/>
                    <a:pt x="967" y="835"/>
                    <a:pt x="834" y="735"/>
                  </a:cubicBezTo>
                  <a:cubicBezTo>
                    <a:pt x="734" y="635"/>
                    <a:pt x="601" y="568"/>
                    <a:pt x="467" y="468"/>
                  </a:cubicBezTo>
                  <a:cubicBezTo>
                    <a:pt x="334" y="334"/>
                    <a:pt x="367" y="168"/>
                    <a:pt x="3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2"/>
            <p:cNvSpPr/>
            <p:nvPr/>
          </p:nvSpPr>
          <p:spPr>
            <a:xfrm>
              <a:off x="3079875" y="4069000"/>
              <a:ext cx="66725" cy="30225"/>
            </a:xfrm>
            <a:custGeom>
              <a:rect b="b" l="l" r="r" t="t"/>
              <a:pathLst>
                <a:path extrusionOk="0" h="1209" w="2669">
                  <a:moveTo>
                    <a:pt x="2318" y="0"/>
                  </a:moveTo>
                  <a:cubicBezTo>
                    <a:pt x="1463" y="0"/>
                    <a:pt x="649" y="360"/>
                    <a:pt x="34" y="975"/>
                  </a:cubicBezTo>
                  <a:cubicBezTo>
                    <a:pt x="34" y="1009"/>
                    <a:pt x="0" y="1009"/>
                    <a:pt x="0" y="1042"/>
                  </a:cubicBezTo>
                  <a:cubicBezTo>
                    <a:pt x="0" y="1142"/>
                    <a:pt x="67" y="1176"/>
                    <a:pt x="134" y="1209"/>
                  </a:cubicBezTo>
                  <a:cubicBezTo>
                    <a:pt x="200" y="1209"/>
                    <a:pt x="234" y="1176"/>
                    <a:pt x="267" y="1142"/>
                  </a:cubicBezTo>
                  <a:cubicBezTo>
                    <a:pt x="838" y="572"/>
                    <a:pt x="1588" y="272"/>
                    <a:pt x="2377" y="272"/>
                  </a:cubicBezTo>
                  <a:cubicBezTo>
                    <a:pt x="2419" y="272"/>
                    <a:pt x="2460" y="273"/>
                    <a:pt x="2502" y="275"/>
                  </a:cubicBezTo>
                  <a:cubicBezTo>
                    <a:pt x="2602" y="275"/>
                    <a:pt x="2636" y="208"/>
                    <a:pt x="2669" y="141"/>
                  </a:cubicBezTo>
                  <a:cubicBezTo>
                    <a:pt x="2669" y="75"/>
                    <a:pt x="2602" y="8"/>
                    <a:pt x="2535" y="8"/>
                  </a:cubicBezTo>
                  <a:cubicBezTo>
                    <a:pt x="2463" y="3"/>
                    <a:pt x="2390"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2"/>
            <p:cNvSpPr/>
            <p:nvPr/>
          </p:nvSpPr>
          <p:spPr>
            <a:xfrm>
              <a:off x="3050675" y="4050775"/>
              <a:ext cx="65925" cy="30125"/>
            </a:xfrm>
            <a:custGeom>
              <a:rect b="b" l="l" r="r" t="t"/>
              <a:pathLst>
                <a:path extrusionOk="0" h="1205" w="2637">
                  <a:moveTo>
                    <a:pt x="2409" y="1"/>
                  </a:moveTo>
                  <a:cubicBezTo>
                    <a:pt x="1520" y="1"/>
                    <a:pt x="671" y="334"/>
                    <a:pt x="34" y="971"/>
                  </a:cubicBezTo>
                  <a:cubicBezTo>
                    <a:pt x="1" y="1037"/>
                    <a:pt x="1" y="1104"/>
                    <a:pt x="34" y="1171"/>
                  </a:cubicBezTo>
                  <a:cubicBezTo>
                    <a:pt x="68" y="1204"/>
                    <a:pt x="101" y="1204"/>
                    <a:pt x="134" y="1204"/>
                  </a:cubicBezTo>
                  <a:cubicBezTo>
                    <a:pt x="168" y="1204"/>
                    <a:pt x="234" y="1171"/>
                    <a:pt x="234" y="1137"/>
                  </a:cubicBezTo>
                  <a:cubicBezTo>
                    <a:pt x="807" y="596"/>
                    <a:pt x="1593" y="268"/>
                    <a:pt x="2388" y="268"/>
                  </a:cubicBezTo>
                  <a:cubicBezTo>
                    <a:pt x="2426" y="268"/>
                    <a:pt x="2464" y="269"/>
                    <a:pt x="2503" y="270"/>
                  </a:cubicBezTo>
                  <a:cubicBezTo>
                    <a:pt x="2569" y="270"/>
                    <a:pt x="2636" y="237"/>
                    <a:pt x="2636" y="137"/>
                  </a:cubicBezTo>
                  <a:cubicBezTo>
                    <a:pt x="2636" y="70"/>
                    <a:pt x="2603" y="3"/>
                    <a:pt x="2536" y="3"/>
                  </a:cubicBezTo>
                  <a:cubicBezTo>
                    <a:pt x="2493" y="2"/>
                    <a:pt x="2451" y="1"/>
                    <a:pt x="2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2"/>
            <p:cNvSpPr/>
            <p:nvPr/>
          </p:nvSpPr>
          <p:spPr>
            <a:xfrm>
              <a:off x="3020650" y="4033275"/>
              <a:ext cx="67575" cy="30450"/>
            </a:xfrm>
            <a:custGeom>
              <a:rect b="b" l="l" r="r" t="t"/>
              <a:pathLst>
                <a:path extrusionOk="0" h="1218" w="2703">
                  <a:moveTo>
                    <a:pt x="2442" y="0"/>
                  </a:moveTo>
                  <a:cubicBezTo>
                    <a:pt x="1551" y="0"/>
                    <a:pt x="673" y="335"/>
                    <a:pt x="68" y="1003"/>
                  </a:cubicBezTo>
                  <a:cubicBezTo>
                    <a:pt x="1" y="1037"/>
                    <a:pt x="1" y="1137"/>
                    <a:pt x="68" y="1170"/>
                  </a:cubicBezTo>
                  <a:cubicBezTo>
                    <a:pt x="101" y="1204"/>
                    <a:pt x="134" y="1204"/>
                    <a:pt x="134" y="1204"/>
                  </a:cubicBezTo>
                  <a:cubicBezTo>
                    <a:pt x="154" y="1213"/>
                    <a:pt x="173" y="1217"/>
                    <a:pt x="192" y="1217"/>
                  </a:cubicBezTo>
                  <a:cubicBezTo>
                    <a:pt x="237" y="1217"/>
                    <a:pt x="278" y="1194"/>
                    <a:pt x="301" y="1170"/>
                  </a:cubicBezTo>
                  <a:cubicBezTo>
                    <a:pt x="842" y="597"/>
                    <a:pt x="1626" y="267"/>
                    <a:pt x="2422" y="267"/>
                  </a:cubicBezTo>
                  <a:cubicBezTo>
                    <a:pt x="2460" y="267"/>
                    <a:pt x="2498" y="268"/>
                    <a:pt x="2536" y="270"/>
                  </a:cubicBezTo>
                  <a:cubicBezTo>
                    <a:pt x="2548" y="276"/>
                    <a:pt x="2561" y="278"/>
                    <a:pt x="2572" y="278"/>
                  </a:cubicBezTo>
                  <a:cubicBezTo>
                    <a:pt x="2625" y="278"/>
                    <a:pt x="2670" y="224"/>
                    <a:pt x="2670" y="169"/>
                  </a:cubicBezTo>
                  <a:cubicBezTo>
                    <a:pt x="2703" y="103"/>
                    <a:pt x="2636" y="36"/>
                    <a:pt x="2569" y="3"/>
                  </a:cubicBezTo>
                  <a:cubicBezTo>
                    <a:pt x="2527" y="1"/>
                    <a:pt x="24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2"/>
            <p:cNvSpPr/>
            <p:nvPr/>
          </p:nvSpPr>
          <p:spPr>
            <a:xfrm>
              <a:off x="2993975" y="4013950"/>
              <a:ext cx="66750" cy="30250"/>
            </a:xfrm>
            <a:custGeom>
              <a:rect b="b" l="l" r="r" t="t"/>
              <a:pathLst>
                <a:path extrusionOk="0" h="1210" w="2670">
                  <a:moveTo>
                    <a:pt x="2318" y="1"/>
                  </a:moveTo>
                  <a:cubicBezTo>
                    <a:pt x="1463" y="1"/>
                    <a:pt x="649" y="361"/>
                    <a:pt x="34" y="976"/>
                  </a:cubicBezTo>
                  <a:cubicBezTo>
                    <a:pt x="1" y="1043"/>
                    <a:pt x="1" y="1109"/>
                    <a:pt x="34" y="1176"/>
                  </a:cubicBezTo>
                  <a:cubicBezTo>
                    <a:pt x="67" y="1176"/>
                    <a:pt x="101" y="1209"/>
                    <a:pt x="134" y="1209"/>
                  </a:cubicBezTo>
                  <a:cubicBezTo>
                    <a:pt x="167" y="1209"/>
                    <a:pt x="234" y="1176"/>
                    <a:pt x="267" y="1143"/>
                  </a:cubicBezTo>
                  <a:cubicBezTo>
                    <a:pt x="838" y="572"/>
                    <a:pt x="1589" y="273"/>
                    <a:pt x="2377" y="273"/>
                  </a:cubicBezTo>
                  <a:cubicBezTo>
                    <a:pt x="2419" y="273"/>
                    <a:pt x="2461" y="274"/>
                    <a:pt x="2502" y="275"/>
                  </a:cubicBezTo>
                  <a:cubicBezTo>
                    <a:pt x="2569" y="275"/>
                    <a:pt x="2636" y="209"/>
                    <a:pt x="2669" y="142"/>
                  </a:cubicBezTo>
                  <a:cubicBezTo>
                    <a:pt x="2669" y="75"/>
                    <a:pt x="2602" y="8"/>
                    <a:pt x="2536" y="8"/>
                  </a:cubicBezTo>
                  <a:cubicBezTo>
                    <a:pt x="2463" y="3"/>
                    <a:pt x="2390" y="1"/>
                    <a:pt x="2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2"/>
            <p:cNvSpPr/>
            <p:nvPr/>
          </p:nvSpPr>
          <p:spPr>
            <a:xfrm>
              <a:off x="2966450" y="3993725"/>
              <a:ext cx="71750" cy="30450"/>
            </a:xfrm>
            <a:custGeom>
              <a:rect b="b" l="l" r="r" t="t"/>
              <a:pathLst>
                <a:path extrusionOk="0" h="1218" w="2870">
                  <a:moveTo>
                    <a:pt x="2433" y="1"/>
                  </a:moveTo>
                  <a:cubicBezTo>
                    <a:pt x="1521" y="1"/>
                    <a:pt x="658" y="360"/>
                    <a:pt x="34" y="984"/>
                  </a:cubicBezTo>
                  <a:cubicBezTo>
                    <a:pt x="1" y="1051"/>
                    <a:pt x="1" y="1151"/>
                    <a:pt x="67" y="1184"/>
                  </a:cubicBezTo>
                  <a:cubicBezTo>
                    <a:pt x="101" y="1218"/>
                    <a:pt x="134" y="1218"/>
                    <a:pt x="134" y="1218"/>
                  </a:cubicBezTo>
                  <a:cubicBezTo>
                    <a:pt x="201" y="1218"/>
                    <a:pt x="234" y="1184"/>
                    <a:pt x="234" y="1151"/>
                  </a:cubicBezTo>
                  <a:cubicBezTo>
                    <a:pt x="823" y="592"/>
                    <a:pt x="1594" y="266"/>
                    <a:pt x="2408" y="266"/>
                  </a:cubicBezTo>
                  <a:cubicBezTo>
                    <a:pt x="2517" y="266"/>
                    <a:pt x="2626" y="272"/>
                    <a:pt x="2736" y="284"/>
                  </a:cubicBezTo>
                  <a:cubicBezTo>
                    <a:pt x="2769" y="284"/>
                    <a:pt x="2836" y="217"/>
                    <a:pt x="2836" y="184"/>
                  </a:cubicBezTo>
                  <a:cubicBezTo>
                    <a:pt x="2869" y="117"/>
                    <a:pt x="2836" y="17"/>
                    <a:pt x="2769" y="17"/>
                  </a:cubicBezTo>
                  <a:cubicBezTo>
                    <a:pt x="2657" y="6"/>
                    <a:pt x="2545" y="1"/>
                    <a:pt x="24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2"/>
            <p:cNvSpPr/>
            <p:nvPr/>
          </p:nvSpPr>
          <p:spPr>
            <a:xfrm>
              <a:off x="2552000" y="4186775"/>
              <a:ext cx="136775" cy="120550"/>
            </a:xfrm>
            <a:custGeom>
              <a:rect b="b" l="l" r="r" t="t"/>
              <a:pathLst>
                <a:path extrusionOk="0" h="4822" w="5471">
                  <a:moveTo>
                    <a:pt x="100" y="0"/>
                  </a:moveTo>
                  <a:lnTo>
                    <a:pt x="100" y="0"/>
                  </a:lnTo>
                  <a:cubicBezTo>
                    <a:pt x="0" y="1034"/>
                    <a:pt x="100" y="2102"/>
                    <a:pt x="434" y="3069"/>
                  </a:cubicBezTo>
                  <a:cubicBezTo>
                    <a:pt x="767" y="4170"/>
                    <a:pt x="1968" y="4637"/>
                    <a:pt x="2869" y="4770"/>
                  </a:cubicBezTo>
                  <a:cubicBezTo>
                    <a:pt x="3012" y="4805"/>
                    <a:pt x="3156" y="4821"/>
                    <a:pt x="3299" y="4821"/>
                  </a:cubicBezTo>
                  <a:cubicBezTo>
                    <a:pt x="3987" y="4821"/>
                    <a:pt x="4639" y="4433"/>
                    <a:pt x="4970" y="3770"/>
                  </a:cubicBezTo>
                  <a:cubicBezTo>
                    <a:pt x="5337" y="2969"/>
                    <a:pt x="5471" y="2102"/>
                    <a:pt x="5404" y="801"/>
                  </a:cubicBezTo>
                  <a:lnTo>
                    <a:pt x="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2"/>
            <p:cNvSpPr/>
            <p:nvPr/>
          </p:nvSpPr>
          <p:spPr>
            <a:xfrm>
              <a:off x="2553650" y="3982450"/>
              <a:ext cx="137625" cy="310850"/>
            </a:xfrm>
            <a:custGeom>
              <a:rect b="b" l="l" r="r" t="t"/>
              <a:pathLst>
                <a:path extrusionOk="0" h="12434" w="5505">
                  <a:moveTo>
                    <a:pt x="935" y="1"/>
                  </a:moveTo>
                  <a:cubicBezTo>
                    <a:pt x="568" y="68"/>
                    <a:pt x="635" y="1802"/>
                    <a:pt x="601" y="3570"/>
                  </a:cubicBezTo>
                  <a:cubicBezTo>
                    <a:pt x="568" y="5438"/>
                    <a:pt x="101" y="6272"/>
                    <a:pt x="34" y="7806"/>
                  </a:cubicBezTo>
                  <a:cubicBezTo>
                    <a:pt x="1" y="9574"/>
                    <a:pt x="168" y="10342"/>
                    <a:pt x="868" y="11309"/>
                  </a:cubicBezTo>
                  <a:cubicBezTo>
                    <a:pt x="1302" y="11900"/>
                    <a:pt x="2271" y="12433"/>
                    <a:pt x="3178" y="12433"/>
                  </a:cubicBezTo>
                  <a:cubicBezTo>
                    <a:pt x="3805" y="12433"/>
                    <a:pt x="4403" y="12178"/>
                    <a:pt x="4771" y="11509"/>
                  </a:cubicBezTo>
                  <a:cubicBezTo>
                    <a:pt x="5505" y="10208"/>
                    <a:pt x="5405" y="8841"/>
                    <a:pt x="5171" y="7106"/>
                  </a:cubicBezTo>
                  <a:cubicBezTo>
                    <a:pt x="4904" y="5638"/>
                    <a:pt x="4738" y="4171"/>
                    <a:pt x="4638" y="2703"/>
                  </a:cubicBezTo>
                  <a:cubicBezTo>
                    <a:pt x="4571" y="1402"/>
                    <a:pt x="4538" y="101"/>
                    <a:pt x="4204" y="1"/>
                  </a:cubicBezTo>
                  <a:lnTo>
                    <a:pt x="4204" y="635"/>
                  </a:lnTo>
                  <a:cubicBezTo>
                    <a:pt x="4204" y="835"/>
                    <a:pt x="4237" y="1469"/>
                    <a:pt x="4037" y="1502"/>
                  </a:cubicBezTo>
                  <a:cubicBezTo>
                    <a:pt x="4004" y="1369"/>
                    <a:pt x="4004" y="1202"/>
                    <a:pt x="4004" y="1035"/>
                  </a:cubicBezTo>
                  <a:cubicBezTo>
                    <a:pt x="4004" y="868"/>
                    <a:pt x="3937" y="735"/>
                    <a:pt x="3870" y="601"/>
                  </a:cubicBezTo>
                  <a:cubicBezTo>
                    <a:pt x="3737" y="501"/>
                    <a:pt x="3604" y="468"/>
                    <a:pt x="3437" y="468"/>
                  </a:cubicBezTo>
                  <a:cubicBezTo>
                    <a:pt x="3070" y="435"/>
                    <a:pt x="2703" y="401"/>
                    <a:pt x="2336" y="401"/>
                  </a:cubicBezTo>
                  <a:cubicBezTo>
                    <a:pt x="2169" y="401"/>
                    <a:pt x="1969" y="401"/>
                    <a:pt x="1802" y="435"/>
                  </a:cubicBezTo>
                  <a:cubicBezTo>
                    <a:pt x="1635" y="468"/>
                    <a:pt x="1502" y="501"/>
                    <a:pt x="1369" y="568"/>
                  </a:cubicBezTo>
                  <a:cubicBezTo>
                    <a:pt x="1269" y="601"/>
                    <a:pt x="1202" y="668"/>
                    <a:pt x="1168" y="735"/>
                  </a:cubicBezTo>
                  <a:cubicBezTo>
                    <a:pt x="1168" y="801"/>
                    <a:pt x="1168" y="868"/>
                    <a:pt x="1168" y="935"/>
                  </a:cubicBezTo>
                  <a:cubicBezTo>
                    <a:pt x="1202" y="1068"/>
                    <a:pt x="1202" y="1202"/>
                    <a:pt x="1168" y="1302"/>
                  </a:cubicBezTo>
                  <a:cubicBezTo>
                    <a:pt x="1168" y="1369"/>
                    <a:pt x="1135" y="1435"/>
                    <a:pt x="1102" y="1435"/>
                  </a:cubicBezTo>
                  <a:cubicBezTo>
                    <a:pt x="1035" y="1435"/>
                    <a:pt x="1035" y="1369"/>
                    <a:pt x="1035" y="1335"/>
                  </a:cubicBezTo>
                  <a:cubicBezTo>
                    <a:pt x="1002" y="1102"/>
                    <a:pt x="1035" y="968"/>
                    <a:pt x="1002" y="701"/>
                  </a:cubicBezTo>
                  <a:lnTo>
                    <a:pt x="1002" y="334"/>
                  </a:lnTo>
                  <a:cubicBezTo>
                    <a:pt x="1002" y="234"/>
                    <a:pt x="935" y="101"/>
                    <a:pt x="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2"/>
            <p:cNvSpPr/>
            <p:nvPr/>
          </p:nvSpPr>
          <p:spPr>
            <a:xfrm>
              <a:off x="2553650" y="3982450"/>
              <a:ext cx="137625" cy="310850"/>
            </a:xfrm>
            <a:custGeom>
              <a:rect b="b" l="l" r="r" t="t"/>
              <a:pathLst>
                <a:path extrusionOk="0" h="12434" w="5505">
                  <a:moveTo>
                    <a:pt x="935" y="1"/>
                  </a:moveTo>
                  <a:cubicBezTo>
                    <a:pt x="568" y="68"/>
                    <a:pt x="635" y="1802"/>
                    <a:pt x="601" y="3570"/>
                  </a:cubicBezTo>
                  <a:cubicBezTo>
                    <a:pt x="568" y="5438"/>
                    <a:pt x="101" y="6272"/>
                    <a:pt x="34" y="7806"/>
                  </a:cubicBezTo>
                  <a:cubicBezTo>
                    <a:pt x="1" y="9574"/>
                    <a:pt x="168" y="10342"/>
                    <a:pt x="868" y="11309"/>
                  </a:cubicBezTo>
                  <a:cubicBezTo>
                    <a:pt x="1302" y="11900"/>
                    <a:pt x="2271" y="12433"/>
                    <a:pt x="3178" y="12433"/>
                  </a:cubicBezTo>
                  <a:cubicBezTo>
                    <a:pt x="3805" y="12433"/>
                    <a:pt x="4403" y="12178"/>
                    <a:pt x="4771" y="11509"/>
                  </a:cubicBezTo>
                  <a:cubicBezTo>
                    <a:pt x="5505" y="10208"/>
                    <a:pt x="5405" y="8841"/>
                    <a:pt x="5171" y="7106"/>
                  </a:cubicBezTo>
                  <a:cubicBezTo>
                    <a:pt x="4904" y="5638"/>
                    <a:pt x="4738" y="4171"/>
                    <a:pt x="4638" y="2703"/>
                  </a:cubicBezTo>
                  <a:cubicBezTo>
                    <a:pt x="4571" y="1402"/>
                    <a:pt x="4538" y="101"/>
                    <a:pt x="4204" y="1"/>
                  </a:cubicBezTo>
                  <a:lnTo>
                    <a:pt x="4204" y="635"/>
                  </a:lnTo>
                  <a:cubicBezTo>
                    <a:pt x="4204" y="835"/>
                    <a:pt x="4237" y="1469"/>
                    <a:pt x="4037" y="1502"/>
                  </a:cubicBezTo>
                  <a:cubicBezTo>
                    <a:pt x="4004" y="1369"/>
                    <a:pt x="4004" y="1202"/>
                    <a:pt x="4004" y="1035"/>
                  </a:cubicBezTo>
                  <a:cubicBezTo>
                    <a:pt x="4004" y="868"/>
                    <a:pt x="3937" y="735"/>
                    <a:pt x="3870" y="601"/>
                  </a:cubicBezTo>
                  <a:cubicBezTo>
                    <a:pt x="3737" y="501"/>
                    <a:pt x="3604" y="468"/>
                    <a:pt x="3437" y="468"/>
                  </a:cubicBezTo>
                  <a:cubicBezTo>
                    <a:pt x="3070" y="435"/>
                    <a:pt x="2703" y="401"/>
                    <a:pt x="2336" y="401"/>
                  </a:cubicBezTo>
                  <a:cubicBezTo>
                    <a:pt x="2169" y="401"/>
                    <a:pt x="1969" y="401"/>
                    <a:pt x="1802" y="435"/>
                  </a:cubicBezTo>
                  <a:cubicBezTo>
                    <a:pt x="1635" y="468"/>
                    <a:pt x="1502" y="501"/>
                    <a:pt x="1369" y="568"/>
                  </a:cubicBezTo>
                  <a:cubicBezTo>
                    <a:pt x="1269" y="601"/>
                    <a:pt x="1202" y="668"/>
                    <a:pt x="1168" y="735"/>
                  </a:cubicBezTo>
                  <a:cubicBezTo>
                    <a:pt x="1168" y="801"/>
                    <a:pt x="1168" y="868"/>
                    <a:pt x="1168" y="935"/>
                  </a:cubicBezTo>
                  <a:cubicBezTo>
                    <a:pt x="1202" y="1068"/>
                    <a:pt x="1202" y="1202"/>
                    <a:pt x="1168" y="1302"/>
                  </a:cubicBezTo>
                  <a:cubicBezTo>
                    <a:pt x="1168" y="1369"/>
                    <a:pt x="1135" y="1435"/>
                    <a:pt x="1102" y="1435"/>
                  </a:cubicBezTo>
                  <a:cubicBezTo>
                    <a:pt x="1035" y="1435"/>
                    <a:pt x="1035" y="1369"/>
                    <a:pt x="1035" y="1335"/>
                  </a:cubicBezTo>
                  <a:cubicBezTo>
                    <a:pt x="1002" y="1102"/>
                    <a:pt x="1035" y="968"/>
                    <a:pt x="1002" y="701"/>
                  </a:cubicBezTo>
                  <a:lnTo>
                    <a:pt x="1002" y="334"/>
                  </a:lnTo>
                  <a:cubicBezTo>
                    <a:pt x="1002" y="234"/>
                    <a:pt x="935" y="101"/>
                    <a:pt x="9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2"/>
            <p:cNvSpPr/>
            <p:nvPr/>
          </p:nvSpPr>
          <p:spPr>
            <a:xfrm>
              <a:off x="2552825" y="4164250"/>
              <a:ext cx="137625" cy="129100"/>
            </a:xfrm>
            <a:custGeom>
              <a:rect b="b" l="l" r="r" t="t"/>
              <a:pathLst>
                <a:path extrusionOk="0" h="5164" w="5505">
                  <a:moveTo>
                    <a:pt x="101" y="34"/>
                  </a:moveTo>
                  <a:lnTo>
                    <a:pt x="101" y="34"/>
                  </a:lnTo>
                  <a:cubicBezTo>
                    <a:pt x="101" y="61"/>
                    <a:pt x="100" y="103"/>
                    <a:pt x="100" y="155"/>
                  </a:cubicBezTo>
                  <a:lnTo>
                    <a:pt x="100" y="155"/>
                  </a:lnTo>
                  <a:cubicBezTo>
                    <a:pt x="101" y="115"/>
                    <a:pt x="101" y="75"/>
                    <a:pt x="101" y="34"/>
                  </a:cubicBezTo>
                  <a:close/>
                  <a:moveTo>
                    <a:pt x="5204" y="1"/>
                  </a:moveTo>
                  <a:cubicBezTo>
                    <a:pt x="5204" y="1"/>
                    <a:pt x="5204" y="1936"/>
                    <a:pt x="4771" y="2169"/>
                  </a:cubicBezTo>
                  <a:cubicBezTo>
                    <a:pt x="4720" y="2196"/>
                    <a:pt x="4671" y="2208"/>
                    <a:pt x="4624" y="2208"/>
                  </a:cubicBezTo>
                  <a:cubicBezTo>
                    <a:pt x="4264" y="2208"/>
                    <a:pt x="4007" y="1504"/>
                    <a:pt x="4037" y="1268"/>
                  </a:cubicBezTo>
                  <a:cubicBezTo>
                    <a:pt x="3382" y="1054"/>
                    <a:pt x="2817" y="987"/>
                    <a:pt x="2367" y="987"/>
                  </a:cubicBezTo>
                  <a:cubicBezTo>
                    <a:pt x="1628" y="987"/>
                    <a:pt x="1201" y="1168"/>
                    <a:pt x="1201" y="1168"/>
                  </a:cubicBezTo>
                  <a:cubicBezTo>
                    <a:pt x="1201" y="1168"/>
                    <a:pt x="1033" y="2264"/>
                    <a:pt x="644" y="2264"/>
                  </a:cubicBezTo>
                  <a:cubicBezTo>
                    <a:pt x="609" y="2264"/>
                    <a:pt x="573" y="2255"/>
                    <a:pt x="534" y="2236"/>
                  </a:cubicBezTo>
                  <a:cubicBezTo>
                    <a:pt x="115" y="1996"/>
                    <a:pt x="99" y="624"/>
                    <a:pt x="100" y="155"/>
                  </a:cubicBezTo>
                  <a:lnTo>
                    <a:pt x="100" y="155"/>
                  </a:lnTo>
                  <a:cubicBezTo>
                    <a:pt x="99" y="282"/>
                    <a:pt x="93" y="408"/>
                    <a:pt x="67" y="534"/>
                  </a:cubicBezTo>
                  <a:cubicBezTo>
                    <a:pt x="1" y="2302"/>
                    <a:pt x="167" y="3070"/>
                    <a:pt x="901" y="4070"/>
                  </a:cubicBezTo>
                  <a:cubicBezTo>
                    <a:pt x="1314" y="4640"/>
                    <a:pt x="2270" y="5164"/>
                    <a:pt x="3171" y="5164"/>
                  </a:cubicBezTo>
                  <a:cubicBezTo>
                    <a:pt x="3799" y="5164"/>
                    <a:pt x="4401" y="4909"/>
                    <a:pt x="4771" y="4237"/>
                  </a:cubicBezTo>
                  <a:cubicBezTo>
                    <a:pt x="5505" y="2970"/>
                    <a:pt x="5438" y="1669"/>
                    <a:pt x="5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2"/>
            <p:cNvSpPr/>
            <p:nvPr/>
          </p:nvSpPr>
          <p:spPr>
            <a:xfrm>
              <a:off x="2552825" y="4164250"/>
              <a:ext cx="137625" cy="129100"/>
            </a:xfrm>
            <a:custGeom>
              <a:rect b="b" l="l" r="r" t="t"/>
              <a:pathLst>
                <a:path extrusionOk="0" h="5164" w="5505">
                  <a:moveTo>
                    <a:pt x="101" y="34"/>
                  </a:moveTo>
                  <a:lnTo>
                    <a:pt x="101" y="34"/>
                  </a:lnTo>
                  <a:cubicBezTo>
                    <a:pt x="101" y="61"/>
                    <a:pt x="100" y="103"/>
                    <a:pt x="100" y="155"/>
                  </a:cubicBezTo>
                  <a:lnTo>
                    <a:pt x="100" y="155"/>
                  </a:lnTo>
                  <a:cubicBezTo>
                    <a:pt x="101" y="115"/>
                    <a:pt x="101" y="75"/>
                    <a:pt x="101" y="34"/>
                  </a:cubicBezTo>
                  <a:close/>
                  <a:moveTo>
                    <a:pt x="5204" y="1"/>
                  </a:moveTo>
                  <a:cubicBezTo>
                    <a:pt x="5204" y="1"/>
                    <a:pt x="5204" y="1936"/>
                    <a:pt x="4771" y="2169"/>
                  </a:cubicBezTo>
                  <a:cubicBezTo>
                    <a:pt x="4720" y="2196"/>
                    <a:pt x="4671" y="2208"/>
                    <a:pt x="4624" y="2208"/>
                  </a:cubicBezTo>
                  <a:cubicBezTo>
                    <a:pt x="4264" y="2208"/>
                    <a:pt x="4007" y="1504"/>
                    <a:pt x="4037" y="1268"/>
                  </a:cubicBezTo>
                  <a:cubicBezTo>
                    <a:pt x="3382" y="1054"/>
                    <a:pt x="2817" y="987"/>
                    <a:pt x="2367" y="987"/>
                  </a:cubicBezTo>
                  <a:cubicBezTo>
                    <a:pt x="1628" y="987"/>
                    <a:pt x="1201" y="1168"/>
                    <a:pt x="1201" y="1168"/>
                  </a:cubicBezTo>
                  <a:cubicBezTo>
                    <a:pt x="1201" y="1168"/>
                    <a:pt x="1033" y="2264"/>
                    <a:pt x="644" y="2264"/>
                  </a:cubicBezTo>
                  <a:cubicBezTo>
                    <a:pt x="609" y="2264"/>
                    <a:pt x="573" y="2255"/>
                    <a:pt x="534" y="2236"/>
                  </a:cubicBezTo>
                  <a:cubicBezTo>
                    <a:pt x="115" y="1996"/>
                    <a:pt x="99" y="624"/>
                    <a:pt x="100" y="155"/>
                  </a:cubicBezTo>
                  <a:lnTo>
                    <a:pt x="100" y="155"/>
                  </a:lnTo>
                  <a:cubicBezTo>
                    <a:pt x="99" y="282"/>
                    <a:pt x="93" y="408"/>
                    <a:pt x="67" y="534"/>
                  </a:cubicBezTo>
                  <a:cubicBezTo>
                    <a:pt x="1" y="2302"/>
                    <a:pt x="167" y="3070"/>
                    <a:pt x="901" y="4070"/>
                  </a:cubicBezTo>
                  <a:cubicBezTo>
                    <a:pt x="1314" y="4640"/>
                    <a:pt x="2270" y="5164"/>
                    <a:pt x="3171" y="5164"/>
                  </a:cubicBezTo>
                  <a:cubicBezTo>
                    <a:pt x="3799" y="5164"/>
                    <a:pt x="4401" y="4909"/>
                    <a:pt x="4771" y="4237"/>
                  </a:cubicBezTo>
                  <a:cubicBezTo>
                    <a:pt x="5505" y="2970"/>
                    <a:pt x="5438" y="1669"/>
                    <a:pt x="5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2"/>
            <p:cNvSpPr/>
            <p:nvPr/>
          </p:nvSpPr>
          <p:spPr>
            <a:xfrm>
              <a:off x="2566175" y="3982450"/>
              <a:ext cx="20700" cy="223025"/>
            </a:xfrm>
            <a:custGeom>
              <a:rect b="b" l="l" r="r" t="t"/>
              <a:pathLst>
                <a:path extrusionOk="0" h="8921" w="828">
                  <a:moveTo>
                    <a:pt x="434" y="1"/>
                  </a:moveTo>
                  <a:cubicBezTo>
                    <a:pt x="67" y="68"/>
                    <a:pt x="134" y="1802"/>
                    <a:pt x="100" y="3537"/>
                  </a:cubicBezTo>
                  <a:cubicBezTo>
                    <a:pt x="267" y="5071"/>
                    <a:pt x="0" y="7206"/>
                    <a:pt x="100" y="8107"/>
                  </a:cubicBezTo>
                  <a:cubicBezTo>
                    <a:pt x="180" y="8645"/>
                    <a:pt x="438" y="8921"/>
                    <a:pt x="619" y="8921"/>
                  </a:cubicBezTo>
                  <a:cubicBezTo>
                    <a:pt x="741" y="8921"/>
                    <a:pt x="828" y="8795"/>
                    <a:pt x="801" y="8540"/>
                  </a:cubicBezTo>
                  <a:cubicBezTo>
                    <a:pt x="734" y="7773"/>
                    <a:pt x="667" y="7039"/>
                    <a:pt x="667" y="6272"/>
                  </a:cubicBezTo>
                  <a:cubicBezTo>
                    <a:pt x="667" y="5105"/>
                    <a:pt x="601" y="2603"/>
                    <a:pt x="467" y="1335"/>
                  </a:cubicBezTo>
                  <a:cubicBezTo>
                    <a:pt x="467" y="1202"/>
                    <a:pt x="467" y="1068"/>
                    <a:pt x="467" y="935"/>
                  </a:cubicBezTo>
                  <a:lnTo>
                    <a:pt x="434" y="68"/>
                  </a:lnTo>
                  <a:cubicBezTo>
                    <a:pt x="434" y="34"/>
                    <a:pt x="434" y="1"/>
                    <a:pt x="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2"/>
            <p:cNvSpPr/>
            <p:nvPr/>
          </p:nvSpPr>
          <p:spPr>
            <a:xfrm>
              <a:off x="2648875" y="3982450"/>
              <a:ext cx="20725" cy="223400"/>
            </a:xfrm>
            <a:custGeom>
              <a:rect b="b" l="l" r="r" t="t"/>
              <a:pathLst>
                <a:path extrusionOk="0" h="8936" w="829">
                  <a:moveTo>
                    <a:pt x="395" y="1"/>
                  </a:moveTo>
                  <a:lnTo>
                    <a:pt x="395" y="34"/>
                  </a:lnTo>
                  <a:lnTo>
                    <a:pt x="395" y="635"/>
                  </a:lnTo>
                  <a:cubicBezTo>
                    <a:pt x="395" y="868"/>
                    <a:pt x="362" y="1135"/>
                    <a:pt x="328" y="1369"/>
                  </a:cubicBezTo>
                  <a:cubicBezTo>
                    <a:pt x="228" y="2669"/>
                    <a:pt x="128" y="5105"/>
                    <a:pt x="128" y="6305"/>
                  </a:cubicBezTo>
                  <a:cubicBezTo>
                    <a:pt x="128" y="7039"/>
                    <a:pt x="95" y="7806"/>
                    <a:pt x="28" y="8540"/>
                  </a:cubicBezTo>
                  <a:cubicBezTo>
                    <a:pt x="0" y="8805"/>
                    <a:pt x="94" y="8935"/>
                    <a:pt x="220" y="8935"/>
                  </a:cubicBezTo>
                  <a:cubicBezTo>
                    <a:pt x="397" y="8935"/>
                    <a:pt x="637" y="8679"/>
                    <a:pt x="695" y="8173"/>
                  </a:cubicBezTo>
                  <a:cubicBezTo>
                    <a:pt x="829" y="7273"/>
                    <a:pt x="562" y="5105"/>
                    <a:pt x="695" y="3570"/>
                  </a:cubicBezTo>
                  <a:cubicBezTo>
                    <a:pt x="762" y="2803"/>
                    <a:pt x="762" y="2169"/>
                    <a:pt x="762" y="1669"/>
                  </a:cubicBezTo>
                  <a:cubicBezTo>
                    <a:pt x="695" y="801"/>
                    <a:pt x="628" y="101"/>
                    <a:pt x="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2"/>
            <p:cNvSpPr/>
            <p:nvPr/>
          </p:nvSpPr>
          <p:spPr>
            <a:xfrm>
              <a:off x="2578675" y="4184050"/>
              <a:ext cx="80075" cy="13075"/>
            </a:xfrm>
            <a:custGeom>
              <a:rect b="b" l="l" r="r" t="t"/>
              <a:pathLst>
                <a:path extrusionOk="0" h="523" w="3203">
                  <a:moveTo>
                    <a:pt x="1602" y="1"/>
                  </a:moveTo>
                  <a:cubicBezTo>
                    <a:pt x="1093" y="1"/>
                    <a:pt x="584" y="93"/>
                    <a:pt x="101" y="276"/>
                  </a:cubicBezTo>
                  <a:cubicBezTo>
                    <a:pt x="34" y="310"/>
                    <a:pt x="1" y="376"/>
                    <a:pt x="34" y="443"/>
                  </a:cubicBezTo>
                  <a:cubicBezTo>
                    <a:pt x="58" y="492"/>
                    <a:pt x="101" y="523"/>
                    <a:pt x="148" y="523"/>
                  </a:cubicBezTo>
                  <a:cubicBezTo>
                    <a:pt x="165" y="523"/>
                    <a:pt x="183" y="519"/>
                    <a:pt x="201" y="510"/>
                  </a:cubicBezTo>
                  <a:cubicBezTo>
                    <a:pt x="651" y="360"/>
                    <a:pt x="1126" y="285"/>
                    <a:pt x="1602" y="285"/>
                  </a:cubicBezTo>
                  <a:cubicBezTo>
                    <a:pt x="2077" y="285"/>
                    <a:pt x="2552" y="360"/>
                    <a:pt x="3003" y="510"/>
                  </a:cubicBezTo>
                  <a:lnTo>
                    <a:pt x="3070" y="510"/>
                  </a:lnTo>
                  <a:cubicBezTo>
                    <a:pt x="3103" y="510"/>
                    <a:pt x="3170" y="476"/>
                    <a:pt x="3170" y="443"/>
                  </a:cubicBezTo>
                  <a:cubicBezTo>
                    <a:pt x="3203" y="376"/>
                    <a:pt x="3170" y="276"/>
                    <a:pt x="3103" y="276"/>
                  </a:cubicBezTo>
                  <a:cubicBezTo>
                    <a:pt x="2619" y="93"/>
                    <a:pt x="2111" y="1"/>
                    <a:pt x="1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2"/>
            <p:cNvSpPr/>
            <p:nvPr/>
          </p:nvSpPr>
          <p:spPr>
            <a:xfrm>
              <a:off x="2574500" y="4149675"/>
              <a:ext cx="88425" cy="12425"/>
            </a:xfrm>
            <a:custGeom>
              <a:rect b="b" l="l" r="r" t="t"/>
              <a:pathLst>
                <a:path extrusionOk="0" h="497" w="3537">
                  <a:moveTo>
                    <a:pt x="1785" y="0"/>
                  </a:moveTo>
                  <a:cubicBezTo>
                    <a:pt x="1227" y="0"/>
                    <a:pt x="668" y="83"/>
                    <a:pt x="134" y="250"/>
                  </a:cubicBezTo>
                  <a:cubicBezTo>
                    <a:pt x="68" y="284"/>
                    <a:pt x="1" y="350"/>
                    <a:pt x="34" y="417"/>
                  </a:cubicBezTo>
                  <a:cubicBezTo>
                    <a:pt x="59" y="466"/>
                    <a:pt x="101" y="497"/>
                    <a:pt x="148" y="497"/>
                  </a:cubicBezTo>
                  <a:cubicBezTo>
                    <a:pt x="165" y="497"/>
                    <a:pt x="183" y="493"/>
                    <a:pt x="201" y="484"/>
                  </a:cubicBezTo>
                  <a:cubicBezTo>
                    <a:pt x="718" y="334"/>
                    <a:pt x="1252" y="259"/>
                    <a:pt x="1781" y="259"/>
                  </a:cubicBezTo>
                  <a:cubicBezTo>
                    <a:pt x="2311" y="259"/>
                    <a:pt x="2836" y="334"/>
                    <a:pt x="3337" y="484"/>
                  </a:cubicBezTo>
                  <a:lnTo>
                    <a:pt x="3403" y="484"/>
                  </a:lnTo>
                  <a:cubicBezTo>
                    <a:pt x="3437" y="484"/>
                    <a:pt x="3503" y="450"/>
                    <a:pt x="3503" y="417"/>
                  </a:cubicBezTo>
                  <a:cubicBezTo>
                    <a:pt x="3537" y="350"/>
                    <a:pt x="3503" y="284"/>
                    <a:pt x="3437" y="250"/>
                  </a:cubicBezTo>
                  <a:cubicBezTo>
                    <a:pt x="2903" y="83"/>
                    <a:pt x="2344" y="0"/>
                    <a:pt x="1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2"/>
            <p:cNvSpPr/>
            <p:nvPr/>
          </p:nvSpPr>
          <p:spPr>
            <a:xfrm>
              <a:off x="2575350" y="4115050"/>
              <a:ext cx="87575" cy="14200"/>
            </a:xfrm>
            <a:custGeom>
              <a:rect b="b" l="l" r="r" t="t"/>
              <a:pathLst>
                <a:path extrusionOk="0" h="568" w="3503">
                  <a:moveTo>
                    <a:pt x="1735" y="1"/>
                  </a:moveTo>
                  <a:cubicBezTo>
                    <a:pt x="1168" y="1"/>
                    <a:pt x="601" y="101"/>
                    <a:pt x="67" y="301"/>
                  </a:cubicBezTo>
                  <a:cubicBezTo>
                    <a:pt x="0" y="334"/>
                    <a:pt x="0" y="401"/>
                    <a:pt x="0" y="468"/>
                  </a:cubicBezTo>
                  <a:cubicBezTo>
                    <a:pt x="34" y="534"/>
                    <a:pt x="100" y="568"/>
                    <a:pt x="134" y="568"/>
                  </a:cubicBezTo>
                  <a:cubicBezTo>
                    <a:pt x="167" y="568"/>
                    <a:pt x="167" y="568"/>
                    <a:pt x="200" y="534"/>
                  </a:cubicBezTo>
                  <a:cubicBezTo>
                    <a:pt x="678" y="323"/>
                    <a:pt x="1183" y="253"/>
                    <a:pt x="1642" y="253"/>
                  </a:cubicBezTo>
                  <a:cubicBezTo>
                    <a:pt x="2561" y="253"/>
                    <a:pt x="3303" y="534"/>
                    <a:pt x="3303" y="534"/>
                  </a:cubicBezTo>
                  <a:cubicBezTo>
                    <a:pt x="3320" y="543"/>
                    <a:pt x="3338" y="547"/>
                    <a:pt x="3356" y="547"/>
                  </a:cubicBezTo>
                  <a:cubicBezTo>
                    <a:pt x="3403" y="547"/>
                    <a:pt x="3445" y="517"/>
                    <a:pt x="3469" y="468"/>
                  </a:cubicBezTo>
                  <a:cubicBezTo>
                    <a:pt x="3503" y="401"/>
                    <a:pt x="3469" y="334"/>
                    <a:pt x="3403" y="301"/>
                  </a:cubicBezTo>
                  <a:cubicBezTo>
                    <a:pt x="2869" y="101"/>
                    <a:pt x="2302" y="1"/>
                    <a:pt x="17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2"/>
            <p:cNvSpPr/>
            <p:nvPr/>
          </p:nvSpPr>
          <p:spPr>
            <a:xfrm>
              <a:off x="2574500" y="4083050"/>
              <a:ext cx="88425" cy="16175"/>
            </a:xfrm>
            <a:custGeom>
              <a:rect b="b" l="l" r="r" t="t"/>
              <a:pathLst>
                <a:path extrusionOk="0" h="647" w="3537">
                  <a:moveTo>
                    <a:pt x="1799" y="0"/>
                  </a:moveTo>
                  <a:cubicBezTo>
                    <a:pt x="1213" y="0"/>
                    <a:pt x="627" y="126"/>
                    <a:pt x="68" y="380"/>
                  </a:cubicBezTo>
                  <a:cubicBezTo>
                    <a:pt x="1" y="413"/>
                    <a:pt x="1" y="480"/>
                    <a:pt x="34" y="547"/>
                  </a:cubicBezTo>
                  <a:cubicBezTo>
                    <a:pt x="34" y="614"/>
                    <a:pt x="101" y="647"/>
                    <a:pt x="134" y="647"/>
                  </a:cubicBezTo>
                  <a:cubicBezTo>
                    <a:pt x="168" y="647"/>
                    <a:pt x="168" y="614"/>
                    <a:pt x="201" y="614"/>
                  </a:cubicBezTo>
                  <a:cubicBezTo>
                    <a:pt x="721" y="388"/>
                    <a:pt x="1276" y="271"/>
                    <a:pt x="1830" y="271"/>
                  </a:cubicBezTo>
                  <a:cubicBezTo>
                    <a:pt x="2343" y="271"/>
                    <a:pt x="2855" y="372"/>
                    <a:pt x="3337" y="580"/>
                  </a:cubicBezTo>
                  <a:cubicBezTo>
                    <a:pt x="3354" y="589"/>
                    <a:pt x="3372" y="593"/>
                    <a:pt x="3390" y="593"/>
                  </a:cubicBezTo>
                  <a:cubicBezTo>
                    <a:pt x="3437" y="593"/>
                    <a:pt x="3479" y="562"/>
                    <a:pt x="3503" y="513"/>
                  </a:cubicBezTo>
                  <a:cubicBezTo>
                    <a:pt x="3537" y="447"/>
                    <a:pt x="3537" y="380"/>
                    <a:pt x="3470" y="347"/>
                  </a:cubicBezTo>
                  <a:cubicBezTo>
                    <a:pt x="2929" y="117"/>
                    <a:pt x="2364" y="0"/>
                    <a:pt x="1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2"/>
            <p:cNvSpPr/>
            <p:nvPr/>
          </p:nvSpPr>
          <p:spPr>
            <a:xfrm>
              <a:off x="2573675" y="4048425"/>
              <a:ext cx="89250" cy="15275"/>
            </a:xfrm>
            <a:custGeom>
              <a:rect b="b" l="l" r="r" t="t"/>
              <a:pathLst>
                <a:path extrusionOk="0" h="611" w="3570">
                  <a:moveTo>
                    <a:pt x="1709" y="1"/>
                  </a:moveTo>
                  <a:cubicBezTo>
                    <a:pt x="1206" y="1"/>
                    <a:pt x="646" y="92"/>
                    <a:pt x="101" y="364"/>
                  </a:cubicBezTo>
                  <a:lnTo>
                    <a:pt x="67" y="364"/>
                  </a:lnTo>
                  <a:cubicBezTo>
                    <a:pt x="1" y="397"/>
                    <a:pt x="1" y="464"/>
                    <a:pt x="34" y="531"/>
                  </a:cubicBezTo>
                  <a:cubicBezTo>
                    <a:pt x="34" y="598"/>
                    <a:pt x="101" y="598"/>
                    <a:pt x="134" y="598"/>
                  </a:cubicBezTo>
                  <a:lnTo>
                    <a:pt x="201" y="598"/>
                  </a:lnTo>
                  <a:cubicBezTo>
                    <a:pt x="701" y="353"/>
                    <a:pt x="1220" y="271"/>
                    <a:pt x="1689" y="271"/>
                  </a:cubicBezTo>
                  <a:cubicBezTo>
                    <a:pt x="2628" y="271"/>
                    <a:pt x="3370" y="598"/>
                    <a:pt x="3370" y="598"/>
                  </a:cubicBezTo>
                  <a:cubicBezTo>
                    <a:pt x="3387" y="606"/>
                    <a:pt x="3408" y="611"/>
                    <a:pt x="3428" y="611"/>
                  </a:cubicBezTo>
                  <a:cubicBezTo>
                    <a:pt x="3483" y="611"/>
                    <a:pt x="3536" y="580"/>
                    <a:pt x="3536" y="531"/>
                  </a:cubicBezTo>
                  <a:cubicBezTo>
                    <a:pt x="3570" y="464"/>
                    <a:pt x="3536" y="397"/>
                    <a:pt x="3470" y="364"/>
                  </a:cubicBezTo>
                  <a:cubicBezTo>
                    <a:pt x="3448" y="342"/>
                    <a:pt x="2685" y="1"/>
                    <a:pt x="1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2"/>
            <p:cNvSpPr/>
            <p:nvPr/>
          </p:nvSpPr>
          <p:spPr>
            <a:xfrm>
              <a:off x="2538650" y="2644825"/>
              <a:ext cx="500375" cy="1452050"/>
            </a:xfrm>
            <a:custGeom>
              <a:rect b="b" l="l" r="r" t="t"/>
              <a:pathLst>
                <a:path extrusionOk="0" h="58082" w="20015">
                  <a:moveTo>
                    <a:pt x="3737" y="1"/>
                  </a:moveTo>
                  <a:cubicBezTo>
                    <a:pt x="2769" y="2269"/>
                    <a:pt x="2102" y="4671"/>
                    <a:pt x="1835" y="7106"/>
                  </a:cubicBezTo>
                  <a:cubicBezTo>
                    <a:pt x="1168" y="16046"/>
                    <a:pt x="1535" y="28888"/>
                    <a:pt x="1535" y="28888"/>
                  </a:cubicBezTo>
                  <a:cubicBezTo>
                    <a:pt x="1435" y="29822"/>
                    <a:pt x="868" y="31924"/>
                    <a:pt x="468" y="36060"/>
                  </a:cubicBezTo>
                  <a:cubicBezTo>
                    <a:pt x="1" y="40930"/>
                    <a:pt x="568" y="57375"/>
                    <a:pt x="568" y="57375"/>
                  </a:cubicBezTo>
                  <a:cubicBezTo>
                    <a:pt x="568" y="57375"/>
                    <a:pt x="1763" y="58081"/>
                    <a:pt x="3208" y="58081"/>
                  </a:cubicBezTo>
                  <a:cubicBezTo>
                    <a:pt x="4028" y="58081"/>
                    <a:pt x="4929" y="57854"/>
                    <a:pt x="5738" y="57142"/>
                  </a:cubicBezTo>
                  <a:cubicBezTo>
                    <a:pt x="5738" y="57142"/>
                    <a:pt x="8373" y="34492"/>
                    <a:pt x="8974" y="29655"/>
                  </a:cubicBezTo>
                  <a:cubicBezTo>
                    <a:pt x="9507" y="25452"/>
                    <a:pt x="11008" y="16313"/>
                    <a:pt x="11008" y="16313"/>
                  </a:cubicBezTo>
                  <a:lnTo>
                    <a:pt x="12743" y="29822"/>
                  </a:lnTo>
                  <a:cubicBezTo>
                    <a:pt x="12743" y="29822"/>
                    <a:pt x="12576" y="33625"/>
                    <a:pt x="12676" y="36060"/>
                  </a:cubicBezTo>
                  <a:cubicBezTo>
                    <a:pt x="12810" y="38929"/>
                    <a:pt x="13610" y="53439"/>
                    <a:pt x="13610" y="53439"/>
                  </a:cubicBezTo>
                  <a:cubicBezTo>
                    <a:pt x="13610" y="53439"/>
                    <a:pt x="14983" y="53908"/>
                    <a:pt x="16477" y="53908"/>
                  </a:cubicBezTo>
                  <a:cubicBezTo>
                    <a:pt x="17533" y="53908"/>
                    <a:pt x="18649" y="53674"/>
                    <a:pt x="19381" y="52872"/>
                  </a:cubicBezTo>
                  <a:cubicBezTo>
                    <a:pt x="19381" y="52872"/>
                    <a:pt x="19815" y="32724"/>
                    <a:pt x="19881" y="29289"/>
                  </a:cubicBezTo>
                  <a:cubicBezTo>
                    <a:pt x="20015" y="22584"/>
                    <a:pt x="19881" y="10308"/>
                    <a:pt x="18781" y="3237"/>
                  </a:cubicBezTo>
                  <a:lnTo>
                    <a:pt x="37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2"/>
            <p:cNvSpPr/>
            <p:nvPr/>
          </p:nvSpPr>
          <p:spPr>
            <a:xfrm>
              <a:off x="2813850" y="2895025"/>
              <a:ext cx="146800" cy="455350"/>
            </a:xfrm>
            <a:custGeom>
              <a:rect b="b" l="l" r="r" t="t"/>
              <a:pathLst>
                <a:path extrusionOk="0" h="18214" w="5872">
                  <a:moveTo>
                    <a:pt x="5871" y="0"/>
                  </a:moveTo>
                  <a:cubicBezTo>
                    <a:pt x="4237" y="1535"/>
                    <a:pt x="601" y="2035"/>
                    <a:pt x="601" y="2035"/>
                  </a:cubicBezTo>
                  <a:lnTo>
                    <a:pt x="0" y="6338"/>
                  </a:lnTo>
                  <a:lnTo>
                    <a:pt x="1535" y="18213"/>
                  </a:lnTo>
                  <a:lnTo>
                    <a:pt x="968" y="6571"/>
                  </a:lnTo>
                  <a:lnTo>
                    <a:pt x="1602" y="2702"/>
                  </a:lnTo>
                  <a:cubicBezTo>
                    <a:pt x="3369" y="2469"/>
                    <a:pt x="4937" y="1501"/>
                    <a:pt x="5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2"/>
            <p:cNvSpPr/>
            <p:nvPr/>
          </p:nvSpPr>
          <p:spPr>
            <a:xfrm>
              <a:off x="2929775" y="2202025"/>
              <a:ext cx="170125" cy="349425"/>
            </a:xfrm>
            <a:custGeom>
              <a:rect b="b" l="l" r="r" t="t"/>
              <a:pathLst>
                <a:path extrusionOk="0" h="13977" w="6805">
                  <a:moveTo>
                    <a:pt x="0" y="0"/>
                  </a:moveTo>
                  <a:lnTo>
                    <a:pt x="1201" y="13977"/>
                  </a:lnTo>
                  <a:lnTo>
                    <a:pt x="6805" y="11842"/>
                  </a:lnTo>
                  <a:cubicBezTo>
                    <a:pt x="6805" y="11842"/>
                    <a:pt x="4603" y="4170"/>
                    <a:pt x="3769" y="2469"/>
                  </a:cubicBezTo>
                  <a:cubicBezTo>
                    <a:pt x="2935" y="767"/>
                    <a:pt x="2202" y="20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2"/>
            <p:cNvSpPr/>
            <p:nvPr/>
          </p:nvSpPr>
          <p:spPr>
            <a:xfrm>
              <a:off x="2929775" y="2202025"/>
              <a:ext cx="170125" cy="349425"/>
            </a:xfrm>
            <a:custGeom>
              <a:rect b="b" l="l" r="r" t="t"/>
              <a:pathLst>
                <a:path extrusionOk="0" h="13977" w="6805">
                  <a:moveTo>
                    <a:pt x="0" y="0"/>
                  </a:moveTo>
                  <a:lnTo>
                    <a:pt x="1201" y="13977"/>
                  </a:lnTo>
                  <a:lnTo>
                    <a:pt x="6805" y="11842"/>
                  </a:lnTo>
                  <a:cubicBezTo>
                    <a:pt x="6805" y="11842"/>
                    <a:pt x="4603" y="4170"/>
                    <a:pt x="3769" y="2469"/>
                  </a:cubicBezTo>
                  <a:cubicBezTo>
                    <a:pt x="2935" y="767"/>
                    <a:pt x="2202" y="20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2"/>
            <p:cNvSpPr/>
            <p:nvPr/>
          </p:nvSpPr>
          <p:spPr>
            <a:xfrm>
              <a:off x="2571175" y="2194525"/>
              <a:ext cx="481200" cy="684625"/>
            </a:xfrm>
            <a:custGeom>
              <a:rect b="b" l="l" r="r" t="t"/>
              <a:pathLst>
                <a:path extrusionOk="0" h="27385" w="19248">
                  <a:moveTo>
                    <a:pt x="7873" y="0"/>
                  </a:moveTo>
                  <a:lnTo>
                    <a:pt x="3870" y="400"/>
                  </a:lnTo>
                  <a:cubicBezTo>
                    <a:pt x="4170" y="5304"/>
                    <a:pt x="1235" y="7706"/>
                    <a:pt x="1235" y="7706"/>
                  </a:cubicBezTo>
                  <a:lnTo>
                    <a:pt x="2903" y="15211"/>
                  </a:lnTo>
                  <a:cubicBezTo>
                    <a:pt x="2035" y="17713"/>
                    <a:pt x="634" y="20448"/>
                    <a:pt x="0" y="24885"/>
                  </a:cubicBezTo>
                  <a:cubicBezTo>
                    <a:pt x="821" y="25834"/>
                    <a:pt x="5370" y="27384"/>
                    <a:pt x="10304" y="27384"/>
                  </a:cubicBezTo>
                  <a:cubicBezTo>
                    <a:pt x="12996" y="27384"/>
                    <a:pt x="15802" y="26923"/>
                    <a:pt x="18180" y="25652"/>
                  </a:cubicBezTo>
                  <a:cubicBezTo>
                    <a:pt x="18180" y="25652"/>
                    <a:pt x="17646" y="21249"/>
                    <a:pt x="17013" y="16745"/>
                  </a:cubicBezTo>
                  <a:cubicBezTo>
                    <a:pt x="17013" y="16745"/>
                    <a:pt x="17046" y="13310"/>
                    <a:pt x="17213" y="11542"/>
                  </a:cubicBezTo>
                  <a:cubicBezTo>
                    <a:pt x="19248" y="9407"/>
                    <a:pt x="19214" y="6772"/>
                    <a:pt x="17880" y="4670"/>
                  </a:cubicBezTo>
                  <a:cubicBezTo>
                    <a:pt x="16913" y="3069"/>
                    <a:pt x="15712" y="1601"/>
                    <a:pt x="14344" y="267"/>
                  </a:cubicBezTo>
                  <a:lnTo>
                    <a:pt x="11675" y="100"/>
                  </a:lnTo>
                  <a:lnTo>
                    <a:pt x="78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2"/>
            <p:cNvSpPr/>
            <p:nvPr/>
          </p:nvSpPr>
          <p:spPr>
            <a:xfrm>
              <a:off x="2727950" y="2193675"/>
              <a:ext cx="206850" cy="146800"/>
            </a:xfrm>
            <a:custGeom>
              <a:rect b="b" l="l" r="r" t="t"/>
              <a:pathLst>
                <a:path extrusionOk="0" h="5872" w="8274">
                  <a:moveTo>
                    <a:pt x="1602" y="1"/>
                  </a:moveTo>
                  <a:lnTo>
                    <a:pt x="101" y="167"/>
                  </a:lnTo>
                  <a:cubicBezTo>
                    <a:pt x="1" y="668"/>
                    <a:pt x="1368" y="2302"/>
                    <a:pt x="2569" y="3236"/>
                  </a:cubicBezTo>
                  <a:cubicBezTo>
                    <a:pt x="3737" y="4204"/>
                    <a:pt x="6338" y="5571"/>
                    <a:pt x="7739" y="5872"/>
                  </a:cubicBezTo>
                  <a:cubicBezTo>
                    <a:pt x="8206" y="5038"/>
                    <a:pt x="8273" y="4037"/>
                    <a:pt x="8006" y="3136"/>
                  </a:cubicBezTo>
                  <a:cubicBezTo>
                    <a:pt x="7673" y="2102"/>
                    <a:pt x="7139" y="1101"/>
                    <a:pt x="6505" y="201"/>
                  </a:cubicBezTo>
                  <a:lnTo>
                    <a:pt x="5371" y="101"/>
                  </a:lnTo>
                  <a:lnTo>
                    <a:pt x="1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2"/>
            <p:cNvSpPr/>
            <p:nvPr/>
          </p:nvSpPr>
          <p:spPr>
            <a:xfrm>
              <a:off x="2723775" y="2418850"/>
              <a:ext cx="114275" cy="25875"/>
            </a:xfrm>
            <a:custGeom>
              <a:rect b="b" l="l" r="r" t="t"/>
              <a:pathLst>
                <a:path extrusionOk="0" h="1035" w="4571">
                  <a:moveTo>
                    <a:pt x="4504" y="0"/>
                  </a:moveTo>
                  <a:lnTo>
                    <a:pt x="1" y="167"/>
                  </a:lnTo>
                  <a:lnTo>
                    <a:pt x="1" y="1034"/>
                  </a:lnTo>
                  <a:lnTo>
                    <a:pt x="4571" y="834"/>
                  </a:lnTo>
                  <a:lnTo>
                    <a:pt x="45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2"/>
            <p:cNvSpPr/>
            <p:nvPr/>
          </p:nvSpPr>
          <p:spPr>
            <a:xfrm>
              <a:off x="2723775" y="2387975"/>
              <a:ext cx="76750" cy="35050"/>
            </a:xfrm>
            <a:custGeom>
              <a:rect b="b" l="l" r="r" t="t"/>
              <a:pathLst>
                <a:path extrusionOk="0" h="1402" w="3070">
                  <a:moveTo>
                    <a:pt x="1" y="1"/>
                  </a:moveTo>
                  <a:lnTo>
                    <a:pt x="134" y="1402"/>
                  </a:lnTo>
                  <a:lnTo>
                    <a:pt x="3070" y="1268"/>
                  </a:lnTo>
                  <a:lnTo>
                    <a:pt x="29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2"/>
            <p:cNvSpPr/>
            <p:nvPr/>
          </p:nvSpPr>
          <p:spPr>
            <a:xfrm>
              <a:off x="2808850" y="2360250"/>
              <a:ext cx="22525" cy="59450"/>
            </a:xfrm>
            <a:custGeom>
              <a:rect b="b" l="l" r="r" t="t"/>
              <a:pathLst>
                <a:path extrusionOk="0" h="2378" w="901">
                  <a:moveTo>
                    <a:pt x="371" y="1"/>
                  </a:moveTo>
                  <a:cubicBezTo>
                    <a:pt x="309" y="1"/>
                    <a:pt x="250" y="26"/>
                    <a:pt x="200" y="76"/>
                  </a:cubicBezTo>
                  <a:cubicBezTo>
                    <a:pt x="100" y="209"/>
                    <a:pt x="0" y="943"/>
                    <a:pt x="34" y="2377"/>
                  </a:cubicBezTo>
                  <a:lnTo>
                    <a:pt x="901" y="2344"/>
                  </a:lnTo>
                  <a:cubicBezTo>
                    <a:pt x="834" y="876"/>
                    <a:pt x="667" y="143"/>
                    <a:pt x="567" y="76"/>
                  </a:cubicBezTo>
                  <a:cubicBezTo>
                    <a:pt x="501" y="26"/>
                    <a:pt x="434" y="1"/>
                    <a:pt x="3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2"/>
            <p:cNvSpPr/>
            <p:nvPr/>
          </p:nvSpPr>
          <p:spPr>
            <a:xfrm>
              <a:off x="2813875" y="2415500"/>
              <a:ext cx="10000" cy="40900"/>
            </a:xfrm>
            <a:custGeom>
              <a:rect b="b" l="l" r="r" t="t"/>
              <a:pathLst>
                <a:path extrusionOk="0" h="1636" w="400">
                  <a:moveTo>
                    <a:pt x="33" y="1"/>
                  </a:moveTo>
                  <a:cubicBezTo>
                    <a:pt x="33" y="592"/>
                    <a:pt x="0" y="1636"/>
                    <a:pt x="190" y="1636"/>
                  </a:cubicBezTo>
                  <a:cubicBezTo>
                    <a:pt x="193" y="1636"/>
                    <a:pt x="196" y="1636"/>
                    <a:pt x="200" y="1635"/>
                  </a:cubicBezTo>
                  <a:cubicBezTo>
                    <a:pt x="400" y="1635"/>
                    <a:pt x="366" y="568"/>
                    <a:pt x="3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2"/>
            <p:cNvSpPr/>
            <p:nvPr/>
          </p:nvSpPr>
          <p:spPr>
            <a:xfrm>
              <a:off x="2657075" y="1804350"/>
              <a:ext cx="327750" cy="330150"/>
            </a:xfrm>
            <a:custGeom>
              <a:rect b="b" l="l" r="r" t="t"/>
              <a:pathLst>
                <a:path extrusionOk="0" h="13206" w="13110">
                  <a:moveTo>
                    <a:pt x="8092" y="1"/>
                  </a:moveTo>
                  <a:cubicBezTo>
                    <a:pt x="5838" y="1"/>
                    <a:pt x="3172" y="1262"/>
                    <a:pt x="1802" y="3065"/>
                  </a:cubicBezTo>
                  <a:cubicBezTo>
                    <a:pt x="0" y="5433"/>
                    <a:pt x="934" y="7968"/>
                    <a:pt x="1802" y="9536"/>
                  </a:cubicBezTo>
                  <a:cubicBezTo>
                    <a:pt x="2635" y="11104"/>
                    <a:pt x="3603" y="12505"/>
                    <a:pt x="3603" y="13205"/>
                  </a:cubicBezTo>
                  <a:lnTo>
                    <a:pt x="13110" y="4266"/>
                  </a:lnTo>
                  <a:cubicBezTo>
                    <a:pt x="13110" y="4266"/>
                    <a:pt x="12442" y="1530"/>
                    <a:pt x="10041" y="396"/>
                  </a:cubicBezTo>
                  <a:cubicBezTo>
                    <a:pt x="9467" y="125"/>
                    <a:pt x="8800" y="1"/>
                    <a:pt x="8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2"/>
            <p:cNvSpPr/>
            <p:nvPr/>
          </p:nvSpPr>
          <p:spPr>
            <a:xfrm>
              <a:off x="2632875" y="2042450"/>
              <a:ext cx="140125" cy="122525"/>
            </a:xfrm>
            <a:custGeom>
              <a:rect b="b" l="l" r="r" t="t"/>
              <a:pathLst>
                <a:path extrusionOk="0" h="4901" w="5605">
                  <a:moveTo>
                    <a:pt x="2076" y="0"/>
                  </a:moveTo>
                  <a:cubicBezTo>
                    <a:pt x="1720" y="0"/>
                    <a:pt x="1361" y="143"/>
                    <a:pt x="1002" y="479"/>
                  </a:cubicBezTo>
                  <a:cubicBezTo>
                    <a:pt x="68" y="1446"/>
                    <a:pt x="1" y="2981"/>
                    <a:pt x="902" y="4015"/>
                  </a:cubicBezTo>
                  <a:cubicBezTo>
                    <a:pt x="1410" y="4597"/>
                    <a:pt x="2127" y="4901"/>
                    <a:pt x="2847" y="4901"/>
                  </a:cubicBezTo>
                  <a:cubicBezTo>
                    <a:pt x="3448" y="4901"/>
                    <a:pt x="4052" y="4689"/>
                    <a:pt x="4537" y="4248"/>
                  </a:cubicBezTo>
                  <a:cubicBezTo>
                    <a:pt x="5605" y="3281"/>
                    <a:pt x="5004" y="2247"/>
                    <a:pt x="4037" y="1180"/>
                  </a:cubicBezTo>
                  <a:cubicBezTo>
                    <a:pt x="3406" y="505"/>
                    <a:pt x="2746" y="0"/>
                    <a:pt x="20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2"/>
            <p:cNvSpPr/>
            <p:nvPr/>
          </p:nvSpPr>
          <p:spPr>
            <a:xfrm>
              <a:off x="2642900" y="1984375"/>
              <a:ext cx="44900" cy="70175"/>
            </a:xfrm>
            <a:custGeom>
              <a:rect b="b" l="l" r="r" t="t"/>
              <a:pathLst>
                <a:path extrusionOk="0" h="2807" w="1796">
                  <a:moveTo>
                    <a:pt x="794" y="244"/>
                  </a:moveTo>
                  <a:cubicBezTo>
                    <a:pt x="896" y="244"/>
                    <a:pt x="1001" y="263"/>
                    <a:pt x="1101" y="300"/>
                  </a:cubicBezTo>
                  <a:cubicBezTo>
                    <a:pt x="1168" y="300"/>
                    <a:pt x="1234" y="334"/>
                    <a:pt x="1301" y="367"/>
                  </a:cubicBezTo>
                  <a:lnTo>
                    <a:pt x="1401" y="400"/>
                  </a:lnTo>
                  <a:lnTo>
                    <a:pt x="1435" y="434"/>
                  </a:lnTo>
                  <a:lnTo>
                    <a:pt x="1468" y="434"/>
                  </a:lnTo>
                  <a:cubicBezTo>
                    <a:pt x="1301" y="500"/>
                    <a:pt x="1101" y="567"/>
                    <a:pt x="867" y="567"/>
                  </a:cubicBezTo>
                  <a:cubicBezTo>
                    <a:pt x="801" y="567"/>
                    <a:pt x="719" y="582"/>
                    <a:pt x="633" y="582"/>
                  </a:cubicBezTo>
                  <a:cubicBezTo>
                    <a:pt x="589" y="582"/>
                    <a:pt x="545" y="578"/>
                    <a:pt x="501" y="567"/>
                  </a:cubicBezTo>
                  <a:lnTo>
                    <a:pt x="467" y="567"/>
                  </a:lnTo>
                  <a:cubicBezTo>
                    <a:pt x="434" y="567"/>
                    <a:pt x="300" y="534"/>
                    <a:pt x="300" y="500"/>
                  </a:cubicBezTo>
                  <a:cubicBezTo>
                    <a:pt x="267" y="467"/>
                    <a:pt x="300" y="434"/>
                    <a:pt x="334" y="400"/>
                  </a:cubicBezTo>
                  <a:cubicBezTo>
                    <a:pt x="459" y="296"/>
                    <a:pt x="623" y="244"/>
                    <a:pt x="794" y="244"/>
                  </a:cubicBezTo>
                  <a:close/>
                  <a:moveTo>
                    <a:pt x="667" y="0"/>
                  </a:moveTo>
                  <a:cubicBezTo>
                    <a:pt x="434" y="0"/>
                    <a:pt x="0" y="167"/>
                    <a:pt x="0" y="467"/>
                  </a:cubicBezTo>
                  <a:cubicBezTo>
                    <a:pt x="29" y="731"/>
                    <a:pt x="471" y="840"/>
                    <a:pt x="736" y="840"/>
                  </a:cubicBezTo>
                  <a:cubicBezTo>
                    <a:pt x="773" y="840"/>
                    <a:pt x="806" y="838"/>
                    <a:pt x="834" y="834"/>
                  </a:cubicBezTo>
                  <a:cubicBezTo>
                    <a:pt x="1068" y="834"/>
                    <a:pt x="1268" y="801"/>
                    <a:pt x="1468" y="734"/>
                  </a:cubicBezTo>
                  <a:lnTo>
                    <a:pt x="1468" y="734"/>
                  </a:lnTo>
                  <a:cubicBezTo>
                    <a:pt x="1468" y="1168"/>
                    <a:pt x="1435" y="1568"/>
                    <a:pt x="1301" y="1968"/>
                  </a:cubicBezTo>
                  <a:cubicBezTo>
                    <a:pt x="1234" y="2135"/>
                    <a:pt x="1101" y="2302"/>
                    <a:pt x="968" y="2435"/>
                  </a:cubicBezTo>
                  <a:cubicBezTo>
                    <a:pt x="821" y="2533"/>
                    <a:pt x="639" y="2595"/>
                    <a:pt x="460" y="2595"/>
                  </a:cubicBezTo>
                  <a:cubicBezTo>
                    <a:pt x="395" y="2595"/>
                    <a:pt x="330" y="2586"/>
                    <a:pt x="267" y="2569"/>
                  </a:cubicBezTo>
                  <a:cubicBezTo>
                    <a:pt x="257" y="2566"/>
                    <a:pt x="248" y="2565"/>
                    <a:pt x="239" y="2565"/>
                  </a:cubicBezTo>
                  <a:cubicBezTo>
                    <a:pt x="139" y="2565"/>
                    <a:pt x="175" y="2738"/>
                    <a:pt x="267" y="2769"/>
                  </a:cubicBezTo>
                  <a:cubicBezTo>
                    <a:pt x="356" y="2794"/>
                    <a:pt x="446" y="2806"/>
                    <a:pt x="535" y="2806"/>
                  </a:cubicBezTo>
                  <a:cubicBezTo>
                    <a:pt x="913" y="2806"/>
                    <a:pt x="1272" y="2586"/>
                    <a:pt x="1435" y="2235"/>
                  </a:cubicBezTo>
                  <a:cubicBezTo>
                    <a:pt x="1735" y="1735"/>
                    <a:pt x="1635" y="1134"/>
                    <a:pt x="1768" y="567"/>
                  </a:cubicBezTo>
                  <a:cubicBezTo>
                    <a:pt x="1796" y="457"/>
                    <a:pt x="1709" y="392"/>
                    <a:pt x="1640" y="392"/>
                  </a:cubicBezTo>
                  <a:cubicBezTo>
                    <a:pt x="1626" y="392"/>
                    <a:pt x="1613" y="395"/>
                    <a:pt x="1601" y="400"/>
                  </a:cubicBezTo>
                  <a:cubicBezTo>
                    <a:pt x="1501" y="234"/>
                    <a:pt x="1368" y="133"/>
                    <a:pt x="1201" y="100"/>
                  </a:cubicBezTo>
                  <a:cubicBezTo>
                    <a:pt x="1034" y="33"/>
                    <a:pt x="834" y="0"/>
                    <a:pt x="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2"/>
            <p:cNvSpPr/>
            <p:nvPr/>
          </p:nvSpPr>
          <p:spPr>
            <a:xfrm>
              <a:off x="2659575" y="1854725"/>
              <a:ext cx="338600" cy="466575"/>
            </a:xfrm>
            <a:custGeom>
              <a:rect b="b" l="l" r="r" t="t"/>
              <a:pathLst>
                <a:path extrusionOk="0" h="18663" w="13544">
                  <a:moveTo>
                    <a:pt x="9928" y="0"/>
                  </a:moveTo>
                  <a:cubicBezTo>
                    <a:pt x="9575" y="0"/>
                    <a:pt x="9221" y="27"/>
                    <a:pt x="8873" y="82"/>
                  </a:cubicBezTo>
                  <a:cubicBezTo>
                    <a:pt x="7472" y="282"/>
                    <a:pt x="6171" y="1050"/>
                    <a:pt x="5304" y="2184"/>
                  </a:cubicBezTo>
                  <a:cubicBezTo>
                    <a:pt x="4937" y="2651"/>
                    <a:pt x="4670" y="3218"/>
                    <a:pt x="4537" y="3852"/>
                  </a:cubicBezTo>
                  <a:cubicBezTo>
                    <a:pt x="4337" y="4619"/>
                    <a:pt x="4470" y="5420"/>
                    <a:pt x="4203" y="6153"/>
                  </a:cubicBezTo>
                  <a:cubicBezTo>
                    <a:pt x="4203" y="6253"/>
                    <a:pt x="4137" y="6354"/>
                    <a:pt x="4103" y="6420"/>
                  </a:cubicBezTo>
                  <a:cubicBezTo>
                    <a:pt x="4037" y="6487"/>
                    <a:pt x="3936" y="6520"/>
                    <a:pt x="3870" y="6520"/>
                  </a:cubicBezTo>
                  <a:cubicBezTo>
                    <a:pt x="3736" y="6487"/>
                    <a:pt x="3636" y="6387"/>
                    <a:pt x="3603" y="6287"/>
                  </a:cubicBezTo>
                  <a:cubicBezTo>
                    <a:pt x="3336" y="5720"/>
                    <a:pt x="2836" y="5319"/>
                    <a:pt x="2202" y="5186"/>
                  </a:cubicBezTo>
                  <a:cubicBezTo>
                    <a:pt x="2102" y="5167"/>
                    <a:pt x="2001" y="5158"/>
                    <a:pt x="1899" y="5158"/>
                  </a:cubicBezTo>
                  <a:cubicBezTo>
                    <a:pt x="1461" y="5158"/>
                    <a:pt x="1026" y="5334"/>
                    <a:pt x="701" y="5686"/>
                  </a:cubicBezTo>
                  <a:cubicBezTo>
                    <a:pt x="0" y="6520"/>
                    <a:pt x="401" y="7921"/>
                    <a:pt x="1435" y="8722"/>
                  </a:cubicBezTo>
                  <a:cubicBezTo>
                    <a:pt x="1992" y="9144"/>
                    <a:pt x="2461" y="9259"/>
                    <a:pt x="2808" y="9259"/>
                  </a:cubicBezTo>
                  <a:cubicBezTo>
                    <a:pt x="3229" y="9259"/>
                    <a:pt x="3469" y="9089"/>
                    <a:pt x="3469" y="9089"/>
                  </a:cubicBezTo>
                  <a:lnTo>
                    <a:pt x="3536" y="13992"/>
                  </a:lnTo>
                  <a:cubicBezTo>
                    <a:pt x="3536" y="13992"/>
                    <a:pt x="3836" y="14993"/>
                    <a:pt x="6438" y="16861"/>
                  </a:cubicBezTo>
                  <a:cubicBezTo>
                    <a:pt x="7739" y="17795"/>
                    <a:pt x="10174" y="18662"/>
                    <a:pt x="10174" y="18662"/>
                  </a:cubicBezTo>
                  <a:cubicBezTo>
                    <a:pt x="11008" y="16828"/>
                    <a:pt x="8707" y="13992"/>
                    <a:pt x="8707" y="13992"/>
                  </a:cubicBezTo>
                  <a:lnTo>
                    <a:pt x="8707" y="11958"/>
                  </a:lnTo>
                  <a:cubicBezTo>
                    <a:pt x="9087" y="12000"/>
                    <a:pt x="9420" y="12022"/>
                    <a:pt x="9718" y="12022"/>
                  </a:cubicBezTo>
                  <a:cubicBezTo>
                    <a:pt x="10362" y="12022"/>
                    <a:pt x="10842" y="11919"/>
                    <a:pt x="11275" y="11691"/>
                  </a:cubicBezTo>
                  <a:cubicBezTo>
                    <a:pt x="11909" y="11390"/>
                    <a:pt x="13210" y="9756"/>
                    <a:pt x="13343" y="6153"/>
                  </a:cubicBezTo>
                  <a:cubicBezTo>
                    <a:pt x="13543" y="1583"/>
                    <a:pt x="12276" y="616"/>
                    <a:pt x="11375" y="149"/>
                  </a:cubicBezTo>
                  <a:cubicBezTo>
                    <a:pt x="10909" y="52"/>
                    <a:pt x="10420" y="0"/>
                    <a:pt x="99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2"/>
            <p:cNvSpPr/>
            <p:nvPr/>
          </p:nvSpPr>
          <p:spPr>
            <a:xfrm>
              <a:off x="2723775" y="1949600"/>
              <a:ext cx="296900" cy="79825"/>
            </a:xfrm>
            <a:custGeom>
              <a:rect b="b" l="l" r="r" t="t"/>
              <a:pathLst>
                <a:path extrusionOk="0" h="3193" w="11876">
                  <a:moveTo>
                    <a:pt x="10809" y="424"/>
                  </a:moveTo>
                  <a:lnTo>
                    <a:pt x="10909" y="457"/>
                  </a:lnTo>
                  <a:cubicBezTo>
                    <a:pt x="10975" y="490"/>
                    <a:pt x="11042" y="524"/>
                    <a:pt x="11109" y="590"/>
                  </a:cubicBezTo>
                  <a:cubicBezTo>
                    <a:pt x="11242" y="757"/>
                    <a:pt x="11142" y="1391"/>
                    <a:pt x="11042" y="1758"/>
                  </a:cubicBezTo>
                  <a:lnTo>
                    <a:pt x="11042" y="1725"/>
                  </a:lnTo>
                  <a:cubicBezTo>
                    <a:pt x="10975" y="2192"/>
                    <a:pt x="10675" y="2592"/>
                    <a:pt x="10241" y="2792"/>
                  </a:cubicBezTo>
                  <a:cubicBezTo>
                    <a:pt x="10041" y="2859"/>
                    <a:pt x="9841" y="2892"/>
                    <a:pt x="9641" y="2892"/>
                  </a:cubicBezTo>
                  <a:cubicBezTo>
                    <a:pt x="9585" y="2901"/>
                    <a:pt x="9528" y="2905"/>
                    <a:pt x="9472" y="2905"/>
                  </a:cubicBezTo>
                  <a:cubicBezTo>
                    <a:pt x="9090" y="2905"/>
                    <a:pt x="8706" y="2716"/>
                    <a:pt x="8474" y="2425"/>
                  </a:cubicBezTo>
                  <a:lnTo>
                    <a:pt x="8440" y="2392"/>
                  </a:lnTo>
                  <a:lnTo>
                    <a:pt x="8407" y="2358"/>
                  </a:lnTo>
                  <a:cubicBezTo>
                    <a:pt x="8407" y="2325"/>
                    <a:pt x="8407" y="2325"/>
                    <a:pt x="8373" y="2292"/>
                  </a:cubicBezTo>
                  <a:cubicBezTo>
                    <a:pt x="8373" y="2292"/>
                    <a:pt x="8373" y="2258"/>
                    <a:pt x="8340" y="2225"/>
                  </a:cubicBezTo>
                  <a:lnTo>
                    <a:pt x="8340" y="2192"/>
                  </a:lnTo>
                  <a:cubicBezTo>
                    <a:pt x="8340" y="2092"/>
                    <a:pt x="8307" y="2025"/>
                    <a:pt x="8273" y="1925"/>
                  </a:cubicBezTo>
                  <a:cubicBezTo>
                    <a:pt x="8173" y="1591"/>
                    <a:pt x="8207" y="1258"/>
                    <a:pt x="8340" y="924"/>
                  </a:cubicBezTo>
                  <a:cubicBezTo>
                    <a:pt x="8740" y="624"/>
                    <a:pt x="9207" y="457"/>
                    <a:pt x="9674" y="424"/>
                  </a:cubicBezTo>
                  <a:close/>
                  <a:moveTo>
                    <a:pt x="4513" y="352"/>
                  </a:moveTo>
                  <a:cubicBezTo>
                    <a:pt x="4643" y="352"/>
                    <a:pt x="4774" y="364"/>
                    <a:pt x="4904" y="390"/>
                  </a:cubicBezTo>
                  <a:lnTo>
                    <a:pt x="5004" y="390"/>
                  </a:lnTo>
                  <a:cubicBezTo>
                    <a:pt x="5138" y="390"/>
                    <a:pt x="5238" y="424"/>
                    <a:pt x="5371" y="424"/>
                  </a:cubicBezTo>
                  <a:lnTo>
                    <a:pt x="5505" y="457"/>
                  </a:lnTo>
                  <a:cubicBezTo>
                    <a:pt x="5638" y="490"/>
                    <a:pt x="5738" y="524"/>
                    <a:pt x="5872" y="557"/>
                  </a:cubicBezTo>
                  <a:lnTo>
                    <a:pt x="5972" y="624"/>
                  </a:lnTo>
                  <a:cubicBezTo>
                    <a:pt x="6005" y="624"/>
                    <a:pt x="6038" y="624"/>
                    <a:pt x="6072" y="657"/>
                  </a:cubicBezTo>
                  <a:lnTo>
                    <a:pt x="6105" y="657"/>
                  </a:lnTo>
                  <a:lnTo>
                    <a:pt x="6139" y="691"/>
                  </a:lnTo>
                  <a:cubicBezTo>
                    <a:pt x="6239" y="724"/>
                    <a:pt x="6305" y="791"/>
                    <a:pt x="6372" y="857"/>
                  </a:cubicBezTo>
                  <a:cubicBezTo>
                    <a:pt x="6505" y="1191"/>
                    <a:pt x="6505" y="1558"/>
                    <a:pt x="6372" y="1891"/>
                  </a:cubicBezTo>
                  <a:cubicBezTo>
                    <a:pt x="6305" y="2125"/>
                    <a:pt x="6139" y="2358"/>
                    <a:pt x="5938" y="2525"/>
                  </a:cubicBezTo>
                  <a:cubicBezTo>
                    <a:pt x="5668" y="2795"/>
                    <a:pt x="5290" y="2930"/>
                    <a:pt x="4901" y="2930"/>
                  </a:cubicBezTo>
                  <a:cubicBezTo>
                    <a:pt x="4858" y="2930"/>
                    <a:pt x="4814" y="2929"/>
                    <a:pt x="4771" y="2925"/>
                  </a:cubicBezTo>
                  <a:cubicBezTo>
                    <a:pt x="4739" y="2928"/>
                    <a:pt x="4708" y="2929"/>
                    <a:pt x="4677" y="2929"/>
                  </a:cubicBezTo>
                  <a:cubicBezTo>
                    <a:pt x="4280" y="2929"/>
                    <a:pt x="3918" y="2734"/>
                    <a:pt x="3670" y="2425"/>
                  </a:cubicBezTo>
                  <a:lnTo>
                    <a:pt x="3603" y="2392"/>
                  </a:lnTo>
                  <a:lnTo>
                    <a:pt x="3603" y="2358"/>
                  </a:lnTo>
                  <a:lnTo>
                    <a:pt x="3570" y="2292"/>
                  </a:lnTo>
                  <a:cubicBezTo>
                    <a:pt x="3570" y="2292"/>
                    <a:pt x="3537" y="2258"/>
                    <a:pt x="3537" y="2258"/>
                  </a:cubicBezTo>
                  <a:lnTo>
                    <a:pt x="3537" y="2225"/>
                  </a:lnTo>
                  <a:cubicBezTo>
                    <a:pt x="3537" y="2225"/>
                    <a:pt x="3537" y="2192"/>
                    <a:pt x="3537" y="2192"/>
                  </a:cubicBezTo>
                  <a:lnTo>
                    <a:pt x="3503" y="2158"/>
                  </a:lnTo>
                  <a:cubicBezTo>
                    <a:pt x="3470" y="2125"/>
                    <a:pt x="3470" y="2058"/>
                    <a:pt x="3437" y="2025"/>
                  </a:cubicBezTo>
                  <a:lnTo>
                    <a:pt x="3437" y="1925"/>
                  </a:lnTo>
                  <a:cubicBezTo>
                    <a:pt x="3437" y="1891"/>
                    <a:pt x="3403" y="1858"/>
                    <a:pt x="3403" y="1791"/>
                  </a:cubicBezTo>
                  <a:lnTo>
                    <a:pt x="3403" y="1725"/>
                  </a:lnTo>
                  <a:cubicBezTo>
                    <a:pt x="3337" y="1424"/>
                    <a:pt x="3236" y="757"/>
                    <a:pt x="3437" y="624"/>
                  </a:cubicBezTo>
                  <a:cubicBezTo>
                    <a:pt x="3782" y="451"/>
                    <a:pt x="4145" y="352"/>
                    <a:pt x="4513" y="352"/>
                  </a:cubicBezTo>
                  <a:close/>
                  <a:moveTo>
                    <a:pt x="10431" y="0"/>
                  </a:moveTo>
                  <a:cubicBezTo>
                    <a:pt x="9921" y="0"/>
                    <a:pt x="9408" y="53"/>
                    <a:pt x="8907" y="157"/>
                  </a:cubicBezTo>
                  <a:cubicBezTo>
                    <a:pt x="8107" y="357"/>
                    <a:pt x="7806" y="590"/>
                    <a:pt x="7373" y="590"/>
                  </a:cubicBezTo>
                  <a:cubicBezTo>
                    <a:pt x="7350" y="592"/>
                    <a:pt x="7327" y="593"/>
                    <a:pt x="7304" y="593"/>
                  </a:cubicBezTo>
                  <a:cubicBezTo>
                    <a:pt x="6932" y="593"/>
                    <a:pt x="6591" y="345"/>
                    <a:pt x="5805" y="157"/>
                  </a:cubicBezTo>
                  <a:cubicBezTo>
                    <a:pt x="5280" y="76"/>
                    <a:pt x="4755" y="32"/>
                    <a:pt x="4229" y="32"/>
                  </a:cubicBezTo>
                  <a:cubicBezTo>
                    <a:pt x="3887" y="32"/>
                    <a:pt x="3545" y="51"/>
                    <a:pt x="3203" y="90"/>
                  </a:cubicBezTo>
                  <a:lnTo>
                    <a:pt x="2936" y="123"/>
                  </a:lnTo>
                  <a:lnTo>
                    <a:pt x="334" y="991"/>
                  </a:lnTo>
                  <a:cubicBezTo>
                    <a:pt x="234" y="1158"/>
                    <a:pt x="101" y="1324"/>
                    <a:pt x="1" y="1491"/>
                  </a:cubicBezTo>
                  <a:cubicBezTo>
                    <a:pt x="101" y="1524"/>
                    <a:pt x="168" y="1591"/>
                    <a:pt x="268" y="1625"/>
                  </a:cubicBezTo>
                  <a:lnTo>
                    <a:pt x="2769" y="824"/>
                  </a:lnTo>
                  <a:lnTo>
                    <a:pt x="2870" y="957"/>
                  </a:lnTo>
                  <a:cubicBezTo>
                    <a:pt x="2903" y="1024"/>
                    <a:pt x="2936" y="1091"/>
                    <a:pt x="2936" y="1158"/>
                  </a:cubicBezTo>
                  <a:cubicBezTo>
                    <a:pt x="3003" y="1558"/>
                    <a:pt x="3070" y="1991"/>
                    <a:pt x="3203" y="2392"/>
                  </a:cubicBezTo>
                  <a:cubicBezTo>
                    <a:pt x="3270" y="2559"/>
                    <a:pt x="3403" y="2725"/>
                    <a:pt x="3537" y="2859"/>
                  </a:cubicBezTo>
                  <a:cubicBezTo>
                    <a:pt x="3570" y="2892"/>
                    <a:pt x="3637" y="2925"/>
                    <a:pt x="3703" y="2992"/>
                  </a:cubicBezTo>
                  <a:lnTo>
                    <a:pt x="3804" y="3026"/>
                  </a:lnTo>
                  <a:cubicBezTo>
                    <a:pt x="3870" y="3092"/>
                    <a:pt x="3970" y="3126"/>
                    <a:pt x="4070" y="3159"/>
                  </a:cubicBezTo>
                  <a:lnTo>
                    <a:pt x="4304" y="3159"/>
                  </a:lnTo>
                  <a:lnTo>
                    <a:pt x="4537" y="3192"/>
                  </a:lnTo>
                  <a:lnTo>
                    <a:pt x="4804" y="3192"/>
                  </a:lnTo>
                  <a:cubicBezTo>
                    <a:pt x="5872" y="3192"/>
                    <a:pt x="6339" y="2725"/>
                    <a:pt x="6606" y="2258"/>
                  </a:cubicBezTo>
                  <a:cubicBezTo>
                    <a:pt x="6906" y="1791"/>
                    <a:pt x="6872" y="1124"/>
                    <a:pt x="7373" y="1124"/>
                  </a:cubicBezTo>
                  <a:lnTo>
                    <a:pt x="7439" y="1124"/>
                  </a:lnTo>
                  <a:cubicBezTo>
                    <a:pt x="7806" y="1191"/>
                    <a:pt x="7740" y="1791"/>
                    <a:pt x="7973" y="2258"/>
                  </a:cubicBezTo>
                  <a:cubicBezTo>
                    <a:pt x="8040" y="2425"/>
                    <a:pt x="8140" y="2592"/>
                    <a:pt x="8307" y="2725"/>
                  </a:cubicBezTo>
                  <a:cubicBezTo>
                    <a:pt x="8307" y="2759"/>
                    <a:pt x="8340" y="2792"/>
                    <a:pt x="8373" y="2792"/>
                  </a:cubicBezTo>
                  <a:lnTo>
                    <a:pt x="8407" y="2825"/>
                  </a:lnTo>
                  <a:lnTo>
                    <a:pt x="8474" y="2859"/>
                  </a:lnTo>
                  <a:lnTo>
                    <a:pt x="8507" y="2892"/>
                  </a:lnTo>
                  <a:lnTo>
                    <a:pt x="8540" y="2925"/>
                  </a:lnTo>
                  <a:lnTo>
                    <a:pt x="8607" y="2925"/>
                  </a:lnTo>
                  <a:cubicBezTo>
                    <a:pt x="8740" y="2992"/>
                    <a:pt x="8874" y="3059"/>
                    <a:pt x="9041" y="3092"/>
                  </a:cubicBezTo>
                  <a:lnTo>
                    <a:pt x="9074" y="3092"/>
                  </a:lnTo>
                  <a:cubicBezTo>
                    <a:pt x="9241" y="3126"/>
                    <a:pt x="9408" y="3126"/>
                    <a:pt x="9574" y="3126"/>
                  </a:cubicBezTo>
                  <a:cubicBezTo>
                    <a:pt x="9627" y="3131"/>
                    <a:pt x="9679" y="3133"/>
                    <a:pt x="9730" y="3133"/>
                  </a:cubicBezTo>
                  <a:cubicBezTo>
                    <a:pt x="10334" y="3133"/>
                    <a:pt x="10865" y="2781"/>
                    <a:pt x="11142" y="2258"/>
                  </a:cubicBezTo>
                  <a:cubicBezTo>
                    <a:pt x="11309" y="1858"/>
                    <a:pt x="11409" y="1424"/>
                    <a:pt x="11476" y="991"/>
                  </a:cubicBezTo>
                  <a:cubicBezTo>
                    <a:pt x="11509" y="924"/>
                    <a:pt x="11542" y="891"/>
                    <a:pt x="11609" y="824"/>
                  </a:cubicBezTo>
                  <a:cubicBezTo>
                    <a:pt x="11709" y="757"/>
                    <a:pt x="11776" y="624"/>
                    <a:pt x="11843" y="490"/>
                  </a:cubicBezTo>
                  <a:cubicBezTo>
                    <a:pt x="11876" y="324"/>
                    <a:pt x="11776" y="157"/>
                    <a:pt x="11609" y="90"/>
                  </a:cubicBezTo>
                  <a:lnTo>
                    <a:pt x="11342" y="57"/>
                  </a:lnTo>
                  <a:cubicBezTo>
                    <a:pt x="11042" y="19"/>
                    <a:pt x="10737" y="0"/>
                    <a:pt x="10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2"/>
            <p:cNvSpPr/>
            <p:nvPr/>
          </p:nvSpPr>
          <p:spPr>
            <a:xfrm>
              <a:off x="2835525" y="1971775"/>
              <a:ext cx="26725" cy="26050"/>
            </a:xfrm>
            <a:custGeom>
              <a:rect b="b" l="l" r="r" t="t"/>
              <a:pathLst>
                <a:path extrusionOk="0" h="1042" w="1069">
                  <a:moveTo>
                    <a:pt x="559" y="0"/>
                  </a:moveTo>
                  <a:cubicBezTo>
                    <a:pt x="540" y="0"/>
                    <a:pt x="521" y="1"/>
                    <a:pt x="501" y="4"/>
                  </a:cubicBezTo>
                  <a:cubicBezTo>
                    <a:pt x="201" y="70"/>
                    <a:pt x="1" y="304"/>
                    <a:pt x="34" y="604"/>
                  </a:cubicBezTo>
                  <a:cubicBezTo>
                    <a:pt x="65" y="851"/>
                    <a:pt x="268" y="1041"/>
                    <a:pt x="510" y="1041"/>
                  </a:cubicBezTo>
                  <a:cubicBezTo>
                    <a:pt x="529" y="1041"/>
                    <a:pt x="548" y="1040"/>
                    <a:pt x="568" y="1038"/>
                  </a:cubicBezTo>
                  <a:cubicBezTo>
                    <a:pt x="868" y="1004"/>
                    <a:pt x="1068" y="738"/>
                    <a:pt x="1035" y="471"/>
                  </a:cubicBezTo>
                  <a:lnTo>
                    <a:pt x="1035" y="437"/>
                  </a:lnTo>
                  <a:cubicBezTo>
                    <a:pt x="1004" y="190"/>
                    <a:pt x="801"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2"/>
            <p:cNvSpPr/>
            <p:nvPr/>
          </p:nvSpPr>
          <p:spPr>
            <a:xfrm>
              <a:off x="2857200" y="2068600"/>
              <a:ext cx="47575" cy="29675"/>
            </a:xfrm>
            <a:custGeom>
              <a:rect b="b" l="l" r="r" t="t"/>
              <a:pathLst>
                <a:path extrusionOk="0" h="1187" w="1903">
                  <a:moveTo>
                    <a:pt x="101" y="0"/>
                  </a:moveTo>
                  <a:lnTo>
                    <a:pt x="101" y="0"/>
                  </a:lnTo>
                  <a:cubicBezTo>
                    <a:pt x="1" y="500"/>
                    <a:pt x="301" y="1034"/>
                    <a:pt x="802" y="1168"/>
                  </a:cubicBezTo>
                  <a:lnTo>
                    <a:pt x="835" y="1168"/>
                  </a:lnTo>
                  <a:cubicBezTo>
                    <a:pt x="900" y="1181"/>
                    <a:pt x="964" y="1187"/>
                    <a:pt x="1026" y="1187"/>
                  </a:cubicBezTo>
                  <a:cubicBezTo>
                    <a:pt x="1450" y="1187"/>
                    <a:pt x="1815" y="903"/>
                    <a:pt x="1902" y="467"/>
                  </a:cubicBezTo>
                  <a:lnTo>
                    <a:pt x="1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2"/>
            <p:cNvSpPr/>
            <p:nvPr/>
          </p:nvSpPr>
          <p:spPr>
            <a:xfrm>
              <a:off x="2946450" y="1925625"/>
              <a:ext cx="30050" cy="17900"/>
            </a:xfrm>
            <a:custGeom>
              <a:rect b="b" l="l" r="r" t="t"/>
              <a:pathLst>
                <a:path extrusionOk="0" h="716" w="1202">
                  <a:moveTo>
                    <a:pt x="535" y="0"/>
                  </a:moveTo>
                  <a:cubicBezTo>
                    <a:pt x="284" y="0"/>
                    <a:pt x="57" y="159"/>
                    <a:pt x="0" y="415"/>
                  </a:cubicBezTo>
                  <a:lnTo>
                    <a:pt x="1134" y="716"/>
                  </a:lnTo>
                  <a:cubicBezTo>
                    <a:pt x="1201" y="382"/>
                    <a:pt x="1001" y="82"/>
                    <a:pt x="667" y="15"/>
                  </a:cubicBezTo>
                  <a:cubicBezTo>
                    <a:pt x="623" y="5"/>
                    <a:pt x="579" y="0"/>
                    <a:pt x="5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2"/>
            <p:cNvSpPr/>
            <p:nvPr/>
          </p:nvSpPr>
          <p:spPr>
            <a:xfrm>
              <a:off x="2814675" y="1927050"/>
              <a:ext cx="30050" cy="20650"/>
            </a:xfrm>
            <a:custGeom>
              <a:rect b="b" l="l" r="r" t="t"/>
              <a:pathLst>
                <a:path extrusionOk="0" h="826" w="1202">
                  <a:moveTo>
                    <a:pt x="685" y="0"/>
                  </a:moveTo>
                  <a:cubicBezTo>
                    <a:pt x="599" y="0"/>
                    <a:pt x="512" y="19"/>
                    <a:pt x="434" y="58"/>
                  </a:cubicBezTo>
                  <a:lnTo>
                    <a:pt x="401" y="58"/>
                  </a:lnTo>
                  <a:cubicBezTo>
                    <a:pt x="134" y="191"/>
                    <a:pt x="1" y="558"/>
                    <a:pt x="168" y="825"/>
                  </a:cubicBezTo>
                  <a:lnTo>
                    <a:pt x="1202" y="325"/>
                  </a:lnTo>
                  <a:cubicBezTo>
                    <a:pt x="1107" y="112"/>
                    <a:pt x="895" y="0"/>
                    <a:pt x="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2"/>
            <p:cNvSpPr/>
            <p:nvPr/>
          </p:nvSpPr>
          <p:spPr>
            <a:xfrm>
              <a:off x="2940600" y="1971750"/>
              <a:ext cx="26725" cy="25225"/>
            </a:xfrm>
            <a:custGeom>
              <a:rect b="b" l="l" r="r" t="t"/>
              <a:pathLst>
                <a:path extrusionOk="0" h="1009" w="1069">
                  <a:moveTo>
                    <a:pt x="568" y="0"/>
                  </a:moveTo>
                  <a:cubicBezTo>
                    <a:pt x="546" y="0"/>
                    <a:pt x="524" y="2"/>
                    <a:pt x="501" y="5"/>
                  </a:cubicBezTo>
                  <a:cubicBezTo>
                    <a:pt x="201" y="38"/>
                    <a:pt x="1" y="272"/>
                    <a:pt x="34" y="572"/>
                  </a:cubicBezTo>
                  <a:cubicBezTo>
                    <a:pt x="65" y="819"/>
                    <a:pt x="296" y="1009"/>
                    <a:pt x="542" y="1009"/>
                  </a:cubicBezTo>
                  <a:cubicBezTo>
                    <a:pt x="562" y="1009"/>
                    <a:pt x="582" y="1008"/>
                    <a:pt x="601" y="1005"/>
                  </a:cubicBezTo>
                  <a:cubicBezTo>
                    <a:pt x="868" y="972"/>
                    <a:pt x="1068" y="739"/>
                    <a:pt x="1068" y="438"/>
                  </a:cubicBezTo>
                  <a:cubicBezTo>
                    <a:pt x="1068" y="438"/>
                    <a:pt x="1068" y="438"/>
                    <a:pt x="1035" y="405"/>
                  </a:cubicBezTo>
                  <a:cubicBezTo>
                    <a:pt x="1004" y="161"/>
                    <a:pt x="806" y="0"/>
                    <a:pt x="5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2"/>
            <p:cNvSpPr/>
            <p:nvPr/>
          </p:nvSpPr>
          <p:spPr>
            <a:xfrm>
              <a:off x="2903900" y="1980200"/>
              <a:ext cx="42575" cy="70900"/>
            </a:xfrm>
            <a:custGeom>
              <a:rect b="b" l="l" r="r" t="t"/>
              <a:pathLst>
                <a:path extrusionOk="0" h="2836" w="1703">
                  <a:moveTo>
                    <a:pt x="1" y="0"/>
                  </a:moveTo>
                  <a:lnTo>
                    <a:pt x="201" y="2836"/>
                  </a:lnTo>
                  <a:lnTo>
                    <a:pt x="1702" y="2269"/>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2"/>
            <p:cNvSpPr/>
            <p:nvPr/>
          </p:nvSpPr>
          <p:spPr>
            <a:xfrm>
              <a:off x="2767975" y="2107775"/>
              <a:ext cx="109275" cy="64250"/>
            </a:xfrm>
            <a:custGeom>
              <a:rect b="b" l="l" r="r" t="t"/>
              <a:pathLst>
                <a:path extrusionOk="0" h="2570" w="4371">
                  <a:moveTo>
                    <a:pt x="1" y="1"/>
                  </a:moveTo>
                  <a:lnTo>
                    <a:pt x="1" y="1"/>
                  </a:lnTo>
                  <a:cubicBezTo>
                    <a:pt x="168" y="568"/>
                    <a:pt x="534" y="1068"/>
                    <a:pt x="1035" y="1402"/>
                  </a:cubicBezTo>
                  <a:cubicBezTo>
                    <a:pt x="1835" y="2002"/>
                    <a:pt x="4371" y="2569"/>
                    <a:pt x="4371" y="2569"/>
                  </a:cubicBezTo>
                  <a:lnTo>
                    <a:pt x="4371" y="1836"/>
                  </a:lnTo>
                  <a:cubicBezTo>
                    <a:pt x="3136" y="1669"/>
                    <a:pt x="468" y="96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2"/>
            <p:cNvSpPr/>
            <p:nvPr/>
          </p:nvSpPr>
          <p:spPr>
            <a:xfrm>
              <a:off x="2653725" y="1779000"/>
              <a:ext cx="331925" cy="217900"/>
            </a:xfrm>
            <a:custGeom>
              <a:rect b="b" l="l" r="r" t="t"/>
              <a:pathLst>
                <a:path extrusionOk="0" h="8716" w="13277">
                  <a:moveTo>
                    <a:pt x="8415" y="0"/>
                  </a:moveTo>
                  <a:cubicBezTo>
                    <a:pt x="7297" y="0"/>
                    <a:pt x="6058" y="230"/>
                    <a:pt x="4871" y="743"/>
                  </a:cubicBezTo>
                  <a:cubicBezTo>
                    <a:pt x="2569" y="1710"/>
                    <a:pt x="535" y="3145"/>
                    <a:pt x="201" y="5246"/>
                  </a:cubicBezTo>
                  <a:cubicBezTo>
                    <a:pt x="1" y="6447"/>
                    <a:pt x="268" y="7681"/>
                    <a:pt x="935" y="8715"/>
                  </a:cubicBezTo>
                  <a:cubicBezTo>
                    <a:pt x="1260" y="8363"/>
                    <a:pt x="1695" y="8187"/>
                    <a:pt x="2133" y="8187"/>
                  </a:cubicBezTo>
                  <a:cubicBezTo>
                    <a:pt x="2235" y="8187"/>
                    <a:pt x="2336" y="8196"/>
                    <a:pt x="2436" y="8215"/>
                  </a:cubicBezTo>
                  <a:cubicBezTo>
                    <a:pt x="2569" y="8248"/>
                    <a:pt x="2703" y="8282"/>
                    <a:pt x="2803" y="8315"/>
                  </a:cubicBezTo>
                  <a:cubicBezTo>
                    <a:pt x="3370" y="7448"/>
                    <a:pt x="4104" y="6714"/>
                    <a:pt x="5004" y="6180"/>
                  </a:cubicBezTo>
                  <a:cubicBezTo>
                    <a:pt x="6405" y="5313"/>
                    <a:pt x="8007" y="4779"/>
                    <a:pt x="9641" y="4612"/>
                  </a:cubicBezTo>
                  <a:cubicBezTo>
                    <a:pt x="10007" y="4575"/>
                    <a:pt x="10338" y="4559"/>
                    <a:pt x="10637" y="4559"/>
                  </a:cubicBezTo>
                  <a:cubicBezTo>
                    <a:pt x="12764" y="4559"/>
                    <a:pt x="13277" y="5380"/>
                    <a:pt x="13277" y="5380"/>
                  </a:cubicBezTo>
                  <a:cubicBezTo>
                    <a:pt x="13244" y="5280"/>
                    <a:pt x="12943" y="2111"/>
                    <a:pt x="11743" y="1010"/>
                  </a:cubicBezTo>
                  <a:cubicBezTo>
                    <a:pt x="11069" y="374"/>
                    <a:pt x="9841"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2"/>
            <p:cNvSpPr/>
            <p:nvPr/>
          </p:nvSpPr>
          <p:spPr>
            <a:xfrm>
              <a:off x="2807175" y="2400500"/>
              <a:ext cx="351950" cy="517050"/>
            </a:xfrm>
            <a:custGeom>
              <a:rect b="b" l="l" r="r" t="t"/>
              <a:pathLst>
                <a:path extrusionOk="0" h="20682" w="14078">
                  <a:moveTo>
                    <a:pt x="13810" y="0"/>
                  </a:moveTo>
                  <a:lnTo>
                    <a:pt x="1768" y="4237"/>
                  </a:lnTo>
                  <a:lnTo>
                    <a:pt x="1" y="20382"/>
                  </a:lnTo>
                  <a:lnTo>
                    <a:pt x="267" y="20682"/>
                  </a:lnTo>
                  <a:lnTo>
                    <a:pt x="11709" y="16412"/>
                  </a:lnTo>
                  <a:lnTo>
                    <a:pt x="14077" y="267"/>
                  </a:lnTo>
                  <a:lnTo>
                    <a:pt x="1381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2"/>
            <p:cNvSpPr/>
            <p:nvPr/>
          </p:nvSpPr>
          <p:spPr>
            <a:xfrm>
              <a:off x="2807175" y="2506400"/>
              <a:ext cx="50900" cy="411150"/>
            </a:xfrm>
            <a:custGeom>
              <a:rect b="b" l="l" r="r" t="t"/>
              <a:pathLst>
                <a:path extrusionOk="0" h="16446" w="2036">
                  <a:moveTo>
                    <a:pt x="1768" y="1"/>
                  </a:moveTo>
                  <a:lnTo>
                    <a:pt x="1" y="16146"/>
                  </a:lnTo>
                  <a:lnTo>
                    <a:pt x="267" y="16446"/>
                  </a:lnTo>
                  <a:lnTo>
                    <a:pt x="2035" y="301"/>
                  </a:lnTo>
                  <a:lnTo>
                    <a:pt x="17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2"/>
            <p:cNvSpPr/>
            <p:nvPr/>
          </p:nvSpPr>
          <p:spPr>
            <a:xfrm>
              <a:off x="2928100" y="2465450"/>
              <a:ext cx="143200" cy="66000"/>
            </a:xfrm>
            <a:custGeom>
              <a:rect b="b" l="l" r="r" t="t"/>
              <a:pathLst>
                <a:path extrusionOk="0" h="2640" w="5728">
                  <a:moveTo>
                    <a:pt x="5517" y="0"/>
                  </a:moveTo>
                  <a:cubicBezTo>
                    <a:pt x="5254" y="0"/>
                    <a:pt x="4745" y="155"/>
                    <a:pt x="4137" y="438"/>
                  </a:cubicBezTo>
                  <a:lnTo>
                    <a:pt x="1968" y="1138"/>
                  </a:lnTo>
                  <a:cubicBezTo>
                    <a:pt x="1034" y="1572"/>
                    <a:pt x="167" y="1872"/>
                    <a:pt x="100" y="2139"/>
                  </a:cubicBezTo>
                  <a:lnTo>
                    <a:pt x="0" y="2639"/>
                  </a:lnTo>
                  <a:lnTo>
                    <a:pt x="5604" y="605"/>
                  </a:lnTo>
                  <a:lnTo>
                    <a:pt x="5704" y="138"/>
                  </a:lnTo>
                  <a:cubicBezTo>
                    <a:pt x="5728" y="45"/>
                    <a:pt x="5658" y="0"/>
                    <a:pt x="55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2"/>
            <p:cNvSpPr/>
            <p:nvPr/>
          </p:nvSpPr>
          <p:spPr>
            <a:xfrm>
              <a:off x="2931425" y="2421500"/>
              <a:ext cx="155550" cy="65750"/>
            </a:xfrm>
            <a:custGeom>
              <a:rect b="b" l="l" r="r" t="t"/>
              <a:pathLst>
                <a:path extrusionOk="0" h="2630" w="6222">
                  <a:moveTo>
                    <a:pt x="4435" y="0"/>
                  </a:moveTo>
                  <a:cubicBezTo>
                    <a:pt x="4233" y="0"/>
                    <a:pt x="3945" y="44"/>
                    <a:pt x="3537" y="161"/>
                  </a:cubicBezTo>
                  <a:cubicBezTo>
                    <a:pt x="1702" y="628"/>
                    <a:pt x="1669" y="1529"/>
                    <a:pt x="1669" y="1529"/>
                  </a:cubicBezTo>
                  <a:cubicBezTo>
                    <a:pt x="1402" y="1662"/>
                    <a:pt x="1102" y="1762"/>
                    <a:pt x="801" y="1862"/>
                  </a:cubicBezTo>
                  <a:cubicBezTo>
                    <a:pt x="201" y="2062"/>
                    <a:pt x="134" y="2162"/>
                    <a:pt x="101" y="2329"/>
                  </a:cubicBezTo>
                  <a:lnTo>
                    <a:pt x="1" y="2629"/>
                  </a:lnTo>
                  <a:lnTo>
                    <a:pt x="6138" y="495"/>
                  </a:lnTo>
                  <a:cubicBezTo>
                    <a:pt x="6138" y="495"/>
                    <a:pt x="6172" y="394"/>
                    <a:pt x="6205" y="194"/>
                  </a:cubicBezTo>
                  <a:cubicBezTo>
                    <a:pt x="6222" y="111"/>
                    <a:pt x="6163" y="78"/>
                    <a:pt x="6051" y="78"/>
                  </a:cubicBezTo>
                  <a:cubicBezTo>
                    <a:pt x="5938" y="78"/>
                    <a:pt x="5772" y="111"/>
                    <a:pt x="5571" y="161"/>
                  </a:cubicBezTo>
                  <a:lnTo>
                    <a:pt x="4871" y="394"/>
                  </a:lnTo>
                  <a:cubicBezTo>
                    <a:pt x="4871" y="394"/>
                    <a:pt x="5040" y="0"/>
                    <a:pt x="4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2"/>
            <p:cNvSpPr/>
            <p:nvPr/>
          </p:nvSpPr>
          <p:spPr>
            <a:xfrm>
              <a:off x="2947275" y="2434675"/>
              <a:ext cx="127625" cy="82600"/>
            </a:xfrm>
            <a:custGeom>
              <a:rect b="b" l="l" r="r" t="t"/>
              <a:pathLst>
                <a:path extrusionOk="0" h="3304" w="5105">
                  <a:moveTo>
                    <a:pt x="5104" y="1"/>
                  </a:moveTo>
                  <a:lnTo>
                    <a:pt x="134" y="1836"/>
                  </a:lnTo>
                  <a:lnTo>
                    <a:pt x="1" y="2403"/>
                  </a:lnTo>
                  <a:cubicBezTo>
                    <a:pt x="278" y="2281"/>
                    <a:pt x="528" y="2223"/>
                    <a:pt x="700" y="2223"/>
                  </a:cubicBezTo>
                  <a:cubicBezTo>
                    <a:pt x="859" y="2223"/>
                    <a:pt x="951" y="2273"/>
                    <a:pt x="935" y="2369"/>
                  </a:cubicBezTo>
                  <a:cubicBezTo>
                    <a:pt x="901" y="2603"/>
                    <a:pt x="701" y="3303"/>
                    <a:pt x="701" y="3303"/>
                  </a:cubicBezTo>
                  <a:lnTo>
                    <a:pt x="3903" y="2036"/>
                  </a:lnTo>
                  <a:cubicBezTo>
                    <a:pt x="3937" y="1836"/>
                    <a:pt x="3970" y="1602"/>
                    <a:pt x="4037" y="1402"/>
                  </a:cubicBezTo>
                  <a:cubicBezTo>
                    <a:pt x="4103" y="968"/>
                    <a:pt x="4337" y="868"/>
                    <a:pt x="4904" y="601"/>
                  </a:cubicBezTo>
                  <a:lnTo>
                    <a:pt x="51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2"/>
            <p:cNvSpPr/>
            <p:nvPr/>
          </p:nvSpPr>
          <p:spPr>
            <a:xfrm>
              <a:off x="2932275" y="2465450"/>
              <a:ext cx="143200" cy="66000"/>
            </a:xfrm>
            <a:custGeom>
              <a:rect b="b" l="l" r="r" t="t"/>
              <a:pathLst>
                <a:path extrusionOk="0" h="2640" w="5728">
                  <a:moveTo>
                    <a:pt x="5517" y="0"/>
                  </a:moveTo>
                  <a:cubicBezTo>
                    <a:pt x="5254" y="0"/>
                    <a:pt x="4745" y="155"/>
                    <a:pt x="4136" y="438"/>
                  </a:cubicBezTo>
                  <a:lnTo>
                    <a:pt x="1968" y="1138"/>
                  </a:lnTo>
                  <a:cubicBezTo>
                    <a:pt x="1034" y="1572"/>
                    <a:pt x="167" y="1872"/>
                    <a:pt x="100" y="2139"/>
                  </a:cubicBezTo>
                  <a:lnTo>
                    <a:pt x="0" y="2639"/>
                  </a:lnTo>
                  <a:lnTo>
                    <a:pt x="0" y="2639"/>
                  </a:lnTo>
                  <a:lnTo>
                    <a:pt x="5604" y="638"/>
                  </a:lnTo>
                  <a:lnTo>
                    <a:pt x="5704" y="138"/>
                  </a:lnTo>
                  <a:cubicBezTo>
                    <a:pt x="5727" y="45"/>
                    <a:pt x="5657" y="0"/>
                    <a:pt x="5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2"/>
            <p:cNvSpPr/>
            <p:nvPr/>
          </p:nvSpPr>
          <p:spPr>
            <a:xfrm>
              <a:off x="2420225" y="2203675"/>
              <a:ext cx="576275" cy="598825"/>
            </a:xfrm>
            <a:custGeom>
              <a:rect b="b" l="l" r="r" t="t"/>
              <a:pathLst>
                <a:path extrusionOk="0" h="23953" w="23051">
                  <a:moveTo>
                    <a:pt x="9941" y="1"/>
                  </a:moveTo>
                  <a:cubicBezTo>
                    <a:pt x="7239" y="1"/>
                    <a:pt x="5772" y="668"/>
                    <a:pt x="4604" y="3804"/>
                  </a:cubicBezTo>
                  <a:cubicBezTo>
                    <a:pt x="3770" y="5939"/>
                    <a:pt x="268" y="16112"/>
                    <a:pt x="134" y="17647"/>
                  </a:cubicBezTo>
                  <a:cubicBezTo>
                    <a:pt x="1" y="19181"/>
                    <a:pt x="701" y="19815"/>
                    <a:pt x="2236" y="20482"/>
                  </a:cubicBezTo>
                  <a:cubicBezTo>
                    <a:pt x="3737" y="21149"/>
                    <a:pt x="7306" y="22017"/>
                    <a:pt x="10575" y="22884"/>
                  </a:cubicBezTo>
                  <a:cubicBezTo>
                    <a:pt x="12176" y="23351"/>
                    <a:pt x="13811" y="23685"/>
                    <a:pt x="15479" y="23851"/>
                  </a:cubicBezTo>
                  <a:cubicBezTo>
                    <a:pt x="16327" y="23917"/>
                    <a:pt x="17072" y="23953"/>
                    <a:pt x="17728" y="23953"/>
                  </a:cubicBezTo>
                  <a:cubicBezTo>
                    <a:pt x="20065" y="23953"/>
                    <a:pt x="21265" y="23504"/>
                    <a:pt x="21916" y="22384"/>
                  </a:cubicBezTo>
                  <a:cubicBezTo>
                    <a:pt x="23051" y="20406"/>
                    <a:pt x="22511" y="19417"/>
                    <a:pt x="21006" y="19417"/>
                  </a:cubicBezTo>
                  <a:cubicBezTo>
                    <a:pt x="20785" y="19417"/>
                    <a:pt x="20543" y="19439"/>
                    <a:pt x="20282" y="19482"/>
                  </a:cubicBezTo>
                  <a:cubicBezTo>
                    <a:pt x="19777" y="19562"/>
                    <a:pt x="19260" y="19606"/>
                    <a:pt x="18738" y="19606"/>
                  </a:cubicBezTo>
                  <a:cubicBezTo>
                    <a:pt x="18398" y="19606"/>
                    <a:pt x="18056" y="19588"/>
                    <a:pt x="17713" y="19548"/>
                  </a:cubicBezTo>
                  <a:cubicBezTo>
                    <a:pt x="18080" y="19381"/>
                    <a:pt x="18481" y="19148"/>
                    <a:pt x="18814" y="18881"/>
                  </a:cubicBezTo>
                  <a:cubicBezTo>
                    <a:pt x="19181" y="18581"/>
                    <a:pt x="19281" y="18081"/>
                    <a:pt x="19048" y="17680"/>
                  </a:cubicBezTo>
                  <a:cubicBezTo>
                    <a:pt x="19022" y="17648"/>
                    <a:pt x="18988" y="17635"/>
                    <a:pt x="18945" y="17635"/>
                  </a:cubicBezTo>
                  <a:cubicBezTo>
                    <a:pt x="18760" y="17635"/>
                    <a:pt x="18401" y="17879"/>
                    <a:pt x="17780" y="18014"/>
                  </a:cubicBezTo>
                  <a:cubicBezTo>
                    <a:pt x="16813" y="18247"/>
                    <a:pt x="16179" y="18081"/>
                    <a:pt x="15212" y="18581"/>
                  </a:cubicBezTo>
                  <a:cubicBezTo>
                    <a:pt x="14848" y="18749"/>
                    <a:pt x="14485" y="18823"/>
                    <a:pt x="14122" y="18823"/>
                  </a:cubicBezTo>
                  <a:cubicBezTo>
                    <a:pt x="14051" y="18823"/>
                    <a:pt x="13981" y="18820"/>
                    <a:pt x="13911" y="18814"/>
                  </a:cubicBezTo>
                  <a:cubicBezTo>
                    <a:pt x="13177" y="18814"/>
                    <a:pt x="12176" y="18514"/>
                    <a:pt x="10241" y="17947"/>
                  </a:cubicBezTo>
                  <a:cubicBezTo>
                    <a:pt x="8907" y="17480"/>
                    <a:pt x="7573" y="16980"/>
                    <a:pt x="6305" y="16346"/>
                  </a:cubicBezTo>
                  <a:lnTo>
                    <a:pt x="9207" y="9341"/>
                  </a:lnTo>
                  <a:lnTo>
                    <a:pt x="9207" y="9341"/>
                  </a:lnTo>
                  <a:cubicBezTo>
                    <a:pt x="9183" y="9390"/>
                    <a:pt x="9169" y="9414"/>
                    <a:pt x="9165" y="9414"/>
                  </a:cubicBezTo>
                  <a:cubicBezTo>
                    <a:pt x="9091" y="9414"/>
                    <a:pt x="12090" y="1865"/>
                    <a:pt x="99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2"/>
            <p:cNvSpPr/>
            <p:nvPr/>
          </p:nvSpPr>
          <p:spPr>
            <a:xfrm>
              <a:off x="2459425" y="2201300"/>
              <a:ext cx="249375" cy="350150"/>
            </a:xfrm>
            <a:custGeom>
              <a:rect b="b" l="l" r="r" t="t"/>
              <a:pathLst>
                <a:path extrusionOk="0" h="14006" w="9975">
                  <a:moveTo>
                    <a:pt x="8166" y="0"/>
                  </a:moveTo>
                  <a:cubicBezTo>
                    <a:pt x="6462" y="0"/>
                    <a:pt x="4375" y="424"/>
                    <a:pt x="3103" y="3365"/>
                  </a:cubicBezTo>
                  <a:cubicBezTo>
                    <a:pt x="1568" y="6867"/>
                    <a:pt x="1" y="11938"/>
                    <a:pt x="1" y="11938"/>
                  </a:cubicBezTo>
                  <a:cubicBezTo>
                    <a:pt x="1735" y="13205"/>
                    <a:pt x="3837" y="13939"/>
                    <a:pt x="5972" y="14006"/>
                  </a:cubicBezTo>
                  <a:lnTo>
                    <a:pt x="8640" y="7001"/>
                  </a:lnTo>
                  <a:cubicBezTo>
                    <a:pt x="8673" y="7001"/>
                    <a:pt x="9974" y="2097"/>
                    <a:pt x="9040" y="29"/>
                  </a:cubicBezTo>
                  <a:cubicBezTo>
                    <a:pt x="8766" y="14"/>
                    <a:pt x="8472" y="0"/>
                    <a:pt x="8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2"/>
            <p:cNvSpPr/>
            <p:nvPr/>
          </p:nvSpPr>
          <p:spPr>
            <a:xfrm>
              <a:off x="2459425" y="2201300"/>
              <a:ext cx="249375" cy="350150"/>
            </a:xfrm>
            <a:custGeom>
              <a:rect b="b" l="l" r="r" t="t"/>
              <a:pathLst>
                <a:path extrusionOk="0" h="14006" w="9975">
                  <a:moveTo>
                    <a:pt x="8166" y="0"/>
                  </a:moveTo>
                  <a:cubicBezTo>
                    <a:pt x="6462" y="0"/>
                    <a:pt x="4375" y="424"/>
                    <a:pt x="3103" y="3365"/>
                  </a:cubicBezTo>
                  <a:cubicBezTo>
                    <a:pt x="1568" y="6867"/>
                    <a:pt x="1" y="11938"/>
                    <a:pt x="1" y="11938"/>
                  </a:cubicBezTo>
                  <a:cubicBezTo>
                    <a:pt x="1735" y="13205"/>
                    <a:pt x="3837" y="13939"/>
                    <a:pt x="5972" y="14006"/>
                  </a:cubicBezTo>
                  <a:lnTo>
                    <a:pt x="8640" y="7001"/>
                  </a:lnTo>
                  <a:cubicBezTo>
                    <a:pt x="8673" y="7001"/>
                    <a:pt x="9974" y="2097"/>
                    <a:pt x="9040" y="29"/>
                  </a:cubicBezTo>
                  <a:cubicBezTo>
                    <a:pt x="8766" y="14"/>
                    <a:pt x="8472" y="0"/>
                    <a:pt x="8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2"/>
            <p:cNvSpPr/>
            <p:nvPr/>
          </p:nvSpPr>
          <p:spPr>
            <a:xfrm>
              <a:off x="2051625" y="1444800"/>
              <a:ext cx="415325" cy="458700"/>
            </a:xfrm>
            <a:custGeom>
              <a:rect b="b" l="l" r="r" t="t"/>
              <a:pathLst>
                <a:path extrusionOk="0" h="18348" w="16613">
                  <a:moveTo>
                    <a:pt x="1" y="1"/>
                  </a:moveTo>
                  <a:lnTo>
                    <a:pt x="1769" y="9241"/>
                  </a:lnTo>
                  <a:cubicBezTo>
                    <a:pt x="1769" y="9241"/>
                    <a:pt x="5371" y="14912"/>
                    <a:pt x="5738" y="15479"/>
                  </a:cubicBezTo>
                  <a:cubicBezTo>
                    <a:pt x="6105" y="16112"/>
                    <a:pt x="6739" y="16546"/>
                    <a:pt x="7473" y="16679"/>
                  </a:cubicBezTo>
                  <a:cubicBezTo>
                    <a:pt x="10275" y="17247"/>
                    <a:pt x="15779" y="18347"/>
                    <a:pt x="15779" y="18347"/>
                  </a:cubicBezTo>
                  <a:lnTo>
                    <a:pt x="16613" y="14545"/>
                  </a:lnTo>
                  <a:lnTo>
                    <a:pt x="10142" y="12043"/>
                  </a:lnTo>
                  <a:cubicBezTo>
                    <a:pt x="10142" y="12043"/>
                    <a:pt x="5572" y="4804"/>
                    <a:pt x="4204" y="2870"/>
                  </a:cubicBezTo>
                  <a:cubicBezTo>
                    <a:pt x="2870" y="968"/>
                    <a:pt x="2236" y="6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2"/>
            <p:cNvSpPr/>
            <p:nvPr/>
          </p:nvSpPr>
          <p:spPr>
            <a:xfrm>
              <a:off x="1904875" y="1443175"/>
              <a:ext cx="314400" cy="1104125"/>
            </a:xfrm>
            <a:custGeom>
              <a:rect b="b" l="l" r="r" t="t"/>
              <a:pathLst>
                <a:path extrusionOk="0" h="44165" w="12576">
                  <a:moveTo>
                    <a:pt x="5146" y="0"/>
                  </a:moveTo>
                  <a:cubicBezTo>
                    <a:pt x="4851" y="0"/>
                    <a:pt x="4527" y="42"/>
                    <a:pt x="4170" y="133"/>
                  </a:cubicBezTo>
                  <a:lnTo>
                    <a:pt x="0" y="43397"/>
                  </a:lnTo>
                  <a:cubicBezTo>
                    <a:pt x="234" y="43395"/>
                    <a:pt x="469" y="43394"/>
                    <a:pt x="703" y="43394"/>
                  </a:cubicBezTo>
                  <a:cubicBezTo>
                    <a:pt x="4671" y="43394"/>
                    <a:pt x="8638" y="43660"/>
                    <a:pt x="12576" y="44164"/>
                  </a:cubicBezTo>
                  <a:cubicBezTo>
                    <a:pt x="12576" y="44164"/>
                    <a:pt x="12376" y="38694"/>
                    <a:pt x="11909" y="31622"/>
                  </a:cubicBezTo>
                  <a:cubicBezTo>
                    <a:pt x="11608" y="26952"/>
                    <a:pt x="9874" y="20981"/>
                    <a:pt x="9807" y="16011"/>
                  </a:cubicBezTo>
                  <a:cubicBezTo>
                    <a:pt x="9740" y="8338"/>
                    <a:pt x="9040" y="4135"/>
                    <a:pt x="7939" y="2067"/>
                  </a:cubicBezTo>
                  <a:cubicBezTo>
                    <a:pt x="7330" y="988"/>
                    <a:pt x="6583" y="0"/>
                    <a:pt x="51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2"/>
            <p:cNvSpPr/>
            <p:nvPr/>
          </p:nvSpPr>
          <p:spPr>
            <a:xfrm>
              <a:off x="1673025" y="3237750"/>
              <a:ext cx="144300" cy="356975"/>
            </a:xfrm>
            <a:custGeom>
              <a:rect b="b" l="l" r="r" t="t"/>
              <a:pathLst>
                <a:path extrusionOk="0" h="14279" w="5772">
                  <a:moveTo>
                    <a:pt x="1235" y="1"/>
                  </a:moveTo>
                  <a:cubicBezTo>
                    <a:pt x="568" y="34"/>
                    <a:pt x="1068" y="2636"/>
                    <a:pt x="968" y="4304"/>
                  </a:cubicBezTo>
                  <a:cubicBezTo>
                    <a:pt x="835" y="6139"/>
                    <a:pt x="301" y="7440"/>
                    <a:pt x="168" y="8941"/>
                  </a:cubicBezTo>
                  <a:cubicBezTo>
                    <a:pt x="1" y="10208"/>
                    <a:pt x="234" y="11542"/>
                    <a:pt x="868" y="12677"/>
                  </a:cubicBezTo>
                  <a:cubicBezTo>
                    <a:pt x="1208" y="13401"/>
                    <a:pt x="2422" y="14279"/>
                    <a:pt x="3429" y="14279"/>
                  </a:cubicBezTo>
                  <a:cubicBezTo>
                    <a:pt x="3906" y="14279"/>
                    <a:pt x="4336" y="14081"/>
                    <a:pt x="4604" y="13577"/>
                  </a:cubicBezTo>
                  <a:cubicBezTo>
                    <a:pt x="5371" y="12009"/>
                    <a:pt x="5672" y="10275"/>
                    <a:pt x="5438" y="8574"/>
                  </a:cubicBezTo>
                  <a:cubicBezTo>
                    <a:pt x="5271" y="6839"/>
                    <a:pt x="5138" y="5572"/>
                    <a:pt x="5038" y="4271"/>
                  </a:cubicBezTo>
                  <a:cubicBezTo>
                    <a:pt x="4971" y="3103"/>
                    <a:pt x="5772" y="334"/>
                    <a:pt x="4904" y="201"/>
                  </a:cubicBezTo>
                  <a:lnTo>
                    <a:pt x="4904" y="668"/>
                  </a:lnTo>
                  <a:cubicBezTo>
                    <a:pt x="4735" y="1026"/>
                    <a:pt x="3715" y="1352"/>
                    <a:pt x="2787" y="1352"/>
                  </a:cubicBezTo>
                  <a:cubicBezTo>
                    <a:pt x="2071" y="1352"/>
                    <a:pt x="1409" y="1158"/>
                    <a:pt x="1235" y="635"/>
                  </a:cubicBezTo>
                  <a:lnTo>
                    <a:pt x="12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2"/>
            <p:cNvSpPr/>
            <p:nvPr/>
          </p:nvSpPr>
          <p:spPr>
            <a:xfrm>
              <a:off x="2068325" y="3251925"/>
              <a:ext cx="61725" cy="110125"/>
            </a:xfrm>
            <a:custGeom>
              <a:rect b="b" l="l" r="r" t="t"/>
              <a:pathLst>
                <a:path extrusionOk="0" h="4405" w="2469">
                  <a:moveTo>
                    <a:pt x="167" y="1"/>
                  </a:moveTo>
                  <a:lnTo>
                    <a:pt x="167" y="1"/>
                  </a:lnTo>
                  <a:cubicBezTo>
                    <a:pt x="0" y="835"/>
                    <a:pt x="300" y="3137"/>
                    <a:pt x="300" y="3137"/>
                  </a:cubicBezTo>
                  <a:cubicBezTo>
                    <a:pt x="300" y="3137"/>
                    <a:pt x="667" y="3904"/>
                    <a:pt x="2002" y="4404"/>
                  </a:cubicBezTo>
                  <a:lnTo>
                    <a:pt x="2469" y="1168"/>
                  </a:lnTo>
                  <a:lnTo>
                    <a:pt x="1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2"/>
            <p:cNvSpPr/>
            <p:nvPr/>
          </p:nvSpPr>
          <p:spPr>
            <a:xfrm>
              <a:off x="2118350" y="3271950"/>
              <a:ext cx="85925" cy="90100"/>
            </a:xfrm>
            <a:custGeom>
              <a:rect b="b" l="l" r="r" t="t"/>
              <a:pathLst>
                <a:path extrusionOk="0" h="3604" w="3437">
                  <a:moveTo>
                    <a:pt x="3436" y="1"/>
                  </a:moveTo>
                  <a:lnTo>
                    <a:pt x="267" y="1735"/>
                  </a:lnTo>
                  <a:lnTo>
                    <a:pt x="1" y="3603"/>
                  </a:lnTo>
                  <a:lnTo>
                    <a:pt x="2803" y="2569"/>
                  </a:lnTo>
                  <a:lnTo>
                    <a:pt x="34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2"/>
            <p:cNvSpPr/>
            <p:nvPr/>
          </p:nvSpPr>
          <p:spPr>
            <a:xfrm>
              <a:off x="2067475" y="3158450"/>
              <a:ext cx="302125" cy="285250"/>
            </a:xfrm>
            <a:custGeom>
              <a:rect b="b" l="l" r="r" t="t"/>
              <a:pathLst>
                <a:path extrusionOk="0" h="11410" w="12085">
                  <a:moveTo>
                    <a:pt x="743" y="0"/>
                  </a:moveTo>
                  <a:cubicBezTo>
                    <a:pt x="522" y="0"/>
                    <a:pt x="360" y="831"/>
                    <a:pt x="168" y="1538"/>
                  </a:cubicBezTo>
                  <a:cubicBezTo>
                    <a:pt x="1" y="2239"/>
                    <a:pt x="1" y="3006"/>
                    <a:pt x="234" y="3707"/>
                  </a:cubicBezTo>
                  <a:cubicBezTo>
                    <a:pt x="501" y="4507"/>
                    <a:pt x="1635" y="5274"/>
                    <a:pt x="2136" y="5942"/>
                  </a:cubicBezTo>
                  <a:cubicBezTo>
                    <a:pt x="2636" y="6642"/>
                    <a:pt x="2869" y="8343"/>
                    <a:pt x="3470" y="9277"/>
                  </a:cubicBezTo>
                  <a:cubicBezTo>
                    <a:pt x="4070" y="10211"/>
                    <a:pt x="6239" y="11045"/>
                    <a:pt x="7640" y="11312"/>
                  </a:cubicBezTo>
                  <a:cubicBezTo>
                    <a:pt x="8023" y="11379"/>
                    <a:pt x="8386" y="11410"/>
                    <a:pt x="8725" y="11410"/>
                  </a:cubicBezTo>
                  <a:cubicBezTo>
                    <a:pt x="10916" y="11410"/>
                    <a:pt x="12084" y="10131"/>
                    <a:pt x="11275" y="9177"/>
                  </a:cubicBezTo>
                  <a:cubicBezTo>
                    <a:pt x="10575" y="8377"/>
                    <a:pt x="8440" y="7343"/>
                    <a:pt x="7339" y="5408"/>
                  </a:cubicBezTo>
                  <a:cubicBezTo>
                    <a:pt x="6105" y="3340"/>
                    <a:pt x="5138" y="237"/>
                    <a:pt x="4737" y="37"/>
                  </a:cubicBezTo>
                  <a:lnTo>
                    <a:pt x="4737" y="638"/>
                  </a:lnTo>
                  <a:cubicBezTo>
                    <a:pt x="4495" y="1213"/>
                    <a:pt x="3922" y="1376"/>
                    <a:pt x="3319" y="1376"/>
                  </a:cubicBezTo>
                  <a:cubicBezTo>
                    <a:pt x="3259" y="1376"/>
                    <a:pt x="3197" y="1375"/>
                    <a:pt x="3136" y="1372"/>
                  </a:cubicBezTo>
                  <a:cubicBezTo>
                    <a:pt x="1702" y="1338"/>
                    <a:pt x="1001" y="938"/>
                    <a:pt x="801" y="538"/>
                  </a:cubicBezTo>
                  <a:lnTo>
                    <a:pt x="768" y="4"/>
                  </a:lnTo>
                  <a:cubicBezTo>
                    <a:pt x="759" y="2"/>
                    <a:pt x="751" y="0"/>
                    <a:pt x="7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2"/>
            <p:cNvSpPr/>
            <p:nvPr/>
          </p:nvSpPr>
          <p:spPr>
            <a:xfrm>
              <a:off x="1663850" y="1903475"/>
              <a:ext cx="555425" cy="1464175"/>
            </a:xfrm>
            <a:custGeom>
              <a:rect b="b" l="l" r="r" t="t"/>
              <a:pathLst>
                <a:path extrusionOk="0" h="58567" w="22217">
                  <a:moveTo>
                    <a:pt x="5805" y="0"/>
                  </a:moveTo>
                  <a:cubicBezTo>
                    <a:pt x="4804" y="1435"/>
                    <a:pt x="3937" y="2969"/>
                    <a:pt x="3237" y="4570"/>
                  </a:cubicBezTo>
                  <a:cubicBezTo>
                    <a:pt x="2303" y="6772"/>
                    <a:pt x="1936" y="10041"/>
                    <a:pt x="1936" y="14944"/>
                  </a:cubicBezTo>
                  <a:cubicBezTo>
                    <a:pt x="1936" y="19815"/>
                    <a:pt x="1735" y="32690"/>
                    <a:pt x="1735" y="32690"/>
                  </a:cubicBezTo>
                  <a:cubicBezTo>
                    <a:pt x="1268" y="34325"/>
                    <a:pt x="868" y="35993"/>
                    <a:pt x="601" y="37661"/>
                  </a:cubicBezTo>
                  <a:cubicBezTo>
                    <a:pt x="268" y="40096"/>
                    <a:pt x="1" y="48935"/>
                    <a:pt x="1" y="57775"/>
                  </a:cubicBezTo>
                  <a:cubicBezTo>
                    <a:pt x="880" y="58251"/>
                    <a:pt x="2020" y="58566"/>
                    <a:pt x="3190" y="58566"/>
                  </a:cubicBezTo>
                  <a:cubicBezTo>
                    <a:pt x="4151" y="58566"/>
                    <a:pt x="5132" y="58353"/>
                    <a:pt x="6005" y="57842"/>
                  </a:cubicBezTo>
                  <a:cubicBezTo>
                    <a:pt x="6005" y="57842"/>
                    <a:pt x="9741" y="35993"/>
                    <a:pt x="10008" y="33991"/>
                  </a:cubicBezTo>
                  <a:cubicBezTo>
                    <a:pt x="10242" y="31957"/>
                    <a:pt x="11643" y="18914"/>
                    <a:pt x="11643" y="18914"/>
                  </a:cubicBezTo>
                  <a:lnTo>
                    <a:pt x="13711" y="32624"/>
                  </a:lnTo>
                  <a:cubicBezTo>
                    <a:pt x="13377" y="34792"/>
                    <a:pt x="13310" y="37027"/>
                    <a:pt x="13477" y="39195"/>
                  </a:cubicBezTo>
                  <a:cubicBezTo>
                    <a:pt x="13744" y="42731"/>
                    <a:pt x="14878" y="52938"/>
                    <a:pt x="14878" y="52938"/>
                  </a:cubicBezTo>
                  <a:cubicBezTo>
                    <a:pt x="16534" y="53543"/>
                    <a:pt x="17953" y="53735"/>
                    <a:pt x="19090" y="53735"/>
                  </a:cubicBezTo>
                  <a:cubicBezTo>
                    <a:pt x="21091" y="53735"/>
                    <a:pt x="22217" y="53138"/>
                    <a:pt x="22217" y="53138"/>
                  </a:cubicBezTo>
                  <a:cubicBezTo>
                    <a:pt x="22217" y="53138"/>
                    <a:pt x="21650" y="44165"/>
                    <a:pt x="21583" y="40096"/>
                  </a:cubicBezTo>
                  <a:cubicBezTo>
                    <a:pt x="21516" y="34692"/>
                    <a:pt x="21450" y="31590"/>
                    <a:pt x="21349" y="28921"/>
                  </a:cubicBezTo>
                  <a:cubicBezTo>
                    <a:pt x="21216" y="25752"/>
                    <a:pt x="21116" y="22550"/>
                    <a:pt x="20649" y="15511"/>
                  </a:cubicBezTo>
                  <a:cubicBezTo>
                    <a:pt x="20115" y="6772"/>
                    <a:pt x="18447" y="968"/>
                    <a:pt x="18447" y="968"/>
                  </a:cubicBezTo>
                  <a:cubicBezTo>
                    <a:pt x="18447" y="968"/>
                    <a:pt x="17814" y="2402"/>
                    <a:pt x="12176" y="2402"/>
                  </a:cubicBezTo>
                  <a:cubicBezTo>
                    <a:pt x="6506" y="2402"/>
                    <a:pt x="5805" y="0"/>
                    <a:pt x="58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2"/>
            <p:cNvSpPr/>
            <p:nvPr/>
          </p:nvSpPr>
          <p:spPr>
            <a:xfrm>
              <a:off x="1954900" y="2116950"/>
              <a:ext cx="135950" cy="552100"/>
            </a:xfrm>
            <a:custGeom>
              <a:rect b="b" l="l" r="r" t="t"/>
              <a:pathLst>
                <a:path extrusionOk="0" h="22084" w="5438">
                  <a:moveTo>
                    <a:pt x="5438" y="1"/>
                  </a:moveTo>
                  <a:lnTo>
                    <a:pt x="5438" y="1"/>
                  </a:lnTo>
                  <a:cubicBezTo>
                    <a:pt x="4304" y="1168"/>
                    <a:pt x="2769" y="1902"/>
                    <a:pt x="1135" y="2069"/>
                  </a:cubicBezTo>
                  <a:lnTo>
                    <a:pt x="1" y="10375"/>
                  </a:lnTo>
                  <a:lnTo>
                    <a:pt x="1768" y="22083"/>
                  </a:lnTo>
                  <a:lnTo>
                    <a:pt x="668" y="10408"/>
                  </a:lnTo>
                  <a:lnTo>
                    <a:pt x="2169" y="3136"/>
                  </a:lnTo>
                  <a:cubicBezTo>
                    <a:pt x="4804" y="2002"/>
                    <a:pt x="5438" y="1"/>
                    <a:pt x="54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2"/>
            <p:cNvSpPr/>
            <p:nvPr/>
          </p:nvSpPr>
          <p:spPr>
            <a:xfrm>
              <a:off x="1735575" y="1460650"/>
              <a:ext cx="445350" cy="640750"/>
            </a:xfrm>
            <a:custGeom>
              <a:rect b="b" l="l" r="r" t="t"/>
              <a:pathLst>
                <a:path extrusionOk="0" h="25630" w="17814">
                  <a:moveTo>
                    <a:pt x="6138" y="1"/>
                  </a:moveTo>
                  <a:lnTo>
                    <a:pt x="3470" y="301"/>
                  </a:lnTo>
                  <a:cubicBezTo>
                    <a:pt x="1702" y="701"/>
                    <a:pt x="901" y="1502"/>
                    <a:pt x="734" y="3070"/>
                  </a:cubicBezTo>
                  <a:cubicBezTo>
                    <a:pt x="401" y="4771"/>
                    <a:pt x="434" y="6505"/>
                    <a:pt x="801" y="8173"/>
                  </a:cubicBezTo>
                  <a:cubicBezTo>
                    <a:pt x="1368" y="10375"/>
                    <a:pt x="2869" y="15812"/>
                    <a:pt x="2869" y="15812"/>
                  </a:cubicBezTo>
                  <a:cubicBezTo>
                    <a:pt x="2869" y="15812"/>
                    <a:pt x="935" y="20649"/>
                    <a:pt x="1" y="23117"/>
                  </a:cubicBezTo>
                  <a:cubicBezTo>
                    <a:pt x="2786" y="24930"/>
                    <a:pt x="5858" y="25629"/>
                    <a:pt x="8645" y="25629"/>
                  </a:cubicBezTo>
                  <a:cubicBezTo>
                    <a:pt x="12164" y="25629"/>
                    <a:pt x="15227" y="24514"/>
                    <a:pt x="16679" y="23117"/>
                  </a:cubicBezTo>
                  <a:cubicBezTo>
                    <a:pt x="16479" y="20782"/>
                    <a:pt x="15645" y="18581"/>
                    <a:pt x="15445" y="16479"/>
                  </a:cubicBezTo>
                  <a:cubicBezTo>
                    <a:pt x="15445" y="16479"/>
                    <a:pt x="15578" y="13210"/>
                    <a:pt x="15845" y="11809"/>
                  </a:cubicBezTo>
                  <a:cubicBezTo>
                    <a:pt x="17813" y="9608"/>
                    <a:pt x="17580" y="7539"/>
                    <a:pt x="16679" y="5872"/>
                  </a:cubicBezTo>
                  <a:cubicBezTo>
                    <a:pt x="15011" y="2769"/>
                    <a:pt x="12543" y="67"/>
                    <a:pt x="11742" y="67"/>
                  </a:cubicBezTo>
                  <a:lnTo>
                    <a:pt x="61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2"/>
            <p:cNvSpPr/>
            <p:nvPr/>
          </p:nvSpPr>
          <p:spPr>
            <a:xfrm>
              <a:off x="1735575" y="1460650"/>
              <a:ext cx="445350" cy="640750"/>
            </a:xfrm>
            <a:custGeom>
              <a:rect b="b" l="l" r="r" t="t"/>
              <a:pathLst>
                <a:path extrusionOk="0" h="25630" w="17814">
                  <a:moveTo>
                    <a:pt x="6138" y="1"/>
                  </a:moveTo>
                  <a:lnTo>
                    <a:pt x="3470" y="301"/>
                  </a:lnTo>
                  <a:cubicBezTo>
                    <a:pt x="1702" y="701"/>
                    <a:pt x="901" y="1502"/>
                    <a:pt x="734" y="3070"/>
                  </a:cubicBezTo>
                  <a:cubicBezTo>
                    <a:pt x="401" y="4771"/>
                    <a:pt x="434" y="6505"/>
                    <a:pt x="801" y="8173"/>
                  </a:cubicBezTo>
                  <a:cubicBezTo>
                    <a:pt x="1368" y="10375"/>
                    <a:pt x="2869" y="15812"/>
                    <a:pt x="2869" y="15812"/>
                  </a:cubicBezTo>
                  <a:cubicBezTo>
                    <a:pt x="2869" y="15812"/>
                    <a:pt x="935" y="20649"/>
                    <a:pt x="1" y="23117"/>
                  </a:cubicBezTo>
                  <a:cubicBezTo>
                    <a:pt x="2786" y="24930"/>
                    <a:pt x="5858" y="25629"/>
                    <a:pt x="8645" y="25629"/>
                  </a:cubicBezTo>
                  <a:cubicBezTo>
                    <a:pt x="12164" y="25629"/>
                    <a:pt x="15227" y="24514"/>
                    <a:pt x="16679" y="23117"/>
                  </a:cubicBezTo>
                  <a:cubicBezTo>
                    <a:pt x="16479" y="20782"/>
                    <a:pt x="15645" y="18581"/>
                    <a:pt x="15445" y="16479"/>
                  </a:cubicBezTo>
                  <a:cubicBezTo>
                    <a:pt x="15445" y="16479"/>
                    <a:pt x="15578" y="13210"/>
                    <a:pt x="15845" y="11809"/>
                  </a:cubicBezTo>
                  <a:cubicBezTo>
                    <a:pt x="17813" y="9608"/>
                    <a:pt x="17580" y="7539"/>
                    <a:pt x="16679" y="5872"/>
                  </a:cubicBezTo>
                  <a:cubicBezTo>
                    <a:pt x="15011" y="2769"/>
                    <a:pt x="12543" y="67"/>
                    <a:pt x="11742" y="67"/>
                  </a:cubicBezTo>
                  <a:lnTo>
                    <a:pt x="61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2"/>
            <p:cNvSpPr/>
            <p:nvPr/>
          </p:nvSpPr>
          <p:spPr>
            <a:xfrm>
              <a:off x="1660525" y="1460600"/>
              <a:ext cx="304400" cy="1126125"/>
            </a:xfrm>
            <a:custGeom>
              <a:rect b="b" l="l" r="r" t="t"/>
              <a:pathLst>
                <a:path extrusionOk="0" h="45045" w="12176">
                  <a:moveTo>
                    <a:pt x="8678" y="0"/>
                  </a:moveTo>
                  <a:cubicBezTo>
                    <a:pt x="7881" y="0"/>
                    <a:pt x="5643" y="44"/>
                    <a:pt x="4103" y="503"/>
                  </a:cubicBezTo>
                  <a:cubicBezTo>
                    <a:pt x="2135" y="1103"/>
                    <a:pt x="1969" y="3238"/>
                    <a:pt x="1969" y="3238"/>
                  </a:cubicBezTo>
                  <a:lnTo>
                    <a:pt x="5004" y="15781"/>
                  </a:lnTo>
                  <a:cubicBezTo>
                    <a:pt x="5004" y="15781"/>
                    <a:pt x="2469" y="20417"/>
                    <a:pt x="1902" y="25087"/>
                  </a:cubicBezTo>
                  <a:cubicBezTo>
                    <a:pt x="1268" y="30091"/>
                    <a:pt x="0" y="42933"/>
                    <a:pt x="0" y="42933"/>
                  </a:cubicBezTo>
                  <a:cubicBezTo>
                    <a:pt x="1468" y="43901"/>
                    <a:pt x="2269" y="44301"/>
                    <a:pt x="4837" y="44801"/>
                  </a:cubicBezTo>
                  <a:cubicBezTo>
                    <a:pt x="5800" y="44969"/>
                    <a:pt x="6790" y="45044"/>
                    <a:pt x="7773" y="45044"/>
                  </a:cubicBezTo>
                  <a:cubicBezTo>
                    <a:pt x="8356" y="45044"/>
                    <a:pt x="8936" y="45018"/>
                    <a:pt x="9507" y="44968"/>
                  </a:cubicBezTo>
                  <a:cubicBezTo>
                    <a:pt x="9507" y="44968"/>
                    <a:pt x="10008" y="37596"/>
                    <a:pt x="10208" y="32493"/>
                  </a:cubicBezTo>
                  <a:cubicBezTo>
                    <a:pt x="10475" y="25488"/>
                    <a:pt x="12176" y="13612"/>
                    <a:pt x="11675" y="9710"/>
                  </a:cubicBezTo>
                  <a:cubicBezTo>
                    <a:pt x="11175" y="5773"/>
                    <a:pt x="8974" y="3"/>
                    <a:pt x="8974" y="3"/>
                  </a:cubicBezTo>
                  <a:cubicBezTo>
                    <a:pt x="8974" y="3"/>
                    <a:pt x="8866" y="0"/>
                    <a:pt x="8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1401" name="Google Shape;1401;p52"/>
            <p:cNvSpPr/>
            <p:nvPr/>
          </p:nvSpPr>
          <p:spPr>
            <a:xfrm>
              <a:off x="1713050" y="1524875"/>
              <a:ext cx="113450" cy="531225"/>
            </a:xfrm>
            <a:custGeom>
              <a:rect b="b" l="l" r="r" t="t"/>
              <a:pathLst>
                <a:path extrusionOk="0" h="21249" w="4538">
                  <a:moveTo>
                    <a:pt x="4271" y="0"/>
                  </a:moveTo>
                  <a:lnTo>
                    <a:pt x="968" y="4804"/>
                  </a:lnTo>
                  <a:lnTo>
                    <a:pt x="2903" y="13210"/>
                  </a:lnTo>
                  <a:cubicBezTo>
                    <a:pt x="1569" y="15745"/>
                    <a:pt x="601" y="18447"/>
                    <a:pt x="1" y="21249"/>
                  </a:cubicBezTo>
                  <a:cubicBezTo>
                    <a:pt x="1969" y="15611"/>
                    <a:pt x="4171" y="13943"/>
                    <a:pt x="4171" y="13943"/>
                  </a:cubicBezTo>
                  <a:lnTo>
                    <a:pt x="3003" y="9173"/>
                  </a:lnTo>
                  <a:cubicBezTo>
                    <a:pt x="3003" y="9173"/>
                    <a:pt x="3403" y="7672"/>
                    <a:pt x="3970" y="5137"/>
                  </a:cubicBezTo>
                  <a:cubicBezTo>
                    <a:pt x="4538" y="2569"/>
                    <a:pt x="4471" y="1101"/>
                    <a:pt x="42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2"/>
            <p:cNvSpPr/>
            <p:nvPr/>
          </p:nvSpPr>
          <p:spPr>
            <a:xfrm>
              <a:off x="1833150" y="1414375"/>
              <a:ext cx="128450" cy="471600"/>
            </a:xfrm>
            <a:custGeom>
              <a:rect b="b" l="l" r="r" t="t"/>
              <a:pathLst>
                <a:path extrusionOk="0" h="18864" w="5138">
                  <a:moveTo>
                    <a:pt x="1844" y="1"/>
                  </a:moveTo>
                  <a:cubicBezTo>
                    <a:pt x="1574" y="1"/>
                    <a:pt x="1331" y="153"/>
                    <a:pt x="1135" y="517"/>
                  </a:cubicBezTo>
                  <a:cubicBezTo>
                    <a:pt x="868" y="951"/>
                    <a:pt x="301" y="1918"/>
                    <a:pt x="301" y="1918"/>
                  </a:cubicBezTo>
                  <a:cubicBezTo>
                    <a:pt x="301" y="1918"/>
                    <a:pt x="0" y="5021"/>
                    <a:pt x="301" y="5788"/>
                  </a:cubicBezTo>
                  <a:cubicBezTo>
                    <a:pt x="534" y="6455"/>
                    <a:pt x="3403" y="8957"/>
                    <a:pt x="3403" y="8957"/>
                  </a:cubicBezTo>
                  <a:cubicBezTo>
                    <a:pt x="3403" y="8957"/>
                    <a:pt x="2636" y="11759"/>
                    <a:pt x="2602" y="12693"/>
                  </a:cubicBezTo>
                  <a:cubicBezTo>
                    <a:pt x="2602" y="13593"/>
                    <a:pt x="4370" y="17096"/>
                    <a:pt x="4570" y="18864"/>
                  </a:cubicBezTo>
                  <a:cubicBezTo>
                    <a:pt x="4570" y="18864"/>
                    <a:pt x="5137" y="13260"/>
                    <a:pt x="4871" y="11258"/>
                  </a:cubicBezTo>
                  <a:cubicBezTo>
                    <a:pt x="4370" y="7989"/>
                    <a:pt x="3403" y="4820"/>
                    <a:pt x="2002" y="1818"/>
                  </a:cubicBezTo>
                  <a:lnTo>
                    <a:pt x="2002" y="17"/>
                  </a:lnTo>
                  <a:cubicBezTo>
                    <a:pt x="1948" y="6"/>
                    <a:pt x="1896" y="1"/>
                    <a:pt x="18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2"/>
            <p:cNvSpPr/>
            <p:nvPr/>
          </p:nvSpPr>
          <p:spPr>
            <a:xfrm>
              <a:off x="1569625" y="2165325"/>
              <a:ext cx="162650" cy="246750"/>
            </a:xfrm>
            <a:custGeom>
              <a:rect b="b" l="l" r="r" t="t"/>
              <a:pathLst>
                <a:path extrusionOk="0" h="9870" w="6506">
                  <a:moveTo>
                    <a:pt x="3970" y="1"/>
                  </a:moveTo>
                  <a:lnTo>
                    <a:pt x="201" y="67"/>
                  </a:lnTo>
                  <a:cubicBezTo>
                    <a:pt x="167" y="1301"/>
                    <a:pt x="1" y="3136"/>
                    <a:pt x="234" y="4470"/>
                  </a:cubicBezTo>
                  <a:cubicBezTo>
                    <a:pt x="834" y="7839"/>
                    <a:pt x="1535" y="9307"/>
                    <a:pt x="2936" y="9674"/>
                  </a:cubicBezTo>
                  <a:cubicBezTo>
                    <a:pt x="3412" y="9807"/>
                    <a:pt x="3816" y="9870"/>
                    <a:pt x="4150" y="9870"/>
                  </a:cubicBezTo>
                  <a:cubicBezTo>
                    <a:pt x="5410" y="9870"/>
                    <a:pt x="5684" y="8984"/>
                    <a:pt x="5104" y="7639"/>
                  </a:cubicBezTo>
                  <a:cubicBezTo>
                    <a:pt x="4771" y="6939"/>
                    <a:pt x="4570" y="6205"/>
                    <a:pt x="4470" y="5438"/>
                  </a:cubicBezTo>
                  <a:lnTo>
                    <a:pt x="4470" y="5438"/>
                  </a:lnTo>
                  <a:cubicBezTo>
                    <a:pt x="4704" y="5738"/>
                    <a:pt x="5004" y="6005"/>
                    <a:pt x="5304" y="6238"/>
                  </a:cubicBezTo>
                  <a:cubicBezTo>
                    <a:pt x="5456" y="6360"/>
                    <a:pt x="5636" y="6419"/>
                    <a:pt x="5815" y="6419"/>
                  </a:cubicBezTo>
                  <a:cubicBezTo>
                    <a:pt x="6029" y="6419"/>
                    <a:pt x="6242" y="6335"/>
                    <a:pt x="6405" y="6172"/>
                  </a:cubicBezTo>
                  <a:cubicBezTo>
                    <a:pt x="6505" y="6038"/>
                    <a:pt x="6105" y="5805"/>
                    <a:pt x="5805" y="5171"/>
                  </a:cubicBezTo>
                  <a:cubicBezTo>
                    <a:pt x="5371" y="4370"/>
                    <a:pt x="5371" y="3770"/>
                    <a:pt x="4704" y="3036"/>
                  </a:cubicBezTo>
                  <a:cubicBezTo>
                    <a:pt x="4437" y="2736"/>
                    <a:pt x="4237" y="2369"/>
                    <a:pt x="4137" y="1969"/>
                  </a:cubicBezTo>
                  <a:cubicBezTo>
                    <a:pt x="4003" y="1335"/>
                    <a:pt x="3937" y="668"/>
                    <a:pt x="39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2"/>
            <p:cNvSpPr/>
            <p:nvPr/>
          </p:nvSpPr>
          <p:spPr>
            <a:xfrm>
              <a:off x="1560450" y="1464700"/>
              <a:ext cx="265225" cy="739850"/>
            </a:xfrm>
            <a:custGeom>
              <a:rect b="b" l="l" r="r" t="t"/>
              <a:pathLst>
                <a:path extrusionOk="0" h="29594" w="10609">
                  <a:moveTo>
                    <a:pt x="9610" y="1"/>
                  </a:moveTo>
                  <a:cubicBezTo>
                    <a:pt x="8970" y="1"/>
                    <a:pt x="7139" y="89"/>
                    <a:pt x="5972" y="1040"/>
                  </a:cubicBezTo>
                  <a:cubicBezTo>
                    <a:pt x="4537" y="2207"/>
                    <a:pt x="3670" y="5476"/>
                    <a:pt x="2602" y="8745"/>
                  </a:cubicBezTo>
                  <a:cubicBezTo>
                    <a:pt x="1568" y="12014"/>
                    <a:pt x="634" y="15183"/>
                    <a:pt x="267" y="17518"/>
                  </a:cubicBezTo>
                  <a:cubicBezTo>
                    <a:pt x="1" y="19419"/>
                    <a:pt x="368" y="29560"/>
                    <a:pt x="368" y="29560"/>
                  </a:cubicBezTo>
                  <a:cubicBezTo>
                    <a:pt x="619" y="29582"/>
                    <a:pt x="871" y="29593"/>
                    <a:pt x="1123" y="29593"/>
                  </a:cubicBezTo>
                  <a:cubicBezTo>
                    <a:pt x="2369" y="29593"/>
                    <a:pt x="3599" y="29320"/>
                    <a:pt x="4737" y="28793"/>
                  </a:cubicBezTo>
                  <a:lnTo>
                    <a:pt x="5738" y="17952"/>
                  </a:lnTo>
                  <a:lnTo>
                    <a:pt x="9841" y="6844"/>
                  </a:lnTo>
                  <a:cubicBezTo>
                    <a:pt x="10608" y="4642"/>
                    <a:pt x="10608" y="2240"/>
                    <a:pt x="9841" y="5"/>
                  </a:cubicBezTo>
                  <a:cubicBezTo>
                    <a:pt x="9841" y="5"/>
                    <a:pt x="9757" y="1"/>
                    <a:pt x="96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2"/>
            <p:cNvSpPr/>
            <p:nvPr/>
          </p:nvSpPr>
          <p:spPr>
            <a:xfrm>
              <a:off x="1854825" y="1442300"/>
              <a:ext cx="30050" cy="196000"/>
            </a:xfrm>
            <a:custGeom>
              <a:rect b="b" l="l" r="r" t="t"/>
              <a:pathLst>
                <a:path extrusionOk="0" h="7840" w="1202">
                  <a:moveTo>
                    <a:pt x="1101" y="1"/>
                  </a:moveTo>
                  <a:cubicBezTo>
                    <a:pt x="1" y="234"/>
                    <a:pt x="101" y="3170"/>
                    <a:pt x="334" y="6405"/>
                  </a:cubicBezTo>
                  <a:cubicBezTo>
                    <a:pt x="368" y="7073"/>
                    <a:pt x="368" y="7606"/>
                    <a:pt x="368" y="7840"/>
                  </a:cubicBezTo>
                  <a:lnTo>
                    <a:pt x="868" y="7840"/>
                  </a:lnTo>
                  <a:cubicBezTo>
                    <a:pt x="868" y="7573"/>
                    <a:pt x="835" y="7039"/>
                    <a:pt x="801" y="6372"/>
                  </a:cubicBezTo>
                  <a:cubicBezTo>
                    <a:pt x="668" y="4804"/>
                    <a:pt x="401" y="635"/>
                    <a:pt x="1202" y="468"/>
                  </a:cubicBezTo>
                  <a:lnTo>
                    <a:pt x="11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2"/>
            <p:cNvSpPr/>
            <p:nvPr/>
          </p:nvSpPr>
          <p:spPr>
            <a:xfrm>
              <a:off x="1810625" y="1633275"/>
              <a:ext cx="125950" cy="275225"/>
            </a:xfrm>
            <a:custGeom>
              <a:rect b="b" l="l" r="r" t="t"/>
              <a:pathLst>
                <a:path extrusionOk="0" h="11009" w="5038">
                  <a:moveTo>
                    <a:pt x="2402" y="301"/>
                  </a:moveTo>
                  <a:cubicBezTo>
                    <a:pt x="2869" y="301"/>
                    <a:pt x="3837" y="1735"/>
                    <a:pt x="4337" y="2969"/>
                  </a:cubicBezTo>
                  <a:cubicBezTo>
                    <a:pt x="4771" y="3937"/>
                    <a:pt x="4070" y="8607"/>
                    <a:pt x="3637" y="9274"/>
                  </a:cubicBezTo>
                  <a:cubicBezTo>
                    <a:pt x="3437" y="9607"/>
                    <a:pt x="3136" y="9908"/>
                    <a:pt x="2803" y="10141"/>
                  </a:cubicBezTo>
                  <a:cubicBezTo>
                    <a:pt x="2469" y="9908"/>
                    <a:pt x="2169" y="9641"/>
                    <a:pt x="1902" y="9341"/>
                  </a:cubicBezTo>
                  <a:cubicBezTo>
                    <a:pt x="1435" y="8707"/>
                    <a:pt x="334" y="4104"/>
                    <a:pt x="668" y="3103"/>
                  </a:cubicBezTo>
                  <a:cubicBezTo>
                    <a:pt x="1068" y="1835"/>
                    <a:pt x="1902" y="301"/>
                    <a:pt x="2402" y="301"/>
                  </a:cubicBezTo>
                  <a:close/>
                  <a:moveTo>
                    <a:pt x="2369" y="1"/>
                  </a:moveTo>
                  <a:cubicBezTo>
                    <a:pt x="1569" y="34"/>
                    <a:pt x="635" y="2069"/>
                    <a:pt x="368" y="3003"/>
                  </a:cubicBezTo>
                  <a:cubicBezTo>
                    <a:pt x="1" y="4104"/>
                    <a:pt x="1135" y="8874"/>
                    <a:pt x="1635" y="9541"/>
                  </a:cubicBezTo>
                  <a:cubicBezTo>
                    <a:pt x="1902" y="9841"/>
                    <a:pt x="2202" y="10108"/>
                    <a:pt x="2503" y="10308"/>
                  </a:cubicBezTo>
                  <a:cubicBezTo>
                    <a:pt x="2202" y="10541"/>
                    <a:pt x="1835" y="10675"/>
                    <a:pt x="1468" y="10708"/>
                  </a:cubicBezTo>
                  <a:lnTo>
                    <a:pt x="1468" y="11008"/>
                  </a:lnTo>
                  <a:lnTo>
                    <a:pt x="1502" y="11008"/>
                  </a:lnTo>
                  <a:cubicBezTo>
                    <a:pt x="1969" y="10975"/>
                    <a:pt x="2402" y="10808"/>
                    <a:pt x="2803" y="10508"/>
                  </a:cubicBezTo>
                  <a:cubicBezTo>
                    <a:pt x="3203" y="10775"/>
                    <a:pt x="3703" y="10908"/>
                    <a:pt x="4204" y="10908"/>
                  </a:cubicBezTo>
                  <a:lnTo>
                    <a:pt x="4137" y="10608"/>
                  </a:lnTo>
                  <a:cubicBezTo>
                    <a:pt x="3770" y="10608"/>
                    <a:pt x="3403" y="10508"/>
                    <a:pt x="3070" y="10308"/>
                  </a:cubicBezTo>
                  <a:cubicBezTo>
                    <a:pt x="3370" y="10041"/>
                    <a:pt x="3670" y="9774"/>
                    <a:pt x="3870" y="9441"/>
                  </a:cubicBezTo>
                  <a:cubicBezTo>
                    <a:pt x="4337" y="8740"/>
                    <a:pt x="5038" y="3903"/>
                    <a:pt x="4604" y="2836"/>
                  </a:cubicBezTo>
                  <a:cubicBezTo>
                    <a:pt x="4237" y="1935"/>
                    <a:pt x="3170" y="1"/>
                    <a:pt x="2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2"/>
            <p:cNvSpPr/>
            <p:nvPr/>
          </p:nvSpPr>
          <p:spPr>
            <a:xfrm>
              <a:off x="1903200" y="1890125"/>
              <a:ext cx="24200" cy="22550"/>
            </a:xfrm>
            <a:custGeom>
              <a:rect b="b" l="l" r="r" t="t"/>
              <a:pathLst>
                <a:path extrusionOk="0" h="902" w="968">
                  <a:moveTo>
                    <a:pt x="467" y="1"/>
                  </a:moveTo>
                  <a:cubicBezTo>
                    <a:pt x="201" y="1"/>
                    <a:pt x="0" y="234"/>
                    <a:pt x="34" y="501"/>
                  </a:cubicBezTo>
                  <a:cubicBezTo>
                    <a:pt x="34" y="734"/>
                    <a:pt x="234" y="901"/>
                    <a:pt x="467" y="901"/>
                  </a:cubicBezTo>
                  <a:cubicBezTo>
                    <a:pt x="734" y="901"/>
                    <a:pt x="934" y="701"/>
                    <a:pt x="968" y="434"/>
                  </a:cubicBezTo>
                  <a:cubicBezTo>
                    <a:pt x="934" y="201"/>
                    <a:pt x="734" y="1"/>
                    <a:pt x="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2"/>
            <p:cNvSpPr/>
            <p:nvPr/>
          </p:nvSpPr>
          <p:spPr>
            <a:xfrm>
              <a:off x="1835650" y="1894200"/>
              <a:ext cx="24200" cy="23575"/>
            </a:xfrm>
            <a:custGeom>
              <a:rect b="b" l="l" r="r" t="t"/>
              <a:pathLst>
                <a:path extrusionOk="0" h="943" w="968">
                  <a:moveTo>
                    <a:pt x="443" y="1"/>
                  </a:moveTo>
                  <a:cubicBezTo>
                    <a:pt x="201" y="1"/>
                    <a:pt x="0" y="191"/>
                    <a:pt x="0" y="438"/>
                  </a:cubicBezTo>
                  <a:cubicBezTo>
                    <a:pt x="0" y="471"/>
                    <a:pt x="0" y="505"/>
                    <a:pt x="0" y="505"/>
                  </a:cubicBezTo>
                  <a:cubicBezTo>
                    <a:pt x="31" y="752"/>
                    <a:pt x="234" y="942"/>
                    <a:pt x="476" y="942"/>
                  </a:cubicBezTo>
                  <a:cubicBezTo>
                    <a:pt x="495" y="942"/>
                    <a:pt x="515" y="941"/>
                    <a:pt x="534" y="938"/>
                  </a:cubicBezTo>
                  <a:cubicBezTo>
                    <a:pt x="768" y="905"/>
                    <a:pt x="968" y="672"/>
                    <a:pt x="934" y="405"/>
                  </a:cubicBezTo>
                  <a:cubicBezTo>
                    <a:pt x="901" y="171"/>
                    <a:pt x="701" y="4"/>
                    <a:pt x="501" y="4"/>
                  </a:cubicBezTo>
                  <a:cubicBezTo>
                    <a:pt x="481" y="2"/>
                    <a:pt x="462" y="1"/>
                    <a:pt x="4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2"/>
            <p:cNvSpPr/>
            <p:nvPr/>
          </p:nvSpPr>
          <p:spPr>
            <a:xfrm>
              <a:off x="1814800" y="1630775"/>
              <a:ext cx="118450" cy="130125"/>
            </a:xfrm>
            <a:custGeom>
              <a:rect b="b" l="l" r="r" t="t"/>
              <a:pathLst>
                <a:path extrusionOk="0" h="5205" w="4738">
                  <a:moveTo>
                    <a:pt x="2190" y="0"/>
                  </a:moveTo>
                  <a:cubicBezTo>
                    <a:pt x="2183" y="0"/>
                    <a:pt x="2176" y="0"/>
                    <a:pt x="2169" y="1"/>
                  </a:cubicBezTo>
                  <a:cubicBezTo>
                    <a:pt x="1235" y="34"/>
                    <a:pt x="301" y="2436"/>
                    <a:pt x="101" y="3069"/>
                  </a:cubicBezTo>
                  <a:cubicBezTo>
                    <a:pt x="1" y="3737"/>
                    <a:pt x="1" y="4437"/>
                    <a:pt x="134" y="5104"/>
                  </a:cubicBezTo>
                  <a:cubicBezTo>
                    <a:pt x="167" y="5138"/>
                    <a:pt x="201" y="5204"/>
                    <a:pt x="267" y="5204"/>
                  </a:cubicBezTo>
                  <a:lnTo>
                    <a:pt x="534" y="5138"/>
                  </a:lnTo>
                  <a:cubicBezTo>
                    <a:pt x="601" y="5138"/>
                    <a:pt x="634" y="5071"/>
                    <a:pt x="634" y="5037"/>
                  </a:cubicBezTo>
                  <a:cubicBezTo>
                    <a:pt x="501" y="4437"/>
                    <a:pt x="468" y="3837"/>
                    <a:pt x="568" y="3203"/>
                  </a:cubicBezTo>
                  <a:cubicBezTo>
                    <a:pt x="935" y="2035"/>
                    <a:pt x="1802" y="501"/>
                    <a:pt x="2235" y="501"/>
                  </a:cubicBezTo>
                  <a:cubicBezTo>
                    <a:pt x="2240" y="501"/>
                    <a:pt x="2245" y="500"/>
                    <a:pt x="2249" y="500"/>
                  </a:cubicBezTo>
                  <a:cubicBezTo>
                    <a:pt x="2659" y="500"/>
                    <a:pt x="3642" y="1915"/>
                    <a:pt x="4103" y="3069"/>
                  </a:cubicBezTo>
                  <a:cubicBezTo>
                    <a:pt x="4237" y="3670"/>
                    <a:pt x="4237" y="4270"/>
                    <a:pt x="4170" y="4871"/>
                  </a:cubicBezTo>
                  <a:cubicBezTo>
                    <a:pt x="4170" y="4937"/>
                    <a:pt x="4204" y="4971"/>
                    <a:pt x="4270" y="5004"/>
                  </a:cubicBezTo>
                  <a:lnTo>
                    <a:pt x="4537" y="5004"/>
                  </a:lnTo>
                  <a:cubicBezTo>
                    <a:pt x="4604" y="5004"/>
                    <a:pt x="4637" y="4971"/>
                    <a:pt x="4637" y="4904"/>
                  </a:cubicBezTo>
                  <a:cubicBezTo>
                    <a:pt x="4737" y="4237"/>
                    <a:pt x="4671" y="3536"/>
                    <a:pt x="4504" y="2869"/>
                  </a:cubicBezTo>
                  <a:cubicBezTo>
                    <a:pt x="4272" y="2273"/>
                    <a:pt x="3152"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2"/>
            <p:cNvSpPr/>
            <p:nvPr/>
          </p:nvSpPr>
          <p:spPr>
            <a:xfrm>
              <a:off x="2178400" y="1660800"/>
              <a:ext cx="393625" cy="474525"/>
            </a:xfrm>
            <a:custGeom>
              <a:rect b="b" l="l" r="r" t="t"/>
              <a:pathLst>
                <a:path extrusionOk="0" h="18981" w="15745">
                  <a:moveTo>
                    <a:pt x="15445" y="0"/>
                  </a:moveTo>
                  <a:lnTo>
                    <a:pt x="3336" y="4270"/>
                  </a:lnTo>
                  <a:lnTo>
                    <a:pt x="0" y="18680"/>
                  </a:lnTo>
                  <a:lnTo>
                    <a:pt x="267" y="18981"/>
                  </a:lnTo>
                  <a:lnTo>
                    <a:pt x="11809" y="14678"/>
                  </a:lnTo>
                  <a:lnTo>
                    <a:pt x="15745" y="267"/>
                  </a:lnTo>
                  <a:lnTo>
                    <a:pt x="154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2"/>
            <p:cNvSpPr/>
            <p:nvPr/>
          </p:nvSpPr>
          <p:spPr>
            <a:xfrm>
              <a:off x="2178400" y="1767550"/>
              <a:ext cx="90075" cy="367775"/>
            </a:xfrm>
            <a:custGeom>
              <a:rect b="b" l="l" r="r" t="t"/>
              <a:pathLst>
                <a:path extrusionOk="0" h="14711" w="3603">
                  <a:moveTo>
                    <a:pt x="3336" y="0"/>
                  </a:moveTo>
                  <a:lnTo>
                    <a:pt x="0" y="14410"/>
                  </a:lnTo>
                  <a:lnTo>
                    <a:pt x="267" y="14711"/>
                  </a:lnTo>
                  <a:lnTo>
                    <a:pt x="3603" y="300"/>
                  </a:lnTo>
                  <a:lnTo>
                    <a:pt x="33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2"/>
            <p:cNvSpPr/>
            <p:nvPr/>
          </p:nvSpPr>
          <p:spPr>
            <a:xfrm>
              <a:off x="2428575" y="1953500"/>
              <a:ext cx="65075" cy="21150"/>
            </a:xfrm>
            <a:custGeom>
              <a:rect b="b" l="l" r="r" t="t"/>
              <a:pathLst>
                <a:path extrusionOk="0" h="846" w="2603">
                  <a:moveTo>
                    <a:pt x="2602" y="1"/>
                  </a:moveTo>
                  <a:lnTo>
                    <a:pt x="0" y="34"/>
                  </a:lnTo>
                  <a:cubicBezTo>
                    <a:pt x="93" y="282"/>
                    <a:pt x="904" y="845"/>
                    <a:pt x="2087" y="845"/>
                  </a:cubicBezTo>
                  <a:cubicBezTo>
                    <a:pt x="2178" y="845"/>
                    <a:pt x="2273" y="842"/>
                    <a:pt x="2369" y="835"/>
                  </a:cubicBezTo>
                  <a:lnTo>
                    <a:pt x="2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2"/>
            <p:cNvSpPr/>
            <p:nvPr/>
          </p:nvSpPr>
          <p:spPr>
            <a:xfrm>
              <a:off x="2339350" y="1725975"/>
              <a:ext cx="144000" cy="65775"/>
            </a:xfrm>
            <a:custGeom>
              <a:rect b="b" l="l" r="r" t="t"/>
              <a:pathLst>
                <a:path extrusionOk="0" h="2631" w="5760">
                  <a:moveTo>
                    <a:pt x="5566" y="0"/>
                  </a:moveTo>
                  <a:cubicBezTo>
                    <a:pt x="5301" y="0"/>
                    <a:pt x="4764" y="171"/>
                    <a:pt x="4136" y="462"/>
                  </a:cubicBezTo>
                  <a:lnTo>
                    <a:pt x="1968" y="1129"/>
                  </a:lnTo>
                  <a:cubicBezTo>
                    <a:pt x="1034" y="1563"/>
                    <a:pt x="167" y="1897"/>
                    <a:pt x="100" y="2163"/>
                  </a:cubicBezTo>
                  <a:lnTo>
                    <a:pt x="0" y="2630"/>
                  </a:lnTo>
                  <a:lnTo>
                    <a:pt x="0" y="2630"/>
                  </a:lnTo>
                  <a:lnTo>
                    <a:pt x="5638" y="629"/>
                  </a:lnTo>
                  <a:cubicBezTo>
                    <a:pt x="5638" y="629"/>
                    <a:pt x="5671" y="396"/>
                    <a:pt x="5738" y="129"/>
                  </a:cubicBezTo>
                  <a:cubicBezTo>
                    <a:pt x="5760" y="41"/>
                    <a:pt x="5695" y="0"/>
                    <a:pt x="55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2"/>
            <p:cNvSpPr/>
            <p:nvPr/>
          </p:nvSpPr>
          <p:spPr>
            <a:xfrm>
              <a:off x="2342675" y="1681800"/>
              <a:ext cx="156400" cy="66575"/>
            </a:xfrm>
            <a:custGeom>
              <a:rect b="b" l="l" r="r" t="t"/>
              <a:pathLst>
                <a:path extrusionOk="0" h="2663" w="6256">
                  <a:moveTo>
                    <a:pt x="4440" y="1"/>
                  </a:moveTo>
                  <a:cubicBezTo>
                    <a:pt x="4235" y="1"/>
                    <a:pt x="3945" y="44"/>
                    <a:pt x="3536" y="161"/>
                  </a:cubicBezTo>
                  <a:cubicBezTo>
                    <a:pt x="1735" y="661"/>
                    <a:pt x="1668" y="1562"/>
                    <a:pt x="1668" y="1562"/>
                  </a:cubicBezTo>
                  <a:cubicBezTo>
                    <a:pt x="1402" y="1696"/>
                    <a:pt x="1101" y="1796"/>
                    <a:pt x="801" y="1862"/>
                  </a:cubicBezTo>
                  <a:cubicBezTo>
                    <a:pt x="201" y="2062"/>
                    <a:pt x="134" y="2196"/>
                    <a:pt x="101" y="2363"/>
                  </a:cubicBezTo>
                  <a:lnTo>
                    <a:pt x="1" y="2663"/>
                  </a:lnTo>
                  <a:lnTo>
                    <a:pt x="6172" y="495"/>
                  </a:lnTo>
                  <a:cubicBezTo>
                    <a:pt x="6172" y="495"/>
                    <a:pt x="6205" y="361"/>
                    <a:pt x="6238" y="194"/>
                  </a:cubicBezTo>
                  <a:cubicBezTo>
                    <a:pt x="6255" y="111"/>
                    <a:pt x="6188" y="78"/>
                    <a:pt x="6072" y="78"/>
                  </a:cubicBezTo>
                  <a:cubicBezTo>
                    <a:pt x="5955" y="78"/>
                    <a:pt x="5788" y="111"/>
                    <a:pt x="5605" y="161"/>
                  </a:cubicBezTo>
                  <a:lnTo>
                    <a:pt x="4904" y="395"/>
                  </a:lnTo>
                  <a:cubicBezTo>
                    <a:pt x="4904" y="395"/>
                    <a:pt x="5054" y="1"/>
                    <a:pt x="4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2"/>
            <p:cNvSpPr/>
            <p:nvPr/>
          </p:nvSpPr>
          <p:spPr>
            <a:xfrm>
              <a:off x="2358525" y="1695000"/>
              <a:ext cx="128450" cy="83400"/>
            </a:xfrm>
            <a:custGeom>
              <a:rect b="b" l="l" r="r" t="t"/>
              <a:pathLst>
                <a:path extrusionOk="0" h="3336" w="5138">
                  <a:moveTo>
                    <a:pt x="5137" y="0"/>
                  </a:moveTo>
                  <a:lnTo>
                    <a:pt x="134" y="1835"/>
                  </a:lnTo>
                  <a:lnTo>
                    <a:pt x="0" y="2435"/>
                  </a:lnTo>
                  <a:cubicBezTo>
                    <a:pt x="293" y="2297"/>
                    <a:pt x="542" y="2231"/>
                    <a:pt x="709" y="2231"/>
                  </a:cubicBezTo>
                  <a:cubicBezTo>
                    <a:pt x="865" y="2231"/>
                    <a:pt x="950" y="2289"/>
                    <a:pt x="934" y="2402"/>
                  </a:cubicBezTo>
                  <a:cubicBezTo>
                    <a:pt x="901" y="2635"/>
                    <a:pt x="701" y="3336"/>
                    <a:pt x="701" y="3336"/>
                  </a:cubicBezTo>
                  <a:lnTo>
                    <a:pt x="3937" y="2068"/>
                  </a:lnTo>
                  <a:cubicBezTo>
                    <a:pt x="3937" y="2068"/>
                    <a:pt x="3970" y="1801"/>
                    <a:pt x="4037" y="1401"/>
                  </a:cubicBezTo>
                  <a:cubicBezTo>
                    <a:pt x="4103" y="1001"/>
                    <a:pt x="4370" y="867"/>
                    <a:pt x="4937" y="600"/>
                  </a:cubicBezTo>
                  <a:lnTo>
                    <a:pt x="5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2"/>
            <p:cNvSpPr/>
            <p:nvPr/>
          </p:nvSpPr>
          <p:spPr>
            <a:xfrm>
              <a:off x="2343500" y="1726575"/>
              <a:ext cx="144050" cy="65175"/>
            </a:xfrm>
            <a:custGeom>
              <a:rect b="b" l="l" r="r" t="t"/>
              <a:pathLst>
                <a:path extrusionOk="0" h="2607" w="5762">
                  <a:moveTo>
                    <a:pt x="5543" y="1"/>
                  </a:moveTo>
                  <a:cubicBezTo>
                    <a:pt x="5273" y="1"/>
                    <a:pt x="4757" y="156"/>
                    <a:pt x="4171" y="438"/>
                  </a:cubicBezTo>
                  <a:lnTo>
                    <a:pt x="1969" y="1105"/>
                  </a:lnTo>
                  <a:cubicBezTo>
                    <a:pt x="1035" y="1539"/>
                    <a:pt x="168" y="1873"/>
                    <a:pt x="101" y="2139"/>
                  </a:cubicBezTo>
                  <a:lnTo>
                    <a:pt x="1" y="2606"/>
                  </a:lnTo>
                  <a:lnTo>
                    <a:pt x="1" y="2606"/>
                  </a:lnTo>
                  <a:lnTo>
                    <a:pt x="5638" y="605"/>
                  </a:lnTo>
                  <a:cubicBezTo>
                    <a:pt x="5638" y="605"/>
                    <a:pt x="5672" y="405"/>
                    <a:pt x="5738" y="138"/>
                  </a:cubicBezTo>
                  <a:cubicBezTo>
                    <a:pt x="5762" y="45"/>
                    <a:pt x="5688" y="1"/>
                    <a:pt x="5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2"/>
            <p:cNvSpPr/>
            <p:nvPr/>
          </p:nvSpPr>
          <p:spPr>
            <a:xfrm>
              <a:off x="2394375" y="1784100"/>
              <a:ext cx="169825" cy="181400"/>
            </a:xfrm>
            <a:custGeom>
              <a:rect b="b" l="l" r="r" t="t"/>
              <a:pathLst>
                <a:path extrusionOk="0" h="7256" w="6793">
                  <a:moveTo>
                    <a:pt x="6260" y="0"/>
                  </a:moveTo>
                  <a:cubicBezTo>
                    <a:pt x="6097" y="0"/>
                    <a:pt x="5910" y="89"/>
                    <a:pt x="5738" y="272"/>
                  </a:cubicBezTo>
                  <a:cubicBezTo>
                    <a:pt x="5738" y="272"/>
                    <a:pt x="5338" y="1873"/>
                    <a:pt x="5204" y="2274"/>
                  </a:cubicBezTo>
                  <a:cubicBezTo>
                    <a:pt x="5071" y="2674"/>
                    <a:pt x="3103" y="3574"/>
                    <a:pt x="2102" y="3708"/>
                  </a:cubicBezTo>
                  <a:cubicBezTo>
                    <a:pt x="201" y="3941"/>
                    <a:pt x="1" y="4342"/>
                    <a:pt x="434" y="5709"/>
                  </a:cubicBezTo>
                  <a:cubicBezTo>
                    <a:pt x="804" y="6760"/>
                    <a:pt x="1754" y="7255"/>
                    <a:pt x="3078" y="7255"/>
                  </a:cubicBezTo>
                  <a:cubicBezTo>
                    <a:pt x="3309" y="7255"/>
                    <a:pt x="3551" y="7240"/>
                    <a:pt x="3803" y="7210"/>
                  </a:cubicBezTo>
                  <a:cubicBezTo>
                    <a:pt x="4904" y="7010"/>
                    <a:pt x="5805" y="6210"/>
                    <a:pt x="6172" y="5142"/>
                  </a:cubicBezTo>
                  <a:cubicBezTo>
                    <a:pt x="6739" y="3574"/>
                    <a:pt x="6439" y="1873"/>
                    <a:pt x="6639" y="939"/>
                  </a:cubicBezTo>
                  <a:cubicBezTo>
                    <a:pt x="6792" y="326"/>
                    <a:pt x="6571" y="0"/>
                    <a:pt x="62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2"/>
            <p:cNvSpPr/>
            <p:nvPr/>
          </p:nvSpPr>
          <p:spPr>
            <a:xfrm>
              <a:off x="1768925" y="1025350"/>
              <a:ext cx="372800" cy="478700"/>
            </a:xfrm>
            <a:custGeom>
              <a:rect b="b" l="l" r="r" t="t"/>
              <a:pathLst>
                <a:path extrusionOk="0" h="19148" w="14912">
                  <a:moveTo>
                    <a:pt x="7106" y="0"/>
                  </a:moveTo>
                  <a:cubicBezTo>
                    <a:pt x="3170" y="0"/>
                    <a:pt x="1" y="3203"/>
                    <a:pt x="1" y="7139"/>
                  </a:cubicBezTo>
                  <a:lnTo>
                    <a:pt x="1" y="19147"/>
                  </a:lnTo>
                  <a:lnTo>
                    <a:pt x="10208" y="19147"/>
                  </a:lnTo>
                  <a:cubicBezTo>
                    <a:pt x="12810" y="19147"/>
                    <a:pt x="14912" y="17012"/>
                    <a:pt x="14912" y="14444"/>
                  </a:cubicBezTo>
                  <a:lnTo>
                    <a:pt x="14912" y="7139"/>
                  </a:lnTo>
                  <a:cubicBezTo>
                    <a:pt x="14912" y="3203"/>
                    <a:pt x="11743" y="0"/>
                    <a:pt x="78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2"/>
            <p:cNvSpPr/>
            <p:nvPr/>
          </p:nvSpPr>
          <p:spPr>
            <a:xfrm>
              <a:off x="1768925" y="1025350"/>
              <a:ext cx="372800" cy="478700"/>
            </a:xfrm>
            <a:custGeom>
              <a:rect b="b" l="l" r="r" t="t"/>
              <a:pathLst>
                <a:path extrusionOk="0" h="19148" w="14912">
                  <a:moveTo>
                    <a:pt x="7106" y="0"/>
                  </a:moveTo>
                  <a:cubicBezTo>
                    <a:pt x="3170" y="0"/>
                    <a:pt x="1" y="3203"/>
                    <a:pt x="1" y="7139"/>
                  </a:cubicBezTo>
                  <a:lnTo>
                    <a:pt x="1" y="19147"/>
                  </a:lnTo>
                  <a:lnTo>
                    <a:pt x="10208" y="19147"/>
                  </a:lnTo>
                  <a:cubicBezTo>
                    <a:pt x="12810" y="19147"/>
                    <a:pt x="14912" y="17012"/>
                    <a:pt x="14912" y="14444"/>
                  </a:cubicBezTo>
                  <a:lnTo>
                    <a:pt x="14912" y="7139"/>
                  </a:lnTo>
                  <a:cubicBezTo>
                    <a:pt x="14912" y="3203"/>
                    <a:pt x="11743" y="0"/>
                    <a:pt x="78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2"/>
            <p:cNvSpPr/>
            <p:nvPr/>
          </p:nvSpPr>
          <p:spPr>
            <a:xfrm>
              <a:off x="1835650" y="1441475"/>
              <a:ext cx="110925" cy="241875"/>
            </a:xfrm>
            <a:custGeom>
              <a:rect b="b" l="l" r="r" t="t"/>
              <a:pathLst>
                <a:path extrusionOk="0" h="9675" w="4437">
                  <a:moveTo>
                    <a:pt x="0" y="0"/>
                  </a:moveTo>
                  <a:lnTo>
                    <a:pt x="0" y="9674"/>
                  </a:lnTo>
                  <a:lnTo>
                    <a:pt x="201" y="9674"/>
                  </a:lnTo>
                  <a:cubicBezTo>
                    <a:pt x="2536" y="9674"/>
                    <a:pt x="4437" y="7773"/>
                    <a:pt x="4437" y="5404"/>
                  </a:cubicBezTo>
                  <a:lnTo>
                    <a:pt x="44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2"/>
            <p:cNvSpPr/>
            <p:nvPr/>
          </p:nvSpPr>
          <p:spPr>
            <a:xfrm>
              <a:off x="1835650" y="1441475"/>
              <a:ext cx="110925" cy="241875"/>
            </a:xfrm>
            <a:custGeom>
              <a:rect b="b" l="l" r="r" t="t"/>
              <a:pathLst>
                <a:path extrusionOk="0" h="9675" w="4437">
                  <a:moveTo>
                    <a:pt x="0" y="0"/>
                  </a:moveTo>
                  <a:lnTo>
                    <a:pt x="0" y="9674"/>
                  </a:lnTo>
                  <a:lnTo>
                    <a:pt x="201" y="9674"/>
                  </a:lnTo>
                  <a:cubicBezTo>
                    <a:pt x="2536" y="9674"/>
                    <a:pt x="4437" y="7773"/>
                    <a:pt x="4437" y="5404"/>
                  </a:cubicBezTo>
                  <a:lnTo>
                    <a:pt x="44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2"/>
            <p:cNvSpPr/>
            <p:nvPr/>
          </p:nvSpPr>
          <p:spPr>
            <a:xfrm>
              <a:off x="1864825" y="1109675"/>
              <a:ext cx="249375" cy="406900"/>
            </a:xfrm>
            <a:custGeom>
              <a:rect b="b" l="l" r="r" t="t"/>
              <a:pathLst>
                <a:path extrusionOk="0" h="16276" w="9975">
                  <a:moveTo>
                    <a:pt x="6121" y="0"/>
                  </a:moveTo>
                  <a:cubicBezTo>
                    <a:pt x="4867" y="0"/>
                    <a:pt x="3614" y="329"/>
                    <a:pt x="2503" y="964"/>
                  </a:cubicBezTo>
                  <a:cubicBezTo>
                    <a:pt x="1" y="2365"/>
                    <a:pt x="1" y="5867"/>
                    <a:pt x="1" y="5867"/>
                  </a:cubicBezTo>
                  <a:lnTo>
                    <a:pt x="1" y="14573"/>
                  </a:lnTo>
                  <a:cubicBezTo>
                    <a:pt x="468" y="15474"/>
                    <a:pt x="1402" y="16074"/>
                    <a:pt x="2403" y="16175"/>
                  </a:cubicBezTo>
                  <a:cubicBezTo>
                    <a:pt x="2966" y="16246"/>
                    <a:pt x="3451" y="16276"/>
                    <a:pt x="3860" y="16276"/>
                  </a:cubicBezTo>
                  <a:cubicBezTo>
                    <a:pt x="5171" y="16276"/>
                    <a:pt x="5715" y="15970"/>
                    <a:pt x="5638" y="15741"/>
                  </a:cubicBezTo>
                  <a:cubicBezTo>
                    <a:pt x="5538" y="15207"/>
                    <a:pt x="5271" y="14740"/>
                    <a:pt x="4871" y="14373"/>
                  </a:cubicBezTo>
                  <a:lnTo>
                    <a:pt x="4871" y="11638"/>
                  </a:lnTo>
                  <a:cubicBezTo>
                    <a:pt x="5580" y="11759"/>
                    <a:pt x="6312" y="11869"/>
                    <a:pt x="6921" y="11869"/>
                  </a:cubicBezTo>
                  <a:cubicBezTo>
                    <a:pt x="7315" y="11869"/>
                    <a:pt x="7657" y="11823"/>
                    <a:pt x="7907" y="11705"/>
                  </a:cubicBezTo>
                  <a:cubicBezTo>
                    <a:pt x="8540" y="11438"/>
                    <a:pt x="9775" y="10470"/>
                    <a:pt x="9875" y="6601"/>
                  </a:cubicBezTo>
                  <a:cubicBezTo>
                    <a:pt x="9975" y="1998"/>
                    <a:pt x="9641" y="1197"/>
                    <a:pt x="8640" y="463"/>
                  </a:cubicBezTo>
                  <a:cubicBezTo>
                    <a:pt x="7830" y="153"/>
                    <a:pt x="6975" y="0"/>
                    <a:pt x="61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2"/>
            <p:cNvSpPr/>
            <p:nvPr/>
          </p:nvSpPr>
          <p:spPr>
            <a:xfrm>
              <a:off x="1864825" y="1077825"/>
              <a:ext cx="243550" cy="178550"/>
            </a:xfrm>
            <a:custGeom>
              <a:rect b="b" l="l" r="r" t="t"/>
              <a:pathLst>
                <a:path extrusionOk="0" h="7142" w="9742">
                  <a:moveTo>
                    <a:pt x="5781" y="1"/>
                  </a:moveTo>
                  <a:cubicBezTo>
                    <a:pt x="5734" y="1"/>
                    <a:pt x="5686" y="1"/>
                    <a:pt x="5638" y="3"/>
                  </a:cubicBezTo>
                  <a:cubicBezTo>
                    <a:pt x="601" y="136"/>
                    <a:pt x="1" y="4006"/>
                    <a:pt x="1" y="7141"/>
                  </a:cubicBezTo>
                  <a:cubicBezTo>
                    <a:pt x="1" y="7141"/>
                    <a:pt x="2303" y="3038"/>
                    <a:pt x="5638" y="2538"/>
                  </a:cubicBezTo>
                  <a:cubicBezTo>
                    <a:pt x="6078" y="2473"/>
                    <a:pt x="6472" y="2444"/>
                    <a:pt x="6826" y="2444"/>
                  </a:cubicBezTo>
                  <a:cubicBezTo>
                    <a:pt x="9186" y="2444"/>
                    <a:pt x="9741" y="3705"/>
                    <a:pt x="9741" y="3705"/>
                  </a:cubicBezTo>
                  <a:cubicBezTo>
                    <a:pt x="9741" y="3705"/>
                    <a:pt x="9351" y="1"/>
                    <a:pt x="57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2"/>
            <p:cNvSpPr/>
            <p:nvPr/>
          </p:nvSpPr>
          <p:spPr>
            <a:xfrm>
              <a:off x="1864825" y="1077825"/>
              <a:ext cx="243550" cy="178550"/>
            </a:xfrm>
            <a:custGeom>
              <a:rect b="b" l="l" r="r" t="t"/>
              <a:pathLst>
                <a:path extrusionOk="0" h="7142" w="9742">
                  <a:moveTo>
                    <a:pt x="5781" y="1"/>
                  </a:moveTo>
                  <a:cubicBezTo>
                    <a:pt x="5734" y="1"/>
                    <a:pt x="5686" y="1"/>
                    <a:pt x="5638" y="3"/>
                  </a:cubicBezTo>
                  <a:cubicBezTo>
                    <a:pt x="601" y="136"/>
                    <a:pt x="1" y="4006"/>
                    <a:pt x="1" y="7141"/>
                  </a:cubicBezTo>
                  <a:cubicBezTo>
                    <a:pt x="1" y="7141"/>
                    <a:pt x="2303" y="3038"/>
                    <a:pt x="5638" y="2538"/>
                  </a:cubicBezTo>
                  <a:cubicBezTo>
                    <a:pt x="6078" y="2473"/>
                    <a:pt x="6472" y="2444"/>
                    <a:pt x="6826" y="2444"/>
                  </a:cubicBezTo>
                  <a:cubicBezTo>
                    <a:pt x="9186" y="2444"/>
                    <a:pt x="9741" y="3705"/>
                    <a:pt x="9741" y="3705"/>
                  </a:cubicBezTo>
                  <a:cubicBezTo>
                    <a:pt x="9741" y="3705"/>
                    <a:pt x="9351" y="1"/>
                    <a:pt x="57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2"/>
            <p:cNvSpPr/>
            <p:nvPr/>
          </p:nvSpPr>
          <p:spPr>
            <a:xfrm>
              <a:off x="1962400" y="1237150"/>
              <a:ext cx="25050" cy="25125"/>
            </a:xfrm>
            <a:custGeom>
              <a:rect b="b" l="l" r="r" t="t"/>
              <a:pathLst>
                <a:path extrusionOk="0" h="1005" w="1002">
                  <a:moveTo>
                    <a:pt x="468" y="1"/>
                  </a:moveTo>
                  <a:cubicBezTo>
                    <a:pt x="201" y="34"/>
                    <a:pt x="1" y="268"/>
                    <a:pt x="34" y="535"/>
                  </a:cubicBezTo>
                  <a:cubicBezTo>
                    <a:pt x="34" y="784"/>
                    <a:pt x="239" y="1005"/>
                    <a:pt x="483" y="1005"/>
                  </a:cubicBezTo>
                  <a:cubicBezTo>
                    <a:pt x="500" y="1005"/>
                    <a:pt x="517" y="1004"/>
                    <a:pt x="534" y="1002"/>
                  </a:cubicBezTo>
                  <a:cubicBezTo>
                    <a:pt x="801" y="1002"/>
                    <a:pt x="1001" y="768"/>
                    <a:pt x="1001" y="501"/>
                  </a:cubicBezTo>
                  <a:cubicBezTo>
                    <a:pt x="968" y="234"/>
                    <a:pt x="735" y="1"/>
                    <a:pt x="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2"/>
            <p:cNvSpPr/>
            <p:nvPr/>
          </p:nvSpPr>
          <p:spPr>
            <a:xfrm>
              <a:off x="1973250" y="1323900"/>
              <a:ext cx="49225" cy="31675"/>
            </a:xfrm>
            <a:custGeom>
              <a:rect b="b" l="l" r="r" t="t"/>
              <a:pathLst>
                <a:path extrusionOk="0" h="1267" w="1969">
                  <a:moveTo>
                    <a:pt x="167" y="0"/>
                  </a:moveTo>
                  <a:lnTo>
                    <a:pt x="167" y="0"/>
                  </a:lnTo>
                  <a:cubicBezTo>
                    <a:pt x="0" y="500"/>
                    <a:pt x="301" y="1068"/>
                    <a:pt x="801" y="1234"/>
                  </a:cubicBezTo>
                  <a:lnTo>
                    <a:pt x="834" y="1234"/>
                  </a:lnTo>
                  <a:cubicBezTo>
                    <a:pt x="909" y="1256"/>
                    <a:pt x="986" y="1266"/>
                    <a:pt x="1063" y="1266"/>
                  </a:cubicBezTo>
                  <a:cubicBezTo>
                    <a:pt x="1463" y="1266"/>
                    <a:pt x="1856" y="987"/>
                    <a:pt x="1968" y="567"/>
                  </a:cubicBezTo>
                  <a:lnTo>
                    <a:pt x="1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2"/>
            <p:cNvSpPr/>
            <p:nvPr/>
          </p:nvSpPr>
          <p:spPr>
            <a:xfrm>
              <a:off x="2068325" y="1189250"/>
              <a:ext cx="29200" cy="24575"/>
            </a:xfrm>
            <a:custGeom>
              <a:rect b="b" l="l" r="r" t="t"/>
              <a:pathLst>
                <a:path extrusionOk="0" h="983" w="1168">
                  <a:moveTo>
                    <a:pt x="487" y="1"/>
                  </a:moveTo>
                  <a:cubicBezTo>
                    <a:pt x="297" y="1"/>
                    <a:pt x="111" y="105"/>
                    <a:pt x="0" y="282"/>
                  </a:cubicBezTo>
                  <a:lnTo>
                    <a:pt x="967" y="983"/>
                  </a:lnTo>
                  <a:cubicBezTo>
                    <a:pt x="1168" y="683"/>
                    <a:pt x="1101" y="316"/>
                    <a:pt x="834" y="116"/>
                  </a:cubicBezTo>
                  <a:cubicBezTo>
                    <a:pt x="801" y="116"/>
                    <a:pt x="801" y="82"/>
                    <a:pt x="767" y="82"/>
                  </a:cubicBezTo>
                  <a:cubicBezTo>
                    <a:pt x="678" y="27"/>
                    <a:pt x="582" y="1"/>
                    <a:pt x="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2"/>
            <p:cNvSpPr/>
            <p:nvPr/>
          </p:nvSpPr>
          <p:spPr>
            <a:xfrm>
              <a:off x="1946550" y="1187950"/>
              <a:ext cx="30050" cy="24225"/>
            </a:xfrm>
            <a:custGeom>
              <a:rect b="b" l="l" r="r" t="t"/>
              <a:pathLst>
                <a:path extrusionOk="0" h="969" w="1202">
                  <a:moveTo>
                    <a:pt x="690" y="1"/>
                  </a:moveTo>
                  <a:cubicBezTo>
                    <a:pt x="590" y="1"/>
                    <a:pt x="490" y="23"/>
                    <a:pt x="401" y="68"/>
                  </a:cubicBezTo>
                  <a:cubicBezTo>
                    <a:pt x="401" y="101"/>
                    <a:pt x="368" y="101"/>
                    <a:pt x="368" y="101"/>
                  </a:cubicBezTo>
                  <a:cubicBezTo>
                    <a:pt x="101" y="301"/>
                    <a:pt x="1" y="701"/>
                    <a:pt x="201" y="968"/>
                  </a:cubicBezTo>
                  <a:lnTo>
                    <a:pt x="1202" y="268"/>
                  </a:lnTo>
                  <a:cubicBezTo>
                    <a:pt x="1091" y="90"/>
                    <a:pt x="890" y="1"/>
                    <a:pt x="6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2"/>
            <p:cNvSpPr/>
            <p:nvPr/>
          </p:nvSpPr>
          <p:spPr>
            <a:xfrm>
              <a:off x="2062475" y="1234650"/>
              <a:ext cx="25050" cy="25050"/>
            </a:xfrm>
            <a:custGeom>
              <a:rect b="b" l="l" r="r" t="t"/>
              <a:pathLst>
                <a:path extrusionOk="0" h="1002" w="1002">
                  <a:moveTo>
                    <a:pt x="468" y="1"/>
                  </a:moveTo>
                  <a:cubicBezTo>
                    <a:pt x="201" y="34"/>
                    <a:pt x="1" y="234"/>
                    <a:pt x="1" y="501"/>
                  </a:cubicBezTo>
                  <a:cubicBezTo>
                    <a:pt x="1" y="768"/>
                    <a:pt x="234" y="1002"/>
                    <a:pt x="501" y="1002"/>
                  </a:cubicBezTo>
                  <a:cubicBezTo>
                    <a:pt x="768" y="1002"/>
                    <a:pt x="1001" y="768"/>
                    <a:pt x="1001" y="501"/>
                  </a:cubicBezTo>
                  <a:cubicBezTo>
                    <a:pt x="968" y="234"/>
                    <a:pt x="734" y="1"/>
                    <a:pt x="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2"/>
            <p:cNvSpPr/>
            <p:nvPr/>
          </p:nvSpPr>
          <p:spPr>
            <a:xfrm>
              <a:off x="2027450" y="1241325"/>
              <a:ext cx="40900" cy="74250"/>
            </a:xfrm>
            <a:custGeom>
              <a:rect b="b" l="l" r="r" t="t"/>
              <a:pathLst>
                <a:path extrusionOk="0" h="2970" w="1636">
                  <a:moveTo>
                    <a:pt x="1" y="1"/>
                  </a:moveTo>
                  <a:lnTo>
                    <a:pt x="67" y="2970"/>
                  </a:lnTo>
                  <a:lnTo>
                    <a:pt x="1635" y="2469"/>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2"/>
            <p:cNvSpPr/>
            <p:nvPr/>
          </p:nvSpPr>
          <p:spPr>
            <a:xfrm>
              <a:off x="1880675" y="1352250"/>
              <a:ext cx="105950" cy="67575"/>
            </a:xfrm>
            <a:custGeom>
              <a:rect b="b" l="l" r="r" t="t"/>
              <a:pathLst>
                <a:path extrusionOk="0" h="2703" w="4238">
                  <a:moveTo>
                    <a:pt x="1" y="0"/>
                  </a:moveTo>
                  <a:cubicBezTo>
                    <a:pt x="168" y="501"/>
                    <a:pt x="501" y="968"/>
                    <a:pt x="901" y="1301"/>
                  </a:cubicBezTo>
                  <a:cubicBezTo>
                    <a:pt x="1669" y="1935"/>
                    <a:pt x="4237" y="2702"/>
                    <a:pt x="4237" y="2702"/>
                  </a:cubicBezTo>
                  <a:lnTo>
                    <a:pt x="4237" y="1902"/>
                  </a:lnTo>
                  <a:cubicBezTo>
                    <a:pt x="2970" y="1735"/>
                    <a:pt x="401" y="1001"/>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2"/>
            <p:cNvSpPr/>
            <p:nvPr/>
          </p:nvSpPr>
          <p:spPr>
            <a:xfrm>
              <a:off x="1768100" y="1365575"/>
              <a:ext cx="329425" cy="168500"/>
            </a:xfrm>
            <a:custGeom>
              <a:rect b="b" l="l" r="r" t="t"/>
              <a:pathLst>
                <a:path extrusionOk="0" h="6740" w="13177">
                  <a:moveTo>
                    <a:pt x="3837" y="1"/>
                  </a:moveTo>
                  <a:lnTo>
                    <a:pt x="2269" y="1902"/>
                  </a:lnTo>
                  <a:lnTo>
                    <a:pt x="1" y="1902"/>
                  </a:lnTo>
                  <a:lnTo>
                    <a:pt x="1" y="4904"/>
                  </a:lnTo>
                  <a:cubicBezTo>
                    <a:pt x="1" y="5905"/>
                    <a:pt x="834" y="6739"/>
                    <a:pt x="1869" y="6739"/>
                  </a:cubicBezTo>
                  <a:lnTo>
                    <a:pt x="8673" y="6739"/>
                  </a:lnTo>
                  <a:cubicBezTo>
                    <a:pt x="11175" y="6739"/>
                    <a:pt x="13177" y="4704"/>
                    <a:pt x="13177" y="2236"/>
                  </a:cubicBezTo>
                  <a:lnTo>
                    <a:pt x="13177" y="1902"/>
                  </a:lnTo>
                  <a:lnTo>
                    <a:pt x="10308" y="1902"/>
                  </a:lnTo>
                  <a:lnTo>
                    <a:pt x="8740" y="1369"/>
                  </a:lnTo>
                  <a:cubicBezTo>
                    <a:pt x="8740" y="1669"/>
                    <a:pt x="8507" y="1902"/>
                    <a:pt x="8206" y="1902"/>
                  </a:cubicBezTo>
                  <a:lnTo>
                    <a:pt x="5738" y="1902"/>
                  </a:lnTo>
                  <a:cubicBezTo>
                    <a:pt x="4704" y="1902"/>
                    <a:pt x="3837" y="1035"/>
                    <a:pt x="3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2"/>
            <p:cNvSpPr/>
            <p:nvPr/>
          </p:nvSpPr>
          <p:spPr>
            <a:xfrm>
              <a:off x="1768100" y="1365575"/>
              <a:ext cx="329425" cy="168500"/>
            </a:xfrm>
            <a:custGeom>
              <a:rect b="b" l="l" r="r" t="t"/>
              <a:pathLst>
                <a:path extrusionOk="0" h="6740" w="13177">
                  <a:moveTo>
                    <a:pt x="3837" y="1"/>
                  </a:moveTo>
                  <a:lnTo>
                    <a:pt x="2269" y="1902"/>
                  </a:lnTo>
                  <a:lnTo>
                    <a:pt x="1" y="1902"/>
                  </a:lnTo>
                  <a:lnTo>
                    <a:pt x="1" y="4904"/>
                  </a:lnTo>
                  <a:cubicBezTo>
                    <a:pt x="1" y="5905"/>
                    <a:pt x="834" y="6739"/>
                    <a:pt x="1869" y="6739"/>
                  </a:cubicBezTo>
                  <a:lnTo>
                    <a:pt x="8673" y="6739"/>
                  </a:lnTo>
                  <a:cubicBezTo>
                    <a:pt x="11175" y="6739"/>
                    <a:pt x="13177" y="4704"/>
                    <a:pt x="13177" y="2236"/>
                  </a:cubicBezTo>
                  <a:lnTo>
                    <a:pt x="13177" y="1902"/>
                  </a:lnTo>
                  <a:lnTo>
                    <a:pt x="10308" y="1902"/>
                  </a:lnTo>
                  <a:lnTo>
                    <a:pt x="8740" y="1369"/>
                  </a:lnTo>
                  <a:cubicBezTo>
                    <a:pt x="8740" y="1669"/>
                    <a:pt x="8507" y="1902"/>
                    <a:pt x="8206" y="1902"/>
                  </a:cubicBezTo>
                  <a:lnTo>
                    <a:pt x="5738" y="1902"/>
                  </a:lnTo>
                  <a:cubicBezTo>
                    <a:pt x="4704" y="1902"/>
                    <a:pt x="3837" y="1035"/>
                    <a:pt x="3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15"/>
                                        </p:tgtEl>
                                        <p:attrNameLst>
                                          <p:attrName>style.visibility</p:attrName>
                                        </p:attrNameLst>
                                      </p:cBhvr>
                                      <p:to>
                                        <p:strVal val="visible"/>
                                      </p:to>
                                    </p:set>
                                    <p:anim calcmode="lin" valueType="num">
                                      <p:cBhvr additive="base">
                                        <p:cTn dur="1000"/>
                                        <p:tgtEl>
                                          <p:spTgt spid="11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53"/>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ÜRÜNE GENEL BAKIŞ</a:t>
            </a:r>
            <a:endParaRPr/>
          </a:p>
        </p:txBody>
      </p:sp>
      <p:sp>
        <p:nvSpPr>
          <p:cNvPr id="1439" name="Google Shape;1439;p53"/>
          <p:cNvSpPr txBox="1"/>
          <p:nvPr>
            <p:ph idx="4294967295" type="subTitle"/>
          </p:nvPr>
        </p:nvSpPr>
        <p:spPr>
          <a:xfrm>
            <a:off x="1015667" y="2325975"/>
            <a:ext cx="1840500" cy="328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1"/>
                </a:solidFill>
              </a:rPr>
              <a:t>IoT</a:t>
            </a:r>
            <a:endParaRPr b="1" sz="1800">
              <a:solidFill>
                <a:schemeClr val="accent1"/>
              </a:solidFill>
            </a:endParaRPr>
          </a:p>
        </p:txBody>
      </p:sp>
      <p:sp>
        <p:nvSpPr>
          <p:cNvPr id="1440" name="Google Shape;1440;p53"/>
          <p:cNvSpPr txBox="1"/>
          <p:nvPr>
            <p:ph idx="4294967295" type="subTitle"/>
          </p:nvPr>
        </p:nvSpPr>
        <p:spPr>
          <a:xfrm>
            <a:off x="574150" y="2723025"/>
            <a:ext cx="2285700" cy="813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Giyilebilir teknoloji aletleri ile entegrasyon</a:t>
            </a:r>
            <a:endParaRPr/>
          </a:p>
        </p:txBody>
      </p:sp>
      <p:sp>
        <p:nvSpPr>
          <p:cNvPr id="1441" name="Google Shape;1441;p53"/>
          <p:cNvSpPr txBox="1"/>
          <p:nvPr>
            <p:ph idx="4294967295" type="subTitle"/>
          </p:nvPr>
        </p:nvSpPr>
        <p:spPr>
          <a:xfrm>
            <a:off x="6278750" y="1640175"/>
            <a:ext cx="1840500" cy="3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Yapay Zeka</a:t>
            </a:r>
            <a:endParaRPr b="1" sz="1800">
              <a:solidFill>
                <a:schemeClr val="accent1"/>
              </a:solidFill>
            </a:endParaRPr>
          </a:p>
        </p:txBody>
      </p:sp>
      <p:sp>
        <p:nvSpPr>
          <p:cNvPr id="1442" name="Google Shape;1442;p53"/>
          <p:cNvSpPr txBox="1"/>
          <p:nvPr>
            <p:ph idx="4294967295" type="subTitle"/>
          </p:nvPr>
        </p:nvSpPr>
        <p:spPr>
          <a:xfrm>
            <a:off x="6284150" y="2037225"/>
            <a:ext cx="2285700" cy="8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Yapay zeka destekli kişiselleştirilmiş sağlık verileri analizi</a:t>
            </a:r>
            <a:endParaRPr/>
          </a:p>
        </p:txBody>
      </p:sp>
      <p:sp>
        <p:nvSpPr>
          <p:cNvPr id="1443" name="Google Shape;1443;p53"/>
          <p:cNvSpPr/>
          <p:nvPr/>
        </p:nvSpPr>
        <p:spPr>
          <a:xfrm>
            <a:off x="2959400" y="880600"/>
            <a:ext cx="31437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4" name="Google Shape;1444;p53"/>
          <p:cNvGrpSpPr/>
          <p:nvPr/>
        </p:nvGrpSpPr>
        <p:grpSpPr>
          <a:xfrm>
            <a:off x="3817082" y="1321423"/>
            <a:ext cx="1509838" cy="3240139"/>
            <a:chOff x="3817086" y="1321423"/>
            <a:chExt cx="1509838" cy="3240139"/>
          </a:xfrm>
        </p:grpSpPr>
        <p:sp>
          <p:nvSpPr>
            <p:cNvPr id="1445" name="Google Shape;1445;p53"/>
            <p:cNvSpPr/>
            <p:nvPr/>
          </p:nvSpPr>
          <p:spPr>
            <a:xfrm>
              <a:off x="3817086" y="1321423"/>
              <a:ext cx="1509838" cy="3240139"/>
            </a:xfrm>
            <a:custGeom>
              <a:rect b="b" l="l" r="r" t="t"/>
              <a:pathLst>
                <a:path extrusionOk="0" h="56745" w="26442">
                  <a:moveTo>
                    <a:pt x="1784" y="0"/>
                  </a:moveTo>
                  <a:cubicBezTo>
                    <a:pt x="799" y="0"/>
                    <a:pt x="1" y="799"/>
                    <a:pt x="1" y="1783"/>
                  </a:cubicBezTo>
                  <a:lnTo>
                    <a:pt x="1" y="54961"/>
                  </a:lnTo>
                  <a:cubicBezTo>
                    <a:pt x="1" y="55945"/>
                    <a:pt x="799" y="56744"/>
                    <a:pt x="1784" y="56744"/>
                  </a:cubicBezTo>
                  <a:lnTo>
                    <a:pt x="24658" y="56744"/>
                  </a:lnTo>
                  <a:cubicBezTo>
                    <a:pt x="25643" y="56744"/>
                    <a:pt x="26441" y="55945"/>
                    <a:pt x="26441" y="54961"/>
                  </a:cubicBezTo>
                  <a:lnTo>
                    <a:pt x="26441" y="1783"/>
                  </a:lnTo>
                  <a:cubicBezTo>
                    <a:pt x="26441" y="799"/>
                    <a:pt x="25643" y="0"/>
                    <a:pt x="24658" y="0"/>
                  </a:cubicBezTo>
                  <a:close/>
                </a:path>
              </a:pathLst>
            </a:custGeom>
            <a:solidFill>
              <a:srgbClr val="FFFFFF"/>
            </a:solidFill>
            <a:ln cap="flat" cmpd="sng" w="7750">
              <a:solidFill>
                <a:schemeClr val="accent1"/>
              </a:solidFill>
              <a:prstDash val="solid"/>
              <a:miter lim="61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3"/>
            <p:cNvSpPr/>
            <p:nvPr/>
          </p:nvSpPr>
          <p:spPr>
            <a:xfrm>
              <a:off x="3817086" y="1832181"/>
              <a:ext cx="1509838" cy="1012840"/>
            </a:xfrm>
            <a:custGeom>
              <a:rect b="b" l="l" r="r" t="t"/>
              <a:pathLst>
                <a:path extrusionOk="0" h="17738" w="26442">
                  <a:moveTo>
                    <a:pt x="1" y="1"/>
                  </a:moveTo>
                  <a:lnTo>
                    <a:pt x="1" y="14023"/>
                  </a:lnTo>
                  <a:lnTo>
                    <a:pt x="6990" y="14023"/>
                  </a:lnTo>
                  <a:cubicBezTo>
                    <a:pt x="8420" y="14023"/>
                    <a:pt x="9795" y="14592"/>
                    <a:pt x="10804" y="15601"/>
                  </a:cubicBezTo>
                  <a:cubicBezTo>
                    <a:pt x="12172" y="16970"/>
                    <a:pt x="14029" y="17737"/>
                    <a:pt x="15967" y="17737"/>
                  </a:cubicBezTo>
                  <a:lnTo>
                    <a:pt x="26441" y="17737"/>
                  </a:lnTo>
                  <a:lnTo>
                    <a:pt x="26441" y="11243"/>
                  </a:lnTo>
                  <a:lnTo>
                    <a:pt x="264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3"/>
            <p:cNvSpPr/>
            <p:nvPr/>
          </p:nvSpPr>
          <p:spPr>
            <a:xfrm>
              <a:off x="3979364" y="1457492"/>
              <a:ext cx="120596" cy="20214"/>
            </a:xfrm>
            <a:custGeom>
              <a:rect b="b" l="l" r="r" t="t"/>
              <a:pathLst>
                <a:path extrusionOk="0" h="354" w="2112">
                  <a:moveTo>
                    <a:pt x="56" y="1"/>
                  </a:moveTo>
                  <a:cubicBezTo>
                    <a:pt x="25" y="1"/>
                    <a:pt x="0" y="32"/>
                    <a:pt x="0" y="63"/>
                  </a:cubicBezTo>
                  <a:lnTo>
                    <a:pt x="0" y="292"/>
                  </a:lnTo>
                  <a:cubicBezTo>
                    <a:pt x="0" y="329"/>
                    <a:pt x="25" y="354"/>
                    <a:pt x="56" y="354"/>
                  </a:cubicBezTo>
                  <a:lnTo>
                    <a:pt x="2056" y="354"/>
                  </a:lnTo>
                  <a:cubicBezTo>
                    <a:pt x="2087" y="354"/>
                    <a:pt x="2111" y="329"/>
                    <a:pt x="2111" y="292"/>
                  </a:cubicBezTo>
                  <a:lnTo>
                    <a:pt x="2111" y="63"/>
                  </a:lnTo>
                  <a:cubicBezTo>
                    <a:pt x="2111" y="32"/>
                    <a:pt x="2087" y="1"/>
                    <a:pt x="2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3"/>
            <p:cNvSpPr/>
            <p:nvPr/>
          </p:nvSpPr>
          <p:spPr>
            <a:xfrm>
              <a:off x="3979364" y="1506998"/>
              <a:ext cx="120596" cy="19871"/>
            </a:xfrm>
            <a:custGeom>
              <a:rect b="b" l="l" r="r" t="t"/>
              <a:pathLst>
                <a:path extrusionOk="0" h="348" w="2112">
                  <a:moveTo>
                    <a:pt x="56" y="0"/>
                  </a:moveTo>
                  <a:cubicBezTo>
                    <a:pt x="25" y="0"/>
                    <a:pt x="0" y="25"/>
                    <a:pt x="0" y="56"/>
                  </a:cubicBezTo>
                  <a:lnTo>
                    <a:pt x="0" y="291"/>
                  </a:lnTo>
                  <a:cubicBezTo>
                    <a:pt x="0" y="322"/>
                    <a:pt x="25" y="347"/>
                    <a:pt x="56" y="347"/>
                  </a:cubicBezTo>
                  <a:lnTo>
                    <a:pt x="2056" y="347"/>
                  </a:lnTo>
                  <a:cubicBezTo>
                    <a:pt x="2087" y="347"/>
                    <a:pt x="2111" y="322"/>
                    <a:pt x="2111" y="291"/>
                  </a:cubicBezTo>
                  <a:lnTo>
                    <a:pt x="2111" y="56"/>
                  </a:lnTo>
                  <a:cubicBezTo>
                    <a:pt x="2111" y="25"/>
                    <a:pt x="2087" y="0"/>
                    <a:pt x="2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3"/>
            <p:cNvSpPr/>
            <p:nvPr/>
          </p:nvSpPr>
          <p:spPr>
            <a:xfrm>
              <a:off x="3979364" y="1556103"/>
              <a:ext cx="67207" cy="19871"/>
            </a:xfrm>
            <a:custGeom>
              <a:rect b="b" l="l" r="r" t="t"/>
              <a:pathLst>
                <a:path extrusionOk="0" h="348" w="1177">
                  <a:moveTo>
                    <a:pt x="56" y="1"/>
                  </a:moveTo>
                  <a:cubicBezTo>
                    <a:pt x="25" y="1"/>
                    <a:pt x="0" y="26"/>
                    <a:pt x="0" y="57"/>
                  </a:cubicBezTo>
                  <a:lnTo>
                    <a:pt x="0" y="292"/>
                  </a:lnTo>
                  <a:cubicBezTo>
                    <a:pt x="0" y="323"/>
                    <a:pt x="25" y="348"/>
                    <a:pt x="56" y="348"/>
                  </a:cubicBezTo>
                  <a:lnTo>
                    <a:pt x="1115" y="348"/>
                  </a:lnTo>
                  <a:cubicBezTo>
                    <a:pt x="1146" y="348"/>
                    <a:pt x="1177" y="323"/>
                    <a:pt x="1177" y="292"/>
                  </a:cubicBezTo>
                  <a:lnTo>
                    <a:pt x="1177" y="57"/>
                  </a:lnTo>
                  <a:cubicBezTo>
                    <a:pt x="1177" y="26"/>
                    <a:pt x="1146" y="1"/>
                    <a:pt x="1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3"/>
            <p:cNvSpPr/>
            <p:nvPr/>
          </p:nvSpPr>
          <p:spPr>
            <a:xfrm>
              <a:off x="4209134" y="1444759"/>
              <a:ext cx="1008221" cy="143950"/>
            </a:xfrm>
            <a:custGeom>
              <a:rect b="b" l="l" r="r" t="t"/>
              <a:pathLst>
                <a:path extrusionOk="0" h="2521" w="17657">
                  <a:moveTo>
                    <a:pt x="1263" y="1"/>
                  </a:moveTo>
                  <a:cubicBezTo>
                    <a:pt x="570" y="1"/>
                    <a:pt x="0" y="570"/>
                    <a:pt x="0" y="1264"/>
                  </a:cubicBezTo>
                  <a:cubicBezTo>
                    <a:pt x="0" y="1957"/>
                    <a:pt x="570" y="2521"/>
                    <a:pt x="1263" y="2521"/>
                  </a:cubicBezTo>
                  <a:lnTo>
                    <a:pt x="16400" y="2521"/>
                  </a:lnTo>
                  <a:cubicBezTo>
                    <a:pt x="17093" y="2521"/>
                    <a:pt x="17656" y="1957"/>
                    <a:pt x="17656" y="1264"/>
                  </a:cubicBezTo>
                  <a:cubicBezTo>
                    <a:pt x="17656" y="570"/>
                    <a:pt x="17093" y="1"/>
                    <a:pt x="16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3"/>
            <p:cNvSpPr/>
            <p:nvPr/>
          </p:nvSpPr>
          <p:spPr>
            <a:xfrm>
              <a:off x="4053936" y="1691544"/>
              <a:ext cx="49906" cy="54474"/>
            </a:xfrm>
            <a:custGeom>
              <a:rect b="b" l="l" r="r" t="t"/>
              <a:pathLst>
                <a:path extrusionOk="0" h="954" w="874">
                  <a:moveTo>
                    <a:pt x="440" y="124"/>
                  </a:moveTo>
                  <a:lnTo>
                    <a:pt x="614" y="600"/>
                  </a:lnTo>
                  <a:lnTo>
                    <a:pt x="267" y="600"/>
                  </a:lnTo>
                  <a:lnTo>
                    <a:pt x="440" y="124"/>
                  </a:lnTo>
                  <a:close/>
                  <a:moveTo>
                    <a:pt x="366" y="0"/>
                  </a:moveTo>
                  <a:lnTo>
                    <a:pt x="1" y="953"/>
                  </a:lnTo>
                  <a:lnTo>
                    <a:pt x="137" y="953"/>
                  </a:lnTo>
                  <a:lnTo>
                    <a:pt x="224" y="706"/>
                  </a:lnTo>
                  <a:lnTo>
                    <a:pt x="657" y="706"/>
                  </a:lnTo>
                  <a:lnTo>
                    <a:pt x="744" y="953"/>
                  </a:lnTo>
                  <a:lnTo>
                    <a:pt x="874" y="953"/>
                  </a:lnTo>
                  <a:lnTo>
                    <a:pt x="5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3"/>
            <p:cNvSpPr/>
            <p:nvPr/>
          </p:nvSpPr>
          <p:spPr>
            <a:xfrm>
              <a:off x="4111208" y="1704220"/>
              <a:ext cx="36830" cy="57329"/>
            </a:xfrm>
            <a:custGeom>
              <a:rect b="b" l="l" r="r" t="t"/>
              <a:pathLst>
                <a:path extrusionOk="0" h="1004" w="645">
                  <a:moveTo>
                    <a:pt x="322" y="94"/>
                  </a:moveTo>
                  <a:cubicBezTo>
                    <a:pt x="384" y="94"/>
                    <a:pt x="434" y="118"/>
                    <a:pt x="465" y="168"/>
                  </a:cubicBezTo>
                  <a:cubicBezTo>
                    <a:pt x="502" y="218"/>
                    <a:pt x="521" y="286"/>
                    <a:pt x="521" y="372"/>
                  </a:cubicBezTo>
                  <a:cubicBezTo>
                    <a:pt x="521" y="459"/>
                    <a:pt x="502" y="527"/>
                    <a:pt x="465" y="577"/>
                  </a:cubicBezTo>
                  <a:cubicBezTo>
                    <a:pt x="434" y="626"/>
                    <a:pt x="384" y="651"/>
                    <a:pt x="322" y="651"/>
                  </a:cubicBezTo>
                  <a:cubicBezTo>
                    <a:pt x="261" y="651"/>
                    <a:pt x="211" y="626"/>
                    <a:pt x="174" y="577"/>
                  </a:cubicBezTo>
                  <a:cubicBezTo>
                    <a:pt x="137" y="527"/>
                    <a:pt x="118" y="459"/>
                    <a:pt x="118" y="372"/>
                  </a:cubicBezTo>
                  <a:cubicBezTo>
                    <a:pt x="118" y="286"/>
                    <a:pt x="137" y="218"/>
                    <a:pt x="174" y="168"/>
                  </a:cubicBezTo>
                  <a:cubicBezTo>
                    <a:pt x="211" y="118"/>
                    <a:pt x="261" y="94"/>
                    <a:pt x="322" y="94"/>
                  </a:cubicBezTo>
                  <a:close/>
                  <a:moveTo>
                    <a:pt x="347" y="1"/>
                  </a:moveTo>
                  <a:cubicBezTo>
                    <a:pt x="298" y="1"/>
                    <a:pt x="254" y="7"/>
                    <a:pt x="211" y="32"/>
                  </a:cubicBezTo>
                  <a:cubicBezTo>
                    <a:pt x="174" y="50"/>
                    <a:pt x="143" y="81"/>
                    <a:pt x="118" y="125"/>
                  </a:cubicBezTo>
                  <a:lnTo>
                    <a:pt x="118" y="13"/>
                  </a:lnTo>
                  <a:lnTo>
                    <a:pt x="1" y="13"/>
                  </a:lnTo>
                  <a:lnTo>
                    <a:pt x="1" y="1004"/>
                  </a:lnTo>
                  <a:lnTo>
                    <a:pt x="118" y="1004"/>
                  </a:lnTo>
                  <a:lnTo>
                    <a:pt x="118" y="626"/>
                  </a:lnTo>
                  <a:cubicBezTo>
                    <a:pt x="143" y="663"/>
                    <a:pt x="174" y="700"/>
                    <a:pt x="211" y="719"/>
                  </a:cubicBezTo>
                  <a:cubicBezTo>
                    <a:pt x="254" y="738"/>
                    <a:pt x="298" y="750"/>
                    <a:pt x="347" y="750"/>
                  </a:cubicBezTo>
                  <a:cubicBezTo>
                    <a:pt x="434" y="750"/>
                    <a:pt x="508" y="713"/>
                    <a:pt x="558" y="645"/>
                  </a:cubicBezTo>
                  <a:cubicBezTo>
                    <a:pt x="613" y="577"/>
                    <a:pt x="644" y="484"/>
                    <a:pt x="644" y="372"/>
                  </a:cubicBezTo>
                  <a:cubicBezTo>
                    <a:pt x="644" y="261"/>
                    <a:pt x="613" y="168"/>
                    <a:pt x="558" y="100"/>
                  </a:cubicBezTo>
                  <a:cubicBezTo>
                    <a:pt x="508" y="32"/>
                    <a:pt x="434"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3"/>
            <p:cNvSpPr/>
            <p:nvPr/>
          </p:nvSpPr>
          <p:spPr>
            <a:xfrm>
              <a:off x="4158600" y="1704220"/>
              <a:ext cx="36773" cy="57329"/>
            </a:xfrm>
            <a:custGeom>
              <a:rect b="b" l="l" r="r" t="t"/>
              <a:pathLst>
                <a:path extrusionOk="0" h="1004" w="644">
                  <a:moveTo>
                    <a:pt x="322" y="94"/>
                  </a:moveTo>
                  <a:cubicBezTo>
                    <a:pt x="384" y="94"/>
                    <a:pt x="433" y="118"/>
                    <a:pt x="464" y="168"/>
                  </a:cubicBezTo>
                  <a:cubicBezTo>
                    <a:pt x="502" y="218"/>
                    <a:pt x="520" y="286"/>
                    <a:pt x="520" y="372"/>
                  </a:cubicBezTo>
                  <a:cubicBezTo>
                    <a:pt x="520" y="459"/>
                    <a:pt x="502" y="527"/>
                    <a:pt x="464" y="577"/>
                  </a:cubicBezTo>
                  <a:cubicBezTo>
                    <a:pt x="433" y="626"/>
                    <a:pt x="384" y="651"/>
                    <a:pt x="322" y="651"/>
                  </a:cubicBezTo>
                  <a:cubicBezTo>
                    <a:pt x="260" y="651"/>
                    <a:pt x="211" y="626"/>
                    <a:pt x="173" y="577"/>
                  </a:cubicBezTo>
                  <a:cubicBezTo>
                    <a:pt x="136" y="527"/>
                    <a:pt x="118" y="459"/>
                    <a:pt x="118" y="372"/>
                  </a:cubicBezTo>
                  <a:cubicBezTo>
                    <a:pt x="118" y="286"/>
                    <a:pt x="136" y="218"/>
                    <a:pt x="173" y="168"/>
                  </a:cubicBezTo>
                  <a:cubicBezTo>
                    <a:pt x="211" y="118"/>
                    <a:pt x="260" y="94"/>
                    <a:pt x="322" y="94"/>
                  </a:cubicBezTo>
                  <a:close/>
                  <a:moveTo>
                    <a:pt x="347" y="1"/>
                  </a:moveTo>
                  <a:cubicBezTo>
                    <a:pt x="297" y="1"/>
                    <a:pt x="254" y="7"/>
                    <a:pt x="217" y="32"/>
                  </a:cubicBezTo>
                  <a:cubicBezTo>
                    <a:pt x="173" y="50"/>
                    <a:pt x="142" y="81"/>
                    <a:pt x="118" y="125"/>
                  </a:cubicBezTo>
                  <a:lnTo>
                    <a:pt x="118" y="13"/>
                  </a:lnTo>
                  <a:lnTo>
                    <a:pt x="0" y="13"/>
                  </a:lnTo>
                  <a:lnTo>
                    <a:pt x="0" y="1004"/>
                  </a:lnTo>
                  <a:lnTo>
                    <a:pt x="118" y="1004"/>
                  </a:lnTo>
                  <a:lnTo>
                    <a:pt x="118" y="626"/>
                  </a:lnTo>
                  <a:cubicBezTo>
                    <a:pt x="142" y="663"/>
                    <a:pt x="173" y="700"/>
                    <a:pt x="217" y="719"/>
                  </a:cubicBezTo>
                  <a:cubicBezTo>
                    <a:pt x="254" y="738"/>
                    <a:pt x="297" y="750"/>
                    <a:pt x="347" y="750"/>
                  </a:cubicBezTo>
                  <a:cubicBezTo>
                    <a:pt x="433" y="750"/>
                    <a:pt x="508" y="713"/>
                    <a:pt x="563" y="645"/>
                  </a:cubicBezTo>
                  <a:cubicBezTo>
                    <a:pt x="613" y="577"/>
                    <a:pt x="644" y="484"/>
                    <a:pt x="644" y="372"/>
                  </a:cubicBezTo>
                  <a:cubicBezTo>
                    <a:pt x="644" y="261"/>
                    <a:pt x="613" y="168"/>
                    <a:pt x="563" y="100"/>
                  </a:cubicBezTo>
                  <a:cubicBezTo>
                    <a:pt x="508" y="32"/>
                    <a:pt x="433"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3"/>
            <p:cNvSpPr/>
            <p:nvPr/>
          </p:nvSpPr>
          <p:spPr>
            <a:xfrm>
              <a:off x="4203481" y="1704220"/>
              <a:ext cx="37515" cy="42825"/>
            </a:xfrm>
            <a:custGeom>
              <a:rect b="b" l="l" r="r" t="t"/>
              <a:pathLst>
                <a:path extrusionOk="0" h="750" w="657">
                  <a:moveTo>
                    <a:pt x="328" y="100"/>
                  </a:moveTo>
                  <a:cubicBezTo>
                    <a:pt x="390" y="100"/>
                    <a:pt x="440" y="125"/>
                    <a:pt x="477" y="174"/>
                  </a:cubicBezTo>
                  <a:cubicBezTo>
                    <a:pt x="514" y="224"/>
                    <a:pt x="533" y="292"/>
                    <a:pt x="533" y="372"/>
                  </a:cubicBezTo>
                  <a:cubicBezTo>
                    <a:pt x="533" y="459"/>
                    <a:pt x="514" y="527"/>
                    <a:pt x="477" y="577"/>
                  </a:cubicBezTo>
                  <a:cubicBezTo>
                    <a:pt x="440" y="626"/>
                    <a:pt x="390" y="651"/>
                    <a:pt x="328" y="651"/>
                  </a:cubicBezTo>
                  <a:cubicBezTo>
                    <a:pt x="267" y="651"/>
                    <a:pt x="217" y="626"/>
                    <a:pt x="180" y="577"/>
                  </a:cubicBezTo>
                  <a:cubicBezTo>
                    <a:pt x="143" y="527"/>
                    <a:pt x="124" y="459"/>
                    <a:pt x="124" y="372"/>
                  </a:cubicBezTo>
                  <a:cubicBezTo>
                    <a:pt x="124" y="286"/>
                    <a:pt x="143" y="224"/>
                    <a:pt x="180" y="174"/>
                  </a:cubicBezTo>
                  <a:cubicBezTo>
                    <a:pt x="217" y="125"/>
                    <a:pt x="267" y="100"/>
                    <a:pt x="328" y="100"/>
                  </a:cubicBezTo>
                  <a:close/>
                  <a:moveTo>
                    <a:pt x="328" y="1"/>
                  </a:moveTo>
                  <a:cubicBezTo>
                    <a:pt x="223" y="1"/>
                    <a:pt x="143" y="32"/>
                    <a:pt x="87" y="100"/>
                  </a:cubicBezTo>
                  <a:cubicBezTo>
                    <a:pt x="31" y="162"/>
                    <a:pt x="0" y="255"/>
                    <a:pt x="0" y="372"/>
                  </a:cubicBezTo>
                  <a:cubicBezTo>
                    <a:pt x="0" y="490"/>
                    <a:pt x="31" y="583"/>
                    <a:pt x="87" y="651"/>
                  </a:cubicBezTo>
                  <a:cubicBezTo>
                    <a:pt x="143" y="719"/>
                    <a:pt x="223" y="750"/>
                    <a:pt x="328" y="750"/>
                  </a:cubicBezTo>
                  <a:cubicBezTo>
                    <a:pt x="427" y="750"/>
                    <a:pt x="508" y="719"/>
                    <a:pt x="570" y="651"/>
                  </a:cubicBezTo>
                  <a:cubicBezTo>
                    <a:pt x="626" y="583"/>
                    <a:pt x="657" y="490"/>
                    <a:pt x="657" y="372"/>
                  </a:cubicBezTo>
                  <a:cubicBezTo>
                    <a:pt x="657" y="255"/>
                    <a:pt x="626" y="162"/>
                    <a:pt x="570" y="100"/>
                  </a:cubicBezTo>
                  <a:cubicBezTo>
                    <a:pt x="508" y="32"/>
                    <a:pt x="427" y="1"/>
                    <a:pt x="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3"/>
            <p:cNvSpPr/>
            <p:nvPr/>
          </p:nvSpPr>
          <p:spPr>
            <a:xfrm>
              <a:off x="4251902" y="1689032"/>
              <a:ext cx="6795" cy="56986"/>
            </a:xfrm>
            <a:custGeom>
              <a:rect b="b" l="l" r="r" t="t"/>
              <a:pathLst>
                <a:path extrusionOk="0" h="998" w="119">
                  <a:moveTo>
                    <a:pt x="0" y="1"/>
                  </a:moveTo>
                  <a:lnTo>
                    <a:pt x="0" y="149"/>
                  </a:lnTo>
                  <a:lnTo>
                    <a:pt x="118" y="149"/>
                  </a:lnTo>
                  <a:lnTo>
                    <a:pt x="118" y="1"/>
                  </a:lnTo>
                  <a:close/>
                  <a:moveTo>
                    <a:pt x="0" y="279"/>
                  </a:moveTo>
                  <a:lnTo>
                    <a:pt x="0" y="997"/>
                  </a:lnTo>
                  <a:lnTo>
                    <a:pt x="118" y="997"/>
                  </a:lnTo>
                  <a:lnTo>
                    <a:pt x="118" y="27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3"/>
            <p:cNvSpPr/>
            <p:nvPr/>
          </p:nvSpPr>
          <p:spPr>
            <a:xfrm>
              <a:off x="4272400" y="1704220"/>
              <a:ext cx="34317" cy="41797"/>
            </a:xfrm>
            <a:custGeom>
              <a:rect b="b" l="l" r="r" t="t"/>
              <a:pathLst>
                <a:path extrusionOk="0" h="732" w="601">
                  <a:moveTo>
                    <a:pt x="353" y="1"/>
                  </a:moveTo>
                  <a:cubicBezTo>
                    <a:pt x="304" y="1"/>
                    <a:pt x="260" y="7"/>
                    <a:pt x="217" y="32"/>
                  </a:cubicBezTo>
                  <a:cubicBezTo>
                    <a:pt x="180" y="50"/>
                    <a:pt x="149" y="81"/>
                    <a:pt x="118" y="125"/>
                  </a:cubicBezTo>
                  <a:lnTo>
                    <a:pt x="118" y="13"/>
                  </a:lnTo>
                  <a:lnTo>
                    <a:pt x="0" y="13"/>
                  </a:lnTo>
                  <a:lnTo>
                    <a:pt x="0" y="731"/>
                  </a:lnTo>
                  <a:lnTo>
                    <a:pt x="118" y="731"/>
                  </a:lnTo>
                  <a:lnTo>
                    <a:pt x="118" y="329"/>
                  </a:lnTo>
                  <a:cubicBezTo>
                    <a:pt x="118" y="255"/>
                    <a:pt x="137" y="199"/>
                    <a:pt x="174" y="162"/>
                  </a:cubicBezTo>
                  <a:cubicBezTo>
                    <a:pt x="211" y="118"/>
                    <a:pt x="260" y="100"/>
                    <a:pt x="322" y="100"/>
                  </a:cubicBezTo>
                  <a:cubicBezTo>
                    <a:pt x="378" y="100"/>
                    <a:pt x="415" y="118"/>
                    <a:pt x="446" y="149"/>
                  </a:cubicBezTo>
                  <a:cubicBezTo>
                    <a:pt x="471" y="187"/>
                    <a:pt x="483" y="236"/>
                    <a:pt x="483" y="304"/>
                  </a:cubicBezTo>
                  <a:lnTo>
                    <a:pt x="483" y="731"/>
                  </a:lnTo>
                  <a:lnTo>
                    <a:pt x="601" y="731"/>
                  </a:lnTo>
                  <a:lnTo>
                    <a:pt x="601" y="298"/>
                  </a:lnTo>
                  <a:cubicBezTo>
                    <a:pt x="601" y="199"/>
                    <a:pt x="582" y="125"/>
                    <a:pt x="539" y="75"/>
                  </a:cubicBezTo>
                  <a:cubicBezTo>
                    <a:pt x="496" y="26"/>
                    <a:pt x="434" y="1"/>
                    <a:pt x="3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3"/>
            <p:cNvSpPr/>
            <p:nvPr/>
          </p:nvSpPr>
          <p:spPr>
            <a:xfrm>
              <a:off x="4315168" y="1693657"/>
              <a:ext cx="25524" cy="52361"/>
            </a:xfrm>
            <a:custGeom>
              <a:rect b="b" l="l" r="r" t="t"/>
              <a:pathLst>
                <a:path extrusionOk="0" h="917" w="447">
                  <a:moveTo>
                    <a:pt x="87" y="0"/>
                  </a:moveTo>
                  <a:lnTo>
                    <a:pt x="87" y="198"/>
                  </a:lnTo>
                  <a:lnTo>
                    <a:pt x="1" y="198"/>
                  </a:lnTo>
                  <a:lnTo>
                    <a:pt x="1" y="291"/>
                  </a:lnTo>
                  <a:lnTo>
                    <a:pt x="87" y="291"/>
                  </a:lnTo>
                  <a:lnTo>
                    <a:pt x="87" y="681"/>
                  </a:lnTo>
                  <a:cubicBezTo>
                    <a:pt x="87" y="768"/>
                    <a:pt x="106" y="830"/>
                    <a:pt x="137" y="867"/>
                  </a:cubicBezTo>
                  <a:cubicBezTo>
                    <a:pt x="174" y="898"/>
                    <a:pt x="236" y="916"/>
                    <a:pt x="322" y="916"/>
                  </a:cubicBezTo>
                  <a:lnTo>
                    <a:pt x="446" y="916"/>
                  </a:lnTo>
                  <a:lnTo>
                    <a:pt x="446" y="817"/>
                  </a:lnTo>
                  <a:lnTo>
                    <a:pt x="322" y="817"/>
                  </a:lnTo>
                  <a:cubicBezTo>
                    <a:pt x="279" y="817"/>
                    <a:pt x="242" y="811"/>
                    <a:pt x="230" y="793"/>
                  </a:cubicBezTo>
                  <a:cubicBezTo>
                    <a:pt x="211" y="774"/>
                    <a:pt x="205" y="737"/>
                    <a:pt x="205" y="681"/>
                  </a:cubicBezTo>
                  <a:lnTo>
                    <a:pt x="205" y="291"/>
                  </a:lnTo>
                  <a:lnTo>
                    <a:pt x="446" y="291"/>
                  </a:lnTo>
                  <a:lnTo>
                    <a:pt x="446" y="198"/>
                  </a:lnTo>
                  <a:lnTo>
                    <a:pt x="205" y="198"/>
                  </a:lnTo>
                  <a:lnTo>
                    <a:pt x="2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3"/>
            <p:cNvSpPr/>
            <p:nvPr/>
          </p:nvSpPr>
          <p:spPr>
            <a:xfrm>
              <a:off x="4349085" y="1704220"/>
              <a:ext cx="59841" cy="41797"/>
            </a:xfrm>
            <a:custGeom>
              <a:rect b="b" l="l" r="r" t="t"/>
              <a:pathLst>
                <a:path extrusionOk="0" h="732" w="1048">
                  <a:moveTo>
                    <a:pt x="354" y="1"/>
                  </a:moveTo>
                  <a:cubicBezTo>
                    <a:pt x="298" y="1"/>
                    <a:pt x="255" y="7"/>
                    <a:pt x="218" y="32"/>
                  </a:cubicBezTo>
                  <a:cubicBezTo>
                    <a:pt x="180" y="50"/>
                    <a:pt x="149" y="81"/>
                    <a:pt x="118" y="125"/>
                  </a:cubicBezTo>
                  <a:lnTo>
                    <a:pt x="118" y="13"/>
                  </a:lnTo>
                  <a:lnTo>
                    <a:pt x="1" y="13"/>
                  </a:lnTo>
                  <a:lnTo>
                    <a:pt x="1" y="731"/>
                  </a:lnTo>
                  <a:lnTo>
                    <a:pt x="118" y="731"/>
                  </a:lnTo>
                  <a:lnTo>
                    <a:pt x="118" y="329"/>
                  </a:lnTo>
                  <a:cubicBezTo>
                    <a:pt x="118" y="255"/>
                    <a:pt x="137" y="205"/>
                    <a:pt x="174" y="162"/>
                  </a:cubicBezTo>
                  <a:cubicBezTo>
                    <a:pt x="211" y="118"/>
                    <a:pt x="255" y="100"/>
                    <a:pt x="317" y="100"/>
                  </a:cubicBezTo>
                  <a:cubicBezTo>
                    <a:pt x="366" y="100"/>
                    <a:pt x="403" y="118"/>
                    <a:pt x="428" y="149"/>
                  </a:cubicBezTo>
                  <a:cubicBezTo>
                    <a:pt x="453" y="180"/>
                    <a:pt x="465" y="236"/>
                    <a:pt x="465" y="304"/>
                  </a:cubicBezTo>
                  <a:lnTo>
                    <a:pt x="465" y="731"/>
                  </a:lnTo>
                  <a:lnTo>
                    <a:pt x="583" y="731"/>
                  </a:lnTo>
                  <a:lnTo>
                    <a:pt x="583" y="329"/>
                  </a:lnTo>
                  <a:cubicBezTo>
                    <a:pt x="583" y="255"/>
                    <a:pt x="601" y="199"/>
                    <a:pt x="639" y="162"/>
                  </a:cubicBezTo>
                  <a:cubicBezTo>
                    <a:pt x="669" y="118"/>
                    <a:pt x="719" y="100"/>
                    <a:pt x="781" y="100"/>
                  </a:cubicBezTo>
                  <a:cubicBezTo>
                    <a:pt x="830" y="100"/>
                    <a:pt x="868" y="118"/>
                    <a:pt x="892" y="149"/>
                  </a:cubicBezTo>
                  <a:cubicBezTo>
                    <a:pt x="917" y="180"/>
                    <a:pt x="929" y="236"/>
                    <a:pt x="929" y="304"/>
                  </a:cubicBezTo>
                  <a:lnTo>
                    <a:pt x="929" y="731"/>
                  </a:lnTo>
                  <a:lnTo>
                    <a:pt x="1047" y="731"/>
                  </a:lnTo>
                  <a:lnTo>
                    <a:pt x="1047" y="298"/>
                  </a:lnTo>
                  <a:cubicBezTo>
                    <a:pt x="1047" y="205"/>
                    <a:pt x="1029" y="131"/>
                    <a:pt x="985" y="75"/>
                  </a:cubicBezTo>
                  <a:cubicBezTo>
                    <a:pt x="948" y="26"/>
                    <a:pt x="886" y="1"/>
                    <a:pt x="812" y="1"/>
                  </a:cubicBezTo>
                  <a:cubicBezTo>
                    <a:pt x="756" y="1"/>
                    <a:pt x="713" y="13"/>
                    <a:pt x="669" y="38"/>
                  </a:cubicBezTo>
                  <a:cubicBezTo>
                    <a:pt x="626" y="63"/>
                    <a:pt x="595" y="100"/>
                    <a:pt x="564" y="156"/>
                  </a:cubicBezTo>
                  <a:cubicBezTo>
                    <a:pt x="546" y="100"/>
                    <a:pt x="521" y="63"/>
                    <a:pt x="484" y="38"/>
                  </a:cubicBezTo>
                  <a:cubicBezTo>
                    <a:pt x="447" y="13"/>
                    <a:pt x="403" y="1"/>
                    <a:pt x="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3"/>
            <p:cNvSpPr/>
            <p:nvPr/>
          </p:nvSpPr>
          <p:spPr>
            <a:xfrm>
              <a:off x="4419432" y="1704220"/>
              <a:ext cx="37915" cy="42825"/>
            </a:xfrm>
            <a:custGeom>
              <a:rect b="b" l="l" r="r" t="t"/>
              <a:pathLst>
                <a:path extrusionOk="0" h="750" w="664">
                  <a:moveTo>
                    <a:pt x="354" y="100"/>
                  </a:moveTo>
                  <a:cubicBezTo>
                    <a:pt x="409" y="100"/>
                    <a:pt x="453" y="118"/>
                    <a:pt x="490" y="156"/>
                  </a:cubicBezTo>
                  <a:cubicBezTo>
                    <a:pt x="527" y="193"/>
                    <a:pt x="546" y="242"/>
                    <a:pt x="546" y="310"/>
                  </a:cubicBezTo>
                  <a:lnTo>
                    <a:pt x="125" y="310"/>
                  </a:lnTo>
                  <a:cubicBezTo>
                    <a:pt x="131" y="242"/>
                    <a:pt x="156" y="193"/>
                    <a:pt x="193" y="156"/>
                  </a:cubicBezTo>
                  <a:cubicBezTo>
                    <a:pt x="230" y="118"/>
                    <a:pt x="286" y="100"/>
                    <a:pt x="354" y="100"/>
                  </a:cubicBezTo>
                  <a:close/>
                  <a:moveTo>
                    <a:pt x="347" y="1"/>
                  </a:moveTo>
                  <a:cubicBezTo>
                    <a:pt x="242" y="1"/>
                    <a:pt x="156" y="32"/>
                    <a:pt x="94" y="100"/>
                  </a:cubicBezTo>
                  <a:cubicBezTo>
                    <a:pt x="32" y="168"/>
                    <a:pt x="1" y="261"/>
                    <a:pt x="1" y="378"/>
                  </a:cubicBezTo>
                  <a:cubicBezTo>
                    <a:pt x="1" y="496"/>
                    <a:pt x="32" y="583"/>
                    <a:pt x="100" y="651"/>
                  </a:cubicBezTo>
                  <a:cubicBezTo>
                    <a:pt x="168" y="719"/>
                    <a:pt x="255" y="750"/>
                    <a:pt x="372" y="750"/>
                  </a:cubicBezTo>
                  <a:cubicBezTo>
                    <a:pt x="416" y="750"/>
                    <a:pt x="459" y="744"/>
                    <a:pt x="502" y="738"/>
                  </a:cubicBezTo>
                  <a:cubicBezTo>
                    <a:pt x="552" y="725"/>
                    <a:pt x="595" y="713"/>
                    <a:pt x="632" y="694"/>
                  </a:cubicBezTo>
                  <a:lnTo>
                    <a:pt x="632" y="583"/>
                  </a:lnTo>
                  <a:cubicBezTo>
                    <a:pt x="595" y="608"/>
                    <a:pt x="552" y="620"/>
                    <a:pt x="508" y="632"/>
                  </a:cubicBezTo>
                  <a:cubicBezTo>
                    <a:pt x="465" y="645"/>
                    <a:pt x="422" y="651"/>
                    <a:pt x="378" y="651"/>
                  </a:cubicBezTo>
                  <a:cubicBezTo>
                    <a:pt x="298" y="651"/>
                    <a:pt x="236" y="626"/>
                    <a:pt x="193" y="589"/>
                  </a:cubicBezTo>
                  <a:cubicBezTo>
                    <a:pt x="149" y="546"/>
                    <a:pt x="125" y="484"/>
                    <a:pt x="118" y="403"/>
                  </a:cubicBezTo>
                  <a:lnTo>
                    <a:pt x="663" y="403"/>
                  </a:lnTo>
                  <a:lnTo>
                    <a:pt x="663" y="341"/>
                  </a:lnTo>
                  <a:cubicBezTo>
                    <a:pt x="663" y="236"/>
                    <a:pt x="632" y="156"/>
                    <a:pt x="577" y="94"/>
                  </a:cubicBezTo>
                  <a:cubicBezTo>
                    <a:pt x="521" y="32"/>
                    <a:pt x="447"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3"/>
            <p:cNvSpPr/>
            <p:nvPr/>
          </p:nvSpPr>
          <p:spPr>
            <a:xfrm>
              <a:off x="4467853" y="1704220"/>
              <a:ext cx="34374" cy="41797"/>
            </a:xfrm>
            <a:custGeom>
              <a:rect b="b" l="l" r="r" t="t"/>
              <a:pathLst>
                <a:path extrusionOk="0" h="732" w="602">
                  <a:moveTo>
                    <a:pt x="354" y="1"/>
                  </a:moveTo>
                  <a:cubicBezTo>
                    <a:pt x="304" y="1"/>
                    <a:pt x="255" y="7"/>
                    <a:pt x="218" y="32"/>
                  </a:cubicBezTo>
                  <a:cubicBezTo>
                    <a:pt x="180" y="50"/>
                    <a:pt x="150" y="81"/>
                    <a:pt x="119" y="125"/>
                  </a:cubicBezTo>
                  <a:lnTo>
                    <a:pt x="119" y="13"/>
                  </a:lnTo>
                  <a:lnTo>
                    <a:pt x="1" y="13"/>
                  </a:lnTo>
                  <a:lnTo>
                    <a:pt x="1" y="731"/>
                  </a:lnTo>
                  <a:lnTo>
                    <a:pt x="119" y="731"/>
                  </a:lnTo>
                  <a:lnTo>
                    <a:pt x="119" y="329"/>
                  </a:lnTo>
                  <a:cubicBezTo>
                    <a:pt x="119" y="255"/>
                    <a:pt x="137" y="199"/>
                    <a:pt x="174" y="162"/>
                  </a:cubicBezTo>
                  <a:cubicBezTo>
                    <a:pt x="211" y="118"/>
                    <a:pt x="261" y="100"/>
                    <a:pt x="323" y="100"/>
                  </a:cubicBezTo>
                  <a:cubicBezTo>
                    <a:pt x="379" y="100"/>
                    <a:pt x="416" y="118"/>
                    <a:pt x="447" y="149"/>
                  </a:cubicBezTo>
                  <a:cubicBezTo>
                    <a:pt x="471" y="187"/>
                    <a:pt x="484" y="236"/>
                    <a:pt x="484" y="304"/>
                  </a:cubicBezTo>
                  <a:lnTo>
                    <a:pt x="484" y="731"/>
                  </a:lnTo>
                  <a:lnTo>
                    <a:pt x="601" y="731"/>
                  </a:lnTo>
                  <a:lnTo>
                    <a:pt x="601" y="298"/>
                  </a:lnTo>
                  <a:cubicBezTo>
                    <a:pt x="601" y="199"/>
                    <a:pt x="583" y="125"/>
                    <a:pt x="540" y="75"/>
                  </a:cubicBezTo>
                  <a:cubicBezTo>
                    <a:pt x="496" y="26"/>
                    <a:pt x="434" y="1"/>
                    <a:pt x="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3"/>
            <p:cNvSpPr/>
            <p:nvPr/>
          </p:nvSpPr>
          <p:spPr>
            <a:xfrm>
              <a:off x="4510678" y="1693657"/>
              <a:ext cx="25467" cy="52361"/>
            </a:xfrm>
            <a:custGeom>
              <a:rect b="b" l="l" r="r" t="t"/>
              <a:pathLst>
                <a:path extrusionOk="0" h="917" w="446">
                  <a:moveTo>
                    <a:pt x="87" y="0"/>
                  </a:moveTo>
                  <a:lnTo>
                    <a:pt x="87" y="198"/>
                  </a:lnTo>
                  <a:lnTo>
                    <a:pt x="0" y="198"/>
                  </a:lnTo>
                  <a:lnTo>
                    <a:pt x="0" y="291"/>
                  </a:lnTo>
                  <a:lnTo>
                    <a:pt x="87" y="291"/>
                  </a:lnTo>
                  <a:lnTo>
                    <a:pt x="87" y="681"/>
                  </a:lnTo>
                  <a:cubicBezTo>
                    <a:pt x="87" y="768"/>
                    <a:pt x="105" y="830"/>
                    <a:pt x="136" y="867"/>
                  </a:cubicBezTo>
                  <a:cubicBezTo>
                    <a:pt x="173" y="898"/>
                    <a:pt x="235" y="916"/>
                    <a:pt x="322" y="916"/>
                  </a:cubicBezTo>
                  <a:lnTo>
                    <a:pt x="446" y="916"/>
                  </a:lnTo>
                  <a:lnTo>
                    <a:pt x="446" y="817"/>
                  </a:lnTo>
                  <a:lnTo>
                    <a:pt x="322" y="817"/>
                  </a:lnTo>
                  <a:cubicBezTo>
                    <a:pt x="279" y="817"/>
                    <a:pt x="241" y="811"/>
                    <a:pt x="229" y="793"/>
                  </a:cubicBezTo>
                  <a:cubicBezTo>
                    <a:pt x="211" y="774"/>
                    <a:pt x="204" y="737"/>
                    <a:pt x="204" y="681"/>
                  </a:cubicBezTo>
                  <a:lnTo>
                    <a:pt x="204" y="291"/>
                  </a:lnTo>
                  <a:lnTo>
                    <a:pt x="446" y="291"/>
                  </a:lnTo>
                  <a:lnTo>
                    <a:pt x="446" y="198"/>
                  </a:lnTo>
                  <a:lnTo>
                    <a:pt x="204" y="198"/>
                  </a:lnTo>
                  <a:lnTo>
                    <a:pt x="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3"/>
            <p:cNvSpPr/>
            <p:nvPr/>
          </p:nvSpPr>
          <p:spPr>
            <a:xfrm>
              <a:off x="4564751" y="1704963"/>
              <a:ext cx="54816" cy="41055"/>
            </a:xfrm>
            <a:custGeom>
              <a:rect b="b" l="l" r="r" t="t"/>
              <a:pathLst>
                <a:path extrusionOk="0" h="719" w="960">
                  <a:moveTo>
                    <a:pt x="0" y="0"/>
                  </a:moveTo>
                  <a:lnTo>
                    <a:pt x="186" y="718"/>
                  </a:lnTo>
                  <a:lnTo>
                    <a:pt x="328" y="718"/>
                  </a:lnTo>
                  <a:lnTo>
                    <a:pt x="483" y="130"/>
                  </a:lnTo>
                  <a:lnTo>
                    <a:pt x="638" y="718"/>
                  </a:lnTo>
                  <a:lnTo>
                    <a:pt x="774" y="718"/>
                  </a:lnTo>
                  <a:lnTo>
                    <a:pt x="960" y="0"/>
                  </a:lnTo>
                  <a:lnTo>
                    <a:pt x="842" y="0"/>
                  </a:lnTo>
                  <a:lnTo>
                    <a:pt x="700" y="564"/>
                  </a:lnTo>
                  <a:lnTo>
                    <a:pt x="551" y="0"/>
                  </a:lnTo>
                  <a:lnTo>
                    <a:pt x="415" y="0"/>
                  </a:lnTo>
                  <a:lnTo>
                    <a:pt x="266" y="564"/>
                  </a:lnTo>
                  <a:lnTo>
                    <a:pt x="1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3"/>
            <p:cNvSpPr/>
            <p:nvPr/>
          </p:nvSpPr>
          <p:spPr>
            <a:xfrm>
              <a:off x="4629788" y="1689032"/>
              <a:ext cx="6738" cy="56986"/>
            </a:xfrm>
            <a:custGeom>
              <a:rect b="b" l="l" r="r" t="t"/>
              <a:pathLst>
                <a:path extrusionOk="0" h="998" w="118">
                  <a:moveTo>
                    <a:pt x="0" y="1"/>
                  </a:moveTo>
                  <a:lnTo>
                    <a:pt x="0" y="149"/>
                  </a:lnTo>
                  <a:lnTo>
                    <a:pt x="118" y="149"/>
                  </a:lnTo>
                  <a:lnTo>
                    <a:pt x="118" y="1"/>
                  </a:lnTo>
                  <a:close/>
                  <a:moveTo>
                    <a:pt x="0" y="279"/>
                  </a:moveTo>
                  <a:lnTo>
                    <a:pt x="0" y="997"/>
                  </a:lnTo>
                  <a:lnTo>
                    <a:pt x="118" y="997"/>
                  </a:lnTo>
                  <a:lnTo>
                    <a:pt x="118" y="27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3"/>
            <p:cNvSpPr/>
            <p:nvPr/>
          </p:nvSpPr>
          <p:spPr>
            <a:xfrm>
              <a:off x="4645662" y="1693657"/>
              <a:ext cx="25524" cy="52361"/>
            </a:xfrm>
            <a:custGeom>
              <a:rect b="b" l="l" r="r" t="t"/>
              <a:pathLst>
                <a:path extrusionOk="0" h="917" w="447">
                  <a:moveTo>
                    <a:pt x="81" y="0"/>
                  </a:moveTo>
                  <a:lnTo>
                    <a:pt x="81" y="198"/>
                  </a:lnTo>
                  <a:lnTo>
                    <a:pt x="1" y="198"/>
                  </a:lnTo>
                  <a:lnTo>
                    <a:pt x="1" y="291"/>
                  </a:lnTo>
                  <a:lnTo>
                    <a:pt x="81" y="291"/>
                  </a:lnTo>
                  <a:lnTo>
                    <a:pt x="81" y="681"/>
                  </a:lnTo>
                  <a:cubicBezTo>
                    <a:pt x="81" y="768"/>
                    <a:pt x="100" y="830"/>
                    <a:pt x="137" y="867"/>
                  </a:cubicBezTo>
                  <a:cubicBezTo>
                    <a:pt x="168" y="898"/>
                    <a:pt x="230" y="916"/>
                    <a:pt x="323" y="916"/>
                  </a:cubicBezTo>
                  <a:lnTo>
                    <a:pt x="447" y="916"/>
                  </a:lnTo>
                  <a:lnTo>
                    <a:pt x="447" y="817"/>
                  </a:lnTo>
                  <a:lnTo>
                    <a:pt x="323" y="817"/>
                  </a:lnTo>
                  <a:cubicBezTo>
                    <a:pt x="273" y="817"/>
                    <a:pt x="242" y="811"/>
                    <a:pt x="224" y="793"/>
                  </a:cubicBezTo>
                  <a:cubicBezTo>
                    <a:pt x="211" y="774"/>
                    <a:pt x="205" y="737"/>
                    <a:pt x="205" y="681"/>
                  </a:cubicBezTo>
                  <a:lnTo>
                    <a:pt x="205" y="291"/>
                  </a:lnTo>
                  <a:lnTo>
                    <a:pt x="447" y="291"/>
                  </a:lnTo>
                  <a:lnTo>
                    <a:pt x="447" y="198"/>
                  </a:lnTo>
                  <a:lnTo>
                    <a:pt x="205" y="198"/>
                  </a:lnTo>
                  <a:lnTo>
                    <a:pt x="2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3"/>
            <p:cNvSpPr/>
            <p:nvPr/>
          </p:nvSpPr>
          <p:spPr>
            <a:xfrm>
              <a:off x="4679636" y="1689032"/>
              <a:ext cx="34317" cy="56986"/>
            </a:xfrm>
            <a:custGeom>
              <a:rect b="b" l="l" r="r" t="t"/>
              <a:pathLst>
                <a:path extrusionOk="0" h="998" w="601">
                  <a:moveTo>
                    <a:pt x="0" y="1"/>
                  </a:moveTo>
                  <a:lnTo>
                    <a:pt x="0" y="997"/>
                  </a:lnTo>
                  <a:lnTo>
                    <a:pt x="118" y="997"/>
                  </a:lnTo>
                  <a:lnTo>
                    <a:pt x="118" y="595"/>
                  </a:lnTo>
                  <a:cubicBezTo>
                    <a:pt x="118" y="521"/>
                    <a:pt x="136" y="465"/>
                    <a:pt x="174" y="428"/>
                  </a:cubicBezTo>
                  <a:cubicBezTo>
                    <a:pt x="211" y="384"/>
                    <a:pt x="260" y="366"/>
                    <a:pt x="322" y="366"/>
                  </a:cubicBezTo>
                  <a:cubicBezTo>
                    <a:pt x="378" y="366"/>
                    <a:pt x="415" y="384"/>
                    <a:pt x="440" y="415"/>
                  </a:cubicBezTo>
                  <a:cubicBezTo>
                    <a:pt x="471" y="453"/>
                    <a:pt x="483" y="502"/>
                    <a:pt x="483" y="570"/>
                  </a:cubicBezTo>
                  <a:lnTo>
                    <a:pt x="483" y="997"/>
                  </a:lnTo>
                  <a:lnTo>
                    <a:pt x="601" y="997"/>
                  </a:lnTo>
                  <a:lnTo>
                    <a:pt x="601" y="564"/>
                  </a:lnTo>
                  <a:cubicBezTo>
                    <a:pt x="601" y="465"/>
                    <a:pt x="576" y="391"/>
                    <a:pt x="539" y="341"/>
                  </a:cubicBezTo>
                  <a:cubicBezTo>
                    <a:pt x="495" y="292"/>
                    <a:pt x="434" y="267"/>
                    <a:pt x="347" y="267"/>
                  </a:cubicBezTo>
                  <a:cubicBezTo>
                    <a:pt x="297" y="267"/>
                    <a:pt x="254" y="273"/>
                    <a:pt x="217" y="298"/>
                  </a:cubicBezTo>
                  <a:cubicBezTo>
                    <a:pt x="180" y="316"/>
                    <a:pt x="149" y="347"/>
                    <a:pt x="118" y="391"/>
                  </a:cubicBezTo>
                  <a:lnTo>
                    <a:pt x="1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3"/>
            <p:cNvSpPr/>
            <p:nvPr/>
          </p:nvSpPr>
          <p:spPr>
            <a:xfrm>
              <a:off x="4748556" y="1704220"/>
              <a:ext cx="34317" cy="42825"/>
            </a:xfrm>
            <a:custGeom>
              <a:rect b="b" l="l" r="r" t="t"/>
              <a:pathLst>
                <a:path extrusionOk="0" h="750" w="601">
                  <a:moveTo>
                    <a:pt x="483" y="372"/>
                  </a:moveTo>
                  <a:lnTo>
                    <a:pt x="483" y="397"/>
                  </a:lnTo>
                  <a:cubicBezTo>
                    <a:pt x="483" y="471"/>
                    <a:pt x="465" y="533"/>
                    <a:pt x="428" y="583"/>
                  </a:cubicBezTo>
                  <a:cubicBezTo>
                    <a:pt x="390" y="626"/>
                    <a:pt x="335" y="651"/>
                    <a:pt x="273" y="651"/>
                  </a:cubicBezTo>
                  <a:cubicBezTo>
                    <a:pt x="223" y="651"/>
                    <a:pt x="186" y="639"/>
                    <a:pt x="155" y="614"/>
                  </a:cubicBezTo>
                  <a:cubicBezTo>
                    <a:pt x="130" y="589"/>
                    <a:pt x="118" y="558"/>
                    <a:pt x="118" y="515"/>
                  </a:cubicBezTo>
                  <a:cubicBezTo>
                    <a:pt x="118" y="465"/>
                    <a:pt x="137" y="428"/>
                    <a:pt x="174" y="403"/>
                  </a:cubicBezTo>
                  <a:cubicBezTo>
                    <a:pt x="211" y="385"/>
                    <a:pt x="273" y="372"/>
                    <a:pt x="372" y="372"/>
                  </a:cubicBezTo>
                  <a:close/>
                  <a:moveTo>
                    <a:pt x="298" y="1"/>
                  </a:moveTo>
                  <a:cubicBezTo>
                    <a:pt x="254" y="1"/>
                    <a:pt x="217" y="1"/>
                    <a:pt x="180" y="13"/>
                  </a:cubicBezTo>
                  <a:cubicBezTo>
                    <a:pt x="137" y="19"/>
                    <a:pt x="93" y="32"/>
                    <a:pt x="50" y="50"/>
                  </a:cubicBezTo>
                  <a:lnTo>
                    <a:pt x="50" y="156"/>
                  </a:lnTo>
                  <a:cubicBezTo>
                    <a:pt x="87" y="137"/>
                    <a:pt x="124" y="125"/>
                    <a:pt x="161" y="112"/>
                  </a:cubicBezTo>
                  <a:cubicBezTo>
                    <a:pt x="205" y="100"/>
                    <a:pt x="242" y="100"/>
                    <a:pt x="285" y="100"/>
                  </a:cubicBezTo>
                  <a:cubicBezTo>
                    <a:pt x="347" y="100"/>
                    <a:pt x="397" y="112"/>
                    <a:pt x="434" y="143"/>
                  </a:cubicBezTo>
                  <a:cubicBezTo>
                    <a:pt x="471" y="174"/>
                    <a:pt x="483" y="211"/>
                    <a:pt x="483" y="267"/>
                  </a:cubicBezTo>
                  <a:lnTo>
                    <a:pt x="483" y="279"/>
                  </a:lnTo>
                  <a:lnTo>
                    <a:pt x="322" y="279"/>
                  </a:lnTo>
                  <a:cubicBezTo>
                    <a:pt x="217" y="279"/>
                    <a:pt x="137" y="298"/>
                    <a:pt x="81" y="341"/>
                  </a:cubicBezTo>
                  <a:cubicBezTo>
                    <a:pt x="25" y="378"/>
                    <a:pt x="0" y="440"/>
                    <a:pt x="0" y="521"/>
                  </a:cubicBezTo>
                  <a:cubicBezTo>
                    <a:pt x="0" y="589"/>
                    <a:pt x="19" y="645"/>
                    <a:pt x="62" y="688"/>
                  </a:cubicBezTo>
                  <a:cubicBezTo>
                    <a:pt x="106" y="731"/>
                    <a:pt x="168" y="750"/>
                    <a:pt x="242" y="750"/>
                  </a:cubicBezTo>
                  <a:cubicBezTo>
                    <a:pt x="298" y="750"/>
                    <a:pt x="347" y="738"/>
                    <a:pt x="384" y="719"/>
                  </a:cubicBezTo>
                  <a:cubicBezTo>
                    <a:pt x="428" y="700"/>
                    <a:pt x="458" y="663"/>
                    <a:pt x="483" y="620"/>
                  </a:cubicBezTo>
                  <a:lnTo>
                    <a:pt x="483" y="731"/>
                  </a:lnTo>
                  <a:lnTo>
                    <a:pt x="601" y="731"/>
                  </a:lnTo>
                  <a:lnTo>
                    <a:pt x="601" y="323"/>
                  </a:lnTo>
                  <a:cubicBezTo>
                    <a:pt x="601" y="211"/>
                    <a:pt x="576" y="131"/>
                    <a:pt x="527" y="81"/>
                  </a:cubicBezTo>
                  <a:cubicBezTo>
                    <a:pt x="477" y="26"/>
                    <a:pt x="397" y="1"/>
                    <a:pt x="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3"/>
            <p:cNvSpPr/>
            <p:nvPr/>
          </p:nvSpPr>
          <p:spPr>
            <a:xfrm>
              <a:off x="4817818" y="1689032"/>
              <a:ext cx="36487" cy="58014"/>
            </a:xfrm>
            <a:custGeom>
              <a:rect b="b" l="l" r="r" t="t"/>
              <a:pathLst>
                <a:path extrusionOk="0" h="1016" w="639">
                  <a:moveTo>
                    <a:pt x="323" y="360"/>
                  </a:moveTo>
                  <a:cubicBezTo>
                    <a:pt x="385" y="360"/>
                    <a:pt x="428" y="384"/>
                    <a:pt x="465" y="434"/>
                  </a:cubicBezTo>
                  <a:cubicBezTo>
                    <a:pt x="502" y="484"/>
                    <a:pt x="521" y="552"/>
                    <a:pt x="521" y="638"/>
                  </a:cubicBezTo>
                  <a:cubicBezTo>
                    <a:pt x="521" y="725"/>
                    <a:pt x="502" y="793"/>
                    <a:pt x="465" y="843"/>
                  </a:cubicBezTo>
                  <a:cubicBezTo>
                    <a:pt x="428" y="892"/>
                    <a:pt x="385" y="917"/>
                    <a:pt x="323" y="917"/>
                  </a:cubicBezTo>
                  <a:cubicBezTo>
                    <a:pt x="255" y="917"/>
                    <a:pt x="211" y="892"/>
                    <a:pt x="174" y="843"/>
                  </a:cubicBezTo>
                  <a:cubicBezTo>
                    <a:pt x="137" y="793"/>
                    <a:pt x="118" y="725"/>
                    <a:pt x="118" y="638"/>
                  </a:cubicBezTo>
                  <a:cubicBezTo>
                    <a:pt x="118" y="552"/>
                    <a:pt x="137" y="484"/>
                    <a:pt x="174" y="434"/>
                  </a:cubicBezTo>
                  <a:cubicBezTo>
                    <a:pt x="211" y="384"/>
                    <a:pt x="255" y="360"/>
                    <a:pt x="323" y="360"/>
                  </a:cubicBezTo>
                  <a:close/>
                  <a:moveTo>
                    <a:pt x="521" y="1"/>
                  </a:moveTo>
                  <a:lnTo>
                    <a:pt x="521" y="391"/>
                  </a:lnTo>
                  <a:cubicBezTo>
                    <a:pt x="496" y="347"/>
                    <a:pt x="465" y="316"/>
                    <a:pt x="428" y="298"/>
                  </a:cubicBezTo>
                  <a:cubicBezTo>
                    <a:pt x="391" y="273"/>
                    <a:pt x="341" y="267"/>
                    <a:pt x="292" y="267"/>
                  </a:cubicBezTo>
                  <a:cubicBezTo>
                    <a:pt x="205" y="267"/>
                    <a:pt x="137" y="298"/>
                    <a:pt x="81" y="366"/>
                  </a:cubicBezTo>
                  <a:cubicBezTo>
                    <a:pt x="25" y="434"/>
                    <a:pt x="1" y="527"/>
                    <a:pt x="1" y="638"/>
                  </a:cubicBezTo>
                  <a:cubicBezTo>
                    <a:pt x="1" y="750"/>
                    <a:pt x="25" y="843"/>
                    <a:pt x="81" y="911"/>
                  </a:cubicBezTo>
                  <a:cubicBezTo>
                    <a:pt x="137" y="979"/>
                    <a:pt x="205" y="1016"/>
                    <a:pt x="292" y="1016"/>
                  </a:cubicBezTo>
                  <a:cubicBezTo>
                    <a:pt x="341" y="1016"/>
                    <a:pt x="391" y="1004"/>
                    <a:pt x="428" y="985"/>
                  </a:cubicBezTo>
                  <a:cubicBezTo>
                    <a:pt x="465" y="966"/>
                    <a:pt x="496" y="929"/>
                    <a:pt x="521" y="892"/>
                  </a:cubicBezTo>
                  <a:lnTo>
                    <a:pt x="521" y="997"/>
                  </a:lnTo>
                  <a:lnTo>
                    <a:pt x="638" y="997"/>
                  </a:lnTo>
                  <a:lnTo>
                    <a:pt x="6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3"/>
            <p:cNvSpPr/>
            <p:nvPr/>
          </p:nvSpPr>
          <p:spPr>
            <a:xfrm>
              <a:off x="4865211" y="1704220"/>
              <a:ext cx="37515" cy="42825"/>
            </a:xfrm>
            <a:custGeom>
              <a:rect b="b" l="l" r="r" t="t"/>
              <a:pathLst>
                <a:path extrusionOk="0" h="750" w="657">
                  <a:moveTo>
                    <a:pt x="328" y="100"/>
                  </a:moveTo>
                  <a:cubicBezTo>
                    <a:pt x="390" y="100"/>
                    <a:pt x="440" y="125"/>
                    <a:pt x="477" y="174"/>
                  </a:cubicBezTo>
                  <a:cubicBezTo>
                    <a:pt x="514" y="224"/>
                    <a:pt x="533" y="292"/>
                    <a:pt x="533" y="372"/>
                  </a:cubicBezTo>
                  <a:cubicBezTo>
                    <a:pt x="533" y="459"/>
                    <a:pt x="514" y="527"/>
                    <a:pt x="477" y="577"/>
                  </a:cubicBezTo>
                  <a:cubicBezTo>
                    <a:pt x="440" y="626"/>
                    <a:pt x="390" y="651"/>
                    <a:pt x="328" y="651"/>
                  </a:cubicBezTo>
                  <a:cubicBezTo>
                    <a:pt x="266" y="651"/>
                    <a:pt x="211" y="626"/>
                    <a:pt x="180" y="577"/>
                  </a:cubicBezTo>
                  <a:cubicBezTo>
                    <a:pt x="143" y="527"/>
                    <a:pt x="124" y="459"/>
                    <a:pt x="124" y="372"/>
                  </a:cubicBezTo>
                  <a:cubicBezTo>
                    <a:pt x="124" y="286"/>
                    <a:pt x="143" y="224"/>
                    <a:pt x="180" y="174"/>
                  </a:cubicBezTo>
                  <a:cubicBezTo>
                    <a:pt x="217" y="125"/>
                    <a:pt x="266" y="100"/>
                    <a:pt x="328" y="100"/>
                  </a:cubicBezTo>
                  <a:close/>
                  <a:moveTo>
                    <a:pt x="328" y="1"/>
                  </a:moveTo>
                  <a:cubicBezTo>
                    <a:pt x="223" y="1"/>
                    <a:pt x="143" y="32"/>
                    <a:pt x="87" y="100"/>
                  </a:cubicBezTo>
                  <a:cubicBezTo>
                    <a:pt x="25" y="162"/>
                    <a:pt x="0" y="255"/>
                    <a:pt x="0" y="372"/>
                  </a:cubicBezTo>
                  <a:cubicBezTo>
                    <a:pt x="0" y="490"/>
                    <a:pt x="25" y="583"/>
                    <a:pt x="87" y="651"/>
                  </a:cubicBezTo>
                  <a:cubicBezTo>
                    <a:pt x="143" y="719"/>
                    <a:pt x="223" y="750"/>
                    <a:pt x="328" y="750"/>
                  </a:cubicBezTo>
                  <a:cubicBezTo>
                    <a:pt x="427" y="750"/>
                    <a:pt x="508" y="719"/>
                    <a:pt x="570" y="651"/>
                  </a:cubicBezTo>
                  <a:cubicBezTo>
                    <a:pt x="626" y="583"/>
                    <a:pt x="657" y="490"/>
                    <a:pt x="657" y="372"/>
                  </a:cubicBezTo>
                  <a:cubicBezTo>
                    <a:pt x="657" y="255"/>
                    <a:pt x="626" y="162"/>
                    <a:pt x="570" y="100"/>
                  </a:cubicBezTo>
                  <a:cubicBezTo>
                    <a:pt x="508" y="32"/>
                    <a:pt x="427" y="1"/>
                    <a:pt x="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3"/>
            <p:cNvSpPr/>
            <p:nvPr/>
          </p:nvSpPr>
          <p:spPr>
            <a:xfrm>
              <a:off x="4910776" y="1704220"/>
              <a:ext cx="32262" cy="42825"/>
            </a:xfrm>
            <a:custGeom>
              <a:rect b="b" l="l" r="r" t="t"/>
              <a:pathLst>
                <a:path extrusionOk="0" h="750" w="565">
                  <a:moveTo>
                    <a:pt x="360" y="1"/>
                  </a:moveTo>
                  <a:cubicBezTo>
                    <a:pt x="249" y="1"/>
                    <a:pt x="162" y="32"/>
                    <a:pt x="94" y="100"/>
                  </a:cubicBezTo>
                  <a:cubicBezTo>
                    <a:pt x="32" y="168"/>
                    <a:pt x="1" y="255"/>
                    <a:pt x="1" y="372"/>
                  </a:cubicBezTo>
                  <a:cubicBezTo>
                    <a:pt x="1" y="490"/>
                    <a:pt x="32" y="583"/>
                    <a:pt x="94" y="645"/>
                  </a:cubicBezTo>
                  <a:cubicBezTo>
                    <a:pt x="162" y="713"/>
                    <a:pt x="242" y="750"/>
                    <a:pt x="354" y="750"/>
                  </a:cubicBezTo>
                  <a:cubicBezTo>
                    <a:pt x="391" y="750"/>
                    <a:pt x="428" y="744"/>
                    <a:pt x="465" y="738"/>
                  </a:cubicBezTo>
                  <a:cubicBezTo>
                    <a:pt x="502" y="731"/>
                    <a:pt x="533" y="719"/>
                    <a:pt x="564" y="700"/>
                  </a:cubicBezTo>
                  <a:lnTo>
                    <a:pt x="564" y="595"/>
                  </a:lnTo>
                  <a:cubicBezTo>
                    <a:pt x="533" y="614"/>
                    <a:pt x="502" y="626"/>
                    <a:pt x="465" y="639"/>
                  </a:cubicBezTo>
                  <a:cubicBezTo>
                    <a:pt x="434" y="645"/>
                    <a:pt x="397" y="651"/>
                    <a:pt x="366" y="651"/>
                  </a:cubicBezTo>
                  <a:cubicBezTo>
                    <a:pt x="292" y="651"/>
                    <a:pt x="230" y="626"/>
                    <a:pt x="187" y="577"/>
                  </a:cubicBezTo>
                  <a:cubicBezTo>
                    <a:pt x="143" y="527"/>
                    <a:pt x="125" y="459"/>
                    <a:pt x="125" y="372"/>
                  </a:cubicBezTo>
                  <a:cubicBezTo>
                    <a:pt x="125" y="286"/>
                    <a:pt x="143" y="218"/>
                    <a:pt x="187" y="168"/>
                  </a:cubicBezTo>
                  <a:cubicBezTo>
                    <a:pt x="230" y="125"/>
                    <a:pt x="292" y="100"/>
                    <a:pt x="366" y="100"/>
                  </a:cubicBezTo>
                  <a:cubicBezTo>
                    <a:pt x="397" y="100"/>
                    <a:pt x="434" y="100"/>
                    <a:pt x="465" y="112"/>
                  </a:cubicBezTo>
                  <a:cubicBezTo>
                    <a:pt x="502" y="118"/>
                    <a:pt x="533" y="137"/>
                    <a:pt x="564" y="156"/>
                  </a:cubicBezTo>
                  <a:lnTo>
                    <a:pt x="564" y="44"/>
                  </a:lnTo>
                  <a:cubicBezTo>
                    <a:pt x="533" y="26"/>
                    <a:pt x="502" y="19"/>
                    <a:pt x="465" y="7"/>
                  </a:cubicBezTo>
                  <a:cubicBezTo>
                    <a:pt x="434" y="1"/>
                    <a:pt x="397" y="1"/>
                    <a:pt x="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3"/>
            <p:cNvSpPr/>
            <p:nvPr/>
          </p:nvSpPr>
          <p:spPr>
            <a:xfrm>
              <a:off x="4949661" y="1693657"/>
              <a:ext cx="25524" cy="52361"/>
            </a:xfrm>
            <a:custGeom>
              <a:rect b="b" l="l" r="r" t="t"/>
              <a:pathLst>
                <a:path extrusionOk="0" h="917" w="447">
                  <a:moveTo>
                    <a:pt x="88" y="0"/>
                  </a:moveTo>
                  <a:lnTo>
                    <a:pt x="88" y="198"/>
                  </a:lnTo>
                  <a:lnTo>
                    <a:pt x="1" y="198"/>
                  </a:lnTo>
                  <a:lnTo>
                    <a:pt x="1" y="291"/>
                  </a:lnTo>
                  <a:lnTo>
                    <a:pt x="88" y="291"/>
                  </a:lnTo>
                  <a:lnTo>
                    <a:pt x="88" y="681"/>
                  </a:lnTo>
                  <a:cubicBezTo>
                    <a:pt x="88" y="768"/>
                    <a:pt x="106" y="830"/>
                    <a:pt x="143" y="867"/>
                  </a:cubicBezTo>
                  <a:cubicBezTo>
                    <a:pt x="174" y="898"/>
                    <a:pt x="236" y="916"/>
                    <a:pt x="329" y="916"/>
                  </a:cubicBezTo>
                  <a:lnTo>
                    <a:pt x="447" y="916"/>
                  </a:lnTo>
                  <a:lnTo>
                    <a:pt x="447" y="817"/>
                  </a:lnTo>
                  <a:lnTo>
                    <a:pt x="329" y="817"/>
                  </a:lnTo>
                  <a:cubicBezTo>
                    <a:pt x="279" y="817"/>
                    <a:pt x="248" y="811"/>
                    <a:pt x="230" y="793"/>
                  </a:cubicBezTo>
                  <a:cubicBezTo>
                    <a:pt x="218" y="774"/>
                    <a:pt x="205" y="737"/>
                    <a:pt x="205" y="681"/>
                  </a:cubicBezTo>
                  <a:lnTo>
                    <a:pt x="205" y="291"/>
                  </a:lnTo>
                  <a:lnTo>
                    <a:pt x="447" y="291"/>
                  </a:lnTo>
                  <a:lnTo>
                    <a:pt x="447" y="198"/>
                  </a:lnTo>
                  <a:lnTo>
                    <a:pt x="205" y="198"/>
                  </a:lnTo>
                  <a:lnTo>
                    <a:pt x="2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3"/>
            <p:cNvSpPr/>
            <p:nvPr/>
          </p:nvSpPr>
          <p:spPr>
            <a:xfrm>
              <a:off x="4981123" y="1704220"/>
              <a:ext cx="37572" cy="42825"/>
            </a:xfrm>
            <a:custGeom>
              <a:rect b="b" l="l" r="r" t="t"/>
              <a:pathLst>
                <a:path extrusionOk="0" h="750" w="658">
                  <a:moveTo>
                    <a:pt x="329" y="100"/>
                  </a:moveTo>
                  <a:cubicBezTo>
                    <a:pt x="391" y="100"/>
                    <a:pt x="440" y="125"/>
                    <a:pt x="478" y="174"/>
                  </a:cubicBezTo>
                  <a:cubicBezTo>
                    <a:pt x="515" y="224"/>
                    <a:pt x="533" y="292"/>
                    <a:pt x="533" y="372"/>
                  </a:cubicBezTo>
                  <a:cubicBezTo>
                    <a:pt x="533" y="459"/>
                    <a:pt x="515" y="527"/>
                    <a:pt x="478" y="577"/>
                  </a:cubicBezTo>
                  <a:cubicBezTo>
                    <a:pt x="440" y="626"/>
                    <a:pt x="391" y="651"/>
                    <a:pt x="329" y="651"/>
                  </a:cubicBezTo>
                  <a:cubicBezTo>
                    <a:pt x="267" y="651"/>
                    <a:pt x="218" y="626"/>
                    <a:pt x="180" y="577"/>
                  </a:cubicBezTo>
                  <a:cubicBezTo>
                    <a:pt x="143" y="527"/>
                    <a:pt x="125" y="459"/>
                    <a:pt x="125" y="372"/>
                  </a:cubicBezTo>
                  <a:cubicBezTo>
                    <a:pt x="125" y="286"/>
                    <a:pt x="143" y="224"/>
                    <a:pt x="180" y="174"/>
                  </a:cubicBezTo>
                  <a:cubicBezTo>
                    <a:pt x="218" y="125"/>
                    <a:pt x="267" y="100"/>
                    <a:pt x="329" y="100"/>
                  </a:cubicBezTo>
                  <a:close/>
                  <a:moveTo>
                    <a:pt x="329" y="1"/>
                  </a:moveTo>
                  <a:cubicBezTo>
                    <a:pt x="230" y="1"/>
                    <a:pt x="149" y="32"/>
                    <a:pt x="88" y="100"/>
                  </a:cubicBezTo>
                  <a:cubicBezTo>
                    <a:pt x="32" y="162"/>
                    <a:pt x="1" y="255"/>
                    <a:pt x="1" y="372"/>
                  </a:cubicBezTo>
                  <a:cubicBezTo>
                    <a:pt x="1" y="490"/>
                    <a:pt x="32" y="583"/>
                    <a:pt x="88" y="651"/>
                  </a:cubicBezTo>
                  <a:cubicBezTo>
                    <a:pt x="149" y="719"/>
                    <a:pt x="230" y="750"/>
                    <a:pt x="329" y="750"/>
                  </a:cubicBezTo>
                  <a:cubicBezTo>
                    <a:pt x="434" y="750"/>
                    <a:pt x="515" y="719"/>
                    <a:pt x="570" y="651"/>
                  </a:cubicBezTo>
                  <a:cubicBezTo>
                    <a:pt x="632" y="583"/>
                    <a:pt x="657" y="490"/>
                    <a:pt x="657" y="372"/>
                  </a:cubicBezTo>
                  <a:cubicBezTo>
                    <a:pt x="657" y="255"/>
                    <a:pt x="632" y="162"/>
                    <a:pt x="570" y="100"/>
                  </a:cubicBezTo>
                  <a:cubicBezTo>
                    <a:pt x="515" y="32"/>
                    <a:pt x="434" y="1"/>
                    <a:pt x="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3"/>
            <p:cNvSpPr/>
            <p:nvPr/>
          </p:nvSpPr>
          <p:spPr>
            <a:xfrm>
              <a:off x="5029544" y="1704220"/>
              <a:ext cx="24096" cy="41797"/>
            </a:xfrm>
            <a:custGeom>
              <a:rect b="b" l="l" r="r" t="t"/>
              <a:pathLst>
                <a:path extrusionOk="0" h="732" w="422">
                  <a:moveTo>
                    <a:pt x="360" y="1"/>
                  </a:moveTo>
                  <a:cubicBezTo>
                    <a:pt x="304" y="1"/>
                    <a:pt x="255" y="7"/>
                    <a:pt x="218" y="32"/>
                  </a:cubicBezTo>
                  <a:cubicBezTo>
                    <a:pt x="174" y="50"/>
                    <a:pt x="143" y="81"/>
                    <a:pt x="119" y="125"/>
                  </a:cubicBezTo>
                  <a:lnTo>
                    <a:pt x="119" y="13"/>
                  </a:lnTo>
                  <a:lnTo>
                    <a:pt x="1" y="13"/>
                  </a:lnTo>
                  <a:lnTo>
                    <a:pt x="1" y="731"/>
                  </a:lnTo>
                  <a:lnTo>
                    <a:pt x="119" y="731"/>
                  </a:lnTo>
                  <a:lnTo>
                    <a:pt x="119" y="354"/>
                  </a:lnTo>
                  <a:cubicBezTo>
                    <a:pt x="119" y="273"/>
                    <a:pt x="137" y="211"/>
                    <a:pt x="174" y="168"/>
                  </a:cubicBezTo>
                  <a:cubicBezTo>
                    <a:pt x="205" y="125"/>
                    <a:pt x="261" y="100"/>
                    <a:pt x="323" y="100"/>
                  </a:cubicBezTo>
                  <a:cubicBezTo>
                    <a:pt x="341" y="100"/>
                    <a:pt x="360" y="106"/>
                    <a:pt x="379" y="106"/>
                  </a:cubicBezTo>
                  <a:cubicBezTo>
                    <a:pt x="391" y="112"/>
                    <a:pt x="403" y="118"/>
                    <a:pt x="422" y="125"/>
                  </a:cubicBezTo>
                  <a:lnTo>
                    <a:pt x="416" y="7"/>
                  </a:lnTo>
                  <a:cubicBezTo>
                    <a:pt x="410" y="1"/>
                    <a:pt x="397" y="1"/>
                    <a:pt x="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3"/>
            <p:cNvSpPr/>
            <p:nvPr/>
          </p:nvSpPr>
          <p:spPr>
            <a:xfrm>
              <a:off x="4001976" y="2819837"/>
              <a:ext cx="50591" cy="56244"/>
            </a:xfrm>
            <a:custGeom>
              <a:rect b="b" l="l" r="r" t="t"/>
              <a:pathLst>
                <a:path extrusionOk="0" h="985" w="886">
                  <a:moveTo>
                    <a:pt x="446" y="106"/>
                  </a:moveTo>
                  <a:cubicBezTo>
                    <a:pt x="539" y="106"/>
                    <a:pt x="613" y="137"/>
                    <a:pt x="663" y="205"/>
                  </a:cubicBezTo>
                  <a:cubicBezTo>
                    <a:pt x="719" y="279"/>
                    <a:pt x="750" y="372"/>
                    <a:pt x="750" y="496"/>
                  </a:cubicBezTo>
                  <a:cubicBezTo>
                    <a:pt x="750" y="614"/>
                    <a:pt x="719" y="706"/>
                    <a:pt x="663" y="781"/>
                  </a:cubicBezTo>
                  <a:cubicBezTo>
                    <a:pt x="613" y="849"/>
                    <a:pt x="539" y="880"/>
                    <a:pt x="446" y="880"/>
                  </a:cubicBezTo>
                  <a:cubicBezTo>
                    <a:pt x="347" y="880"/>
                    <a:pt x="273" y="849"/>
                    <a:pt x="217" y="781"/>
                  </a:cubicBezTo>
                  <a:cubicBezTo>
                    <a:pt x="168" y="706"/>
                    <a:pt x="137" y="614"/>
                    <a:pt x="137" y="496"/>
                  </a:cubicBezTo>
                  <a:cubicBezTo>
                    <a:pt x="137" y="372"/>
                    <a:pt x="168" y="279"/>
                    <a:pt x="217" y="205"/>
                  </a:cubicBezTo>
                  <a:cubicBezTo>
                    <a:pt x="273" y="137"/>
                    <a:pt x="347" y="106"/>
                    <a:pt x="446" y="106"/>
                  </a:cubicBezTo>
                  <a:close/>
                  <a:moveTo>
                    <a:pt x="446" y="1"/>
                  </a:moveTo>
                  <a:cubicBezTo>
                    <a:pt x="310" y="1"/>
                    <a:pt x="205" y="44"/>
                    <a:pt x="124" y="131"/>
                  </a:cubicBezTo>
                  <a:cubicBezTo>
                    <a:pt x="44" y="223"/>
                    <a:pt x="1" y="341"/>
                    <a:pt x="1" y="496"/>
                  </a:cubicBezTo>
                  <a:cubicBezTo>
                    <a:pt x="1" y="644"/>
                    <a:pt x="44" y="762"/>
                    <a:pt x="124" y="855"/>
                  </a:cubicBezTo>
                  <a:cubicBezTo>
                    <a:pt x="205" y="942"/>
                    <a:pt x="310" y="985"/>
                    <a:pt x="446" y="985"/>
                  </a:cubicBezTo>
                  <a:cubicBezTo>
                    <a:pt x="576" y="985"/>
                    <a:pt x="682" y="942"/>
                    <a:pt x="762" y="855"/>
                  </a:cubicBezTo>
                  <a:cubicBezTo>
                    <a:pt x="843" y="762"/>
                    <a:pt x="886" y="644"/>
                    <a:pt x="886" y="496"/>
                  </a:cubicBezTo>
                  <a:cubicBezTo>
                    <a:pt x="886" y="341"/>
                    <a:pt x="843" y="223"/>
                    <a:pt x="762" y="131"/>
                  </a:cubicBezTo>
                  <a:cubicBezTo>
                    <a:pt x="682" y="44"/>
                    <a:pt x="576" y="1"/>
                    <a:pt x="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3"/>
            <p:cNvSpPr/>
            <p:nvPr/>
          </p:nvSpPr>
          <p:spPr>
            <a:xfrm>
              <a:off x="4063129" y="2834340"/>
              <a:ext cx="33975" cy="41740"/>
            </a:xfrm>
            <a:custGeom>
              <a:rect b="b" l="l" r="r" t="t"/>
              <a:pathLst>
                <a:path extrusionOk="0" h="731" w="595">
                  <a:moveTo>
                    <a:pt x="1" y="0"/>
                  </a:moveTo>
                  <a:lnTo>
                    <a:pt x="1" y="434"/>
                  </a:lnTo>
                  <a:cubicBezTo>
                    <a:pt x="1" y="533"/>
                    <a:pt x="19" y="607"/>
                    <a:pt x="63" y="657"/>
                  </a:cubicBezTo>
                  <a:cubicBezTo>
                    <a:pt x="106" y="706"/>
                    <a:pt x="168" y="731"/>
                    <a:pt x="248" y="731"/>
                  </a:cubicBezTo>
                  <a:cubicBezTo>
                    <a:pt x="298" y="731"/>
                    <a:pt x="341" y="725"/>
                    <a:pt x="378" y="700"/>
                  </a:cubicBezTo>
                  <a:cubicBezTo>
                    <a:pt x="415" y="681"/>
                    <a:pt x="453" y="650"/>
                    <a:pt x="477" y="607"/>
                  </a:cubicBezTo>
                  <a:lnTo>
                    <a:pt x="477" y="712"/>
                  </a:lnTo>
                  <a:lnTo>
                    <a:pt x="595" y="712"/>
                  </a:lnTo>
                  <a:lnTo>
                    <a:pt x="595" y="0"/>
                  </a:lnTo>
                  <a:lnTo>
                    <a:pt x="477" y="0"/>
                  </a:lnTo>
                  <a:lnTo>
                    <a:pt x="477" y="403"/>
                  </a:lnTo>
                  <a:cubicBezTo>
                    <a:pt x="477" y="477"/>
                    <a:pt x="459" y="533"/>
                    <a:pt x="422" y="570"/>
                  </a:cubicBezTo>
                  <a:cubicBezTo>
                    <a:pt x="384" y="613"/>
                    <a:pt x="335" y="632"/>
                    <a:pt x="273" y="632"/>
                  </a:cubicBezTo>
                  <a:cubicBezTo>
                    <a:pt x="223" y="632"/>
                    <a:pt x="180" y="613"/>
                    <a:pt x="155" y="582"/>
                  </a:cubicBezTo>
                  <a:cubicBezTo>
                    <a:pt x="131" y="545"/>
                    <a:pt x="118" y="496"/>
                    <a:pt x="118" y="428"/>
                  </a:cubicBezTo>
                  <a:lnTo>
                    <a:pt x="1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3"/>
            <p:cNvSpPr/>
            <p:nvPr/>
          </p:nvSpPr>
          <p:spPr>
            <a:xfrm>
              <a:off x="4110865" y="2833255"/>
              <a:ext cx="24096" cy="41797"/>
            </a:xfrm>
            <a:custGeom>
              <a:rect b="b" l="l" r="r" t="t"/>
              <a:pathLst>
                <a:path extrusionOk="0" h="732" w="422">
                  <a:moveTo>
                    <a:pt x="359" y="1"/>
                  </a:moveTo>
                  <a:cubicBezTo>
                    <a:pt x="304" y="1"/>
                    <a:pt x="254" y="13"/>
                    <a:pt x="217" y="32"/>
                  </a:cubicBezTo>
                  <a:cubicBezTo>
                    <a:pt x="174" y="57"/>
                    <a:pt x="143" y="88"/>
                    <a:pt x="118" y="131"/>
                  </a:cubicBezTo>
                  <a:lnTo>
                    <a:pt x="118" y="19"/>
                  </a:lnTo>
                  <a:lnTo>
                    <a:pt x="0" y="19"/>
                  </a:lnTo>
                  <a:lnTo>
                    <a:pt x="0" y="731"/>
                  </a:lnTo>
                  <a:lnTo>
                    <a:pt x="118" y="731"/>
                  </a:lnTo>
                  <a:lnTo>
                    <a:pt x="118" y="360"/>
                  </a:lnTo>
                  <a:cubicBezTo>
                    <a:pt x="118" y="273"/>
                    <a:pt x="137" y="211"/>
                    <a:pt x="174" y="174"/>
                  </a:cubicBezTo>
                  <a:cubicBezTo>
                    <a:pt x="205" y="125"/>
                    <a:pt x="260" y="106"/>
                    <a:pt x="322" y="106"/>
                  </a:cubicBezTo>
                  <a:cubicBezTo>
                    <a:pt x="341" y="106"/>
                    <a:pt x="359" y="106"/>
                    <a:pt x="378" y="112"/>
                  </a:cubicBezTo>
                  <a:cubicBezTo>
                    <a:pt x="390" y="112"/>
                    <a:pt x="403" y="118"/>
                    <a:pt x="421" y="131"/>
                  </a:cubicBezTo>
                  <a:lnTo>
                    <a:pt x="415" y="7"/>
                  </a:lnTo>
                  <a:cubicBezTo>
                    <a:pt x="409" y="7"/>
                    <a:pt x="397" y="7"/>
                    <a:pt x="3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3"/>
            <p:cNvSpPr/>
            <p:nvPr/>
          </p:nvSpPr>
          <p:spPr>
            <a:xfrm>
              <a:off x="4001976" y="2909255"/>
              <a:ext cx="43910" cy="56643"/>
            </a:xfrm>
            <a:custGeom>
              <a:rect b="b" l="l" r="r" t="t"/>
              <a:pathLst>
                <a:path extrusionOk="0" h="992" w="769">
                  <a:moveTo>
                    <a:pt x="465" y="1"/>
                  </a:moveTo>
                  <a:cubicBezTo>
                    <a:pt x="323" y="1"/>
                    <a:pt x="211" y="44"/>
                    <a:pt x="124" y="137"/>
                  </a:cubicBezTo>
                  <a:cubicBezTo>
                    <a:pt x="44" y="224"/>
                    <a:pt x="1" y="341"/>
                    <a:pt x="1" y="496"/>
                  </a:cubicBezTo>
                  <a:cubicBezTo>
                    <a:pt x="1" y="651"/>
                    <a:pt x="44" y="769"/>
                    <a:pt x="124" y="861"/>
                  </a:cubicBezTo>
                  <a:cubicBezTo>
                    <a:pt x="211" y="948"/>
                    <a:pt x="323" y="991"/>
                    <a:pt x="465" y="991"/>
                  </a:cubicBezTo>
                  <a:cubicBezTo>
                    <a:pt x="521" y="991"/>
                    <a:pt x="576" y="985"/>
                    <a:pt x="626" y="967"/>
                  </a:cubicBezTo>
                  <a:cubicBezTo>
                    <a:pt x="675" y="954"/>
                    <a:pt x="725" y="929"/>
                    <a:pt x="768" y="899"/>
                  </a:cubicBezTo>
                  <a:lnTo>
                    <a:pt x="768" y="762"/>
                  </a:lnTo>
                  <a:cubicBezTo>
                    <a:pt x="725" y="806"/>
                    <a:pt x="682" y="837"/>
                    <a:pt x="632" y="855"/>
                  </a:cubicBezTo>
                  <a:cubicBezTo>
                    <a:pt x="583" y="874"/>
                    <a:pt x="533" y="886"/>
                    <a:pt x="477" y="886"/>
                  </a:cubicBezTo>
                  <a:cubicBezTo>
                    <a:pt x="366" y="886"/>
                    <a:pt x="285" y="849"/>
                    <a:pt x="223" y="787"/>
                  </a:cubicBezTo>
                  <a:cubicBezTo>
                    <a:pt x="168" y="719"/>
                    <a:pt x="137" y="620"/>
                    <a:pt x="137" y="496"/>
                  </a:cubicBezTo>
                  <a:cubicBezTo>
                    <a:pt x="137" y="372"/>
                    <a:pt x="168" y="273"/>
                    <a:pt x="223" y="205"/>
                  </a:cubicBezTo>
                  <a:cubicBezTo>
                    <a:pt x="285" y="143"/>
                    <a:pt x="366" y="106"/>
                    <a:pt x="477" y="106"/>
                  </a:cubicBezTo>
                  <a:cubicBezTo>
                    <a:pt x="533" y="106"/>
                    <a:pt x="583" y="118"/>
                    <a:pt x="632" y="137"/>
                  </a:cubicBezTo>
                  <a:cubicBezTo>
                    <a:pt x="682" y="156"/>
                    <a:pt x="725" y="187"/>
                    <a:pt x="768" y="230"/>
                  </a:cubicBezTo>
                  <a:lnTo>
                    <a:pt x="768" y="94"/>
                  </a:lnTo>
                  <a:cubicBezTo>
                    <a:pt x="725" y="63"/>
                    <a:pt x="682" y="38"/>
                    <a:pt x="626" y="26"/>
                  </a:cubicBezTo>
                  <a:cubicBezTo>
                    <a:pt x="576" y="7"/>
                    <a:pt x="527" y="1"/>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3"/>
            <p:cNvSpPr/>
            <p:nvPr/>
          </p:nvSpPr>
          <p:spPr>
            <a:xfrm>
              <a:off x="4054679" y="2923073"/>
              <a:ext cx="34317" cy="42825"/>
            </a:xfrm>
            <a:custGeom>
              <a:rect b="b" l="l" r="r" t="t"/>
              <a:pathLst>
                <a:path extrusionOk="0" h="750" w="601">
                  <a:moveTo>
                    <a:pt x="483" y="372"/>
                  </a:moveTo>
                  <a:lnTo>
                    <a:pt x="483" y="397"/>
                  </a:lnTo>
                  <a:cubicBezTo>
                    <a:pt x="483" y="471"/>
                    <a:pt x="464" y="533"/>
                    <a:pt x="427" y="582"/>
                  </a:cubicBezTo>
                  <a:cubicBezTo>
                    <a:pt x="384" y="626"/>
                    <a:pt x="334" y="650"/>
                    <a:pt x="266" y="650"/>
                  </a:cubicBezTo>
                  <a:cubicBezTo>
                    <a:pt x="223" y="650"/>
                    <a:pt x="186" y="638"/>
                    <a:pt x="155" y="613"/>
                  </a:cubicBezTo>
                  <a:cubicBezTo>
                    <a:pt x="130" y="588"/>
                    <a:pt x="118" y="557"/>
                    <a:pt x="118" y="514"/>
                  </a:cubicBezTo>
                  <a:cubicBezTo>
                    <a:pt x="118" y="465"/>
                    <a:pt x="136" y="427"/>
                    <a:pt x="173" y="403"/>
                  </a:cubicBezTo>
                  <a:cubicBezTo>
                    <a:pt x="204" y="384"/>
                    <a:pt x="272" y="372"/>
                    <a:pt x="365" y="372"/>
                  </a:cubicBezTo>
                  <a:close/>
                  <a:moveTo>
                    <a:pt x="291" y="0"/>
                  </a:moveTo>
                  <a:cubicBezTo>
                    <a:pt x="254" y="0"/>
                    <a:pt x="217" y="0"/>
                    <a:pt x="173" y="13"/>
                  </a:cubicBezTo>
                  <a:cubicBezTo>
                    <a:pt x="136" y="19"/>
                    <a:pt x="93" y="31"/>
                    <a:pt x="50" y="50"/>
                  </a:cubicBezTo>
                  <a:lnTo>
                    <a:pt x="50" y="155"/>
                  </a:lnTo>
                  <a:cubicBezTo>
                    <a:pt x="87" y="136"/>
                    <a:pt x="124" y="124"/>
                    <a:pt x="161" y="112"/>
                  </a:cubicBezTo>
                  <a:cubicBezTo>
                    <a:pt x="198" y="99"/>
                    <a:pt x="241" y="99"/>
                    <a:pt x="285" y="99"/>
                  </a:cubicBezTo>
                  <a:cubicBezTo>
                    <a:pt x="347" y="99"/>
                    <a:pt x="396" y="112"/>
                    <a:pt x="433" y="143"/>
                  </a:cubicBezTo>
                  <a:cubicBezTo>
                    <a:pt x="464" y="174"/>
                    <a:pt x="483" y="211"/>
                    <a:pt x="483" y="267"/>
                  </a:cubicBezTo>
                  <a:lnTo>
                    <a:pt x="483" y="279"/>
                  </a:lnTo>
                  <a:lnTo>
                    <a:pt x="322" y="279"/>
                  </a:lnTo>
                  <a:cubicBezTo>
                    <a:pt x="211" y="279"/>
                    <a:pt x="130" y="297"/>
                    <a:pt x="80" y="341"/>
                  </a:cubicBezTo>
                  <a:cubicBezTo>
                    <a:pt x="25" y="378"/>
                    <a:pt x="0" y="440"/>
                    <a:pt x="0" y="520"/>
                  </a:cubicBezTo>
                  <a:cubicBezTo>
                    <a:pt x="0" y="588"/>
                    <a:pt x="19" y="644"/>
                    <a:pt x="62" y="687"/>
                  </a:cubicBezTo>
                  <a:cubicBezTo>
                    <a:pt x="105" y="731"/>
                    <a:pt x="167" y="749"/>
                    <a:pt x="235" y="749"/>
                  </a:cubicBezTo>
                  <a:cubicBezTo>
                    <a:pt x="297" y="749"/>
                    <a:pt x="347" y="737"/>
                    <a:pt x="384" y="718"/>
                  </a:cubicBezTo>
                  <a:cubicBezTo>
                    <a:pt x="427" y="700"/>
                    <a:pt x="458" y="663"/>
                    <a:pt x="483" y="619"/>
                  </a:cubicBezTo>
                  <a:lnTo>
                    <a:pt x="483" y="731"/>
                  </a:lnTo>
                  <a:lnTo>
                    <a:pt x="601" y="731"/>
                  </a:lnTo>
                  <a:lnTo>
                    <a:pt x="601" y="322"/>
                  </a:lnTo>
                  <a:cubicBezTo>
                    <a:pt x="601" y="211"/>
                    <a:pt x="576" y="130"/>
                    <a:pt x="526" y="81"/>
                  </a:cubicBezTo>
                  <a:cubicBezTo>
                    <a:pt x="477" y="25"/>
                    <a:pt x="396" y="0"/>
                    <a:pt x="2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3"/>
            <p:cNvSpPr/>
            <p:nvPr/>
          </p:nvSpPr>
          <p:spPr>
            <a:xfrm>
              <a:off x="4097789" y="2912453"/>
              <a:ext cx="25467" cy="52361"/>
            </a:xfrm>
            <a:custGeom>
              <a:rect b="b" l="l" r="r" t="t"/>
              <a:pathLst>
                <a:path extrusionOk="0" h="917" w="446">
                  <a:moveTo>
                    <a:pt x="87" y="1"/>
                  </a:moveTo>
                  <a:lnTo>
                    <a:pt x="87" y="199"/>
                  </a:lnTo>
                  <a:lnTo>
                    <a:pt x="0" y="199"/>
                  </a:lnTo>
                  <a:lnTo>
                    <a:pt x="0" y="292"/>
                  </a:lnTo>
                  <a:lnTo>
                    <a:pt x="87" y="292"/>
                  </a:lnTo>
                  <a:lnTo>
                    <a:pt x="87" y="682"/>
                  </a:lnTo>
                  <a:cubicBezTo>
                    <a:pt x="87" y="768"/>
                    <a:pt x="106" y="830"/>
                    <a:pt x="143" y="867"/>
                  </a:cubicBezTo>
                  <a:cubicBezTo>
                    <a:pt x="174" y="898"/>
                    <a:pt x="236" y="917"/>
                    <a:pt x="328" y="917"/>
                  </a:cubicBezTo>
                  <a:lnTo>
                    <a:pt x="446" y="917"/>
                  </a:lnTo>
                  <a:lnTo>
                    <a:pt x="446" y="818"/>
                  </a:lnTo>
                  <a:lnTo>
                    <a:pt x="328" y="818"/>
                  </a:lnTo>
                  <a:cubicBezTo>
                    <a:pt x="279" y="818"/>
                    <a:pt x="248" y="812"/>
                    <a:pt x="229" y="793"/>
                  </a:cubicBezTo>
                  <a:cubicBezTo>
                    <a:pt x="217" y="774"/>
                    <a:pt x="205" y="737"/>
                    <a:pt x="205" y="682"/>
                  </a:cubicBezTo>
                  <a:lnTo>
                    <a:pt x="205" y="292"/>
                  </a:lnTo>
                  <a:lnTo>
                    <a:pt x="446" y="292"/>
                  </a:lnTo>
                  <a:lnTo>
                    <a:pt x="446" y="199"/>
                  </a:lnTo>
                  <a:lnTo>
                    <a:pt x="205" y="199"/>
                  </a:lnTo>
                  <a:lnTo>
                    <a:pt x="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3"/>
            <p:cNvSpPr/>
            <p:nvPr/>
          </p:nvSpPr>
          <p:spPr>
            <a:xfrm>
              <a:off x="4175216" y="2923073"/>
              <a:ext cx="36430" cy="57328"/>
            </a:xfrm>
            <a:custGeom>
              <a:rect b="b" l="l" r="r" t="t"/>
              <a:pathLst>
                <a:path extrusionOk="0" h="1004" w="638">
                  <a:moveTo>
                    <a:pt x="322" y="93"/>
                  </a:moveTo>
                  <a:cubicBezTo>
                    <a:pt x="384" y="93"/>
                    <a:pt x="433" y="118"/>
                    <a:pt x="464" y="167"/>
                  </a:cubicBezTo>
                  <a:cubicBezTo>
                    <a:pt x="501" y="211"/>
                    <a:pt x="520" y="279"/>
                    <a:pt x="520" y="366"/>
                  </a:cubicBezTo>
                  <a:cubicBezTo>
                    <a:pt x="520" y="446"/>
                    <a:pt x="501" y="514"/>
                    <a:pt x="464" y="564"/>
                  </a:cubicBezTo>
                  <a:cubicBezTo>
                    <a:pt x="433" y="607"/>
                    <a:pt x="384" y="632"/>
                    <a:pt x="322" y="632"/>
                  </a:cubicBezTo>
                  <a:cubicBezTo>
                    <a:pt x="254" y="632"/>
                    <a:pt x="211" y="607"/>
                    <a:pt x="173" y="564"/>
                  </a:cubicBezTo>
                  <a:cubicBezTo>
                    <a:pt x="136" y="514"/>
                    <a:pt x="118" y="446"/>
                    <a:pt x="118" y="366"/>
                  </a:cubicBezTo>
                  <a:cubicBezTo>
                    <a:pt x="118" y="279"/>
                    <a:pt x="136" y="211"/>
                    <a:pt x="173" y="167"/>
                  </a:cubicBezTo>
                  <a:cubicBezTo>
                    <a:pt x="211" y="118"/>
                    <a:pt x="254" y="93"/>
                    <a:pt x="322" y="93"/>
                  </a:cubicBezTo>
                  <a:close/>
                  <a:moveTo>
                    <a:pt x="291" y="0"/>
                  </a:moveTo>
                  <a:cubicBezTo>
                    <a:pt x="204" y="0"/>
                    <a:pt x="130" y="31"/>
                    <a:pt x="81" y="99"/>
                  </a:cubicBezTo>
                  <a:cubicBezTo>
                    <a:pt x="25" y="167"/>
                    <a:pt x="0" y="254"/>
                    <a:pt x="0" y="366"/>
                  </a:cubicBezTo>
                  <a:cubicBezTo>
                    <a:pt x="0" y="477"/>
                    <a:pt x="25" y="564"/>
                    <a:pt x="81" y="632"/>
                  </a:cubicBezTo>
                  <a:cubicBezTo>
                    <a:pt x="130" y="694"/>
                    <a:pt x="204" y="731"/>
                    <a:pt x="291" y="731"/>
                  </a:cubicBezTo>
                  <a:cubicBezTo>
                    <a:pt x="347" y="731"/>
                    <a:pt x="390" y="718"/>
                    <a:pt x="427" y="700"/>
                  </a:cubicBezTo>
                  <a:cubicBezTo>
                    <a:pt x="464" y="675"/>
                    <a:pt x="495" y="644"/>
                    <a:pt x="520" y="607"/>
                  </a:cubicBezTo>
                  <a:lnTo>
                    <a:pt x="520" y="663"/>
                  </a:lnTo>
                  <a:cubicBezTo>
                    <a:pt x="520" y="743"/>
                    <a:pt x="501" y="805"/>
                    <a:pt x="464" y="842"/>
                  </a:cubicBezTo>
                  <a:cubicBezTo>
                    <a:pt x="427" y="886"/>
                    <a:pt x="365" y="904"/>
                    <a:pt x="291" y="904"/>
                  </a:cubicBezTo>
                  <a:cubicBezTo>
                    <a:pt x="254" y="904"/>
                    <a:pt x="223" y="898"/>
                    <a:pt x="186" y="892"/>
                  </a:cubicBezTo>
                  <a:cubicBezTo>
                    <a:pt x="155" y="886"/>
                    <a:pt x="118" y="867"/>
                    <a:pt x="87" y="848"/>
                  </a:cubicBezTo>
                  <a:lnTo>
                    <a:pt x="87" y="966"/>
                  </a:lnTo>
                  <a:cubicBezTo>
                    <a:pt x="118" y="978"/>
                    <a:pt x="155" y="985"/>
                    <a:pt x="192" y="991"/>
                  </a:cubicBezTo>
                  <a:cubicBezTo>
                    <a:pt x="229" y="997"/>
                    <a:pt x="266" y="1003"/>
                    <a:pt x="310" y="1003"/>
                  </a:cubicBezTo>
                  <a:cubicBezTo>
                    <a:pt x="421" y="1003"/>
                    <a:pt x="501" y="972"/>
                    <a:pt x="557" y="910"/>
                  </a:cubicBezTo>
                  <a:cubicBezTo>
                    <a:pt x="613" y="855"/>
                    <a:pt x="638" y="762"/>
                    <a:pt x="638" y="644"/>
                  </a:cubicBezTo>
                  <a:lnTo>
                    <a:pt x="638" y="13"/>
                  </a:lnTo>
                  <a:lnTo>
                    <a:pt x="520" y="13"/>
                  </a:lnTo>
                  <a:lnTo>
                    <a:pt x="520" y="124"/>
                  </a:lnTo>
                  <a:cubicBezTo>
                    <a:pt x="495" y="81"/>
                    <a:pt x="464" y="50"/>
                    <a:pt x="427" y="31"/>
                  </a:cubicBezTo>
                  <a:cubicBezTo>
                    <a:pt x="390" y="6"/>
                    <a:pt x="347" y="0"/>
                    <a:pt x="2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3"/>
            <p:cNvSpPr/>
            <p:nvPr/>
          </p:nvSpPr>
          <p:spPr>
            <a:xfrm>
              <a:off x="4222552" y="2923073"/>
              <a:ext cx="37515" cy="42825"/>
            </a:xfrm>
            <a:custGeom>
              <a:rect b="b" l="l" r="r" t="t"/>
              <a:pathLst>
                <a:path extrusionOk="0" h="750" w="657">
                  <a:moveTo>
                    <a:pt x="329" y="99"/>
                  </a:moveTo>
                  <a:cubicBezTo>
                    <a:pt x="391" y="99"/>
                    <a:pt x="440" y="124"/>
                    <a:pt x="477" y="174"/>
                  </a:cubicBezTo>
                  <a:cubicBezTo>
                    <a:pt x="514" y="223"/>
                    <a:pt x="533" y="291"/>
                    <a:pt x="533" y="372"/>
                  </a:cubicBezTo>
                  <a:cubicBezTo>
                    <a:pt x="533" y="458"/>
                    <a:pt x="514" y="527"/>
                    <a:pt x="477" y="576"/>
                  </a:cubicBezTo>
                  <a:cubicBezTo>
                    <a:pt x="440" y="626"/>
                    <a:pt x="391" y="650"/>
                    <a:pt x="329" y="650"/>
                  </a:cubicBezTo>
                  <a:cubicBezTo>
                    <a:pt x="267" y="650"/>
                    <a:pt x="217" y="626"/>
                    <a:pt x="180" y="576"/>
                  </a:cubicBezTo>
                  <a:cubicBezTo>
                    <a:pt x="143" y="527"/>
                    <a:pt x="124" y="458"/>
                    <a:pt x="124" y="372"/>
                  </a:cubicBezTo>
                  <a:cubicBezTo>
                    <a:pt x="124" y="285"/>
                    <a:pt x="143" y="223"/>
                    <a:pt x="180" y="174"/>
                  </a:cubicBezTo>
                  <a:cubicBezTo>
                    <a:pt x="217" y="124"/>
                    <a:pt x="267" y="99"/>
                    <a:pt x="329" y="99"/>
                  </a:cubicBezTo>
                  <a:close/>
                  <a:moveTo>
                    <a:pt x="329" y="0"/>
                  </a:moveTo>
                  <a:cubicBezTo>
                    <a:pt x="223" y="0"/>
                    <a:pt x="143" y="31"/>
                    <a:pt x="87" y="99"/>
                  </a:cubicBezTo>
                  <a:cubicBezTo>
                    <a:pt x="32" y="161"/>
                    <a:pt x="1" y="254"/>
                    <a:pt x="1" y="372"/>
                  </a:cubicBezTo>
                  <a:cubicBezTo>
                    <a:pt x="1" y="489"/>
                    <a:pt x="32" y="582"/>
                    <a:pt x="87" y="650"/>
                  </a:cubicBezTo>
                  <a:cubicBezTo>
                    <a:pt x="143" y="718"/>
                    <a:pt x="223" y="749"/>
                    <a:pt x="329" y="749"/>
                  </a:cubicBezTo>
                  <a:cubicBezTo>
                    <a:pt x="428" y="749"/>
                    <a:pt x="508" y="718"/>
                    <a:pt x="570" y="650"/>
                  </a:cubicBezTo>
                  <a:cubicBezTo>
                    <a:pt x="626" y="582"/>
                    <a:pt x="657" y="489"/>
                    <a:pt x="657" y="372"/>
                  </a:cubicBezTo>
                  <a:cubicBezTo>
                    <a:pt x="657" y="254"/>
                    <a:pt x="626" y="161"/>
                    <a:pt x="570" y="99"/>
                  </a:cubicBezTo>
                  <a:cubicBezTo>
                    <a:pt x="508" y="31"/>
                    <a:pt x="428" y="0"/>
                    <a:pt x="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3"/>
            <p:cNvSpPr/>
            <p:nvPr/>
          </p:nvSpPr>
          <p:spPr>
            <a:xfrm>
              <a:off x="4270973" y="2923073"/>
              <a:ext cx="23754" cy="41740"/>
            </a:xfrm>
            <a:custGeom>
              <a:rect b="b" l="l" r="r" t="t"/>
              <a:pathLst>
                <a:path extrusionOk="0" h="731" w="416">
                  <a:moveTo>
                    <a:pt x="360" y="0"/>
                  </a:moveTo>
                  <a:cubicBezTo>
                    <a:pt x="298" y="0"/>
                    <a:pt x="255" y="6"/>
                    <a:pt x="211" y="31"/>
                  </a:cubicBezTo>
                  <a:cubicBezTo>
                    <a:pt x="174" y="50"/>
                    <a:pt x="143" y="81"/>
                    <a:pt x="118" y="124"/>
                  </a:cubicBezTo>
                  <a:lnTo>
                    <a:pt x="118" y="13"/>
                  </a:lnTo>
                  <a:lnTo>
                    <a:pt x="1" y="13"/>
                  </a:lnTo>
                  <a:lnTo>
                    <a:pt x="1" y="731"/>
                  </a:lnTo>
                  <a:lnTo>
                    <a:pt x="118" y="731"/>
                  </a:lnTo>
                  <a:lnTo>
                    <a:pt x="118" y="353"/>
                  </a:lnTo>
                  <a:cubicBezTo>
                    <a:pt x="118" y="273"/>
                    <a:pt x="137" y="211"/>
                    <a:pt x="168" y="167"/>
                  </a:cubicBezTo>
                  <a:cubicBezTo>
                    <a:pt x="205" y="124"/>
                    <a:pt x="255" y="99"/>
                    <a:pt x="323" y="99"/>
                  </a:cubicBezTo>
                  <a:cubicBezTo>
                    <a:pt x="341" y="99"/>
                    <a:pt x="360" y="106"/>
                    <a:pt x="372" y="106"/>
                  </a:cubicBezTo>
                  <a:cubicBezTo>
                    <a:pt x="391" y="112"/>
                    <a:pt x="403" y="118"/>
                    <a:pt x="416" y="124"/>
                  </a:cubicBezTo>
                  <a:lnTo>
                    <a:pt x="416" y="6"/>
                  </a:lnTo>
                  <a:cubicBezTo>
                    <a:pt x="403" y="0"/>
                    <a:pt x="391" y="0"/>
                    <a:pt x="3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3"/>
            <p:cNvSpPr/>
            <p:nvPr/>
          </p:nvSpPr>
          <p:spPr>
            <a:xfrm>
              <a:off x="4301750" y="2907885"/>
              <a:ext cx="6738" cy="56929"/>
            </a:xfrm>
            <a:custGeom>
              <a:rect b="b" l="l" r="r" t="t"/>
              <a:pathLst>
                <a:path extrusionOk="0" h="997" w="118">
                  <a:moveTo>
                    <a:pt x="0" y="0"/>
                  </a:moveTo>
                  <a:lnTo>
                    <a:pt x="0" y="149"/>
                  </a:lnTo>
                  <a:lnTo>
                    <a:pt x="118" y="149"/>
                  </a:lnTo>
                  <a:lnTo>
                    <a:pt x="118" y="0"/>
                  </a:lnTo>
                  <a:close/>
                  <a:moveTo>
                    <a:pt x="0" y="279"/>
                  </a:moveTo>
                  <a:lnTo>
                    <a:pt x="0" y="997"/>
                  </a:lnTo>
                  <a:lnTo>
                    <a:pt x="118" y="997"/>
                  </a:lnTo>
                  <a:lnTo>
                    <a:pt x="118" y="27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3"/>
            <p:cNvSpPr/>
            <p:nvPr/>
          </p:nvSpPr>
          <p:spPr>
            <a:xfrm>
              <a:off x="4319793" y="2923073"/>
              <a:ext cx="37857" cy="42825"/>
            </a:xfrm>
            <a:custGeom>
              <a:rect b="b" l="l" r="r" t="t"/>
              <a:pathLst>
                <a:path extrusionOk="0" h="750" w="663">
                  <a:moveTo>
                    <a:pt x="353" y="99"/>
                  </a:moveTo>
                  <a:cubicBezTo>
                    <a:pt x="409" y="99"/>
                    <a:pt x="452" y="118"/>
                    <a:pt x="489" y="155"/>
                  </a:cubicBezTo>
                  <a:cubicBezTo>
                    <a:pt x="526" y="192"/>
                    <a:pt x="545" y="242"/>
                    <a:pt x="545" y="310"/>
                  </a:cubicBezTo>
                  <a:lnTo>
                    <a:pt x="124" y="310"/>
                  </a:lnTo>
                  <a:cubicBezTo>
                    <a:pt x="130" y="242"/>
                    <a:pt x="155" y="192"/>
                    <a:pt x="192" y="155"/>
                  </a:cubicBezTo>
                  <a:cubicBezTo>
                    <a:pt x="229" y="118"/>
                    <a:pt x="285" y="99"/>
                    <a:pt x="353" y="99"/>
                  </a:cubicBezTo>
                  <a:close/>
                  <a:moveTo>
                    <a:pt x="347" y="0"/>
                  </a:moveTo>
                  <a:cubicBezTo>
                    <a:pt x="241" y="0"/>
                    <a:pt x="155" y="31"/>
                    <a:pt x="93" y="99"/>
                  </a:cubicBezTo>
                  <a:cubicBezTo>
                    <a:pt x="31" y="167"/>
                    <a:pt x="0" y="260"/>
                    <a:pt x="0" y="378"/>
                  </a:cubicBezTo>
                  <a:cubicBezTo>
                    <a:pt x="0" y="496"/>
                    <a:pt x="31" y="582"/>
                    <a:pt x="99" y="650"/>
                  </a:cubicBezTo>
                  <a:cubicBezTo>
                    <a:pt x="167" y="718"/>
                    <a:pt x="254" y="749"/>
                    <a:pt x="371" y="749"/>
                  </a:cubicBezTo>
                  <a:cubicBezTo>
                    <a:pt x="415" y="749"/>
                    <a:pt x="458" y="743"/>
                    <a:pt x="501" y="737"/>
                  </a:cubicBezTo>
                  <a:cubicBezTo>
                    <a:pt x="551" y="725"/>
                    <a:pt x="594" y="712"/>
                    <a:pt x="631" y="694"/>
                  </a:cubicBezTo>
                  <a:lnTo>
                    <a:pt x="631" y="582"/>
                  </a:lnTo>
                  <a:cubicBezTo>
                    <a:pt x="594" y="607"/>
                    <a:pt x="551" y="619"/>
                    <a:pt x="508" y="632"/>
                  </a:cubicBezTo>
                  <a:cubicBezTo>
                    <a:pt x="464" y="644"/>
                    <a:pt x="421" y="650"/>
                    <a:pt x="378" y="650"/>
                  </a:cubicBezTo>
                  <a:cubicBezTo>
                    <a:pt x="297" y="650"/>
                    <a:pt x="235" y="626"/>
                    <a:pt x="192" y="588"/>
                  </a:cubicBezTo>
                  <a:cubicBezTo>
                    <a:pt x="149" y="545"/>
                    <a:pt x="124" y="483"/>
                    <a:pt x="124" y="403"/>
                  </a:cubicBezTo>
                  <a:lnTo>
                    <a:pt x="662" y="403"/>
                  </a:lnTo>
                  <a:lnTo>
                    <a:pt x="662" y="341"/>
                  </a:lnTo>
                  <a:cubicBezTo>
                    <a:pt x="662" y="236"/>
                    <a:pt x="631" y="155"/>
                    <a:pt x="576" y="93"/>
                  </a:cubicBezTo>
                  <a:cubicBezTo>
                    <a:pt x="520" y="31"/>
                    <a:pt x="44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3"/>
            <p:cNvSpPr/>
            <p:nvPr/>
          </p:nvSpPr>
          <p:spPr>
            <a:xfrm>
              <a:off x="4365359" y="2923073"/>
              <a:ext cx="31519" cy="42825"/>
            </a:xfrm>
            <a:custGeom>
              <a:rect b="b" l="l" r="r" t="t"/>
              <a:pathLst>
                <a:path extrusionOk="0" h="750" w="552">
                  <a:moveTo>
                    <a:pt x="285" y="0"/>
                  </a:moveTo>
                  <a:cubicBezTo>
                    <a:pt x="199" y="0"/>
                    <a:pt x="131" y="19"/>
                    <a:pt x="81" y="50"/>
                  </a:cubicBezTo>
                  <a:cubicBezTo>
                    <a:pt x="32" y="87"/>
                    <a:pt x="7" y="143"/>
                    <a:pt x="7" y="211"/>
                  </a:cubicBezTo>
                  <a:cubicBezTo>
                    <a:pt x="7" y="267"/>
                    <a:pt x="25" y="310"/>
                    <a:pt x="56" y="341"/>
                  </a:cubicBezTo>
                  <a:cubicBezTo>
                    <a:pt x="87" y="372"/>
                    <a:pt x="143" y="397"/>
                    <a:pt x="217" y="409"/>
                  </a:cubicBezTo>
                  <a:lnTo>
                    <a:pt x="254" y="421"/>
                  </a:lnTo>
                  <a:cubicBezTo>
                    <a:pt x="329" y="434"/>
                    <a:pt x="378" y="452"/>
                    <a:pt x="397" y="471"/>
                  </a:cubicBezTo>
                  <a:cubicBezTo>
                    <a:pt x="422" y="483"/>
                    <a:pt x="428" y="508"/>
                    <a:pt x="428" y="539"/>
                  </a:cubicBezTo>
                  <a:cubicBezTo>
                    <a:pt x="428" y="576"/>
                    <a:pt x="415" y="601"/>
                    <a:pt x="384" y="619"/>
                  </a:cubicBezTo>
                  <a:cubicBezTo>
                    <a:pt x="354" y="638"/>
                    <a:pt x="310" y="650"/>
                    <a:pt x="254" y="650"/>
                  </a:cubicBezTo>
                  <a:cubicBezTo>
                    <a:pt x="217" y="650"/>
                    <a:pt x="174" y="644"/>
                    <a:pt x="131" y="632"/>
                  </a:cubicBezTo>
                  <a:cubicBezTo>
                    <a:pt x="87" y="619"/>
                    <a:pt x="50" y="607"/>
                    <a:pt x="1" y="582"/>
                  </a:cubicBezTo>
                  <a:lnTo>
                    <a:pt x="1" y="706"/>
                  </a:lnTo>
                  <a:cubicBezTo>
                    <a:pt x="50" y="718"/>
                    <a:pt x="94" y="731"/>
                    <a:pt x="137" y="737"/>
                  </a:cubicBezTo>
                  <a:cubicBezTo>
                    <a:pt x="174" y="743"/>
                    <a:pt x="217" y="749"/>
                    <a:pt x="254" y="749"/>
                  </a:cubicBezTo>
                  <a:cubicBezTo>
                    <a:pt x="347" y="749"/>
                    <a:pt x="422" y="731"/>
                    <a:pt x="471" y="687"/>
                  </a:cubicBezTo>
                  <a:cubicBezTo>
                    <a:pt x="527" y="650"/>
                    <a:pt x="552" y="601"/>
                    <a:pt x="552" y="533"/>
                  </a:cubicBezTo>
                  <a:cubicBezTo>
                    <a:pt x="552" y="477"/>
                    <a:pt x="533" y="427"/>
                    <a:pt x="496" y="397"/>
                  </a:cubicBezTo>
                  <a:cubicBezTo>
                    <a:pt x="465" y="366"/>
                    <a:pt x="403" y="341"/>
                    <a:pt x="323" y="322"/>
                  </a:cubicBezTo>
                  <a:lnTo>
                    <a:pt x="279" y="310"/>
                  </a:lnTo>
                  <a:cubicBezTo>
                    <a:pt x="217" y="297"/>
                    <a:pt x="174" y="285"/>
                    <a:pt x="155" y="267"/>
                  </a:cubicBezTo>
                  <a:cubicBezTo>
                    <a:pt x="131" y="254"/>
                    <a:pt x="124" y="229"/>
                    <a:pt x="124" y="205"/>
                  </a:cubicBezTo>
                  <a:cubicBezTo>
                    <a:pt x="124" y="167"/>
                    <a:pt x="137" y="143"/>
                    <a:pt x="168" y="124"/>
                  </a:cubicBezTo>
                  <a:cubicBezTo>
                    <a:pt x="193" y="106"/>
                    <a:pt x="242" y="93"/>
                    <a:pt x="298" y="93"/>
                  </a:cubicBezTo>
                  <a:cubicBezTo>
                    <a:pt x="335" y="93"/>
                    <a:pt x="372" y="99"/>
                    <a:pt x="409" y="112"/>
                  </a:cubicBezTo>
                  <a:cubicBezTo>
                    <a:pt x="446" y="118"/>
                    <a:pt x="477" y="130"/>
                    <a:pt x="514" y="149"/>
                  </a:cubicBezTo>
                  <a:lnTo>
                    <a:pt x="514" y="37"/>
                  </a:lnTo>
                  <a:cubicBezTo>
                    <a:pt x="477" y="25"/>
                    <a:pt x="446" y="13"/>
                    <a:pt x="403" y="6"/>
                  </a:cubicBezTo>
                  <a:cubicBezTo>
                    <a:pt x="366" y="0"/>
                    <a:pt x="329" y="0"/>
                    <a:pt x="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3"/>
            <p:cNvSpPr/>
            <p:nvPr/>
          </p:nvSpPr>
          <p:spPr>
            <a:xfrm>
              <a:off x="4934815" y="1907610"/>
              <a:ext cx="204020" cy="150859"/>
            </a:xfrm>
            <a:custGeom>
              <a:rect b="b" l="l" r="r" t="t"/>
              <a:pathLst>
                <a:path extrusionOk="0" h="2642" w="3573">
                  <a:moveTo>
                    <a:pt x="1680" y="1"/>
                  </a:moveTo>
                  <a:cubicBezTo>
                    <a:pt x="915" y="1"/>
                    <a:pt x="107" y="256"/>
                    <a:pt x="69" y="556"/>
                  </a:cubicBezTo>
                  <a:cubicBezTo>
                    <a:pt x="1" y="1082"/>
                    <a:pt x="341" y="1336"/>
                    <a:pt x="341" y="1336"/>
                  </a:cubicBezTo>
                  <a:lnTo>
                    <a:pt x="2390" y="2642"/>
                  </a:lnTo>
                  <a:cubicBezTo>
                    <a:pt x="3573" y="2283"/>
                    <a:pt x="3003" y="556"/>
                    <a:pt x="3003" y="556"/>
                  </a:cubicBezTo>
                  <a:cubicBezTo>
                    <a:pt x="2839" y="153"/>
                    <a:pt x="2272" y="1"/>
                    <a:pt x="1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3"/>
            <p:cNvSpPr/>
            <p:nvPr/>
          </p:nvSpPr>
          <p:spPr>
            <a:xfrm>
              <a:off x="4550933" y="1950321"/>
              <a:ext cx="105750" cy="55159"/>
            </a:xfrm>
            <a:custGeom>
              <a:rect b="b" l="l" r="r" t="t"/>
              <a:pathLst>
                <a:path extrusionOk="0" h="966" w="1852">
                  <a:moveTo>
                    <a:pt x="779" y="1"/>
                  </a:moveTo>
                  <a:cubicBezTo>
                    <a:pt x="743" y="1"/>
                    <a:pt x="720" y="11"/>
                    <a:pt x="713" y="37"/>
                  </a:cubicBezTo>
                  <a:cubicBezTo>
                    <a:pt x="676" y="167"/>
                    <a:pt x="1059" y="315"/>
                    <a:pt x="1059" y="315"/>
                  </a:cubicBezTo>
                  <a:cubicBezTo>
                    <a:pt x="1059" y="315"/>
                    <a:pt x="87" y="340"/>
                    <a:pt x="1" y="625"/>
                  </a:cubicBezTo>
                  <a:cubicBezTo>
                    <a:pt x="1" y="625"/>
                    <a:pt x="1165" y="687"/>
                    <a:pt x="1487" y="965"/>
                  </a:cubicBezTo>
                  <a:lnTo>
                    <a:pt x="1852" y="755"/>
                  </a:lnTo>
                  <a:cubicBezTo>
                    <a:pt x="1852" y="755"/>
                    <a:pt x="1654" y="408"/>
                    <a:pt x="1468" y="297"/>
                  </a:cubicBezTo>
                  <a:cubicBezTo>
                    <a:pt x="1312" y="206"/>
                    <a:pt x="934" y="1"/>
                    <a:pt x="7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3"/>
            <p:cNvSpPr/>
            <p:nvPr/>
          </p:nvSpPr>
          <p:spPr>
            <a:xfrm>
              <a:off x="4628361" y="1982810"/>
              <a:ext cx="412207" cy="222235"/>
            </a:xfrm>
            <a:custGeom>
              <a:rect b="b" l="l" r="r" t="t"/>
              <a:pathLst>
                <a:path extrusionOk="0" h="3892" w="7219">
                  <a:moveTo>
                    <a:pt x="477" y="0"/>
                  </a:moveTo>
                  <a:lnTo>
                    <a:pt x="1" y="303"/>
                  </a:lnTo>
                  <a:cubicBezTo>
                    <a:pt x="793" y="1548"/>
                    <a:pt x="1616" y="2978"/>
                    <a:pt x="2273" y="3455"/>
                  </a:cubicBezTo>
                  <a:cubicBezTo>
                    <a:pt x="2577" y="3743"/>
                    <a:pt x="3962" y="3891"/>
                    <a:pt x="5038" y="3891"/>
                  </a:cubicBezTo>
                  <a:cubicBezTo>
                    <a:pt x="5581" y="3891"/>
                    <a:pt x="6046" y="3853"/>
                    <a:pt x="6253" y="3776"/>
                  </a:cubicBezTo>
                  <a:cubicBezTo>
                    <a:pt x="6872" y="3547"/>
                    <a:pt x="7219" y="2978"/>
                    <a:pt x="6953" y="2532"/>
                  </a:cubicBezTo>
                  <a:cubicBezTo>
                    <a:pt x="6820" y="2311"/>
                    <a:pt x="6601" y="2250"/>
                    <a:pt x="6349" y="2250"/>
                  </a:cubicBezTo>
                  <a:cubicBezTo>
                    <a:pt x="6094" y="2250"/>
                    <a:pt x="5806" y="2312"/>
                    <a:pt x="5541" y="2334"/>
                  </a:cubicBezTo>
                  <a:cubicBezTo>
                    <a:pt x="5499" y="2338"/>
                    <a:pt x="5443" y="2340"/>
                    <a:pt x="5376" y="2340"/>
                  </a:cubicBezTo>
                  <a:cubicBezTo>
                    <a:pt x="4606" y="2340"/>
                    <a:pt x="2384" y="2099"/>
                    <a:pt x="2384" y="2099"/>
                  </a:cubicBezTo>
                  <a:lnTo>
                    <a:pt x="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3"/>
            <p:cNvSpPr/>
            <p:nvPr/>
          </p:nvSpPr>
          <p:spPr>
            <a:xfrm>
              <a:off x="4628361" y="1990233"/>
              <a:ext cx="398789" cy="214812"/>
            </a:xfrm>
            <a:custGeom>
              <a:rect b="b" l="l" r="r" t="t"/>
              <a:pathLst>
                <a:path extrusionOk="0" h="3762" w="6984">
                  <a:moveTo>
                    <a:pt x="279" y="0"/>
                  </a:moveTo>
                  <a:lnTo>
                    <a:pt x="1" y="173"/>
                  </a:lnTo>
                  <a:cubicBezTo>
                    <a:pt x="793" y="1418"/>
                    <a:pt x="1616" y="2848"/>
                    <a:pt x="2273" y="3325"/>
                  </a:cubicBezTo>
                  <a:cubicBezTo>
                    <a:pt x="2577" y="3613"/>
                    <a:pt x="3962" y="3761"/>
                    <a:pt x="5038" y="3761"/>
                  </a:cubicBezTo>
                  <a:cubicBezTo>
                    <a:pt x="5581" y="3761"/>
                    <a:pt x="6046" y="3723"/>
                    <a:pt x="6253" y="3646"/>
                  </a:cubicBezTo>
                  <a:cubicBezTo>
                    <a:pt x="6612" y="3516"/>
                    <a:pt x="6872" y="3269"/>
                    <a:pt x="6984" y="3003"/>
                  </a:cubicBezTo>
                  <a:lnTo>
                    <a:pt x="6984" y="3003"/>
                  </a:lnTo>
                  <a:cubicBezTo>
                    <a:pt x="6854" y="3145"/>
                    <a:pt x="6668" y="3269"/>
                    <a:pt x="6451" y="3349"/>
                  </a:cubicBezTo>
                  <a:cubicBezTo>
                    <a:pt x="6244" y="3426"/>
                    <a:pt x="5780" y="3464"/>
                    <a:pt x="5238" y="3464"/>
                  </a:cubicBezTo>
                  <a:cubicBezTo>
                    <a:pt x="4163" y="3464"/>
                    <a:pt x="2781" y="3315"/>
                    <a:pt x="2477" y="3027"/>
                  </a:cubicBezTo>
                  <a:cubicBezTo>
                    <a:pt x="1833" y="2563"/>
                    <a:pt x="1047" y="1213"/>
                    <a:pt x="2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3"/>
            <p:cNvSpPr/>
            <p:nvPr/>
          </p:nvSpPr>
          <p:spPr>
            <a:xfrm>
              <a:off x="4900556" y="3181450"/>
              <a:ext cx="53046" cy="36487"/>
            </a:xfrm>
            <a:custGeom>
              <a:rect b="b" l="l" r="r" t="t"/>
              <a:pathLst>
                <a:path extrusionOk="0" h="639" w="929">
                  <a:moveTo>
                    <a:pt x="855" y="1"/>
                  </a:moveTo>
                  <a:lnTo>
                    <a:pt x="564" y="56"/>
                  </a:lnTo>
                  <a:lnTo>
                    <a:pt x="564" y="236"/>
                  </a:lnTo>
                  <a:lnTo>
                    <a:pt x="0" y="638"/>
                  </a:lnTo>
                  <a:lnTo>
                    <a:pt x="471" y="607"/>
                  </a:lnTo>
                  <a:lnTo>
                    <a:pt x="706" y="440"/>
                  </a:lnTo>
                  <a:lnTo>
                    <a:pt x="749" y="595"/>
                  </a:lnTo>
                  <a:lnTo>
                    <a:pt x="929" y="607"/>
                  </a:lnTo>
                  <a:lnTo>
                    <a:pt x="929" y="607"/>
                  </a:lnTo>
                  <a:lnTo>
                    <a:pt x="855" y="1"/>
                  </a:lnTo>
                  <a:close/>
                </a:path>
              </a:pathLst>
            </a:custGeom>
            <a:solidFill>
              <a:srgbClr val="3535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3"/>
            <p:cNvSpPr/>
            <p:nvPr/>
          </p:nvSpPr>
          <p:spPr>
            <a:xfrm>
              <a:off x="4831979" y="2452571"/>
              <a:ext cx="150630" cy="738132"/>
            </a:xfrm>
            <a:custGeom>
              <a:rect b="b" l="l" r="r" t="t"/>
              <a:pathLst>
                <a:path extrusionOk="0" h="12927" w="2638">
                  <a:moveTo>
                    <a:pt x="607" y="1"/>
                  </a:moveTo>
                  <a:cubicBezTo>
                    <a:pt x="607" y="1"/>
                    <a:pt x="0" y="892"/>
                    <a:pt x="56" y="1635"/>
                  </a:cubicBezTo>
                  <a:cubicBezTo>
                    <a:pt x="112" y="2378"/>
                    <a:pt x="1016" y="7869"/>
                    <a:pt x="1016" y="7869"/>
                  </a:cubicBezTo>
                  <a:lnTo>
                    <a:pt x="1622" y="12927"/>
                  </a:lnTo>
                  <a:lnTo>
                    <a:pt x="2167" y="12927"/>
                  </a:lnTo>
                  <a:cubicBezTo>
                    <a:pt x="2167" y="12927"/>
                    <a:pt x="2638" y="1183"/>
                    <a:pt x="2557" y="972"/>
                  </a:cubicBezTo>
                  <a:cubicBezTo>
                    <a:pt x="2470" y="768"/>
                    <a:pt x="607" y="1"/>
                    <a:pt x="6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3"/>
            <p:cNvSpPr/>
            <p:nvPr/>
          </p:nvSpPr>
          <p:spPr>
            <a:xfrm>
              <a:off x="4835176" y="2452571"/>
              <a:ext cx="147432" cy="738132"/>
            </a:xfrm>
            <a:custGeom>
              <a:rect b="b" l="l" r="r" t="t"/>
              <a:pathLst>
                <a:path extrusionOk="0" h="12927" w="2582">
                  <a:moveTo>
                    <a:pt x="551" y="1"/>
                  </a:moveTo>
                  <a:cubicBezTo>
                    <a:pt x="551" y="1"/>
                    <a:pt x="37" y="756"/>
                    <a:pt x="0" y="1455"/>
                  </a:cubicBezTo>
                  <a:cubicBezTo>
                    <a:pt x="421" y="1740"/>
                    <a:pt x="873" y="2161"/>
                    <a:pt x="1145" y="2718"/>
                  </a:cubicBezTo>
                  <a:cubicBezTo>
                    <a:pt x="1628" y="3721"/>
                    <a:pt x="1802" y="10760"/>
                    <a:pt x="1845" y="12927"/>
                  </a:cubicBezTo>
                  <a:lnTo>
                    <a:pt x="2111" y="12927"/>
                  </a:lnTo>
                  <a:cubicBezTo>
                    <a:pt x="2111" y="12927"/>
                    <a:pt x="2582" y="1183"/>
                    <a:pt x="2495" y="972"/>
                  </a:cubicBezTo>
                  <a:cubicBezTo>
                    <a:pt x="2414" y="768"/>
                    <a:pt x="551" y="1"/>
                    <a:pt x="5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3"/>
            <p:cNvSpPr/>
            <p:nvPr/>
          </p:nvSpPr>
          <p:spPr>
            <a:xfrm>
              <a:off x="5014356" y="3190643"/>
              <a:ext cx="53103" cy="36487"/>
            </a:xfrm>
            <a:custGeom>
              <a:rect b="b" l="l" r="r" t="t"/>
              <a:pathLst>
                <a:path extrusionOk="0" h="639" w="930">
                  <a:moveTo>
                    <a:pt x="849" y="1"/>
                  </a:moveTo>
                  <a:lnTo>
                    <a:pt x="564" y="56"/>
                  </a:lnTo>
                  <a:lnTo>
                    <a:pt x="564" y="236"/>
                  </a:lnTo>
                  <a:lnTo>
                    <a:pt x="1" y="638"/>
                  </a:lnTo>
                  <a:lnTo>
                    <a:pt x="471" y="607"/>
                  </a:lnTo>
                  <a:lnTo>
                    <a:pt x="706" y="446"/>
                  </a:lnTo>
                  <a:lnTo>
                    <a:pt x="750" y="601"/>
                  </a:lnTo>
                  <a:lnTo>
                    <a:pt x="929" y="607"/>
                  </a:lnTo>
                  <a:lnTo>
                    <a:pt x="849" y="1"/>
                  </a:lnTo>
                  <a:close/>
                </a:path>
              </a:pathLst>
            </a:custGeom>
            <a:solidFill>
              <a:srgbClr val="3535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3"/>
            <p:cNvSpPr/>
            <p:nvPr/>
          </p:nvSpPr>
          <p:spPr>
            <a:xfrm>
              <a:off x="4914659" y="2473070"/>
              <a:ext cx="170101" cy="726483"/>
            </a:xfrm>
            <a:custGeom>
              <a:rect b="b" l="l" r="r" t="t"/>
              <a:pathLst>
                <a:path extrusionOk="0" h="12723" w="2979">
                  <a:moveTo>
                    <a:pt x="2378" y="1"/>
                  </a:moveTo>
                  <a:lnTo>
                    <a:pt x="1" y="131"/>
                  </a:lnTo>
                  <a:lnTo>
                    <a:pt x="682" y="7293"/>
                  </a:lnTo>
                  <a:lnTo>
                    <a:pt x="2112" y="12722"/>
                  </a:lnTo>
                  <a:lnTo>
                    <a:pt x="2700" y="12722"/>
                  </a:lnTo>
                  <a:lnTo>
                    <a:pt x="2236" y="7324"/>
                  </a:lnTo>
                  <a:cubicBezTo>
                    <a:pt x="2236" y="7324"/>
                    <a:pt x="2793" y="2854"/>
                    <a:pt x="2886" y="2155"/>
                  </a:cubicBezTo>
                  <a:cubicBezTo>
                    <a:pt x="2979" y="1449"/>
                    <a:pt x="2886" y="657"/>
                    <a:pt x="2886" y="657"/>
                  </a:cubicBezTo>
                  <a:lnTo>
                    <a:pt x="23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3"/>
            <p:cNvSpPr/>
            <p:nvPr/>
          </p:nvSpPr>
          <p:spPr>
            <a:xfrm>
              <a:off x="5022521" y="2473070"/>
              <a:ext cx="62239" cy="726483"/>
            </a:xfrm>
            <a:custGeom>
              <a:rect b="b" l="l" r="r" t="t"/>
              <a:pathLst>
                <a:path extrusionOk="0" h="12723" w="1090">
                  <a:moveTo>
                    <a:pt x="489" y="1"/>
                  </a:moveTo>
                  <a:lnTo>
                    <a:pt x="155" y="19"/>
                  </a:lnTo>
                  <a:lnTo>
                    <a:pt x="650" y="657"/>
                  </a:lnTo>
                  <a:cubicBezTo>
                    <a:pt x="650" y="657"/>
                    <a:pt x="743" y="1449"/>
                    <a:pt x="650" y="2155"/>
                  </a:cubicBezTo>
                  <a:cubicBezTo>
                    <a:pt x="557" y="2861"/>
                    <a:pt x="0" y="7324"/>
                    <a:pt x="0" y="7324"/>
                  </a:cubicBezTo>
                  <a:lnTo>
                    <a:pt x="464" y="12722"/>
                  </a:lnTo>
                  <a:lnTo>
                    <a:pt x="811" y="12722"/>
                  </a:lnTo>
                  <a:lnTo>
                    <a:pt x="347" y="7324"/>
                  </a:lnTo>
                  <a:cubicBezTo>
                    <a:pt x="347" y="7324"/>
                    <a:pt x="904" y="2861"/>
                    <a:pt x="997" y="2155"/>
                  </a:cubicBezTo>
                  <a:cubicBezTo>
                    <a:pt x="1090" y="1449"/>
                    <a:pt x="997" y="657"/>
                    <a:pt x="997" y="657"/>
                  </a:cubicBezTo>
                  <a:lnTo>
                    <a:pt x="4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3"/>
            <p:cNvSpPr/>
            <p:nvPr/>
          </p:nvSpPr>
          <p:spPr>
            <a:xfrm>
              <a:off x="4843284" y="2120136"/>
              <a:ext cx="339745" cy="390450"/>
            </a:xfrm>
            <a:custGeom>
              <a:rect b="b" l="l" r="r" t="t"/>
              <a:pathLst>
                <a:path extrusionOk="0" h="6838" w="5950">
                  <a:moveTo>
                    <a:pt x="2388" y="1"/>
                  </a:moveTo>
                  <a:cubicBezTo>
                    <a:pt x="2264" y="1"/>
                    <a:pt x="2136" y="17"/>
                    <a:pt x="2025" y="65"/>
                  </a:cubicBezTo>
                  <a:cubicBezTo>
                    <a:pt x="1573" y="263"/>
                    <a:pt x="997" y="1111"/>
                    <a:pt x="867" y="1483"/>
                  </a:cubicBezTo>
                  <a:cubicBezTo>
                    <a:pt x="737" y="1848"/>
                    <a:pt x="1003" y="2226"/>
                    <a:pt x="1270" y="2560"/>
                  </a:cubicBezTo>
                  <a:cubicBezTo>
                    <a:pt x="1542" y="2901"/>
                    <a:pt x="0" y="6138"/>
                    <a:pt x="0" y="6138"/>
                  </a:cubicBezTo>
                  <a:cubicBezTo>
                    <a:pt x="991" y="6664"/>
                    <a:pt x="2130" y="6807"/>
                    <a:pt x="2922" y="6832"/>
                  </a:cubicBezTo>
                  <a:lnTo>
                    <a:pt x="3052" y="6318"/>
                  </a:lnTo>
                  <a:lnTo>
                    <a:pt x="3244" y="6838"/>
                  </a:lnTo>
                  <a:lnTo>
                    <a:pt x="4136" y="6838"/>
                  </a:lnTo>
                  <a:cubicBezTo>
                    <a:pt x="4204" y="6070"/>
                    <a:pt x="3591" y="5197"/>
                    <a:pt x="3863" y="4002"/>
                  </a:cubicBezTo>
                  <a:cubicBezTo>
                    <a:pt x="4136" y="2801"/>
                    <a:pt x="5950" y="1656"/>
                    <a:pt x="5578" y="1025"/>
                  </a:cubicBezTo>
                  <a:cubicBezTo>
                    <a:pt x="5207" y="399"/>
                    <a:pt x="4198" y="263"/>
                    <a:pt x="4198" y="263"/>
                  </a:cubicBezTo>
                  <a:cubicBezTo>
                    <a:pt x="4198" y="263"/>
                    <a:pt x="3064" y="65"/>
                    <a:pt x="2937" y="65"/>
                  </a:cubicBezTo>
                  <a:cubicBezTo>
                    <a:pt x="2933" y="65"/>
                    <a:pt x="2931" y="65"/>
                    <a:pt x="2929" y="65"/>
                  </a:cubicBezTo>
                  <a:cubicBezTo>
                    <a:pt x="2927" y="65"/>
                    <a:pt x="2926" y="65"/>
                    <a:pt x="2924" y="65"/>
                  </a:cubicBezTo>
                  <a:cubicBezTo>
                    <a:pt x="2869" y="65"/>
                    <a:pt x="2636" y="1"/>
                    <a:pt x="2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3"/>
            <p:cNvSpPr/>
            <p:nvPr/>
          </p:nvSpPr>
          <p:spPr>
            <a:xfrm>
              <a:off x="4947206" y="2058411"/>
              <a:ext cx="132244" cy="130874"/>
            </a:xfrm>
            <a:custGeom>
              <a:rect b="b" l="l" r="r" t="t"/>
              <a:pathLst>
                <a:path extrusionOk="0" h="2292" w="2316">
                  <a:moveTo>
                    <a:pt x="2155" y="1"/>
                  </a:moveTo>
                  <a:lnTo>
                    <a:pt x="917" y="180"/>
                  </a:lnTo>
                  <a:cubicBezTo>
                    <a:pt x="904" y="267"/>
                    <a:pt x="1214" y="837"/>
                    <a:pt x="836" y="1171"/>
                  </a:cubicBezTo>
                  <a:cubicBezTo>
                    <a:pt x="335" y="1610"/>
                    <a:pt x="1" y="2149"/>
                    <a:pt x="242" y="2254"/>
                  </a:cubicBezTo>
                  <a:cubicBezTo>
                    <a:pt x="298" y="2280"/>
                    <a:pt x="362" y="2292"/>
                    <a:pt x="432" y="2292"/>
                  </a:cubicBezTo>
                  <a:cubicBezTo>
                    <a:pt x="897" y="2292"/>
                    <a:pt x="1632" y="1764"/>
                    <a:pt x="2316" y="1338"/>
                  </a:cubicBezTo>
                  <a:cubicBezTo>
                    <a:pt x="2316" y="1338"/>
                    <a:pt x="1963" y="1078"/>
                    <a:pt x="1926" y="793"/>
                  </a:cubicBezTo>
                  <a:cubicBezTo>
                    <a:pt x="1889" y="502"/>
                    <a:pt x="2155" y="1"/>
                    <a:pt x="2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3"/>
            <p:cNvSpPr/>
            <p:nvPr/>
          </p:nvSpPr>
          <p:spPr>
            <a:xfrm>
              <a:off x="4947206" y="2058411"/>
              <a:ext cx="122709" cy="130874"/>
            </a:xfrm>
            <a:custGeom>
              <a:rect b="b" l="l" r="r" t="t"/>
              <a:pathLst>
                <a:path extrusionOk="0" h="2292" w="2149">
                  <a:moveTo>
                    <a:pt x="2149" y="1"/>
                  </a:moveTo>
                  <a:lnTo>
                    <a:pt x="917" y="180"/>
                  </a:lnTo>
                  <a:cubicBezTo>
                    <a:pt x="904" y="267"/>
                    <a:pt x="1214" y="837"/>
                    <a:pt x="836" y="1171"/>
                  </a:cubicBezTo>
                  <a:cubicBezTo>
                    <a:pt x="329" y="1617"/>
                    <a:pt x="1" y="2155"/>
                    <a:pt x="236" y="2254"/>
                  </a:cubicBezTo>
                  <a:cubicBezTo>
                    <a:pt x="291" y="2279"/>
                    <a:pt x="347" y="2285"/>
                    <a:pt x="409" y="2291"/>
                  </a:cubicBezTo>
                  <a:cubicBezTo>
                    <a:pt x="397" y="2131"/>
                    <a:pt x="409" y="1920"/>
                    <a:pt x="502" y="1728"/>
                  </a:cubicBezTo>
                  <a:cubicBezTo>
                    <a:pt x="644" y="1443"/>
                    <a:pt x="1486" y="973"/>
                    <a:pt x="1926" y="744"/>
                  </a:cubicBezTo>
                  <a:cubicBezTo>
                    <a:pt x="1920" y="447"/>
                    <a:pt x="2149" y="1"/>
                    <a:pt x="21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3"/>
            <p:cNvSpPr/>
            <p:nvPr/>
          </p:nvSpPr>
          <p:spPr>
            <a:xfrm>
              <a:off x="4937670" y="1950264"/>
              <a:ext cx="167590" cy="149888"/>
            </a:xfrm>
            <a:custGeom>
              <a:rect b="b" l="l" r="r" t="t"/>
              <a:pathLst>
                <a:path extrusionOk="0" h="2625" w="2935">
                  <a:moveTo>
                    <a:pt x="1691" y="1"/>
                  </a:moveTo>
                  <a:cubicBezTo>
                    <a:pt x="1354" y="1"/>
                    <a:pt x="989" y="135"/>
                    <a:pt x="667" y="135"/>
                  </a:cubicBezTo>
                  <a:cubicBezTo>
                    <a:pt x="513" y="135"/>
                    <a:pt x="368" y="104"/>
                    <a:pt x="242" y="13"/>
                  </a:cubicBezTo>
                  <a:cubicBezTo>
                    <a:pt x="241" y="13"/>
                    <a:pt x="241" y="12"/>
                    <a:pt x="240" y="12"/>
                  </a:cubicBezTo>
                  <a:lnTo>
                    <a:pt x="240" y="12"/>
                  </a:lnTo>
                  <a:cubicBezTo>
                    <a:pt x="189" y="12"/>
                    <a:pt x="1" y="2269"/>
                    <a:pt x="712" y="2564"/>
                  </a:cubicBezTo>
                  <a:cubicBezTo>
                    <a:pt x="816" y="2606"/>
                    <a:pt x="923" y="2625"/>
                    <a:pt x="1030" y="2625"/>
                  </a:cubicBezTo>
                  <a:cubicBezTo>
                    <a:pt x="1667" y="2625"/>
                    <a:pt x="2303" y="1969"/>
                    <a:pt x="2340" y="1895"/>
                  </a:cubicBezTo>
                  <a:cubicBezTo>
                    <a:pt x="2452" y="1684"/>
                    <a:pt x="2483" y="1431"/>
                    <a:pt x="2483" y="1431"/>
                  </a:cubicBezTo>
                  <a:cubicBezTo>
                    <a:pt x="2483" y="1431"/>
                    <a:pt x="2535" y="1446"/>
                    <a:pt x="2603" y="1446"/>
                  </a:cubicBezTo>
                  <a:cubicBezTo>
                    <a:pt x="2738" y="1446"/>
                    <a:pt x="2935" y="1385"/>
                    <a:pt x="2898" y="1022"/>
                  </a:cubicBezTo>
                  <a:cubicBezTo>
                    <a:pt x="2871" y="756"/>
                    <a:pt x="2683" y="589"/>
                    <a:pt x="2523" y="589"/>
                  </a:cubicBezTo>
                  <a:cubicBezTo>
                    <a:pt x="2463" y="589"/>
                    <a:pt x="2407" y="612"/>
                    <a:pt x="2365" y="663"/>
                  </a:cubicBezTo>
                  <a:lnTo>
                    <a:pt x="2210" y="855"/>
                  </a:lnTo>
                  <a:cubicBezTo>
                    <a:pt x="2210" y="855"/>
                    <a:pt x="2334" y="62"/>
                    <a:pt x="1808" y="7"/>
                  </a:cubicBezTo>
                  <a:cubicBezTo>
                    <a:pt x="1770" y="3"/>
                    <a:pt x="1731" y="1"/>
                    <a:pt x="1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3"/>
            <p:cNvSpPr/>
            <p:nvPr/>
          </p:nvSpPr>
          <p:spPr>
            <a:xfrm>
              <a:off x="5013328" y="2001539"/>
              <a:ext cx="12790" cy="12790"/>
            </a:xfrm>
            <a:custGeom>
              <a:rect b="b" l="l" r="r" t="t"/>
              <a:pathLst>
                <a:path extrusionOk="0" h="224" w="224">
                  <a:moveTo>
                    <a:pt x="112" y="0"/>
                  </a:moveTo>
                  <a:cubicBezTo>
                    <a:pt x="50" y="6"/>
                    <a:pt x="0" y="50"/>
                    <a:pt x="0" y="112"/>
                  </a:cubicBezTo>
                  <a:cubicBezTo>
                    <a:pt x="0" y="174"/>
                    <a:pt x="50" y="223"/>
                    <a:pt x="112" y="223"/>
                  </a:cubicBezTo>
                  <a:cubicBezTo>
                    <a:pt x="174" y="223"/>
                    <a:pt x="223" y="174"/>
                    <a:pt x="223" y="112"/>
                  </a:cubicBezTo>
                  <a:cubicBezTo>
                    <a:pt x="223" y="50"/>
                    <a:pt x="174"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3"/>
            <p:cNvSpPr/>
            <p:nvPr/>
          </p:nvSpPr>
          <p:spPr>
            <a:xfrm>
              <a:off x="4955714" y="2003309"/>
              <a:ext cx="12733" cy="12790"/>
            </a:xfrm>
            <a:custGeom>
              <a:rect b="b" l="l" r="r" t="t"/>
              <a:pathLst>
                <a:path extrusionOk="0" h="224" w="223">
                  <a:moveTo>
                    <a:pt x="112" y="0"/>
                  </a:moveTo>
                  <a:cubicBezTo>
                    <a:pt x="50" y="6"/>
                    <a:pt x="0" y="56"/>
                    <a:pt x="0" y="112"/>
                  </a:cubicBezTo>
                  <a:cubicBezTo>
                    <a:pt x="0" y="174"/>
                    <a:pt x="50" y="223"/>
                    <a:pt x="112" y="223"/>
                  </a:cubicBezTo>
                  <a:cubicBezTo>
                    <a:pt x="173" y="223"/>
                    <a:pt x="223" y="174"/>
                    <a:pt x="223" y="112"/>
                  </a:cubicBezTo>
                  <a:cubicBezTo>
                    <a:pt x="223" y="50"/>
                    <a:pt x="173"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3"/>
            <p:cNvSpPr/>
            <p:nvPr/>
          </p:nvSpPr>
          <p:spPr>
            <a:xfrm>
              <a:off x="4995284" y="1983952"/>
              <a:ext cx="43510" cy="11591"/>
            </a:xfrm>
            <a:custGeom>
              <a:rect b="b" l="l" r="r" t="t"/>
              <a:pathLst>
                <a:path extrusionOk="0" h="203" w="762">
                  <a:moveTo>
                    <a:pt x="347" y="1"/>
                  </a:moveTo>
                  <a:cubicBezTo>
                    <a:pt x="222" y="1"/>
                    <a:pt x="94" y="40"/>
                    <a:pt x="0" y="166"/>
                  </a:cubicBezTo>
                  <a:cubicBezTo>
                    <a:pt x="0" y="166"/>
                    <a:pt x="143" y="82"/>
                    <a:pt x="338" y="82"/>
                  </a:cubicBezTo>
                  <a:cubicBezTo>
                    <a:pt x="453" y="82"/>
                    <a:pt x="586" y="111"/>
                    <a:pt x="719" y="203"/>
                  </a:cubicBezTo>
                  <a:lnTo>
                    <a:pt x="762" y="116"/>
                  </a:lnTo>
                  <a:cubicBezTo>
                    <a:pt x="762" y="116"/>
                    <a:pt x="560"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3"/>
            <p:cNvSpPr/>
            <p:nvPr/>
          </p:nvSpPr>
          <p:spPr>
            <a:xfrm>
              <a:off x="4943666" y="1987321"/>
              <a:ext cx="30434" cy="9650"/>
            </a:xfrm>
            <a:custGeom>
              <a:rect b="b" l="l" r="r" t="t"/>
              <a:pathLst>
                <a:path extrusionOk="0" h="169" w="533">
                  <a:moveTo>
                    <a:pt x="295" y="1"/>
                  </a:moveTo>
                  <a:cubicBezTo>
                    <a:pt x="145" y="1"/>
                    <a:pt x="1" y="101"/>
                    <a:pt x="1" y="101"/>
                  </a:cubicBezTo>
                  <a:lnTo>
                    <a:pt x="32" y="169"/>
                  </a:lnTo>
                  <a:cubicBezTo>
                    <a:pt x="126" y="93"/>
                    <a:pt x="219" y="69"/>
                    <a:pt x="299" y="69"/>
                  </a:cubicBezTo>
                  <a:cubicBezTo>
                    <a:pt x="435" y="69"/>
                    <a:pt x="533" y="138"/>
                    <a:pt x="533" y="138"/>
                  </a:cubicBezTo>
                  <a:cubicBezTo>
                    <a:pt x="470" y="34"/>
                    <a:pt x="382" y="1"/>
                    <a:pt x="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3"/>
            <p:cNvSpPr/>
            <p:nvPr/>
          </p:nvSpPr>
          <p:spPr>
            <a:xfrm>
              <a:off x="4969475" y="2055613"/>
              <a:ext cx="49563" cy="16616"/>
            </a:xfrm>
            <a:custGeom>
              <a:rect b="b" l="l" r="r" t="t"/>
              <a:pathLst>
                <a:path extrusionOk="0" h="291" w="868">
                  <a:moveTo>
                    <a:pt x="867" y="0"/>
                  </a:moveTo>
                  <a:lnTo>
                    <a:pt x="1" y="50"/>
                  </a:lnTo>
                  <a:cubicBezTo>
                    <a:pt x="147" y="229"/>
                    <a:pt x="287" y="291"/>
                    <a:pt x="410" y="291"/>
                  </a:cubicBezTo>
                  <a:cubicBezTo>
                    <a:pt x="678" y="291"/>
                    <a:pt x="867" y="0"/>
                    <a:pt x="8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3"/>
            <p:cNvSpPr/>
            <p:nvPr/>
          </p:nvSpPr>
          <p:spPr>
            <a:xfrm>
              <a:off x="4968390" y="2006850"/>
              <a:ext cx="20956" cy="32890"/>
            </a:xfrm>
            <a:custGeom>
              <a:rect b="b" l="l" r="r" t="t"/>
              <a:pathLst>
                <a:path extrusionOk="0" h="576" w="367">
                  <a:moveTo>
                    <a:pt x="162" y="0"/>
                  </a:moveTo>
                  <a:lnTo>
                    <a:pt x="1" y="576"/>
                  </a:lnTo>
                  <a:lnTo>
                    <a:pt x="366" y="576"/>
                  </a:lnTo>
                  <a:lnTo>
                    <a:pt x="1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3"/>
            <p:cNvSpPr/>
            <p:nvPr/>
          </p:nvSpPr>
          <p:spPr>
            <a:xfrm>
              <a:off x="4852478" y="2180033"/>
              <a:ext cx="299090" cy="330552"/>
            </a:xfrm>
            <a:custGeom>
              <a:rect b="b" l="l" r="r" t="t"/>
              <a:pathLst>
                <a:path extrusionOk="0" h="5789" w="5238">
                  <a:moveTo>
                    <a:pt x="4396" y="1"/>
                  </a:moveTo>
                  <a:cubicBezTo>
                    <a:pt x="4396" y="1"/>
                    <a:pt x="1790" y="1944"/>
                    <a:pt x="1783" y="2947"/>
                  </a:cubicBezTo>
                  <a:cubicBezTo>
                    <a:pt x="1783" y="3381"/>
                    <a:pt x="1449" y="3505"/>
                    <a:pt x="1069" y="3505"/>
                  </a:cubicBezTo>
                  <a:cubicBezTo>
                    <a:pt x="902" y="3505"/>
                    <a:pt x="725" y="3481"/>
                    <a:pt x="564" y="3449"/>
                  </a:cubicBezTo>
                  <a:cubicBezTo>
                    <a:pt x="359" y="3950"/>
                    <a:pt x="143" y="4433"/>
                    <a:pt x="0" y="4743"/>
                  </a:cubicBezTo>
                  <a:cubicBezTo>
                    <a:pt x="259" y="4720"/>
                    <a:pt x="650" y="4692"/>
                    <a:pt x="1045" y="4692"/>
                  </a:cubicBezTo>
                  <a:cubicBezTo>
                    <a:pt x="1614" y="4692"/>
                    <a:pt x="2192" y="4750"/>
                    <a:pt x="2396" y="4965"/>
                  </a:cubicBezTo>
                  <a:cubicBezTo>
                    <a:pt x="2613" y="5188"/>
                    <a:pt x="2440" y="5492"/>
                    <a:pt x="2198" y="5745"/>
                  </a:cubicBezTo>
                  <a:cubicBezTo>
                    <a:pt x="2396" y="5764"/>
                    <a:pt x="2588" y="5776"/>
                    <a:pt x="2761" y="5783"/>
                  </a:cubicBezTo>
                  <a:lnTo>
                    <a:pt x="2891" y="5269"/>
                  </a:lnTo>
                  <a:lnTo>
                    <a:pt x="3083" y="5789"/>
                  </a:lnTo>
                  <a:lnTo>
                    <a:pt x="3975" y="5789"/>
                  </a:lnTo>
                  <a:cubicBezTo>
                    <a:pt x="4037" y="5021"/>
                    <a:pt x="3430" y="4148"/>
                    <a:pt x="3702" y="2953"/>
                  </a:cubicBezTo>
                  <a:cubicBezTo>
                    <a:pt x="3888" y="2124"/>
                    <a:pt x="4811" y="1325"/>
                    <a:pt x="5238" y="700"/>
                  </a:cubicBezTo>
                  <a:lnTo>
                    <a:pt x="4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3"/>
            <p:cNvSpPr/>
            <p:nvPr/>
          </p:nvSpPr>
          <p:spPr>
            <a:xfrm>
              <a:off x="4732625" y="2404093"/>
              <a:ext cx="77142" cy="90275"/>
            </a:xfrm>
            <a:custGeom>
              <a:rect b="b" l="l" r="r" t="t"/>
              <a:pathLst>
                <a:path extrusionOk="0" h="1581" w="1351">
                  <a:moveTo>
                    <a:pt x="1310" y="1"/>
                  </a:moveTo>
                  <a:cubicBezTo>
                    <a:pt x="1200" y="1"/>
                    <a:pt x="898" y="9"/>
                    <a:pt x="737" y="94"/>
                  </a:cubicBezTo>
                  <a:cubicBezTo>
                    <a:pt x="539" y="206"/>
                    <a:pt x="1" y="521"/>
                    <a:pt x="100" y="627"/>
                  </a:cubicBezTo>
                  <a:cubicBezTo>
                    <a:pt x="116" y="643"/>
                    <a:pt x="138" y="649"/>
                    <a:pt x="163" y="649"/>
                  </a:cubicBezTo>
                  <a:cubicBezTo>
                    <a:pt x="297" y="649"/>
                    <a:pt x="533" y="466"/>
                    <a:pt x="533" y="466"/>
                  </a:cubicBezTo>
                  <a:lnTo>
                    <a:pt x="533" y="466"/>
                  </a:lnTo>
                  <a:cubicBezTo>
                    <a:pt x="533" y="466"/>
                    <a:pt x="38" y="1345"/>
                    <a:pt x="242" y="1580"/>
                  </a:cubicBezTo>
                  <a:cubicBezTo>
                    <a:pt x="242" y="1580"/>
                    <a:pt x="923" y="571"/>
                    <a:pt x="1344" y="435"/>
                  </a:cubicBezTo>
                  <a:lnTo>
                    <a:pt x="1350" y="1"/>
                  </a:lnTo>
                  <a:cubicBezTo>
                    <a:pt x="1350" y="1"/>
                    <a:pt x="1335" y="1"/>
                    <a:pt x="1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3"/>
            <p:cNvSpPr/>
            <p:nvPr/>
          </p:nvSpPr>
          <p:spPr>
            <a:xfrm>
              <a:off x="4799831" y="2147486"/>
              <a:ext cx="376517" cy="285329"/>
            </a:xfrm>
            <a:custGeom>
              <a:rect b="b" l="l" r="r" t="t"/>
              <a:pathLst>
                <a:path extrusionOk="0" h="4997" w="6594">
                  <a:moveTo>
                    <a:pt x="5733" y="1"/>
                  </a:moveTo>
                  <a:cubicBezTo>
                    <a:pt x="5188" y="1"/>
                    <a:pt x="5045" y="663"/>
                    <a:pt x="4798" y="1159"/>
                  </a:cubicBezTo>
                  <a:cubicBezTo>
                    <a:pt x="4550" y="1648"/>
                    <a:pt x="2891" y="3839"/>
                    <a:pt x="2891" y="3839"/>
                  </a:cubicBezTo>
                  <a:lnTo>
                    <a:pt x="0" y="4409"/>
                  </a:lnTo>
                  <a:lnTo>
                    <a:pt x="19" y="4997"/>
                  </a:lnTo>
                  <a:cubicBezTo>
                    <a:pt x="1548" y="4960"/>
                    <a:pt x="3263" y="4991"/>
                    <a:pt x="4043" y="4663"/>
                  </a:cubicBezTo>
                  <a:cubicBezTo>
                    <a:pt x="4674" y="4489"/>
                    <a:pt x="6339" y="1970"/>
                    <a:pt x="6463" y="1295"/>
                  </a:cubicBezTo>
                  <a:cubicBezTo>
                    <a:pt x="6593" y="620"/>
                    <a:pt x="6271" y="7"/>
                    <a:pt x="5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3"/>
            <p:cNvSpPr/>
            <p:nvPr/>
          </p:nvSpPr>
          <p:spPr>
            <a:xfrm>
              <a:off x="4800174" y="2164502"/>
              <a:ext cx="372977" cy="268313"/>
            </a:xfrm>
            <a:custGeom>
              <a:rect b="b" l="l" r="r" t="t"/>
              <a:pathLst>
                <a:path extrusionOk="0" h="4699" w="6532">
                  <a:moveTo>
                    <a:pt x="6278" y="0"/>
                  </a:moveTo>
                  <a:lnTo>
                    <a:pt x="6278" y="0"/>
                  </a:lnTo>
                  <a:cubicBezTo>
                    <a:pt x="6333" y="198"/>
                    <a:pt x="6346" y="421"/>
                    <a:pt x="6296" y="656"/>
                  </a:cubicBezTo>
                  <a:cubicBezTo>
                    <a:pt x="6172" y="1337"/>
                    <a:pt x="4507" y="3851"/>
                    <a:pt x="3876" y="4030"/>
                  </a:cubicBezTo>
                  <a:cubicBezTo>
                    <a:pt x="3120" y="4346"/>
                    <a:pt x="1492" y="4327"/>
                    <a:pt x="0" y="4358"/>
                  </a:cubicBezTo>
                  <a:lnTo>
                    <a:pt x="13" y="4699"/>
                  </a:lnTo>
                  <a:cubicBezTo>
                    <a:pt x="1542" y="4662"/>
                    <a:pt x="3257" y="4699"/>
                    <a:pt x="4037" y="4365"/>
                  </a:cubicBezTo>
                  <a:cubicBezTo>
                    <a:pt x="4668" y="4191"/>
                    <a:pt x="6333" y="1672"/>
                    <a:pt x="6457" y="997"/>
                  </a:cubicBezTo>
                  <a:cubicBezTo>
                    <a:pt x="6531" y="607"/>
                    <a:pt x="6457" y="242"/>
                    <a:pt x="62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3"/>
            <p:cNvSpPr/>
            <p:nvPr/>
          </p:nvSpPr>
          <p:spPr>
            <a:xfrm>
              <a:off x="4921054" y="1894420"/>
              <a:ext cx="227716" cy="115457"/>
            </a:xfrm>
            <a:custGeom>
              <a:rect b="b" l="l" r="r" t="t"/>
              <a:pathLst>
                <a:path extrusionOk="0" h="2022" w="3988">
                  <a:moveTo>
                    <a:pt x="1272" y="0"/>
                  </a:moveTo>
                  <a:cubicBezTo>
                    <a:pt x="1199" y="0"/>
                    <a:pt x="1127" y="4"/>
                    <a:pt x="1059" y="13"/>
                  </a:cubicBezTo>
                  <a:cubicBezTo>
                    <a:pt x="626" y="69"/>
                    <a:pt x="613" y="366"/>
                    <a:pt x="613" y="366"/>
                  </a:cubicBezTo>
                  <a:cubicBezTo>
                    <a:pt x="613" y="366"/>
                    <a:pt x="589" y="363"/>
                    <a:pt x="550" y="363"/>
                  </a:cubicBezTo>
                  <a:cubicBezTo>
                    <a:pt x="429" y="363"/>
                    <a:pt x="170" y="388"/>
                    <a:pt x="99" y="595"/>
                  </a:cubicBezTo>
                  <a:cubicBezTo>
                    <a:pt x="0" y="867"/>
                    <a:pt x="304" y="1214"/>
                    <a:pt x="304" y="1214"/>
                  </a:cubicBezTo>
                  <a:cubicBezTo>
                    <a:pt x="304" y="1214"/>
                    <a:pt x="229" y="1331"/>
                    <a:pt x="397" y="1331"/>
                  </a:cubicBezTo>
                  <a:cubicBezTo>
                    <a:pt x="397" y="1331"/>
                    <a:pt x="413" y="1331"/>
                    <a:pt x="443" y="1331"/>
                  </a:cubicBezTo>
                  <a:cubicBezTo>
                    <a:pt x="738" y="1331"/>
                    <a:pt x="2367" y="1362"/>
                    <a:pt x="3350" y="2019"/>
                  </a:cubicBezTo>
                  <a:cubicBezTo>
                    <a:pt x="3350" y="2019"/>
                    <a:pt x="3362" y="2022"/>
                    <a:pt x="3378" y="2022"/>
                  </a:cubicBezTo>
                  <a:cubicBezTo>
                    <a:pt x="3415" y="2022"/>
                    <a:pt x="3471" y="2004"/>
                    <a:pt x="3436" y="1882"/>
                  </a:cubicBezTo>
                  <a:cubicBezTo>
                    <a:pt x="3436" y="1882"/>
                    <a:pt x="3987" y="1499"/>
                    <a:pt x="3950" y="1164"/>
                  </a:cubicBezTo>
                  <a:cubicBezTo>
                    <a:pt x="3907" y="824"/>
                    <a:pt x="3492" y="756"/>
                    <a:pt x="3492" y="756"/>
                  </a:cubicBezTo>
                  <a:cubicBezTo>
                    <a:pt x="3492" y="756"/>
                    <a:pt x="3436" y="322"/>
                    <a:pt x="2922" y="106"/>
                  </a:cubicBezTo>
                  <a:cubicBezTo>
                    <a:pt x="2751" y="33"/>
                    <a:pt x="2598" y="9"/>
                    <a:pt x="2471" y="9"/>
                  </a:cubicBezTo>
                  <a:cubicBezTo>
                    <a:pt x="2216" y="9"/>
                    <a:pt x="2062" y="106"/>
                    <a:pt x="2062" y="106"/>
                  </a:cubicBezTo>
                  <a:cubicBezTo>
                    <a:pt x="2062" y="106"/>
                    <a:pt x="1658" y="0"/>
                    <a:pt x="12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3"/>
            <p:cNvSpPr/>
            <p:nvPr/>
          </p:nvSpPr>
          <p:spPr>
            <a:xfrm>
              <a:off x="4969475" y="1898988"/>
              <a:ext cx="179238" cy="102609"/>
            </a:xfrm>
            <a:custGeom>
              <a:rect b="b" l="l" r="r" t="t"/>
              <a:pathLst>
                <a:path extrusionOk="0" h="1797" w="3139">
                  <a:moveTo>
                    <a:pt x="2006" y="1"/>
                  </a:moveTo>
                  <a:cubicBezTo>
                    <a:pt x="2192" y="249"/>
                    <a:pt x="2403" y="570"/>
                    <a:pt x="2409" y="812"/>
                  </a:cubicBezTo>
                  <a:cubicBezTo>
                    <a:pt x="2427" y="1251"/>
                    <a:pt x="1969" y="1412"/>
                    <a:pt x="1969" y="1412"/>
                  </a:cubicBezTo>
                  <a:cubicBezTo>
                    <a:pt x="1969" y="1412"/>
                    <a:pt x="2118" y="756"/>
                    <a:pt x="1759" y="471"/>
                  </a:cubicBezTo>
                  <a:lnTo>
                    <a:pt x="1759" y="471"/>
                  </a:lnTo>
                  <a:cubicBezTo>
                    <a:pt x="1759" y="472"/>
                    <a:pt x="1876" y="1035"/>
                    <a:pt x="1610" y="1115"/>
                  </a:cubicBezTo>
                  <a:cubicBezTo>
                    <a:pt x="1534" y="1140"/>
                    <a:pt x="1374" y="1148"/>
                    <a:pt x="1184" y="1148"/>
                  </a:cubicBezTo>
                  <a:cubicBezTo>
                    <a:pt x="694" y="1148"/>
                    <a:pt x="1" y="1091"/>
                    <a:pt x="1" y="1090"/>
                  </a:cubicBezTo>
                  <a:lnTo>
                    <a:pt x="1" y="1090"/>
                  </a:lnTo>
                  <a:cubicBezTo>
                    <a:pt x="1" y="1091"/>
                    <a:pt x="1852" y="1388"/>
                    <a:pt x="2588" y="1796"/>
                  </a:cubicBezTo>
                  <a:cubicBezTo>
                    <a:pt x="2588" y="1796"/>
                    <a:pt x="2588" y="1796"/>
                    <a:pt x="2588" y="1796"/>
                  </a:cubicBezTo>
                  <a:cubicBezTo>
                    <a:pt x="2597" y="1796"/>
                    <a:pt x="3139" y="1416"/>
                    <a:pt x="3102" y="1084"/>
                  </a:cubicBezTo>
                  <a:cubicBezTo>
                    <a:pt x="3059" y="744"/>
                    <a:pt x="2638" y="676"/>
                    <a:pt x="2638" y="676"/>
                  </a:cubicBezTo>
                  <a:cubicBezTo>
                    <a:pt x="2638" y="676"/>
                    <a:pt x="2588" y="242"/>
                    <a:pt x="2074" y="26"/>
                  </a:cubicBezTo>
                  <a:cubicBezTo>
                    <a:pt x="2050" y="19"/>
                    <a:pt x="2031" y="7"/>
                    <a:pt x="2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3"/>
            <p:cNvSpPr/>
            <p:nvPr/>
          </p:nvSpPr>
          <p:spPr>
            <a:xfrm>
              <a:off x="3989985" y="2070801"/>
              <a:ext cx="59784" cy="78913"/>
            </a:xfrm>
            <a:custGeom>
              <a:rect b="b" l="l" r="r" t="t"/>
              <a:pathLst>
                <a:path extrusionOk="0" h="1382" w="1047">
                  <a:moveTo>
                    <a:pt x="0" y="1"/>
                  </a:moveTo>
                  <a:lnTo>
                    <a:pt x="0" y="1381"/>
                  </a:lnTo>
                  <a:lnTo>
                    <a:pt x="186" y="1381"/>
                  </a:lnTo>
                  <a:lnTo>
                    <a:pt x="186" y="725"/>
                  </a:lnTo>
                  <a:lnTo>
                    <a:pt x="861" y="725"/>
                  </a:lnTo>
                  <a:lnTo>
                    <a:pt x="861" y="1381"/>
                  </a:lnTo>
                  <a:lnTo>
                    <a:pt x="1046" y="1381"/>
                  </a:lnTo>
                  <a:lnTo>
                    <a:pt x="1046" y="1"/>
                  </a:lnTo>
                  <a:lnTo>
                    <a:pt x="861" y="1"/>
                  </a:lnTo>
                  <a:lnTo>
                    <a:pt x="861" y="564"/>
                  </a:lnTo>
                  <a:lnTo>
                    <a:pt x="186" y="564"/>
                  </a:lnTo>
                  <a:lnTo>
                    <a:pt x="1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3"/>
            <p:cNvSpPr/>
            <p:nvPr/>
          </p:nvSpPr>
          <p:spPr>
            <a:xfrm>
              <a:off x="4066327" y="2089187"/>
              <a:ext cx="54131" cy="61897"/>
            </a:xfrm>
            <a:custGeom>
              <a:rect b="b" l="l" r="r" t="t"/>
              <a:pathLst>
                <a:path extrusionOk="0" h="1084" w="948">
                  <a:moveTo>
                    <a:pt x="477" y="143"/>
                  </a:moveTo>
                  <a:cubicBezTo>
                    <a:pt x="564" y="143"/>
                    <a:pt x="638" y="180"/>
                    <a:pt x="687" y="248"/>
                  </a:cubicBezTo>
                  <a:cubicBezTo>
                    <a:pt x="743" y="322"/>
                    <a:pt x="768" y="415"/>
                    <a:pt x="768" y="539"/>
                  </a:cubicBezTo>
                  <a:cubicBezTo>
                    <a:pt x="768" y="663"/>
                    <a:pt x="743" y="762"/>
                    <a:pt x="687" y="830"/>
                  </a:cubicBezTo>
                  <a:cubicBezTo>
                    <a:pt x="638" y="904"/>
                    <a:pt x="564" y="941"/>
                    <a:pt x="477" y="941"/>
                  </a:cubicBezTo>
                  <a:cubicBezTo>
                    <a:pt x="384" y="941"/>
                    <a:pt x="310" y="904"/>
                    <a:pt x="260" y="830"/>
                  </a:cubicBezTo>
                  <a:cubicBezTo>
                    <a:pt x="205" y="762"/>
                    <a:pt x="180" y="663"/>
                    <a:pt x="180" y="539"/>
                  </a:cubicBezTo>
                  <a:cubicBezTo>
                    <a:pt x="180" y="415"/>
                    <a:pt x="205" y="322"/>
                    <a:pt x="260" y="248"/>
                  </a:cubicBezTo>
                  <a:cubicBezTo>
                    <a:pt x="310" y="180"/>
                    <a:pt x="384" y="143"/>
                    <a:pt x="477" y="143"/>
                  </a:cubicBezTo>
                  <a:close/>
                  <a:moveTo>
                    <a:pt x="477" y="1"/>
                  </a:moveTo>
                  <a:cubicBezTo>
                    <a:pt x="328" y="1"/>
                    <a:pt x="211" y="44"/>
                    <a:pt x="124" y="143"/>
                  </a:cubicBezTo>
                  <a:cubicBezTo>
                    <a:pt x="44" y="236"/>
                    <a:pt x="0" y="372"/>
                    <a:pt x="0" y="539"/>
                  </a:cubicBezTo>
                  <a:cubicBezTo>
                    <a:pt x="0" y="712"/>
                    <a:pt x="44" y="842"/>
                    <a:pt x="124" y="941"/>
                  </a:cubicBezTo>
                  <a:cubicBezTo>
                    <a:pt x="211" y="1034"/>
                    <a:pt x="328" y="1084"/>
                    <a:pt x="477" y="1084"/>
                  </a:cubicBezTo>
                  <a:cubicBezTo>
                    <a:pt x="626" y="1084"/>
                    <a:pt x="737" y="1034"/>
                    <a:pt x="824" y="941"/>
                  </a:cubicBezTo>
                  <a:cubicBezTo>
                    <a:pt x="904" y="842"/>
                    <a:pt x="947" y="712"/>
                    <a:pt x="947" y="539"/>
                  </a:cubicBezTo>
                  <a:cubicBezTo>
                    <a:pt x="947" y="372"/>
                    <a:pt x="904" y="236"/>
                    <a:pt x="824" y="143"/>
                  </a:cubicBezTo>
                  <a:cubicBezTo>
                    <a:pt x="737" y="44"/>
                    <a:pt x="626"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3"/>
            <p:cNvSpPr/>
            <p:nvPr/>
          </p:nvSpPr>
          <p:spPr>
            <a:xfrm>
              <a:off x="4131021" y="2090615"/>
              <a:ext cx="79198" cy="59099"/>
            </a:xfrm>
            <a:custGeom>
              <a:rect b="b" l="l" r="r" t="t"/>
              <a:pathLst>
                <a:path extrusionOk="0" h="1035" w="1387">
                  <a:moveTo>
                    <a:pt x="0" y="0"/>
                  </a:moveTo>
                  <a:lnTo>
                    <a:pt x="266" y="1034"/>
                  </a:lnTo>
                  <a:lnTo>
                    <a:pt x="471" y="1034"/>
                  </a:lnTo>
                  <a:lnTo>
                    <a:pt x="694" y="186"/>
                  </a:lnTo>
                  <a:lnTo>
                    <a:pt x="916" y="1034"/>
                  </a:lnTo>
                  <a:lnTo>
                    <a:pt x="1115" y="1034"/>
                  </a:lnTo>
                  <a:lnTo>
                    <a:pt x="1387" y="0"/>
                  </a:lnTo>
                  <a:lnTo>
                    <a:pt x="1214" y="0"/>
                  </a:lnTo>
                  <a:lnTo>
                    <a:pt x="1003" y="805"/>
                  </a:lnTo>
                  <a:lnTo>
                    <a:pt x="793" y="0"/>
                  </a:lnTo>
                  <a:lnTo>
                    <a:pt x="588" y="0"/>
                  </a:lnTo>
                  <a:lnTo>
                    <a:pt x="378" y="805"/>
                  </a:lnTo>
                  <a:lnTo>
                    <a:pt x="1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3"/>
            <p:cNvSpPr/>
            <p:nvPr/>
          </p:nvSpPr>
          <p:spPr>
            <a:xfrm>
              <a:off x="4254699" y="2089187"/>
              <a:ext cx="46765" cy="61897"/>
            </a:xfrm>
            <a:custGeom>
              <a:rect b="b" l="l" r="r" t="t"/>
              <a:pathLst>
                <a:path extrusionOk="0" h="1084" w="819">
                  <a:moveTo>
                    <a:pt x="521" y="1"/>
                  </a:moveTo>
                  <a:cubicBezTo>
                    <a:pt x="360" y="1"/>
                    <a:pt x="236" y="44"/>
                    <a:pt x="143" y="143"/>
                  </a:cubicBezTo>
                  <a:cubicBezTo>
                    <a:pt x="50" y="242"/>
                    <a:pt x="1" y="372"/>
                    <a:pt x="1" y="539"/>
                  </a:cubicBezTo>
                  <a:cubicBezTo>
                    <a:pt x="1" y="706"/>
                    <a:pt x="50" y="836"/>
                    <a:pt x="143" y="935"/>
                  </a:cubicBezTo>
                  <a:cubicBezTo>
                    <a:pt x="230" y="1034"/>
                    <a:pt x="354" y="1084"/>
                    <a:pt x="515" y="1084"/>
                  </a:cubicBezTo>
                  <a:cubicBezTo>
                    <a:pt x="570" y="1084"/>
                    <a:pt x="620" y="1078"/>
                    <a:pt x="676" y="1065"/>
                  </a:cubicBezTo>
                  <a:cubicBezTo>
                    <a:pt x="725" y="1053"/>
                    <a:pt x="775" y="1041"/>
                    <a:pt x="818" y="1016"/>
                  </a:cubicBezTo>
                  <a:lnTo>
                    <a:pt x="818" y="861"/>
                  </a:lnTo>
                  <a:cubicBezTo>
                    <a:pt x="775" y="886"/>
                    <a:pt x="725" y="904"/>
                    <a:pt x="676" y="917"/>
                  </a:cubicBezTo>
                  <a:cubicBezTo>
                    <a:pt x="626" y="935"/>
                    <a:pt x="577" y="941"/>
                    <a:pt x="533" y="941"/>
                  </a:cubicBezTo>
                  <a:cubicBezTo>
                    <a:pt x="422" y="941"/>
                    <a:pt x="335" y="904"/>
                    <a:pt x="273" y="836"/>
                  </a:cubicBezTo>
                  <a:cubicBezTo>
                    <a:pt x="211" y="762"/>
                    <a:pt x="180" y="669"/>
                    <a:pt x="180" y="539"/>
                  </a:cubicBezTo>
                  <a:cubicBezTo>
                    <a:pt x="180" y="415"/>
                    <a:pt x="211" y="316"/>
                    <a:pt x="273" y="248"/>
                  </a:cubicBezTo>
                  <a:cubicBezTo>
                    <a:pt x="335" y="180"/>
                    <a:pt x="422" y="143"/>
                    <a:pt x="533" y="143"/>
                  </a:cubicBezTo>
                  <a:cubicBezTo>
                    <a:pt x="577" y="143"/>
                    <a:pt x="626" y="149"/>
                    <a:pt x="676" y="161"/>
                  </a:cubicBezTo>
                  <a:cubicBezTo>
                    <a:pt x="725" y="174"/>
                    <a:pt x="775" y="192"/>
                    <a:pt x="818" y="223"/>
                  </a:cubicBezTo>
                  <a:lnTo>
                    <a:pt x="818" y="62"/>
                  </a:lnTo>
                  <a:cubicBezTo>
                    <a:pt x="775" y="44"/>
                    <a:pt x="725" y="25"/>
                    <a:pt x="676" y="13"/>
                  </a:cubicBezTo>
                  <a:cubicBezTo>
                    <a:pt x="626" y="7"/>
                    <a:pt x="577" y="1"/>
                    <a:pt x="5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3"/>
            <p:cNvSpPr/>
            <p:nvPr/>
          </p:nvSpPr>
          <p:spPr>
            <a:xfrm>
              <a:off x="4314826" y="2089187"/>
              <a:ext cx="49906" cy="61897"/>
            </a:xfrm>
            <a:custGeom>
              <a:rect b="b" l="l" r="r" t="t"/>
              <a:pathLst>
                <a:path extrusionOk="0" h="1084" w="874">
                  <a:moveTo>
                    <a:pt x="706" y="539"/>
                  </a:moveTo>
                  <a:lnTo>
                    <a:pt x="706" y="576"/>
                  </a:lnTo>
                  <a:cubicBezTo>
                    <a:pt x="706" y="688"/>
                    <a:pt x="675" y="774"/>
                    <a:pt x="619" y="842"/>
                  </a:cubicBezTo>
                  <a:cubicBezTo>
                    <a:pt x="564" y="911"/>
                    <a:pt x="483" y="941"/>
                    <a:pt x="390" y="941"/>
                  </a:cubicBezTo>
                  <a:cubicBezTo>
                    <a:pt x="322" y="941"/>
                    <a:pt x="267" y="923"/>
                    <a:pt x="229" y="886"/>
                  </a:cubicBezTo>
                  <a:cubicBezTo>
                    <a:pt x="192" y="855"/>
                    <a:pt x="168" y="805"/>
                    <a:pt x="168" y="743"/>
                  </a:cubicBezTo>
                  <a:cubicBezTo>
                    <a:pt x="168" y="669"/>
                    <a:pt x="198" y="613"/>
                    <a:pt x="248" y="582"/>
                  </a:cubicBezTo>
                  <a:cubicBezTo>
                    <a:pt x="304" y="551"/>
                    <a:pt x="397" y="539"/>
                    <a:pt x="533" y="539"/>
                  </a:cubicBezTo>
                  <a:close/>
                  <a:moveTo>
                    <a:pt x="428" y="1"/>
                  </a:moveTo>
                  <a:cubicBezTo>
                    <a:pt x="372" y="1"/>
                    <a:pt x="316" y="7"/>
                    <a:pt x="254" y="19"/>
                  </a:cubicBezTo>
                  <a:cubicBezTo>
                    <a:pt x="198" y="25"/>
                    <a:pt x="137" y="44"/>
                    <a:pt x="75" y="69"/>
                  </a:cubicBezTo>
                  <a:lnTo>
                    <a:pt x="75" y="230"/>
                  </a:lnTo>
                  <a:cubicBezTo>
                    <a:pt x="130" y="199"/>
                    <a:pt x="180" y="180"/>
                    <a:pt x="236" y="161"/>
                  </a:cubicBezTo>
                  <a:cubicBezTo>
                    <a:pt x="291" y="149"/>
                    <a:pt x="353" y="143"/>
                    <a:pt x="409" y="143"/>
                  </a:cubicBezTo>
                  <a:cubicBezTo>
                    <a:pt x="502" y="143"/>
                    <a:pt x="576" y="161"/>
                    <a:pt x="626" y="205"/>
                  </a:cubicBezTo>
                  <a:cubicBezTo>
                    <a:pt x="675" y="248"/>
                    <a:pt x="706" y="310"/>
                    <a:pt x="706" y="391"/>
                  </a:cubicBezTo>
                  <a:lnTo>
                    <a:pt x="706" y="403"/>
                  </a:lnTo>
                  <a:lnTo>
                    <a:pt x="465" y="403"/>
                  </a:lnTo>
                  <a:cubicBezTo>
                    <a:pt x="310" y="403"/>
                    <a:pt x="192" y="434"/>
                    <a:pt x="118" y="490"/>
                  </a:cubicBezTo>
                  <a:cubicBezTo>
                    <a:pt x="38" y="551"/>
                    <a:pt x="0" y="638"/>
                    <a:pt x="0" y="756"/>
                  </a:cubicBezTo>
                  <a:cubicBezTo>
                    <a:pt x="0" y="855"/>
                    <a:pt x="31" y="935"/>
                    <a:pt x="93" y="997"/>
                  </a:cubicBezTo>
                  <a:cubicBezTo>
                    <a:pt x="155" y="1053"/>
                    <a:pt x="242" y="1084"/>
                    <a:pt x="347" y="1084"/>
                  </a:cubicBezTo>
                  <a:cubicBezTo>
                    <a:pt x="428" y="1084"/>
                    <a:pt x="502" y="1065"/>
                    <a:pt x="558" y="1041"/>
                  </a:cubicBezTo>
                  <a:cubicBezTo>
                    <a:pt x="613" y="1010"/>
                    <a:pt x="663" y="960"/>
                    <a:pt x="706" y="898"/>
                  </a:cubicBezTo>
                  <a:lnTo>
                    <a:pt x="706" y="1059"/>
                  </a:lnTo>
                  <a:lnTo>
                    <a:pt x="873" y="1059"/>
                  </a:lnTo>
                  <a:lnTo>
                    <a:pt x="873" y="465"/>
                  </a:lnTo>
                  <a:cubicBezTo>
                    <a:pt x="873" y="310"/>
                    <a:pt x="836" y="192"/>
                    <a:pt x="762" y="112"/>
                  </a:cubicBezTo>
                  <a:cubicBezTo>
                    <a:pt x="688" y="38"/>
                    <a:pt x="576" y="1"/>
                    <a:pt x="4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3"/>
            <p:cNvSpPr/>
            <p:nvPr/>
          </p:nvSpPr>
          <p:spPr>
            <a:xfrm>
              <a:off x="4384430" y="2089187"/>
              <a:ext cx="49221" cy="60526"/>
            </a:xfrm>
            <a:custGeom>
              <a:rect b="b" l="l" r="r" t="t"/>
              <a:pathLst>
                <a:path extrusionOk="0" h="1060" w="862">
                  <a:moveTo>
                    <a:pt x="502" y="1"/>
                  </a:moveTo>
                  <a:cubicBezTo>
                    <a:pt x="428" y="1"/>
                    <a:pt x="366" y="13"/>
                    <a:pt x="310" y="44"/>
                  </a:cubicBezTo>
                  <a:cubicBezTo>
                    <a:pt x="255" y="75"/>
                    <a:pt x="211" y="124"/>
                    <a:pt x="168" y="186"/>
                  </a:cubicBezTo>
                  <a:lnTo>
                    <a:pt x="168" y="25"/>
                  </a:lnTo>
                  <a:lnTo>
                    <a:pt x="1" y="25"/>
                  </a:lnTo>
                  <a:lnTo>
                    <a:pt x="1" y="1059"/>
                  </a:lnTo>
                  <a:lnTo>
                    <a:pt x="168" y="1059"/>
                  </a:lnTo>
                  <a:lnTo>
                    <a:pt x="168" y="471"/>
                  </a:lnTo>
                  <a:cubicBezTo>
                    <a:pt x="168" y="372"/>
                    <a:pt x="193" y="291"/>
                    <a:pt x="249" y="236"/>
                  </a:cubicBezTo>
                  <a:cubicBezTo>
                    <a:pt x="298" y="174"/>
                    <a:pt x="372" y="143"/>
                    <a:pt x="465" y="143"/>
                  </a:cubicBezTo>
                  <a:cubicBezTo>
                    <a:pt x="540" y="143"/>
                    <a:pt x="595" y="168"/>
                    <a:pt x="639" y="217"/>
                  </a:cubicBezTo>
                  <a:cubicBezTo>
                    <a:pt x="676" y="267"/>
                    <a:pt x="694" y="341"/>
                    <a:pt x="694" y="440"/>
                  </a:cubicBezTo>
                  <a:lnTo>
                    <a:pt x="694" y="1059"/>
                  </a:lnTo>
                  <a:lnTo>
                    <a:pt x="861" y="1059"/>
                  </a:lnTo>
                  <a:lnTo>
                    <a:pt x="861" y="434"/>
                  </a:lnTo>
                  <a:cubicBezTo>
                    <a:pt x="861" y="291"/>
                    <a:pt x="830" y="180"/>
                    <a:pt x="775" y="112"/>
                  </a:cubicBezTo>
                  <a:cubicBezTo>
                    <a:pt x="713" y="38"/>
                    <a:pt x="620" y="1"/>
                    <a:pt x="5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3"/>
            <p:cNvSpPr/>
            <p:nvPr/>
          </p:nvSpPr>
          <p:spPr>
            <a:xfrm>
              <a:off x="3982904" y="2197335"/>
              <a:ext cx="99754" cy="78912"/>
            </a:xfrm>
            <a:custGeom>
              <a:rect b="b" l="l" r="r" t="t"/>
              <a:pathLst>
                <a:path extrusionOk="0" h="1382" w="1747">
                  <a:moveTo>
                    <a:pt x="0" y="1"/>
                  </a:moveTo>
                  <a:lnTo>
                    <a:pt x="347" y="1381"/>
                  </a:lnTo>
                  <a:lnTo>
                    <a:pt x="582" y="1381"/>
                  </a:lnTo>
                  <a:lnTo>
                    <a:pt x="873" y="187"/>
                  </a:lnTo>
                  <a:lnTo>
                    <a:pt x="1164" y="1381"/>
                  </a:lnTo>
                  <a:lnTo>
                    <a:pt x="1399" y="1381"/>
                  </a:lnTo>
                  <a:lnTo>
                    <a:pt x="1746" y="1"/>
                  </a:lnTo>
                  <a:lnTo>
                    <a:pt x="1554" y="1"/>
                  </a:lnTo>
                  <a:lnTo>
                    <a:pt x="1263" y="1165"/>
                  </a:lnTo>
                  <a:lnTo>
                    <a:pt x="978" y="1"/>
                  </a:lnTo>
                  <a:lnTo>
                    <a:pt x="768" y="1"/>
                  </a:lnTo>
                  <a:lnTo>
                    <a:pt x="477" y="1165"/>
                  </a:lnTo>
                  <a:lnTo>
                    <a:pt x="1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3"/>
            <p:cNvSpPr/>
            <p:nvPr/>
          </p:nvSpPr>
          <p:spPr>
            <a:xfrm>
              <a:off x="4085398" y="2215721"/>
              <a:ext cx="54873" cy="61953"/>
            </a:xfrm>
            <a:custGeom>
              <a:rect b="b" l="l" r="r" t="t"/>
              <a:pathLst>
                <a:path extrusionOk="0" h="1085" w="961">
                  <a:moveTo>
                    <a:pt x="508" y="143"/>
                  </a:moveTo>
                  <a:cubicBezTo>
                    <a:pt x="595" y="143"/>
                    <a:pt x="663" y="174"/>
                    <a:pt x="713" y="230"/>
                  </a:cubicBezTo>
                  <a:cubicBezTo>
                    <a:pt x="762" y="286"/>
                    <a:pt x="787" y="360"/>
                    <a:pt x="793" y="453"/>
                  </a:cubicBezTo>
                  <a:lnTo>
                    <a:pt x="186" y="453"/>
                  </a:lnTo>
                  <a:cubicBezTo>
                    <a:pt x="193" y="354"/>
                    <a:pt x="223" y="279"/>
                    <a:pt x="285" y="224"/>
                  </a:cubicBezTo>
                  <a:cubicBezTo>
                    <a:pt x="341" y="174"/>
                    <a:pt x="415" y="143"/>
                    <a:pt x="508" y="143"/>
                  </a:cubicBezTo>
                  <a:close/>
                  <a:moveTo>
                    <a:pt x="508" y="1"/>
                  </a:moveTo>
                  <a:cubicBezTo>
                    <a:pt x="353" y="1"/>
                    <a:pt x="230" y="50"/>
                    <a:pt x="137" y="149"/>
                  </a:cubicBezTo>
                  <a:cubicBezTo>
                    <a:pt x="50" y="248"/>
                    <a:pt x="1" y="385"/>
                    <a:pt x="1" y="552"/>
                  </a:cubicBezTo>
                  <a:cubicBezTo>
                    <a:pt x="1" y="719"/>
                    <a:pt x="50" y="843"/>
                    <a:pt x="149" y="942"/>
                  </a:cubicBezTo>
                  <a:cubicBezTo>
                    <a:pt x="242" y="1035"/>
                    <a:pt x="372" y="1084"/>
                    <a:pt x="539" y="1084"/>
                  </a:cubicBezTo>
                  <a:cubicBezTo>
                    <a:pt x="607" y="1084"/>
                    <a:pt x="669" y="1078"/>
                    <a:pt x="731" y="1066"/>
                  </a:cubicBezTo>
                  <a:cubicBezTo>
                    <a:pt x="799" y="1053"/>
                    <a:pt x="861" y="1035"/>
                    <a:pt x="923" y="1004"/>
                  </a:cubicBezTo>
                  <a:lnTo>
                    <a:pt x="923" y="843"/>
                  </a:lnTo>
                  <a:cubicBezTo>
                    <a:pt x="861" y="880"/>
                    <a:pt x="799" y="905"/>
                    <a:pt x="737" y="917"/>
                  </a:cubicBezTo>
                  <a:cubicBezTo>
                    <a:pt x="675" y="936"/>
                    <a:pt x="613" y="942"/>
                    <a:pt x="552" y="942"/>
                  </a:cubicBezTo>
                  <a:cubicBezTo>
                    <a:pt x="434" y="942"/>
                    <a:pt x="347" y="911"/>
                    <a:pt x="285" y="849"/>
                  </a:cubicBezTo>
                  <a:cubicBezTo>
                    <a:pt x="223" y="787"/>
                    <a:pt x="186" y="700"/>
                    <a:pt x="180" y="583"/>
                  </a:cubicBezTo>
                  <a:lnTo>
                    <a:pt x="960" y="583"/>
                  </a:lnTo>
                  <a:lnTo>
                    <a:pt x="960" y="502"/>
                  </a:lnTo>
                  <a:cubicBezTo>
                    <a:pt x="960" y="347"/>
                    <a:pt x="917" y="224"/>
                    <a:pt x="836" y="137"/>
                  </a:cubicBezTo>
                  <a:cubicBezTo>
                    <a:pt x="756" y="44"/>
                    <a:pt x="651" y="1"/>
                    <a:pt x="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3"/>
            <p:cNvSpPr/>
            <p:nvPr/>
          </p:nvSpPr>
          <p:spPr>
            <a:xfrm>
              <a:off x="3989985" y="2323925"/>
              <a:ext cx="59784" cy="78513"/>
            </a:xfrm>
            <a:custGeom>
              <a:rect b="b" l="l" r="r" t="t"/>
              <a:pathLst>
                <a:path extrusionOk="0" h="1375" w="1047">
                  <a:moveTo>
                    <a:pt x="0" y="0"/>
                  </a:moveTo>
                  <a:lnTo>
                    <a:pt x="0" y="1374"/>
                  </a:lnTo>
                  <a:lnTo>
                    <a:pt x="186" y="1374"/>
                  </a:lnTo>
                  <a:lnTo>
                    <a:pt x="186" y="718"/>
                  </a:lnTo>
                  <a:lnTo>
                    <a:pt x="861" y="718"/>
                  </a:lnTo>
                  <a:lnTo>
                    <a:pt x="861" y="1374"/>
                  </a:lnTo>
                  <a:lnTo>
                    <a:pt x="1046" y="1374"/>
                  </a:lnTo>
                  <a:lnTo>
                    <a:pt x="1046" y="0"/>
                  </a:lnTo>
                  <a:lnTo>
                    <a:pt x="861" y="0"/>
                  </a:lnTo>
                  <a:lnTo>
                    <a:pt x="861" y="563"/>
                  </a:lnTo>
                  <a:lnTo>
                    <a:pt x="186" y="563"/>
                  </a:lnTo>
                  <a:lnTo>
                    <a:pt x="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3"/>
            <p:cNvSpPr/>
            <p:nvPr/>
          </p:nvSpPr>
          <p:spPr>
            <a:xfrm>
              <a:off x="4066327" y="2341911"/>
              <a:ext cx="54816" cy="61953"/>
            </a:xfrm>
            <a:custGeom>
              <a:rect b="b" l="l" r="r" t="t"/>
              <a:pathLst>
                <a:path extrusionOk="0" h="1085" w="960">
                  <a:moveTo>
                    <a:pt x="508" y="143"/>
                  </a:moveTo>
                  <a:cubicBezTo>
                    <a:pt x="595" y="143"/>
                    <a:pt x="663" y="174"/>
                    <a:pt x="712" y="230"/>
                  </a:cubicBezTo>
                  <a:cubicBezTo>
                    <a:pt x="762" y="286"/>
                    <a:pt x="787" y="360"/>
                    <a:pt x="787" y="453"/>
                  </a:cubicBezTo>
                  <a:lnTo>
                    <a:pt x="186" y="453"/>
                  </a:lnTo>
                  <a:cubicBezTo>
                    <a:pt x="192" y="354"/>
                    <a:pt x="223" y="279"/>
                    <a:pt x="279" y="224"/>
                  </a:cubicBezTo>
                  <a:cubicBezTo>
                    <a:pt x="341" y="174"/>
                    <a:pt x="415" y="143"/>
                    <a:pt x="508" y="143"/>
                  </a:cubicBezTo>
                  <a:close/>
                  <a:moveTo>
                    <a:pt x="508" y="1"/>
                  </a:moveTo>
                  <a:cubicBezTo>
                    <a:pt x="353" y="1"/>
                    <a:pt x="229" y="50"/>
                    <a:pt x="137" y="149"/>
                  </a:cubicBezTo>
                  <a:cubicBezTo>
                    <a:pt x="44" y="248"/>
                    <a:pt x="0" y="385"/>
                    <a:pt x="0" y="552"/>
                  </a:cubicBezTo>
                  <a:cubicBezTo>
                    <a:pt x="0" y="719"/>
                    <a:pt x="50" y="849"/>
                    <a:pt x="143" y="942"/>
                  </a:cubicBezTo>
                  <a:cubicBezTo>
                    <a:pt x="242" y="1041"/>
                    <a:pt x="372" y="1084"/>
                    <a:pt x="539" y="1084"/>
                  </a:cubicBezTo>
                  <a:cubicBezTo>
                    <a:pt x="601" y="1084"/>
                    <a:pt x="669" y="1078"/>
                    <a:pt x="731" y="1066"/>
                  </a:cubicBezTo>
                  <a:cubicBezTo>
                    <a:pt x="793" y="1053"/>
                    <a:pt x="861" y="1035"/>
                    <a:pt x="917" y="1004"/>
                  </a:cubicBezTo>
                  <a:lnTo>
                    <a:pt x="917" y="849"/>
                  </a:lnTo>
                  <a:cubicBezTo>
                    <a:pt x="861" y="880"/>
                    <a:pt x="799" y="905"/>
                    <a:pt x="737" y="917"/>
                  </a:cubicBezTo>
                  <a:cubicBezTo>
                    <a:pt x="675" y="936"/>
                    <a:pt x="613" y="942"/>
                    <a:pt x="545" y="942"/>
                  </a:cubicBezTo>
                  <a:cubicBezTo>
                    <a:pt x="434" y="942"/>
                    <a:pt x="347" y="911"/>
                    <a:pt x="285" y="849"/>
                  </a:cubicBezTo>
                  <a:cubicBezTo>
                    <a:pt x="223" y="787"/>
                    <a:pt x="186" y="700"/>
                    <a:pt x="180" y="583"/>
                  </a:cubicBezTo>
                  <a:lnTo>
                    <a:pt x="960" y="583"/>
                  </a:lnTo>
                  <a:lnTo>
                    <a:pt x="960" y="502"/>
                  </a:lnTo>
                  <a:cubicBezTo>
                    <a:pt x="960" y="348"/>
                    <a:pt x="917" y="224"/>
                    <a:pt x="836" y="137"/>
                  </a:cubicBezTo>
                  <a:cubicBezTo>
                    <a:pt x="756" y="44"/>
                    <a:pt x="644" y="1"/>
                    <a:pt x="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3"/>
            <p:cNvSpPr/>
            <p:nvPr/>
          </p:nvSpPr>
          <p:spPr>
            <a:xfrm>
              <a:off x="4137017" y="2320385"/>
              <a:ext cx="9593" cy="82053"/>
            </a:xfrm>
            <a:custGeom>
              <a:rect b="b" l="l" r="r" t="t"/>
              <a:pathLst>
                <a:path extrusionOk="0" h="1437" w="168">
                  <a:moveTo>
                    <a:pt x="0" y="0"/>
                  </a:moveTo>
                  <a:lnTo>
                    <a:pt x="0" y="1436"/>
                  </a:lnTo>
                  <a:lnTo>
                    <a:pt x="168" y="1436"/>
                  </a:lnTo>
                  <a:lnTo>
                    <a:pt x="1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3"/>
            <p:cNvSpPr/>
            <p:nvPr/>
          </p:nvSpPr>
          <p:spPr>
            <a:xfrm>
              <a:off x="4166366" y="2341911"/>
              <a:ext cx="53046" cy="82795"/>
            </a:xfrm>
            <a:custGeom>
              <a:rect b="b" l="l" r="r" t="t"/>
              <a:pathLst>
                <a:path extrusionOk="0" h="1450" w="929">
                  <a:moveTo>
                    <a:pt x="465" y="143"/>
                  </a:moveTo>
                  <a:cubicBezTo>
                    <a:pt x="551" y="143"/>
                    <a:pt x="619" y="180"/>
                    <a:pt x="675" y="248"/>
                  </a:cubicBezTo>
                  <a:cubicBezTo>
                    <a:pt x="725" y="323"/>
                    <a:pt x="749" y="422"/>
                    <a:pt x="749" y="546"/>
                  </a:cubicBezTo>
                  <a:cubicBezTo>
                    <a:pt x="749" y="669"/>
                    <a:pt x="725" y="768"/>
                    <a:pt x="675" y="837"/>
                  </a:cubicBezTo>
                  <a:cubicBezTo>
                    <a:pt x="619" y="911"/>
                    <a:pt x="551" y="942"/>
                    <a:pt x="465" y="942"/>
                  </a:cubicBezTo>
                  <a:cubicBezTo>
                    <a:pt x="372" y="942"/>
                    <a:pt x="304" y="911"/>
                    <a:pt x="248" y="837"/>
                  </a:cubicBezTo>
                  <a:cubicBezTo>
                    <a:pt x="198" y="768"/>
                    <a:pt x="174" y="669"/>
                    <a:pt x="174" y="546"/>
                  </a:cubicBezTo>
                  <a:cubicBezTo>
                    <a:pt x="174" y="422"/>
                    <a:pt x="198" y="323"/>
                    <a:pt x="248" y="248"/>
                  </a:cubicBezTo>
                  <a:cubicBezTo>
                    <a:pt x="304" y="180"/>
                    <a:pt x="372" y="143"/>
                    <a:pt x="465" y="143"/>
                  </a:cubicBezTo>
                  <a:close/>
                  <a:moveTo>
                    <a:pt x="502" y="1"/>
                  </a:moveTo>
                  <a:cubicBezTo>
                    <a:pt x="427" y="1"/>
                    <a:pt x="359" y="19"/>
                    <a:pt x="310" y="44"/>
                  </a:cubicBezTo>
                  <a:cubicBezTo>
                    <a:pt x="254" y="75"/>
                    <a:pt x="211" y="125"/>
                    <a:pt x="174" y="180"/>
                  </a:cubicBezTo>
                  <a:lnTo>
                    <a:pt x="174" y="26"/>
                  </a:lnTo>
                  <a:lnTo>
                    <a:pt x="0" y="26"/>
                  </a:lnTo>
                  <a:lnTo>
                    <a:pt x="0" y="1449"/>
                  </a:lnTo>
                  <a:lnTo>
                    <a:pt x="174" y="1449"/>
                  </a:lnTo>
                  <a:lnTo>
                    <a:pt x="174" y="905"/>
                  </a:lnTo>
                  <a:cubicBezTo>
                    <a:pt x="211" y="967"/>
                    <a:pt x="254" y="1010"/>
                    <a:pt x="310" y="1041"/>
                  </a:cubicBezTo>
                  <a:cubicBezTo>
                    <a:pt x="359" y="1072"/>
                    <a:pt x="427" y="1084"/>
                    <a:pt x="502" y="1084"/>
                  </a:cubicBezTo>
                  <a:cubicBezTo>
                    <a:pt x="632" y="1084"/>
                    <a:pt x="731" y="1035"/>
                    <a:pt x="811" y="936"/>
                  </a:cubicBezTo>
                  <a:cubicBezTo>
                    <a:pt x="886" y="837"/>
                    <a:pt x="929" y="707"/>
                    <a:pt x="929" y="546"/>
                  </a:cubicBezTo>
                  <a:cubicBezTo>
                    <a:pt x="929" y="378"/>
                    <a:pt x="886" y="248"/>
                    <a:pt x="811" y="149"/>
                  </a:cubicBezTo>
                  <a:cubicBezTo>
                    <a:pt x="731" y="50"/>
                    <a:pt x="632" y="1"/>
                    <a:pt x="5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3"/>
            <p:cNvSpPr/>
            <p:nvPr/>
          </p:nvSpPr>
          <p:spPr>
            <a:xfrm>
              <a:off x="4262865" y="2343339"/>
              <a:ext cx="57328" cy="81367"/>
            </a:xfrm>
            <a:custGeom>
              <a:rect b="b" l="l" r="r" t="t"/>
              <a:pathLst>
                <a:path extrusionOk="0" h="1425" w="1004">
                  <a:moveTo>
                    <a:pt x="0" y="1"/>
                  </a:moveTo>
                  <a:lnTo>
                    <a:pt x="415" y="1016"/>
                  </a:lnTo>
                  <a:lnTo>
                    <a:pt x="384" y="1096"/>
                  </a:lnTo>
                  <a:cubicBezTo>
                    <a:pt x="353" y="1177"/>
                    <a:pt x="322" y="1233"/>
                    <a:pt x="297" y="1251"/>
                  </a:cubicBezTo>
                  <a:cubicBezTo>
                    <a:pt x="273" y="1276"/>
                    <a:pt x="236" y="1288"/>
                    <a:pt x="192" y="1288"/>
                  </a:cubicBezTo>
                  <a:lnTo>
                    <a:pt x="93" y="1288"/>
                  </a:lnTo>
                  <a:lnTo>
                    <a:pt x="93" y="1424"/>
                  </a:lnTo>
                  <a:lnTo>
                    <a:pt x="223" y="1424"/>
                  </a:lnTo>
                  <a:cubicBezTo>
                    <a:pt x="304" y="1424"/>
                    <a:pt x="366" y="1406"/>
                    <a:pt x="409" y="1369"/>
                  </a:cubicBezTo>
                  <a:cubicBezTo>
                    <a:pt x="452" y="1332"/>
                    <a:pt x="502" y="1251"/>
                    <a:pt x="551" y="1127"/>
                  </a:cubicBezTo>
                  <a:lnTo>
                    <a:pt x="1003" y="1"/>
                  </a:lnTo>
                  <a:lnTo>
                    <a:pt x="824" y="1"/>
                  </a:lnTo>
                  <a:lnTo>
                    <a:pt x="502" y="812"/>
                  </a:lnTo>
                  <a:lnTo>
                    <a:pt x="1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3"/>
            <p:cNvSpPr/>
            <p:nvPr/>
          </p:nvSpPr>
          <p:spPr>
            <a:xfrm>
              <a:off x="4329329" y="2341911"/>
              <a:ext cx="54131" cy="61953"/>
            </a:xfrm>
            <a:custGeom>
              <a:rect b="b" l="l" r="r" t="t"/>
              <a:pathLst>
                <a:path extrusionOk="0" h="1085" w="948">
                  <a:moveTo>
                    <a:pt x="471" y="143"/>
                  </a:moveTo>
                  <a:cubicBezTo>
                    <a:pt x="564" y="143"/>
                    <a:pt x="638" y="180"/>
                    <a:pt x="687" y="255"/>
                  </a:cubicBezTo>
                  <a:cubicBezTo>
                    <a:pt x="743" y="323"/>
                    <a:pt x="768" y="422"/>
                    <a:pt x="768" y="546"/>
                  </a:cubicBezTo>
                  <a:cubicBezTo>
                    <a:pt x="768" y="669"/>
                    <a:pt x="743" y="762"/>
                    <a:pt x="687" y="837"/>
                  </a:cubicBezTo>
                  <a:cubicBezTo>
                    <a:pt x="638" y="905"/>
                    <a:pt x="564" y="942"/>
                    <a:pt x="471" y="942"/>
                  </a:cubicBezTo>
                  <a:cubicBezTo>
                    <a:pt x="384" y="942"/>
                    <a:pt x="310" y="905"/>
                    <a:pt x="254" y="837"/>
                  </a:cubicBezTo>
                  <a:cubicBezTo>
                    <a:pt x="204" y="762"/>
                    <a:pt x="180" y="669"/>
                    <a:pt x="180" y="546"/>
                  </a:cubicBezTo>
                  <a:cubicBezTo>
                    <a:pt x="180" y="422"/>
                    <a:pt x="204" y="323"/>
                    <a:pt x="260" y="255"/>
                  </a:cubicBezTo>
                  <a:cubicBezTo>
                    <a:pt x="310" y="180"/>
                    <a:pt x="384" y="143"/>
                    <a:pt x="471" y="143"/>
                  </a:cubicBezTo>
                  <a:close/>
                  <a:moveTo>
                    <a:pt x="471" y="1"/>
                  </a:moveTo>
                  <a:cubicBezTo>
                    <a:pt x="328" y="1"/>
                    <a:pt x="211" y="50"/>
                    <a:pt x="124" y="143"/>
                  </a:cubicBezTo>
                  <a:cubicBezTo>
                    <a:pt x="44" y="242"/>
                    <a:pt x="0" y="372"/>
                    <a:pt x="0" y="546"/>
                  </a:cubicBezTo>
                  <a:cubicBezTo>
                    <a:pt x="0" y="713"/>
                    <a:pt x="44" y="843"/>
                    <a:pt x="124" y="942"/>
                  </a:cubicBezTo>
                  <a:cubicBezTo>
                    <a:pt x="211" y="1041"/>
                    <a:pt x="328" y="1084"/>
                    <a:pt x="471" y="1084"/>
                  </a:cubicBezTo>
                  <a:cubicBezTo>
                    <a:pt x="619" y="1084"/>
                    <a:pt x="737" y="1041"/>
                    <a:pt x="824" y="942"/>
                  </a:cubicBezTo>
                  <a:cubicBezTo>
                    <a:pt x="904" y="843"/>
                    <a:pt x="947" y="713"/>
                    <a:pt x="947" y="546"/>
                  </a:cubicBezTo>
                  <a:cubicBezTo>
                    <a:pt x="947" y="372"/>
                    <a:pt x="904" y="242"/>
                    <a:pt x="824" y="143"/>
                  </a:cubicBezTo>
                  <a:cubicBezTo>
                    <a:pt x="737" y="50"/>
                    <a:pt x="619" y="1"/>
                    <a:pt x="4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3"/>
            <p:cNvSpPr/>
            <p:nvPr/>
          </p:nvSpPr>
          <p:spPr>
            <a:xfrm>
              <a:off x="4398248" y="2343339"/>
              <a:ext cx="49563" cy="60526"/>
            </a:xfrm>
            <a:custGeom>
              <a:rect b="b" l="l" r="r" t="t"/>
              <a:pathLst>
                <a:path extrusionOk="0" h="1060" w="868">
                  <a:moveTo>
                    <a:pt x="0" y="1"/>
                  </a:moveTo>
                  <a:lnTo>
                    <a:pt x="0" y="626"/>
                  </a:lnTo>
                  <a:cubicBezTo>
                    <a:pt x="0" y="768"/>
                    <a:pt x="31" y="873"/>
                    <a:pt x="93" y="948"/>
                  </a:cubicBezTo>
                  <a:cubicBezTo>
                    <a:pt x="155" y="1022"/>
                    <a:pt x="248" y="1059"/>
                    <a:pt x="366" y="1059"/>
                  </a:cubicBezTo>
                  <a:cubicBezTo>
                    <a:pt x="440" y="1059"/>
                    <a:pt x="502" y="1047"/>
                    <a:pt x="558" y="1016"/>
                  </a:cubicBezTo>
                  <a:cubicBezTo>
                    <a:pt x="607" y="985"/>
                    <a:pt x="657" y="935"/>
                    <a:pt x="700" y="873"/>
                  </a:cubicBezTo>
                  <a:lnTo>
                    <a:pt x="700" y="1034"/>
                  </a:lnTo>
                  <a:lnTo>
                    <a:pt x="867" y="1034"/>
                  </a:lnTo>
                  <a:lnTo>
                    <a:pt x="867" y="1"/>
                  </a:lnTo>
                  <a:lnTo>
                    <a:pt x="700" y="1"/>
                  </a:lnTo>
                  <a:lnTo>
                    <a:pt x="700" y="589"/>
                  </a:lnTo>
                  <a:cubicBezTo>
                    <a:pt x="700" y="688"/>
                    <a:pt x="675" y="768"/>
                    <a:pt x="619" y="824"/>
                  </a:cubicBezTo>
                  <a:cubicBezTo>
                    <a:pt x="564" y="886"/>
                    <a:pt x="496" y="911"/>
                    <a:pt x="403" y="911"/>
                  </a:cubicBezTo>
                  <a:cubicBezTo>
                    <a:pt x="328" y="911"/>
                    <a:pt x="267" y="892"/>
                    <a:pt x="229" y="843"/>
                  </a:cubicBezTo>
                  <a:cubicBezTo>
                    <a:pt x="192" y="793"/>
                    <a:pt x="174" y="719"/>
                    <a:pt x="174" y="620"/>
                  </a:cubicBezTo>
                  <a:lnTo>
                    <a:pt x="1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3"/>
            <p:cNvSpPr/>
            <p:nvPr/>
          </p:nvSpPr>
          <p:spPr>
            <a:xfrm>
              <a:off x="4499715" y="2322497"/>
              <a:ext cx="42083" cy="79940"/>
            </a:xfrm>
            <a:custGeom>
              <a:rect b="b" l="l" r="r" t="t"/>
              <a:pathLst>
                <a:path extrusionOk="0" h="1400" w="737">
                  <a:moveTo>
                    <a:pt x="359" y="0"/>
                  </a:moveTo>
                  <a:cubicBezTo>
                    <a:pt x="297" y="0"/>
                    <a:pt x="235" y="7"/>
                    <a:pt x="180" y="25"/>
                  </a:cubicBezTo>
                  <a:cubicBezTo>
                    <a:pt x="118" y="37"/>
                    <a:pt x="62" y="68"/>
                    <a:pt x="0" y="99"/>
                  </a:cubicBezTo>
                  <a:lnTo>
                    <a:pt x="0" y="273"/>
                  </a:lnTo>
                  <a:cubicBezTo>
                    <a:pt x="62" y="236"/>
                    <a:pt x="118" y="205"/>
                    <a:pt x="173" y="180"/>
                  </a:cubicBezTo>
                  <a:cubicBezTo>
                    <a:pt x="229" y="161"/>
                    <a:pt x="279" y="149"/>
                    <a:pt x="328" y="149"/>
                  </a:cubicBezTo>
                  <a:cubicBezTo>
                    <a:pt x="396" y="149"/>
                    <a:pt x="452" y="167"/>
                    <a:pt x="489" y="198"/>
                  </a:cubicBezTo>
                  <a:cubicBezTo>
                    <a:pt x="533" y="236"/>
                    <a:pt x="551" y="279"/>
                    <a:pt x="551" y="335"/>
                  </a:cubicBezTo>
                  <a:cubicBezTo>
                    <a:pt x="551" y="359"/>
                    <a:pt x="545" y="390"/>
                    <a:pt x="526" y="421"/>
                  </a:cubicBezTo>
                  <a:cubicBezTo>
                    <a:pt x="508" y="452"/>
                    <a:pt x="483" y="483"/>
                    <a:pt x="452" y="514"/>
                  </a:cubicBezTo>
                  <a:lnTo>
                    <a:pt x="365" y="595"/>
                  </a:lnTo>
                  <a:cubicBezTo>
                    <a:pt x="310" y="650"/>
                    <a:pt x="273" y="694"/>
                    <a:pt x="260" y="737"/>
                  </a:cubicBezTo>
                  <a:cubicBezTo>
                    <a:pt x="242" y="774"/>
                    <a:pt x="235" y="824"/>
                    <a:pt x="235" y="886"/>
                  </a:cubicBezTo>
                  <a:lnTo>
                    <a:pt x="235" y="1028"/>
                  </a:lnTo>
                  <a:lnTo>
                    <a:pt x="409" y="1028"/>
                  </a:lnTo>
                  <a:lnTo>
                    <a:pt x="409" y="917"/>
                  </a:lnTo>
                  <a:cubicBezTo>
                    <a:pt x="409" y="886"/>
                    <a:pt x="409" y="861"/>
                    <a:pt x="409" y="842"/>
                  </a:cubicBezTo>
                  <a:cubicBezTo>
                    <a:pt x="415" y="824"/>
                    <a:pt x="415" y="805"/>
                    <a:pt x="421" y="793"/>
                  </a:cubicBezTo>
                  <a:cubicBezTo>
                    <a:pt x="427" y="780"/>
                    <a:pt x="433" y="762"/>
                    <a:pt x="446" y="743"/>
                  </a:cubicBezTo>
                  <a:cubicBezTo>
                    <a:pt x="458" y="731"/>
                    <a:pt x="477" y="706"/>
                    <a:pt x="508" y="675"/>
                  </a:cubicBezTo>
                  <a:lnTo>
                    <a:pt x="588" y="601"/>
                  </a:lnTo>
                  <a:cubicBezTo>
                    <a:pt x="644" y="545"/>
                    <a:pt x="681" y="496"/>
                    <a:pt x="706" y="458"/>
                  </a:cubicBezTo>
                  <a:cubicBezTo>
                    <a:pt x="724" y="415"/>
                    <a:pt x="737" y="372"/>
                    <a:pt x="737" y="322"/>
                  </a:cubicBezTo>
                  <a:cubicBezTo>
                    <a:pt x="737" y="223"/>
                    <a:pt x="700" y="149"/>
                    <a:pt x="632" y="87"/>
                  </a:cubicBezTo>
                  <a:cubicBezTo>
                    <a:pt x="563" y="25"/>
                    <a:pt x="477" y="0"/>
                    <a:pt x="359" y="0"/>
                  </a:cubicBezTo>
                  <a:close/>
                  <a:moveTo>
                    <a:pt x="229" y="1164"/>
                  </a:moveTo>
                  <a:lnTo>
                    <a:pt x="229" y="1399"/>
                  </a:lnTo>
                  <a:lnTo>
                    <a:pt x="415" y="1399"/>
                  </a:lnTo>
                  <a:lnTo>
                    <a:pt x="415" y="11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3"/>
            <p:cNvSpPr/>
            <p:nvPr/>
          </p:nvSpPr>
          <p:spPr>
            <a:xfrm>
              <a:off x="3997750" y="3673536"/>
              <a:ext cx="533828" cy="533771"/>
            </a:xfrm>
            <a:custGeom>
              <a:rect b="b" l="l" r="r" t="t"/>
              <a:pathLst>
                <a:path extrusionOk="0" h="9348" w="9349">
                  <a:moveTo>
                    <a:pt x="359" y="0"/>
                  </a:moveTo>
                  <a:cubicBezTo>
                    <a:pt x="161" y="0"/>
                    <a:pt x="0" y="161"/>
                    <a:pt x="0" y="359"/>
                  </a:cubicBezTo>
                  <a:lnTo>
                    <a:pt x="0" y="8995"/>
                  </a:lnTo>
                  <a:cubicBezTo>
                    <a:pt x="0" y="9193"/>
                    <a:pt x="161" y="9348"/>
                    <a:pt x="359" y="9348"/>
                  </a:cubicBezTo>
                  <a:lnTo>
                    <a:pt x="8995" y="9348"/>
                  </a:lnTo>
                  <a:cubicBezTo>
                    <a:pt x="9194" y="9348"/>
                    <a:pt x="9348" y="9193"/>
                    <a:pt x="9348" y="8995"/>
                  </a:cubicBezTo>
                  <a:lnTo>
                    <a:pt x="9348" y="359"/>
                  </a:lnTo>
                  <a:cubicBezTo>
                    <a:pt x="9348" y="161"/>
                    <a:pt x="9194" y="0"/>
                    <a:pt x="8995" y="0"/>
                  </a:cubicBezTo>
                  <a:close/>
                </a:path>
              </a:pathLst>
            </a:custGeom>
            <a:solidFill>
              <a:srgbClr val="1B5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3"/>
            <p:cNvSpPr/>
            <p:nvPr/>
          </p:nvSpPr>
          <p:spPr>
            <a:xfrm>
              <a:off x="4164938" y="3782768"/>
              <a:ext cx="198023" cy="251697"/>
            </a:xfrm>
            <a:custGeom>
              <a:rect b="b" l="l" r="r" t="t"/>
              <a:pathLst>
                <a:path extrusionOk="0" h="4408" w="3468">
                  <a:moveTo>
                    <a:pt x="1387" y="0"/>
                  </a:moveTo>
                  <a:lnTo>
                    <a:pt x="1" y="1251"/>
                  </a:lnTo>
                  <a:lnTo>
                    <a:pt x="1" y="3739"/>
                  </a:lnTo>
                  <a:cubicBezTo>
                    <a:pt x="1" y="4104"/>
                    <a:pt x="298" y="4408"/>
                    <a:pt x="669" y="4408"/>
                  </a:cubicBezTo>
                  <a:lnTo>
                    <a:pt x="2799" y="4408"/>
                  </a:lnTo>
                  <a:cubicBezTo>
                    <a:pt x="3170" y="4408"/>
                    <a:pt x="3467" y="4104"/>
                    <a:pt x="3467" y="3739"/>
                  </a:cubicBezTo>
                  <a:lnTo>
                    <a:pt x="3467" y="1232"/>
                  </a:lnTo>
                  <a:lnTo>
                    <a:pt x="2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3"/>
            <p:cNvSpPr/>
            <p:nvPr/>
          </p:nvSpPr>
          <p:spPr>
            <a:xfrm>
              <a:off x="4100587" y="3742684"/>
              <a:ext cx="190257" cy="164848"/>
            </a:xfrm>
            <a:custGeom>
              <a:rect b="b" l="l" r="r" t="t"/>
              <a:pathLst>
                <a:path extrusionOk="0" h="2887" w="3332">
                  <a:moveTo>
                    <a:pt x="2840" y="0"/>
                  </a:moveTo>
                  <a:cubicBezTo>
                    <a:pt x="2739" y="0"/>
                    <a:pt x="2638" y="35"/>
                    <a:pt x="2558" y="108"/>
                  </a:cubicBezTo>
                  <a:lnTo>
                    <a:pt x="211" y="2113"/>
                  </a:lnTo>
                  <a:cubicBezTo>
                    <a:pt x="26" y="2274"/>
                    <a:pt x="1" y="2553"/>
                    <a:pt x="162" y="2733"/>
                  </a:cubicBezTo>
                  <a:cubicBezTo>
                    <a:pt x="247" y="2835"/>
                    <a:pt x="369" y="2886"/>
                    <a:pt x="493" y="2886"/>
                  </a:cubicBezTo>
                  <a:cubicBezTo>
                    <a:pt x="595" y="2886"/>
                    <a:pt x="697" y="2852"/>
                    <a:pt x="781" y="2782"/>
                  </a:cubicBezTo>
                  <a:lnTo>
                    <a:pt x="3127" y="770"/>
                  </a:lnTo>
                  <a:cubicBezTo>
                    <a:pt x="3307" y="615"/>
                    <a:pt x="3331" y="337"/>
                    <a:pt x="3170" y="151"/>
                  </a:cubicBezTo>
                  <a:cubicBezTo>
                    <a:pt x="3085" y="52"/>
                    <a:pt x="2963" y="0"/>
                    <a:pt x="28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3"/>
            <p:cNvSpPr/>
            <p:nvPr/>
          </p:nvSpPr>
          <p:spPr>
            <a:xfrm>
              <a:off x="4234600" y="3742684"/>
              <a:ext cx="189857" cy="164848"/>
            </a:xfrm>
            <a:custGeom>
              <a:rect b="b" l="l" r="r" t="t"/>
              <a:pathLst>
                <a:path extrusionOk="0" h="2887" w="3325">
                  <a:moveTo>
                    <a:pt x="486" y="0"/>
                  </a:moveTo>
                  <a:cubicBezTo>
                    <a:pt x="362" y="0"/>
                    <a:pt x="240" y="52"/>
                    <a:pt x="155" y="151"/>
                  </a:cubicBezTo>
                  <a:cubicBezTo>
                    <a:pt x="0" y="337"/>
                    <a:pt x="19" y="615"/>
                    <a:pt x="204" y="770"/>
                  </a:cubicBezTo>
                  <a:lnTo>
                    <a:pt x="2551" y="2782"/>
                  </a:lnTo>
                  <a:cubicBezTo>
                    <a:pt x="2631" y="2852"/>
                    <a:pt x="2732" y="2886"/>
                    <a:pt x="2833" y="2886"/>
                  </a:cubicBezTo>
                  <a:cubicBezTo>
                    <a:pt x="2957" y="2886"/>
                    <a:pt x="3081" y="2835"/>
                    <a:pt x="3170" y="2733"/>
                  </a:cubicBezTo>
                  <a:cubicBezTo>
                    <a:pt x="3324" y="2553"/>
                    <a:pt x="3306" y="2274"/>
                    <a:pt x="3120" y="2113"/>
                  </a:cubicBezTo>
                  <a:lnTo>
                    <a:pt x="774" y="108"/>
                  </a:lnTo>
                  <a:cubicBezTo>
                    <a:pt x="690" y="35"/>
                    <a:pt x="588" y="0"/>
                    <a:pt x="4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3"/>
            <p:cNvSpPr/>
            <p:nvPr/>
          </p:nvSpPr>
          <p:spPr>
            <a:xfrm>
              <a:off x="4179442" y="3888803"/>
              <a:ext cx="37857" cy="67549"/>
            </a:xfrm>
            <a:custGeom>
              <a:rect b="b" l="l" r="r" t="t"/>
              <a:pathLst>
                <a:path extrusionOk="0" h="1183" w="663">
                  <a:moveTo>
                    <a:pt x="81" y="0"/>
                  </a:moveTo>
                  <a:cubicBezTo>
                    <a:pt x="37" y="0"/>
                    <a:pt x="0" y="37"/>
                    <a:pt x="0" y="87"/>
                  </a:cubicBezTo>
                  <a:lnTo>
                    <a:pt x="0" y="1102"/>
                  </a:lnTo>
                  <a:cubicBezTo>
                    <a:pt x="0" y="1145"/>
                    <a:pt x="37" y="1183"/>
                    <a:pt x="81" y="1183"/>
                  </a:cubicBezTo>
                  <a:lnTo>
                    <a:pt x="582" y="1183"/>
                  </a:lnTo>
                  <a:cubicBezTo>
                    <a:pt x="626" y="1183"/>
                    <a:pt x="663" y="1145"/>
                    <a:pt x="663" y="1102"/>
                  </a:cubicBezTo>
                  <a:lnTo>
                    <a:pt x="663" y="87"/>
                  </a:lnTo>
                  <a:cubicBezTo>
                    <a:pt x="663" y="37"/>
                    <a:pt x="626" y="0"/>
                    <a:pt x="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3"/>
            <p:cNvSpPr/>
            <p:nvPr/>
          </p:nvSpPr>
          <p:spPr>
            <a:xfrm>
              <a:off x="4306318" y="3888803"/>
              <a:ext cx="38257" cy="67549"/>
            </a:xfrm>
            <a:custGeom>
              <a:rect b="b" l="l" r="r" t="t"/>
              <a:pathLst>
                <a:path extrusionOk="0" h="1183" w="670">
                  <a:moveTo>
                    <a:pt x="87" y="0"/>
                  </a:moveTo>
                  <a:cubicBezTo>
                    <a:pt x="38" y="0"/>
                    <a:pt x="1" y="37"/>
                    <a:pt x="1" y="87"/>
                  </a:cubicBezTo>
                  <a:lnTo>
                    <a:pt x="1" y="1102"/>
                  </a:lnTo>
                  <a:cubicBezTo>
                    <a:pt x="1" y="1145"/>
                    <a:pt x="38" y="1183"/>
                    <a:pt x="87" y="1183"/>
                  </a:cubicBezTo>
                  <a:lnTo>
                    <a:pt x="583" y="1183"/>
                  </a:lnTo>
                  <a:cubicBezTo>
                    <a:pt x="632" y="1183"/>
                    <a:pt x="669" y="1145"/>
                    <a:pt x="669" y="1102"/>
                  </a:cubicBezTo>
                  <a:lnTo>
                    <a:pt x="669" y="87"/>
                  </a:lnTo>
                  <a:cubicBezTo>
                    <a:pt x="669" y="37"/>
                    <a:pt x="632" y="0"/>
                    <a:pt x="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3"/>
            <p:cNvSpPr/>
            <p:nvPr/>
          </p:nvSpPr>
          <p:spPr>
            <a:xfrm>
              <a:off x="4236370" y="3914212"/>
              <a:ext cx="52018" cy="120253"/>
            </a:xfrm>
            <a:custGeom>
              <a:rect b="b" l="l" r="r" t="t"/>
              <a:pathLst>
                <a:path extrusionOk="0" h="2106" w="911">
                  <a:moveTo>
                    <a:pt x="0" y="1"/>
                  </a:moveTo>
                  <a:lnTo>
                    <a:pt x="0" y="2106"/>
                  </a:lnTo>
                  <a:lnTo>
                    <a:pt x="910" y="2106"/>
                  </a:lnTo>
                  <a:lnTo>
                    <a:pt x="9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3"/>
            <p:cNvSpPr/>
            <p:nvPr/>
          </p:nvSpPr>
          <p:spPr>
            <a:xfrm>
              <a:off x="4270288" y="3970456"/>
              <a:ext cx="12790" cy="12790"/>
            </a:xfrm>
            <a:custGeom>
              <a:rect b="b" l="l" r="r" t="t"/>
              <a:pathLst>
                <a:path extrusionOk="0" h="224" w="224">
                  <a:moveTo>
                    <a:pt x="112" y="0"/>
                  </a:moveTo>
                  <a:cubicBezTo>
                    <a:pt x="50" y="0"/>
                    <a:pt x="0" y="50"/>
                    <a:pt x="0" y="112"/>
                  </a:cubicBezTo>
                  <a:cubicBezTo>
                    <a:pt x="0" y="174"/>
                    <a:pt x="50" y="223"/>
                    <a:pt x="112" y="223"/>
                  </a:cubicBezTo>
                  <a:cubicBezTo>
                    <a:pt x="174" y="223"/>
                    <a:pt x="223" y="167"/>
                    <a:pt x="223" y="112"/>
                  </a:cubicBezTo>
                  <a:cubicBezTo>
                    <a:pt x="223" y="50"/>
                    <a:pt x="174" y="0"/>
                    <a:pt x="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3"/>
            <p:cNvSpPr/>
            <p:nvPr/>
          </p:nvSpPr>
          <p:spPr>
            <a:xfrm>
              <a:off x="4146895" y="4115375"/>
              <a:ext cx="25524" cy="33289"/>
            </a:xfrm>
            <a:custGeom>
              <a:rect b="b" l="l" r="r" t="t"/>
              <a:pathLst>
                <a:path extrusionOk="0" h="583" w="447">
                  <a:moveTo>
                    <a:pt x="1" y="0"/>
                  </a:moveTo>
                  <a:lnTo>
                    <a:pt x="1" y="582"/>
                  </a:lnTo>
                  <a:lnTo>
                    <a:pt x="75" y="582"/>
                  </a:lnTo>
                  <a:lnTo>
                    <a:pt x="75" y="304"/>
                  </a:lnTo>
                  <a:lnTo>
                    <a:pt x="366" y="304"/>
                  </a:lnTo>
                  <a:lnTo>
                    <a:pt x="366" y="582"/>
                  </a:lnTo>
                  <a:lnTo>
                    <a:pt x="447" y="582"/>
                  </a:lnTo>
                  <a:lnTo>
                    <a:pt x="447" y="0"/>
                  </a:lnTo>
                  <a:lnTo>
                    <a:pt x="366" y="0"/>
                  </a:lnTo>
                  <a:lnTo>
                    <a:pt x="366" y="242"/>
                  </a:lnTo>
                  <a:lnTo>
                    <a:pt x="75" y="242"/>
                  </a:lnTo>
                  <a:lnTo>
                    <a:pt x="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3"/>
            <p:cNvSpPr/>
            <p:nvPr/>
          </p:nvSpPr>
          <p:spPr>
            <a:xfrm>
              <a:off x="4179099" y="4123141"/>
              <a:ext cx="23354" cy="26209"/>
            </a:xfrm>
            <a:custGeom>
              <a:rect b="b" l="l" r="r" t="t"/>
              <a:pathLst>
                <a:path extrusionOk="0" h="459" w="409">
                  <a:moveTo>
                    <a:pt x="204" y="63"/>
                  </a:moveTo>
                  <a:cubicBezTo>
                    <a:pt x="242" y="63"/>
                    <a:pt x="273" y="75"/>
                    <a:pt x="297" y="106"/>
                  </a:cubicBezTo>
                  <a:cubicBezTo>
                    <a:pt x="316" y="137"/>
                    <a:pt x="328" y="180"/>
                    <a:pt x="328" y="230"/>
                  </a:cubicBezTo>
                  <a:cubicBezTo>
                    <a:pt x="328" y="279"/>
                    <a:pt x="316" y="323"/>
                    <a:pt x="297" y="353"/>
                  </a:cubicBezTo>
                  <a:cubicBezTo>
                    <a:pt x="273" y="384"/>
                    <a:pt x="242" y="397"/>
                    <a:pt x="204" y="397"/>
                  </a:cubicBezTo>
                  <a:cubicBezTo>
                    <a:pt x="167" y="397"/>
                    <a:pt x="136" y="384"/>
                    <a:pt x="112" y="353"/>
                  </a:cubicBezTo>
                  <a:cubicBezTo>
                    <a:pt x="93" y="323"/>
                    <a:pt x="81" y="285"/>
                    <a:pt x="81" y="230"/>
                  </a:cubicBezTo>
                  <a:cubicBezTo>
                    <a:pt x="81" y="180"/>
                    <a:pt x="93" y="137"/>
                    <a:pt x="112" y="106"/>
                  </a:cubicBezTo>
                  <a:cubicBezTo>
                    <a:pt x="136" y="75"/>
                    <a:pt x="167" y="63"/>
                    <a:pt x="204" y="63"/>
                  </a:cubicBezTo>
                  <a:close/>
                  <a:moveTo>
                    <a:pt x="204" y="1"/>
                  </a:moveTo>
                  <a:cubicBezTo>
                    <a:pt x="143" y="1"/>
                    <a:pt x="93" y="19"/>
                    <a:pt x="56" y="63"/>
                  </a:cubicBezTo>
                  <a:cubicBezTo>
                    <a:pt x="19" y="100"/>
                    <a:pt x="0" y="155"/>
                    <a:pt x="0" y="230"/>
                  </a:cubicBezTo>
                  <a:cubicBezTo>
                    <a:pt x="0" y="304"/>
                    <a:pt x="19" y="360"/>
                    <a:pt x="56" y="397"/>
                  </a:cubicBezTo>
                  <a:cubicBezTo>
                    <a:pt x="93" y="440"/>
                    <a:pt x="143" y="459"/>
                    <a:pt x="204" y="459"/>
                  </a:cubicBezTo>
                  <a:cubicBezTo>
                    <a:pt x="266" y="459"/>
                    <a:pt x="316" y="440"/>
                    <a:pt x="353" y="397"/>
                  </a:cubicBezTo>
                  <a:cubicBezTo>
                    <a:pt x="390" y="360"/>
                    <a:pt x="409" y="304"/>
                    <a:pt x="409" y="230"/>
                  </a:cubicBezTo>
                  <a:cubicBezTo>
                    <a:pt x="409" y="155"/>
                    <a:pt x="390" y="100"/>
                    <a:pt x="353" y="63"/>
                  </a:cubicBezTo>
                  <a:cubicBezTo>
                    <a:pt x="316" y="19"/>
                    <a:pt x="266" y="1"/>
                    <a:pt x="2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3"/>
            <p:cNvSpPr/>
            <p:nvPr/>
          </p:nvSpPr>
          <p:spPr>
            <a:xfrm>
              <a:off x="4208791" y="4123141"/>
              <a:ext cx="36772" cy="25524"/>
            </a:xfrm>
            <a:custGeom>
              <a:rect b="b" l="l" r="r" t="t"/>
              <a:pathLst>
                <a:path extrusionOk="0" h="447" w="644">
                  <a:moveTo>
                    <a:pt x="217" y="1"/>
                  </a:moveTo>
                  <a:cubicBezTo>
                    <a:pt x="186" y="1"/>
                    <a:pt x="155" y="7"/>
                    <a:pt x="136" y="19"/>
                  </a:cubicBezTo>
                  <a:cubicBezTo>
                    <a:pt x="112" y="32"/>
                    <a:pt x="93" y="50"/>
                    <a:pt x="74" y="81"/>
                  </a:cubicBezTo>
                  <a:lnTo>
                    <a:pt x="74" y="7"/>
                  </a:lnTo>
                  <a:lnTo>
                    <a:pt x="0" y="7"/>
                  </a:lnTo>
                  <a:lnTo>
                    <a:pt x="0" y="446"/>
                  </a:lnTo>
                  <a:lnTo>
                    <a:pt x="74" y="446"/>
                  </a:lnTo>
                  <a:lnTo>
                    <a:pt x="74" y="199"/>
                  </a:lnTo>
                  <a:cubicBezTo>
                    <a:pt x="74" y="155"/>
                    <a:pt x="87" y="124"/>
                    <a:pt x="105" y="100"/>
                  </a:cubicBezTo>
                  <a:cubicBezTo>
                    <a:pt x="130" y="75"/>
                    <a:pt x="161" y="63"/>
                    <a:pt x="198" y="63"/>
                  </a:cubicBezTo>
                  <a:cubicBezTo>
                    <a:pt x="229" y="63"/>
                    <a:pt x="248" y="75"/>
                    <a:pt x="266" y="93"/>
                  </a:cubicBezTo>
                  <a:cubicBezTo>
                    <a:pt x="279" y="112"/>
                    <a:pt x="285" y="143"/>
                    <a:pt x="285" y="186"/>
                  </a:cubicBezTo>
                  <a:lnTo>
                    <a:pt x="285" y="446"/>
                  </a:lnTo>
                  <a:lnTo>
                    <a:pt x="359" y="446"/>
                  </a:lnTo>
                  <a:lnTo>
                    <a:pt x="359" y="199"/>
                  </a:lnTo>
                  <a:cubicBezTo>
                    <a:pt x="359" y="155"/>
                    <a:pt x="372" y="124"/>
                    <a:pt x="390" y="100"/>
                  </a:cubicBezTo>
                  <a:cubicBezTo>
                    <a:pt x="415" y="75"/>
                    <a:pt x="446" y="63"/>
                    <a:pt x="483" y="63"/>
                  </a:cubicBezTo>
                  <a:cubicBezTo>
                    <a:pt x="514" y="63"/>
                    <a:pt x="533" y="75"/>
                    <a:pt x="551" y="93"/>
                  </a:cubicBezTo>
                  <a:cubicBezTo>
                    <a:pt x="564" y="112"/>
                    <a:pt x="570" y="143"/>
                    <a:pt x="570" y="186"/>
                  </a:cubicBezTo>
                  <a:lnTo>
                    <a:pt x="570" y="446"/>
                  </a:lnTo>
                  <a:lnTo>
                    <a:pt x="644" y="446"/>
                  </a:lnTo>
                  <a:lnTo>
                    <a:pt x="644" y="186"/>
                  </a:lnTo>
                  <a:cubicBezTo>
                    <a:pt x="644" y="124"/>
                    <a:pt x="632" y="81"/>
                    <a:pt x="607" y="50"/>
                  </a:cubicBezTo>
                  <a:cubicBezTo>
                    <a:pt x="582" y="13"/>
                    <a:pt x="545" y="1"/>
                    <a:pt x="502" y="1"/>
                  </a:cubicBezTo>
                  <a:cubicBezTo>
                    <a:pt x="464" y="1"/>
                    <a:pt x="440" y="7"/>
                    <a:pt x="415" y="25"/>
                  </a:cubicBezTo>
                  <a:cubicBezTo>
                    <a:pt x="384" y="38"/>
                    <a:pt x="365" y="63"/>
                    <a:pt x="347" y="93"/>
                  </a:cubicBezTo>
                  <a:cubicBezTo>
                    <a:pt x="334" y="63"/>
                    <a:pt x="322" y="38"/>
                    <a:pt x="297" y="25"/>
                  </a:cubicBezTo>
                  <a:cubicBezTo>
                    <a:pt x="273" y="7"/>
                    <a:pt x="248" y="1"/>
                    <a:pt x="2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3"/>
            <p:cNvSpPr/>
            <p:nvPr/>
          </p:nvSpPr>
          <p:spPr>
            <a:xfrm>
              <a:off x="4251902" y="4123141"/>
              <a:ext cx="23354" cy="26209"/>
            </a:xfrm>
            <a:custGeom>
              <a:rect b="b" l="l" r="r" t="t"/>
              <a:pathLst>
                <a:path extrusionOk="0" h="459" w="409">
                  <a:moveTo>
                    <a:pt x="217" y="63"/>
                  </a:moveTo>
                  <a:cubicBezTo>
                    <a:pt x="254" y="63"/>
                    <a:pt x="279" y="75"/>
                    <a:pt x="304" y="93"/>
                  </a:cubicBezTo>
                  <a:cubicBezTo>
                    <a:pt x="322" y="118"/>
                    <a:pt x="335" y="149"/>
                    <a:pt x="335" y="193"/>
                  </a:cubicBezTo>
                  <a:lnTo>
                    <a:pt x="81" y="193"/>
                  </a:lnTo>
                  <a:cubicBezTo>
                    <a:pt x="81" y="149"/>
                    <a:pt x="99" y="118"/>
                    <a:pt x="118" y="93"/>
                  </a:cubicBezTo>
                  <a:cubicBezTo>
                    <a:pt x="143" y="75"/>
                    <a:pt x="180" y="63"/>
                    <a:pt x="217" y="63"/>
                  </a:cubicBezTo>
                  <a:close/>
                  <a:moveTo>
                    <a:pt x="217" y="1"/>
                  </a:moveTo>
                  <a:cubicBezTo>
                    <a:pt x="149" y="1"/>
                    <a:pt x="99" y="19"/>
                    <a:pt x="62" y="63"/>
                  </a:cubicBezTo>
                  <a:cubicBezTo>
                    <a:pt x="19" y="106"/>
                    <a:pt x="0" y="162"/>
                    <a:pt x="0" y="236"/>
                  </a:cubicBezTo>
                  <a:cubicBezTo>
                    <a:pt x="0" y="304"/>
                    <a:pt x="19" y="360"/>
                    <a:pt x="62" y="397"/>
                  </a:cubicBezTo>
                  <a:cubicBezTo>
                    <a:pt x="106" y="440"/>
                    <a:pt x="161" y="459"/>
                    <a:pt x="229" y="459"/>
                  </a:cubicBezTo>
                  <a:cubicBezTo>
                    <a:pt x="260" y="459"/>
                    <a:pt x="285" y="459"/>
                    <a:pt x="310" y="453"/>
                  </a:cubicBezTo>
                  <a:cubicBezTo>
                    <a:pt x="341" y="446"/>
                    <a:pt x="366" y="440"/>
                    <a:pt x="390" y="428"/>
                  </a:cubicBezTo>
                  <a:lnTo>
                    <a:pt x="390" y="360"/>
                  </a:lnTo>
                  <a:cubicBezTo>
                    <a:pt x="366" y="372"/>
                    <a:pt x="341" y="384"/>
                    <a:pt x="316" y="391"/>
                  </a:cubicBezTo>
                  <a:cubicBezTo>
                    <a:pt x="285" y="397"/>
                    <a:pt x="260" y="397"/>
                    <a:pt x="236" y="397"/>
                  </a:cubicBezTo>
                  <a:cubicBezTo>
                    <a:pt x="186" y="397"/>
                    <a:pt x="149" y="384"/>
                    <a:pt x="124" y="360"/>
                  </a:cubicBezTo>
                  <a:cubicBezTo>
                    <a:pt x="93" y="335"/>
                    <a:pt x="81" y="298"/>
                    <a:pt x="75" y="248"/>
                  </a:cubicBezTo>
                  <a:lnTo>
                    <a:pt x="409" y="248"/>
                  </a:lnTo>
                  <a:lnTo>
                    <a:pt x="409" y="211"/>
                  </a:lnTo>
                  <a:cubicBezTo>
                    <a:pt x="409" y="143"/>
                    <a:pt x="390" y="93"/>
                    <a:pt x="359" y="56"/>
                  </a:cubicBezTo>
                  <a:cubicBezTo>
                    <a:pt x="322" y="19"/>
                    <a:pt x="273" y="1"/>
                    <a:pt x="2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3"/>
            <p:cNvSpPr/>
            <p:nvPr/>
          </p:nvSpPr>
          <p:spPr>
            <a:xfrm>
              <a:off x="4293584" y="4123483"/>
              <a:ext cx="24496" cy="25181"/>
            </a:xfrm>
            <a:custGeom>
              <a:rect b="b" l="l" r="r" t="t"/>
              <a:pathLst>
                <a:path extrusionOk="0" h="441" w="429">
                  <a:moveTo>
                    <a:pt x="1" y="1"/>
                  </a:moveTo>
                  <a:lnTo>
                    <a:pt x="168" y="440"/>
                  </a:lnTo>
                  <a:lnTo>
                    <a:pt x="261" y="440"/>
                  </a:lnTo>
                  <a:lnTo>
                    <a:pt x="428" y="1"/>
                  </a:lnTo>
                  <a:lnTo>
                    <a:pt x="354" y="1"/>
                  </a:lnTo>
                  <a:lnTo>
                    <a:pt x="218" y="372"/>
                  </a:lnTo>
                  <a:lnTo>
                    <a:pt x="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3"/>
            <p:cNvSpPr/>
            <p:nvPr/>
          </p:nvSpPr>
          <p:spPr>
            <a:xfrm>
              <a:off x="4323676" y="4113947"/>
              <a:ext cx="4282" cy="34717"/>
            </a:xfrm>
            <a:custGeom>
              <a:rect b="b" l="l" r="r" t="t"/>
              <a:pathLst>
                <a:path extrusionOk="0" h="608" w="75">
                  <a:moveTo>
                    <a:pt x="0" y="1"/>
                  </a:moveTo>
                  <a:lnTo>
                    <a:pt x="0" y="94"/>
                  </a:lnTo>
                  <a:lnTo>
                    <a:pt x="74" y="94"/>
                  </a:lnTo>
                  <a:lnTo>
                    <a:pt x="74" y="1"/>
                  </a:lnTo>
                  <a:close/>
                  <a:moveTo>
                    <a:pt x="0" y="168"/>
                  </a:moveTo>
                  <a:lnTo>
                    <a:pt x="0" y="607"/>
                  </a:lnTo>
                  <a:lnTo>
                    <a:pt x="74" y="607"/>
                  </a:lnTo>
                  <a:lnTo>
                    <a:pt x="74" y="1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3"/>
            <p:cNvSpPr/>
            <p:nvPr/>
          </p:nvSpPr>
          <p:spPr>
            <a:xfrm>
              <a:off x="4334639" y="4123141"/>
              <a:ext cx="19129" cy="26209"/>
            </a:xfrm>
            <a:custGeom>
              <a:rect b="b" l="l" r="r" t="t"/>
              <a:pathLst>
                <a:path extrusionOk="0" h="459" w="335">
                  <a:moveTo>
                    <a:pt x="173" y="1"/>
                  </a:moveTo>
                  <a:cubicBezTo>
                    <a:pt x="118" y="1"/>
                    <a:pt x="74" y="13"/>
                    <a:pt x="43" y="32"/>
                  </a:cubicBezTo>
                  <a:cubicBezTo>
                    <a:pt x="19" y="56"/>
                    <a:pt x="0" y="87"/>
                    <a:pt x="0" y="131"/>
                  </a:cubicBezTo>
                  <a:cubicBezTo>
                    <a:pt x="0" y="162"/>
                    <a:pt x="12" y="193"/>
                    <a:pt x="31" y="211"/>
                  </a:cubicBezTo>
                  <a:cubicBezTo>
                    <a:pt x="50" y="230"/>
                    <a:pt x="87" y="242"/>
                    <a:pt x="130" y="254"/>
                  </a:cubicBezTo>
                  <a:lnTo>
                    <a:pt x="155" y="261"/>
                  </a:lnTo>
                  <a:cubicBezTo>
                    <a:pt x="198" y="267"/>
                    <a:pt x="229" y="279"/>
                    <a:pt x="241" y="285"/>
                  </a:cubicBezTo>
                  <a:cubicBezTo>
                    <a:pt x="254" y="298"/>
                    <a:pt x="260" y="316"/>
                    <a:pt x="260" y="335"/>
                  </a:cubicBezTo>
                  <a:cubicBezTo>
                    <a:pt x="260" y="353"/>
                    <a:pt x="254" y="372"/>
                    <a:pt x="235" y="384"/>
                  </a:cubicBezTo>
                  <a:cubicBezTo>
                    <a:pt x="217" y="397"/>
                    <a:pt x="192" y="403"/>
                    <a:pt x="155" y="403"/>
                  </a:cubicBezTo>
                  <a:cubicBezTo>
                    <a:pt x="130" y="403"/>
                    <a:pt x="105" y="397"/>
                    <a:pt x="81" y="391"/>
                  </a:cubicBezTo>
                  <a:cubicBezTo>
                    <a:pt x="50" y="384"/>
                    <a:pt x="25" y="372"/>
                    <a:pt x="0" y="360"/>
                  </a:cubicBezTo>
                  <a:lnTo>
                    <a:pt x="0" y="434"/>
                  </a:lnTo>
                  <a:cubicBezTo>
                    <a:pt x="25" y="440"/>
                    <a:pt x="56" y="446"/>
                    <a:pt x="81" y="453"/>
                  </a:cubicBezTo>
                  <a:cubicBezTo>
                    <a:pt x="105" y="459"/>
                    <a:pt x="130" y="459"/>
                    <a:pt x="155" y="459"/>
                  </a:cubicBezTo>
                  <a:cubicBezTo>
                    <a:pt x="211" y="459"/>
                    <a:pt x="254" y="446"/>
                    <a:pt x="285" y="428"/>
                  </a:cubicBezTo>
                  <a:cubicBezTo>
                    <a:pt x="316" y="403"/>
                    <a:pt x="334" y="366"/>
                    <a:pt x="334" y="329"/>
                  </a:cubicBezTo>
                  <a:cubicBezTo>
                    <a:pt x="334" y="292"/>
                    <a:pt x="322" y="267"/>
                    <a:pt x="303" y="242"/>
                  </a:cubicBezTo>
                  <a:cubicBezTo>
                    <a:pt x="279" y="223"/>
                    <a:pt x="248" y="211"/>
                    <a:pt x="192" y="199"/>
                  </a:cubicBezTo>
                  <a:lnTo>
                    <a:pt x="167" y="193"/>
                  </a:lnTo>
                  <a:cubicBezTo>
                    <a:pt x="130" y="186"/>
                    <a:pt x="105" y="174"/>
                    <a:pt x="93" y="168"/>
                  </a:cubicBezTo>
                  <a:cubicBezTo>
                    <a:pt x="81" y="155"/>
                    <a:pt x="74" y="143"/>
                    <a:pt x="74" y="124"/>
                  </a:cubicBezTo>
                  <a:cubicBezTo>
                    <a:pt x="74" y="106"/>
                    <a:pt x="81" y="87"/>
                    <a:pt x="99" y="75"/>
                  </a:cubicBezTo>
                  <a:cubicBezTo>
                    <a:pt x="118" y="63"/>
                    <a:pt x="142" y="63"/>
                    <a:pt x="180" y="63"/>
                  </a:cubicBezTo>
                  <a:cubicBezTo>
                    <a:pt x="204" y="63"/>
                    <a:pt x="223" y="63"/>
                    <a:pt x="248" y="69"/>
                  </a:cubicBezTo>
                  <a:cubicBezTo>
                    <a:pt x="272" y="75"/>
                    <a:pt x="291" y="81"/>
                    <a:pt x="310" y="93"/>
                  </a:cubicBezTo>
                  <a:lnTo>
                    <a:pt x="310" y="25"/>
                  </a:lnTo>
                  <a:cubicBezTo>
                    <a:pt x="291" y="13"/>
                    <a:pt x="272" y="7"/>
                    <a:pt x="248" y="7"/>
                  </a:cubicBezTo>
                  <a:cubicBezTo>
                    <a:pt x="223" y="1"/>
                    <a:pt x="198" y="1"/>
                    <a:pt x="1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3"/>
            <p:cNvSpPr/>
            <p:nvPr/>
          </p:nvSpPr>
          <p:spPr>
            <a:xfrm>
              <a:off x="4360391" y="4113947"/>
              <a:ext cx="3997" cy="34717"/>
            </a:xfrm>
            <a:custGeom>
              <a:rect b="b" l="l" r="r" t="t"/>
              <a:pathLst>
                <a:path extrusionOk="0" h="608" w="70">
                  <a:moveTo>
                    <a:pt x="1" y="1"/>
                  </a:moveTo>
                  <a:lnTo>
                    <a:pt x="1" y="94"/>
                  </a:lnTo>
                  <a:lnTo>
                    <a:pt x="69" y="94"/>
                  </a:lnTo>
                  <a:lnTo>
                    <a:pt x="69" y="1"/>
                  </a:lnTo>
                  <a:close/>
                  <a:moveTo>
                    <a:pt x="1" y="168"/>
                  </a:moveTo>
                  <a:lnTo>
                    <a:pt x="1" y="607"/>
                  </a:lnTo>
                  <a:lnTo>
                    <a:pt x="69" y="607"/>
                  </a:lnTo>
                  <a:lnTo>
                    <a:pt x="69" y="1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3"/>
            <p:cNvSpPr/>
            <p:nvPr/>
          </p:nvSpPr>
          <p:spPr>
            <a:xfrm>
              <a:off x="4369984" y="4116460"/>
              <a:ext cx="15588" cy="32204"/>
            </a:xfrm>
            <a:custGeom>
              <a:rect b="b" l="l" r="r" t="t"/>
              <a:pathLst>
                <a:path extrusionOk="0" h="564" w="273">
                  <a:moveTo>
                    <a:pt x="56" y="0"/>
                  </a:moveTo>
                  <a:lnTo>
                    <a:pt x="56" y="124"/>
                  </a:lnTo>
                  <a:lnTo>
                    <a:pt x="0" y="124"/>
                  </a:lnTo>
                  <a:lnTo>
                    <a:pt x="0" y="186"/>
                  </a:lnTo>
                  <a:lnTo>
                    <a:pt x="56" y="186"/>
                  </a:lnTo>
                  <a:lnTo>
                    <a:pt x="56" y="421"/>
                  </a:lnTo>
                  <a:cubicBezTo>
                    <a:pt x="56" y="477"/>
                    <a:pt x="62" y="514"/>
                    <a:pt x="87" y="532"/>
                  </a:cubicBezTo>
                  <a:cubicBezTo>
                    <a:pt x="105" y="557"/>
                    <a:pt x="143" y="563"/>
                    <a:pt x="198" y="563"/>
                  </a:cubicBezTo>
                  <a:lnTo>
                    <a:pt x="273" y="563"/>
                  </a:lnTo>
                  <a:lnTo>
                    <a:pt x="273" y="508"/>
                  </a:lnTo>
                  <a:lnTo>
                    <a:pt x="198" y="508"/>
                  </a:lnTo>
                  <a:cubicBezTo>
                    <a:pt x="167" y="508"/>
                    <a:pt x="149" y="501"/>
                    <a:pt x="143" y="489"/>
                  </a:cubicBezTo>
                  <a:cubicBezTo>
                    <a:pt x="130" y="483"/>
                    <a:pt x="124" y="458"/>
                    <a:pt x="124" y="421"/>
                  </a:cubicBezTo>
                  <a:lnTo>
                    <a:pt x="124" y="186"/>
                  </a:lnTo>
                  <a:lnTo>
                    <a:pt x="273" y="186"/>
                  </a:lnTo>
                  <a:lnTo>
                    <a:pt x="273" y="124"/>
                  </a:lnTo>
                  <a:lnTo>
                    <a:pt x="124" y="124"/>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3"/>
            <p:cNvSpPr/>
            <p:nvPr/>
          </p:nvSpPr>
          <p:spPr>
            <a:xfrm>
              <a:off x="4146895" y="4115375"/>
              <a:ext cx="25524" cy="33289"/>
            </a:xfrm>
            <a:custGeom>
              <a:rect b="b" l="l" r="r" t="t"/>
              <a:pathLst>
                <a:path extrusionOk="0" h="583" w="447">
                  <a:moveTo>
                    <a:pt x="1" y="0"/>
                  </a:moveTo>
                  <a:lnTo>
                    <a:pt x="1" y="582"/>
                  </a:lnTo>
                  <a:lnTo>
                    <a:pt x="75" y="582"/>
                  </a:lnTo>
                  <a:lnTo>
                    <a:pt x="75" y="304"/>
                  </a:lnTo>
                  <a:lnTo>
                    <a:pt x="366" y="304"/>
                  </a:lnTo>
                  <a:lnTo>
                    <a:pt x="366" y="582"/>
                  </a:lnTo>
                  <a:lnTo>
                    <a:pt x="447" y="582"/>
                  </a:lnTo>
                  <a:lnTo>
                    <a:pt x="447" y="0"/>
                  </a:lnTo>
                  <a:lnTo>
                    <a:pt x="366" y="0"/>
                  </a:lnTo>
                  <a:lnTo>
                    <a:pt x="366" y="242"/>
                  </a:lnTo>
                  <a:lnTo>
                    <a:pt x="75" y="242"/>
                  </a:lnTo>
                  <a:lnTo>
                    <a:pt x="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3"/>
            <p:cNvSpPr/>
            <p:nvPr/>
          </p:nvSpPr>
          <p:spPr>
            <a:xfrm>
              <a:off x="4179099" y="4123141"/>
              <a:ext cx="23354" cy="26209"/>
            </a:xfrm>
            <a:custGeom>
              <a:rect b="b" l="l" r="r" t="t"/>
              <a:pathLst>
                <a:path extrusionOk="0" h="459" w="409">
                  <a:moveTo>
                    <a:pt x="204" y="63"/>
                  </a:moveTo>
                  <a:cubicBezTo>
                    <a:pt x="242" y="63"/>
                    <a:pt x="273" y="75"/>
                    <a:pt x="297" y="106"/>
                  </a:cubicBezTo>
                  <a:cubicBezTo>
                    <a:pt x="316" y="137"/>
                    <a:pt x="328" y="180"/>
                    <a:pt x="328" y="230"/>
                  </a:cubicBezTo>
                  <a:cubicBezTo>
                    <a:pt x="328" y="279"/>
                    <a:pt x="316" y="323"/>
                    <a:pt x="297" y="353"/>
                  </a:cubicBezTo>
                  <a:cubicBezTo>
                    <a:pt x="273" y="384"/>
                    <a:pt x="242" y="397"/>
                    <a:pt x="204" y="397"/>
                  </a:cubicBezTo>
                  <a:cubicBezTo>
                    <a:pt x="167" y="397"/>
                    <a:pt x="136" y="384"/>
                    <a:pt x="112" y="353"/>
                  </a:cubicBezTo>
                  <a:cubicBezTo>
                    <a:pt x="93" y="323"/>
                    <a:pt x="81" y="285"/>
                    <a:pt x="81" y="230"/>
                  </a:cubicBezTo>
                  <a:cubicBezTo>
                    <a:pt x="81" y="180"/>
                    <a:pt x="93" y="137"/>
                    <a:pt x="112" y="106"/>
                  </a:cubicBezTo>
                  <a:cubicBezTo>
                    <a:pt x="136" y="75"/>
                    <a:pt x="167" y="63"/>
                    <a:pt x="204" y="63"/>
                  </a:cubicBezTo>
                  <a:close/>
                  <a:moveTo>
                    <a:pt x="204" y="1"/>
                  </a:moveTo>
                  <a:cubicBezTo>
                    <a:pt x="143" y="1"/>
                    <a:pt x="93" y="19"/>
                    <a:pt x="56" y="63"/>
                  </a:cubicBezTo>
                  <a:cubicBezTo>
                    <a:pt x="19" y="100"/>
                    <a:pt x="0" y="155"/>
                    <a:pt x="0" y="230"/>
                  </a:cubicBezTo>
                  <a:cubicBezTo>
                    <a:pt x="0" y="304"/>
                    <a:pt x="19" y="360"/>
                    <a:pt x="56" y="397"/>
                  </a:cubicBezTo>
                  <a:cubicBezTo>
                    <a:pt x="93" y="440"/>
                    <a:pt x="143" y="459"/>
                    <a:pt x="204" y="459"/>
                  </a:cubicBezTo>
                  <a:cubicBezTo>
                    <a:pt x="266" y="459"/>
                    <a:pt x="316" y="440"/>
                    <a:pt x="353" y="397"/>
                  </a:cubicBezTo>
                  <a:cubicBezTo>
                    <a:pt x="390" y="360"/>
                    <a:pt x="409" y="304"/>
                    <a:pt x="409" y="230"/>
                  </a:cubicBezTo>
                  <a:cubicBezTo>
                    <a:pt x="409" y="155"/>
                    <a:pt x="390" y="100"/>
                    <a:pt x="353" y="63"/>
                  </a:cubicBezTo>
                  <a:cubicBezTo>
                    <a:pt x="316" y="19"/>
                    <a:pt x="266" y="1"/>
                    <a:pt x="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3"/>
            <p:cNvSpPr/>
            <p:nvPr/>
          </p:nvSpPr>
          <p:spPr>
            <a:xfrm>
              <a:off x="4208791" y="4123141"/>
              <a:ext cx="36772" cy="25524"/>
            </a:xfrm>
            <a:custGeom>
              <a:rect b="b" l="l" r="r" t="t"/>
              <a:pathLst>
                <a:path extrusionOk="0" h="447" w="644">
                  <a:moveTo>
                    <a:pt x="217" y="1"/>
                  </a:moveTo>
                  <a:cubicBezTo>
                    <a:pt x="186" y="1"/>
                    <a:pt x="155" y="7"/>
                    <a:pt x="136" y="19"/>
                  </a:cubicBezTo>
                  <a:cubicBezTo>
                    <a:pt x="112" y="32"/>
                    <a:pt x="93" y="50"/>
                    <a:pt x="74" y="81"/>
                  </a:cubicBezTo>
                  <a:lnTo>
                    <a:pt x="74" y="7"/>
                  </a:lnTo>
                  <a:lnTo>
                    <a:pt x="0" y="7"/>
                  </a:lnTo>
                  <a:lnTo>
                    <a:pt x="0" y="446"/>
                  </a:lnTo>
                  <a:lnTo>
                    <a:pt x="74" y="446"/>
                  </a:lnTo>
                  <a:lnTo>
                    <a:pt x="74" y="199"/>
                  </a:lnTo>
                  <a:cubicBezTo>
                    <a:pt x="74" y="155"/>
                    <a:pt x="87" y="124"/>
                    <a:pt x="105" y="100"/>
                  </a:cubicBezTo>
                  <a:cubicBezTo>
                    <a:pt x="130" y="75"/>
                    <a:pt x="161" y="63"/>
                    <a:pt x="198" y="63"/>
                  </a:cubicBezTo>
                  <a:cubicBezTo>
                    <a:pt x="229" y="63"/>
                    <a:pt x="248" y="75"/>
                    <a:pt x="266" y="93"/>
                  </a:cubicBezTo>
                  <a:cubicBezTo>
                    <a:pt x="279" y="112"/>
                    <a:pt x="285" y="143"/>
                    <a:pt x="285" y="186"/>
                  </a:cubicBezTo>
                  <a:lnTo>
                    <a:pt x="285" y="446"/>
                  </a:lnTo>
                  <a:lnTo>
                    <a:pt x="359" y="446"/>
                  </a:lnTo>
                  <a:lnTo>
                    <a:pt x="359" y="199"/>
                  </a:lnTo>
                  <a:cubicBezTo>
                    <a:pt x="359" y="155"/>
                    <a:pt x="372" y="124"/>
                    <a:pt x="390" y="100"/>
                  </a:cubicBezTo>
                  <a:cubicBezTo>
                    <a:pt x="415" y="75"/>
                    <a:pt x="446" y="63"/>
                    <a:pt x="483" y="63"/>
                  </a:cubicBezTo>
                  <a:cubicBezTo>
                    <a:pt x="514" y="63"/>
                    <a:pt x="533" y="75"/>
                    <a:pt x="551" y="93"/>
                  </a:cubicBezTo>
                  <a:cubicBezTo>
                    <a:pt x="564" y="112"/>
                    <a:pt x="570" y="143"/>
                    <a:pt x="570" y="186"/>
                  </a:cubicBezTo>
                  <a:lnTo>
                    <a:pt x="570" y="446"/>
                  </a:lnTo>
                  <a:lnTo>
                    <a:pt x="644" y="446"/>
                  </a:lnTo>
                  <a:lnTo>
                    <a:pt x="644" y="186"/>
                  </a:lnTo>
                  <a:cubicBezTo>
                    <a:pt x="644" y="124"/>
                    <a:pt x="632" y="81"/>
                    <a:pt x="607" y="50"/>
                  </a:cubicBezTo>
                  <a:cubicBezTo>
                    <a:pt x="582" y="13"/>
                    <a:pt x="545" y="1"/>
                    <a:pt x="502" y="1"/>
                  </a:cubicBezTo>
                  <a:cubicBezTo>
                    <a:pt x="464" y="1"/>
                    <a:pt x="440" y="7"/>
                    <a:pt x="415" y="25"/>
                  </a:cubicBezTo>
                  <a:cubicBezTo>
                    <a:pt x="384" y="38"/>
                    <a:pt x="365" y="63"/>
                    <a:pt x="347" y="93"/>
                  </a:cubicBezTo>
                  <a:cubicBezTo>
                    <a:pt x="334" y="63"/>
                    <a:pt x="322" y="38"/>
                    <a:pt x="297" y="25"/>
                  </a:cubicBezTo>
                  <a:cubicBezTo>
                    <a:pt x="273" y="7"/>
                    <a:pt x="248" y="1"/>
                    <a:pt x="2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3"/>
            <p:cNvSpPr/>
            <p:nvPr/>
          </p:nvSpPr>
          <p:spPr>
            <a:xfrm>
              <a:off x="4251902" y="4123141"/>
              <a:ext cx="23354" cy="26209"/>
            </a:xfrm>
            <a:custGeom>
              <a:rect b="b" l="l" r="r" t="t"/>
              <a:pathLst>
                <a:path extrusionOk="0" h="459" w="409">
                  <a:moveTo>
                    <a:pt x="217" y="63"/>
                  </a:moveTo>
                  <a:cubicBezTo>
                    <a:pt x="254" y="63"/>
                    <a:pt x="279" y="75"/>
                    <a:pt x="304" y="93"/>
                  </a:cubicBezTo>
                  <a:cubicBezTo>
                    <a:pt x="322" y="118"/>
                    <a:pt x="335" y="149"/>
                    <a:pt x="335" y="193"/>
                  </a:cubicBezTo>
                  <a:lnTo>
                    <a:pt x="81" y="193"/>
                  </a:lnTo>
                  <a:cubicBezTo>
                    <a:pt x="81" y="149"/>
                    <a:pt x="99" y="118"/>
                    <a:pt x="118" y="93"/>
                  </a:cubicBezTo>
                  <a:cubicBezTo>
                    <a:pt x="143" y="75"/>
                    <a:pt x="180" y="63"/>
                    <a:pt x="217" y="63"/>
                  </a:cubicBezTo>
                  <a:close/>
                  <a:moveTo>
                    <a:pt x="217" y="1"/>
                  </a:moveTo>
                  <a:cubicBezTo>
                    <a:pt x="149" y="1"/>
                    <a:pt x="99" y="19"/>
                    <a:pt x="62" y="63"/>
                  </a:cubicBezTo>
                  <a:cubicBezTo>
                    <a:pt x="19" y="106"/>
                    <a:pt x="0" y="162"/>
                    <a:pt x="0" y="236"/>
                  </a:cubicBezTo>
                  <a:cubicBezTo>
                    <a:pt x="0" y="304"/>
                    <a:pt x="19" y="360"/>
                    <a:pt x="62" y="397"/>
                  </a:cubicBezTo>
                  <a:cubicBezTo>
                    <a:pt x="106" y="440"/>
                    <a:pt x="161" y="459"/>
                    <a:pt x="229" y="459"/>
                  </a:cubicBezTo>
                  <a:cubicBezTo>
                    <a:pt x="260" y="459"/>
                    <a:pt x="285" y="459"/>
                    <a:pt x="310" y="453"/>
                  </a:cubicBezTo>
                  <a:cubicBezTo>
                    <a:pt x="341" y="446"/>
                    <a:pt x="366" y="440"/>
                    <a:pt x="390" y="428"/>
                  </a:cubicBezTo>
                  <a:lnTo>
                    <a:pt x="390" y="360"/>
                  </a:lnTo>
                  <a:cubicBezTo>
                    <a:pt x="366" y="372"/>
                    <a:pt x="341" y="384"/>
                    <a:pt x="316" y="391"/>
                  </a:cubicBezTo>
                  <a:cubicBezTo>
                    <a:pt x="285" y="397"/>
                    <a:pt x="260" y="397"/>
                    <a:pt x="236" y="397"/>
                  </a:cubicBezTo>
                  <a:cubicBezTo>
                    <a:pt x="186" y="397"/>
                    <a:pt x="149" y="384"/>
                    <a:pt x="124" y="360"/>
                  </a:cubicBezTo>
                  <a:cubicBezTo>
                    <a:pt x="93" y="335"/>
                    <a:pt x="81" y="298"/>
                    <a:pt x="75" y="248"/>
                  </a:cubicBezTo>
                  <a:lnTo>
                    <a:pt x="409" y="248"/>
                  </a:lnTo>
                  <a:lnTo>
                    <a:pt x="409" y="211"/>
                  </a:lnTo>
                  <a:cubicBezTo>
                    <a:pt x="409" y="143"/>
                    <a:pt x="390" y="93"/>
                    <a:pt x="359" y="56"/>
                  </a:cubicBezTo>
                  <a:cubicBezTo>
                    <a:pt x="322" y="19"/>
                    <a:pt x="273" y="1"/>
                    <a:pt x="2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3"/>
            <p:cNvSpPr/>
            <p:nvPr/>
          </p:nvSpPr>
          <p:spPr>
            <a:xfrm>
              <a:off x="4293584" y="4123483"/>
              <a:ext cx="24496" cy="25181"/>
            </a:xfrm>
            <a:custGeom>
              <a:rect b="b" l="l" r="r" t="t"/>
              <a:pathLst>
                <a:path extrusionOk="0" h="441" w="429">
                  <a:moveTo>
                    <a:pt x="1" y="1"/>
                  </a:moveTo>
                  <a:lnTo>
                    <a:pt x="168" y="440"/>
                  </a:lnTo>
                  <a:lnTo>
                    <a:pt x="261" y="440"/>
                  </a:lnTo>
                  <a:lnTo>
                    <a:pt x="428" y="1"/>
                  </a:lnTo>
                  <a:lnTo>
                    <a:pt x="354" y="1"/>
                  </a:lnTo>
                  <a:lnTo>
                    <a:pt x="218" y="372"/>
                  </a:lnTo>
                  <a:lnTo>
                    <a:pt x="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3"/>
            <p:cNvSpPr/>
            <p:nvPr/>
          </p:nvSpPr>
          <p:spPr>
            <a:xfrm>
              <a:off x="4323676" y="4113947"/>
              <a:ext cx="4282" cy="34717"/>
            </a:xfrm>
            <a:custGeom>
              <a:rect b="b" l="l" r="r" t="t"/>
              <a:pathLst>
                <a:path extrusionOk="0" h="608" w="75">
                  <a:moveTo>
                    <a:pt x="0" y="1"/>
                  </a:moveTo>
                  <a:lnTo>
                    <a:pt x="0" y="94"/>
                  </a:lnTo>
                  <a:lnTo>
                    <a:pt x="74" y="94"/>
                  </a:lnTo>
                  <a:lnTo>
                    <a:pt x="74" y="1"/>
                  </a:lnTo>
                  <a:close/>
                  <a:moveTo>
                    <a:pt x="0" y="168"/>
                  </a:moveTo>
                  <a:lnTo>
                    <a:pt x="0" y="607"/>
                  </a:lnTo>
                  <a:lnTo>
                    <a:pt x="74" y="607"/>
                  </a:lnTo>
                  <a:lnTo>
                    <a:pt x="74" y="16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3"/>
            <p:cNvSpPr/>
            <p:nvPr/>
          </p:nvSpPr>
          <p:spPr>
            <a:xfrm>
              <a:off x="4334639" y="4123141"/>
              <a:ext cx="19129" cy="26209"/>
            </a:xfrm>
            <a:custGeom>
              <a:rect b="b" l="l" r="r" t="t"/>
              <a:pathLst>
                <a:path extrusionOk="0" h="459" w="335">
                  <a:moveTo>
                    <a:pt x="173" y="1"/>
                  </a:moveTo>
                  <a:cubicBezTo>
                    <a:pt x="118" y="1"/>
                    <a:pt x="74" y="13"/>
                    <a:pt x="43" y="32"/>
                  </a:cubicBezTo>
                  <a:cubicBezTo>
                    <a:pt x="19" y="56"/>
                    <a:pt x="0" y="87"/>
                    <a:pt x="0" y="131"/>
                  </a:cubicBezTo>
                  <a:cubicBezTo>
                    <a:pt x="0" y="162"/>
                    <a:pt x="12" y="193"/>
                    <a:pt x="31" y="211"/>
                  </a:cubicBezTo>
                  <a:cubicBezTo>
                    <a:pt x="50" y="230"/>
                    <a:pt x="87" y="242"/>
                    <a:pt x="130" y="254"/>
                  </a:cubicBezTo>
                  <a:lnTo>
                    <a:pt x="155" y="261"/>
                  </a:lnTo>
                  <a:cubicBezTo>
                    <a:pt x="198" y="267"/>
                    <a:pt x="229" y="279"/>
                    <a:pt x="241" y="285"/>
                  </a:cubicBezTo>
                  <a:cubicBezTo>
                    <a:pt x="254" y="298"/>
                    <a:pt x="260" y="316"/>
                    <a:pt x="260" y="335"/>
                  </a:cubicBezTo>
                  <a:cubicBezTo>
                    <a:pt x="260" y="353"/>
                    <a:pt x="254" y="372"/>
                    <a:pt x="235" y="384"/>
                  </a:cubicBezTo>
                  <a:cubicBezTo>
                    <a:pt x="217" y="397"/>
                    <a:pt x="192" y="403"/>
                    <a:pt x="155" y="403"/>
                  </a:cubicBezTo>
                  <a:cubicBezTo>
                    <a:pt x="130" y="403"/>
                    <a:pt x="105" y="397"/>
                    <a:pt x="81" y="391"/>
                  </a:cubicBezTo>
                  <a:cubicBezTo>
                    <a:pt x="50" y="384"/>
                    <a:pt x="25" y="372"/>
                    <a:pt x="0" y="360"/>
                  </a:cubicBezTo>
                  <a:lnTo>
                    <a:pt x="0" y="434"/>
                  </a:lnTo>
                  <a:cubicBezTo>
                    <a:pt x="25" y="440"/>
                    <a:pt x="56" y="446"/>
                    <a:pt x="81" y="453"/>
                  </a:cubicBezTo>
                  <a:cubicBezTo>
                    <a:pt x="105" y="459"/>
                    <a:pt x="130" y="459"/>
                    <a:pt x="155" y="459"/>
                  </a:cubicBezTo>
                  <a:cubicBezTo>
                    <a:pt x="211" y="459"/>
                    <a:pt x="254" y="446"/>
                    <a:pt x="285" y="428"/>
                  </a:cubicBezTo>
                  <a:cubicBezTo>
                    <a:pt x="316" y="403"/>
                    <a:pt x="334" y="366"/>
                    <a:pt x="334" y="329"/>
                  </a:cubicBezTo>
                  <a:cubicBezTo>
                    <a:pt x="334" y="292"/>
                    <a:pt x="322" y="267"/>
                    <a:pt x="303" y="242"/>
                  </a:cubicBezTo>
                  <a:cubicBezTo>
                    <a:pt x="279" y="223"/>
                    <a:pt x="248" y="211"/>
                    <a:pt x="192" y="199"/>
                  </a:cubicBezTo>
                  <a:lnTo>
                    <a:pt x="167" y="193"/>
                  </a:lnTo>
                  <a:cubicBezTo>
                    <a:pt x="130" y="186"/>
                    <a:pt x="105" y="174"/>
                    <a:pt x="93" y="168"/>
                  </a:cubicBezTo>
                  <a:cubicBezTo>
                    <a:pt x="81" y="155"/>
                    <a:pt x="74" y="143"/>
                    <a:pt x="74" y="124"/>
                  </a:cubicBezTo>
                  <a:cubicBezTo>
                    <a:pt x="74" y="106"/>
                    <a:pt x="81" y="87"/>
                    <a:pt x="99" y="75"/>
                  </a:cubicBezTo>
                  <a:cubicBezTo>
                    <a:pt x="118" y="63"/>
                    <a:pt x="142" y="63"/>
                    <a:pt x="180" y="63"/>
                  </a:cubicBezTo>
                  <a:cubicBezTo>
                    <a:pt x="204" y="63"/>
                    <a:pt x="223" y="63"/>
                    <a:pt x="248" y="69"/>
                  </a:cubicBezTo>
                  <a:cubicBezTo>
                    <a:pt x="272" y="75"/>
                    <a:pt x="291" y="81"/>
                    <a:pt x="310" y="93"/>
                  </a:cubicBezTo>
                  <a:lnTo>
                    <a:pt x="310" y="25"/>
                  </a:lnTo>
                  <a:cubicBezTo>
                    <a:pt x="291" y="13"/>
                    <a:pt x="272" y="7"/>
                    <a:pt x="248" y="7"/>
                  </a:cubicBezTo>
                  <a:cubicBezTo>
                    <a:pt x="223" y="1"/>
                    <a:pt x="198" y="1"/>
                    <a:pt x="1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3"/>
            <p:cNvSpPr/>
            <p:nvPr/>
          </p:nvSpPr>
          <p:spPr>
            <a:xfrm>
              <a:off x="4360391" y="4113947"/>
              <a:ext cx="3997" cy="34717"/>
            </a:xfrm>
            <a:custGeom>
              <a:rect b="b" l="l" r="r" t="t"/>
              <a:pathLst>
                <a:path extrusionOk="0" h="608" w="70">
                  <a:moveTo>
                    <a:pt x="1" y="1"/>
                  </a:moveTo>
                  <a:lnTo>
                    <a:pt x="1" y="94"/>
                  </a:lnTo>
                  <a:lnTo>
                    <a:pt x="69" y="94"/>
                  </a:lnTo>
                  <a:lnTo>
                    <a:pt x="69" y="1"/>
                  </a:lnTo>
                  <a:close/>
                  <a:moveTo>
                    <a:pt x="1" y="168"/>
                  </a:moveTo>
                  <a:lnTo>
                    <a:pt x="1" y="607"/>
                  </a:lnTo>
                  <a:lnTo>
                    <a:pt x="69" y="607"/>
                  </a:lnTo>
                  <a:lnTo>
                    <a:pt x="69" y="16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3"/>
            <p:cNvSpPr/>
            <p:nvPr/>
          </p:nvSpPr>
          <p:spPr>
            <a:xfrm>
              <a:off x="4369984" y="4116460"/>
              <a:ext cx="15588" cy="32204"/>
            </a:xfrm>
            <a:custGeom>
              <a:rect b="b" l="l" r="r" t="t"/>
              <a:pathLst>
                <a:path extrusionOk="0" h="564" w="273">
                  <a:moveTo>
                    <a:pt x="56" y="0"/>
                  </a:moveTo>
                  <a:lnTo>
                    <a:pt x="56" y="124"/>
                  </a:lnTo>
                  <a:lnTo>
                    <a:pt x="0" y="124"/>
                  </a:lnTo>
                  <a:lnTo>
                    <a:pt x="0" y="186"/>
                  </a:lnTo>
                  <a:lnTo>
                    <a:pt x="56" y="186"/>
                  </a:lnTo>
                  <a:lnTo>
                    <a:pt x="56" y="421"/>
                  </a:lnTo>
                  <a:cubicBezTo>
                    <a:pt x="56" y="477"/>
                    <a:pt x="62" y="514"/>
                    <a:pt x="87" y="532"/>
                  </a:cubicBezTo>
                  <a:cubicBezTo>
                    <a:pt x="105" y="557"/>
                    <a:pt x="143" y="563"/>
                    <a:pt x="198" y="563"/>
                  </a:cubicBezTo>
                  <a:lnTo>
                    <a:pt x="273" y="563"/>
                  </a:lnTo>
                  <a:lnTo>
                    <a:pt x="273" y="508"/>
                  </a:lnTo>
                  <a:lnTo>
                    <a:pt x="198" y="508"/>
                  </a:lnTo>
                  <a:cubicBezTo>
                    <a:pt x="167" y="508"/>
                    <a:pt x="149" y="501"/>
                    <a:pt x="143" y="489"/>
                  </a:cubicBezTo>
                  <a:cubicBezTo>
                    <a:pt x="130" y="483"/>
                    <a:pt x="124" y="458"/>
                    <a:pt x="124" y="421"/>
                  </a:cubicBezTo>
                  <a:lnTo>
                    <a:pt x="124" y="186"/>
                  </a:lnTo>
                  <a:lnTo>
                    <a:pt x="273" y="186"/>
                  </a:lnTo>
                  <a:lnTo>
                    <a:pt x="273" y="124"/>
                  </a:lnTo>
                  <a:lnTo>
                    <a:pt x="124" y="124"/>
                  </a:lnTo>
                  <a:lnTo>
                    <a:pt x="1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3"/>
            <p:cNvSpPr/>
            <p:nvPr/>
          </p:nvSpPr>
          <p:spPr>
            <a:xfrm>
              <a:off x="4611059" y="3670339"/>
              <a:ext cx="533828" cy="533828"/>
            </a:xfrm>
            <a:custGeom>
              <a:rect b="b" l="l" r="r" t="t"/>
              <a:pathLst>
                <a:path extrusionOk="0" h="9349" w="9349">
                  <a:moveTo>
                    <a:pt x="359" y="0"/>
                  </a:moveTo>
                  <a:cubicBezTo>
                    <a:pt x="161" y="0"/>
                    <a:pt x="0" y="155"/>
                    <a:pt x="0" y="353"/>
                  </a:cubicBezTo>
                  <a:lnTo>
                    <a:pt x="0" y="8989"/>
                  </a:lnTo>
                  <a:cubicBezTo>
                    <a:pt x="0" y="9187"/>
                    <a:pt x="161" y="9348"/>
                    <a:pt x="359" y="9348"/>
                  </a:cubicBezTo>
                  <a:lnTo>
                    <a:pt x="8995" y="9348"/>
                  </a:lnTo>
                  <a:cubicBezTo>
                    <a:pt x="9193" y="9348"/>
                    <a:pt x="9348" y="9187"/>
                    <a:pt x="9348" y="8989"/>
                  </a:cubicBezTo>
                  <a:lnTo>
                    <a:pt x="9348" y="353"/>
                  </a:lnTo>
                  <a:cubicBezTo>
                    <a:pt x="9348" y="155"/>
                    <a:pt x="9193" y="0"/>
                    <a:pt x="8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3"/>
            <p:cNvSpPr/>
            <p:nvPr/>
          </p:nvSpPr>
          <p:spPr>
            <a:xfrm>
              <a:off x="4751753" y="3913870"/>
              <a:ext cx="52018" cy="117455"/>
            </a:xfrm>
            <a:custGeom>
              <a:rect b="b" l="l" r="r" t="t"/>
              <a:pathLst>
                <a:path extrusionOk="0" h="2057" w="911">
                  <a:moveTo>
                    <a:pt x="0" y="1"/>
                  </a:moveTo>
                  <a:lnTo>
                    <a:pt x="0" y="2056"/>
                  </a:lnTo>
                  <a:lnTo>
                    <a:pt x="910" y="2056"/>
                  </a:lnTo>
                  <a:lnTo>
                    <a:pt x="9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3"/>
            <p:cNvSpPr/>
            <p:nvPr/>
          </p:nvSpPr>
          <p:spPr>
            <a:xfrm>
              <a:off x="4736907" y="3904677"/>
              <a:ext cx="80968" cy="18443"/>
            </a:xfrm>
            <a:custGeom>
              <a:rect b="b" l="l" r="r" t="t"/>
              <a:pathLst>
                <a:path extrusionOk="0" h="323" w="1418">
                  <a:moveTo>
                    <a:pt x="0" y="1"/>
                  </a:moveTo>
                  <a:lnTo>
                    <a:pt x="0" y="323"/>
                  </a:lnTo>
                  <a:lnTo>
                    <a:pt x="1418" y="323"/>
                  </a:lnTo>
                  <a:lnTo>
                    <a:pt x="14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3"/>
            <p:cNvSpPr/>
            <p:nvPr/>
          </p:nvSpPr>
          <p:spPr>
            <a:xfrm>
              <a:off x="4959597" y="3913870"/>
              <a:ext cx="52018" cy="117055"/>
            </a:xfrm>
            <a:custGeom>
              <a:rect b="b" l="l" r="r" t="t"/>
              <a:pathLst>
                <a:path extrusionOk="0" h="2050" w="911">
                  <a:moveTo>
                    <a:pt x="0" y="1"/>
                  </a:moveTo>
                  <a:lnTo>
                    <a:pt x="0" y="2050"/>
                  </a:lnTo>
                  <a:lnTo>
                    <a:pt x="910" y="2050"/>
                  </a:lnTo>
                  <a:lnTo>
                    <a:pt x="9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3"/>
            <p:cNvSpPr/>
            <p:nvPr/>
          </p:nvSpPr>
          <p:spPr>
            <a:xfrm>
              <a:off x="4945436" y="3904677"/>
              <a:ext cx="81025" cy="18443"/>
            </a:xfrm>
            <a:custGeom>
              <a:rect b="b" l="l" r="r" t="t"/>
              <a:pathLst>
                <a:path extrusionOk="0" h="323" w="1419">
                  <a:moveTo>
                    <a:pt x="1" y="1"/>
                  </a:moveTo>
                  <a:lnTo>
                    <a:pt x="1" y="323"/>
                  </a:lnTo>
                  <a:lnTo>
                    <a:pt x="1418" y="323"/>
                  </a:lnTo>
                  <a:lnTo>
                    <a:pt x="14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3"/>
            <p:cNvSpPr/>
            <p:nvPr/>
          </p:nvSpPr>
          <p:spPr>
            <a:xfrm>
              <a:off x="4822100" y="3735376"/>
              <a:ext cx="119510" cy="119510"/>
            </a:xfrm>
            <a:custGeom>
              <a:rect b="b" l="l" r="r" t="t"/>
              <a:pathLst>
                <a:path extrusionOk="0" h="2093" w="2093">
                  <a:moveTo>
                    <a:pt x="0" y="0"/>
                  </a:moveTo>
                  <a:lnTo>
                    <a:pt x="0" y="2093"/>
                  </a:lnTo>
                  <a:lnTo>
                    <a:pt x="2092" y="2093"/>
                  </a:lnTo>
                  <a:lnTo>
                    <a:pt x="20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3"/>
            <p:cNvSpPr/>
            <p:nvPr/>
          </p:nvSpPr>
          <p:spPr>
            <a:xfrm>
              <a:off x="4799089" y="3803610"/>
              <a:ext cx="165133" cy="227315"/>
            </a:xfrm>
            <a:custGeom>
              <a:rect b="b" l="l" r="r" t="t"/>
              <a:pathLst>
                <a:path extrusionOk="0" h="3981" w="2892">
                  <a:moveTo>
                    <a:pt x="1" y="0"/>
                  </a:moveTo>
                  <a:lnTo>
                    <a:pt x="1" y="3981"/>
                  </a:lnTo>
                  <a:lnTo>
                    <a:pt x="2892" y="3981"/>
                  </a:lnTo>
                  <a:lnTo>
                    <a:pt x="28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3"/>
            <p:cNvSpPr/>
            <p:nvPr/>
          </p:nvSpPr>
          <p:spPr>
            <a:xfrm>
              <a:off x="4866638" y="3794759"/>
              <a:ext cx="74972" cy="75372"/>
            </a:xfrm>
            <a:custGeom>
              <a:rect b="b" l="l" r="r" t="t"/>
              <a:pathLst>
                <a:path extrusionOk="0" h="1320" w="1313">
                  <a:moveTo>
                    <a:pt x="539" y="0"/>
                  </a:moveTo>
                  <a:cubicBezTo>
                    <a:pt x="328" y="273"/>
                    <a:pt x="291" y="576"/>
                    <a:pt x="0" y="644"/>
                  </a:cubicBezTo>
                  <a:lnTo>
                    <a:pt x="0" y="1047"/>
                  </a:lnTo>
                  <a:cubicBezTo>
                    <a:pt x="0" y="1195"/>
                    <a:pt x="118" y="1319"/>
                    <a:pt x="266" y="1319"/>
                  </a:cubicBezTo>
                  <a:cubicBezTo>
                    <a:pt x="415" y="1319"/>
                    <a:pt x="539" y="1195"/>
                    <a:pt x="539" y="1047"/>
                  </a:cubicBezTo>
                  <a:lnTo>
                    <a:pt x="539" y="545"/>
                  </a:lnTo>
                  <a:lnTo>
                    <a:pt x="1040" y="545"/>
                  </a:lnTo>
                  <a:cubicBezTo>
                    <a:pt x="1189" y="545"/>
                    <a:pt x="1312" y="421"/>
                    <a:pt x="1312" y="273"/>
                  </a:cubicBezTo>
                  <a:cubicBezTo>
                    <a:pt x="1312" y="124"/>
                    <a:pt x="1189" y="7"/>
                    <a:pt x="1040" y="7"/>
                  </a:cubicBezTo>
                  <a:lnTo>
                    <a:pt x="539" y="7"/>
                  </a:lnTo>
                  <a:lnTo>
                    <a:pt x="5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3"/>
            <p:cNvSpPr/>
            <p:nvPr/>
          </p:nvSpPr>
          <p:spPr>
            <a:xfrm>
              <a:off x="4822100" y="3750564"/>
              <a:ext cx="75315" cy="81025"/>
            </a:xfrm>
            <a:custGeom>
              <a:rect b="b" l="l" r="r" t="t"/>
              <a:pathLst>
                <a:path extrusionOk="0" h="1419" w="1319">
                  <a:moveTo>
                    <a:pt x="1046" y="1"/>
                  </a:moveTo>
                  <a:cubicBezTo>
                    <a:pt x="898" y="1"/>
                    <a:pt x="780" y="124"/>
                    <a:pt x="780" y="273"/>
                  </a:cubicBezTo>
                  <a:lnTo>
                    <a:pt x="780" y="781"/>
                  </a:lnTo>
                  <a:lnTo>
                    <a:pt x="272" y="781"/>
                  </a:lnTo>
                  <a:cubicBezTo>
                    <a:pt x="124" y="781"/>
                    <a:pt x="0" y="898"/>
                    <a:pt x="0" y="1047"/>
                  </a:cubicBezTo>
                  <a:cubicBezTo>
                    <a:pt x="0" y="1195"/>
                    <a:pt x="124" y="1319"/>
                    <a:pt x="272" y="1319"/>
                  </a:cubicBezTo>
                  <a:lnTo>
                    <a:pt x="780" y="1319"/>
                  </a:lnTo>
                  <a:lnTo>
                    <a:pt x="780" y="1418"/>
                  </a:lnTo>
                  <a:cubicBezTo>
                    <a:pt x="1071" y="1350"/>
                    <a:pt x="1108" y="1047"/>
                    <a:pt x="1319" y="774"/>
                  </a:cubicBezTo>
                  <a:lnTo>
                    <a:pt x="1319" y="273"/>
                  </a:lnTo>
                  <a:cubicBezTo>
                    <a:pt x="1319" y="124"/>
                    <a:pt x="1195"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3"/>
            <p:cNvSpPr/>
            <p:nvPr/>
          </p:nvSpPr>
          <p:spPr>
            <a:xfrm>
              <a:off x="4813593" y="3883150"/>
              <a:ext cx="46023" cy="26894"/>
            </a:xfrm>
            <a:custGeom>
              <a:rect b="b" l="l" r="r" t="t"/>
              <a:pathLst>
                <a:path extrusionOk="0" h="471" w="806">
                  <a:moveTo>
                    <a:pt x="0" y="0"/>
                  </a:moveTo>
                  <a:lnTo>
                    <a:pt x="0" y="471"/>
                  </a:lnTo>
                  <a:lnTo>
                    <a:pt x="805" y="471"/>
                  </a:lnTo>
                  <a:lnTo>
                    <a:pt x="8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3"/>
            <p:cNvSpPr/>
            <p:nvPr/>
          </p:nvSpPr>
          <p:spPr>
            <a:xfrm>
              <a:off x="4813593" y="3923063"/>
              <a:ext cx="46023" cy="26951"/>
            </a:xfrm>
            <a:custGeom>
              <a:rect b="b" l="l" r="r" t="t"/>
              <a:pathLst>
                <a:path extrusionOk="0" h="472" w="806">
                  <a:moveTo>
                    <a:pt x="0" y="1"/>
                  </a:moveTo>
                  <a:lnTo>
                    <a:pt x="0" y="471"/>
                  </a:lnTo>
                  <a:lnTo>
                    <a:pt x="805" y="471"/>
                  </a:lnTo>
                  <a:lnTo>
                    <a:pt x="8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3"/>
            <p:cNvSpPr/>
            <p:nvPr/>
          </p:nvSpPr>
          <p:spPr>
            <a:xfrm>
              <a:off x="4813593" y="3963033"/>
              <a:ext cx="46023" cy="26894"/>
            </a:xfrm>
            <a:custGeom>
              <a:rect b="b" l="l" r="r" t="t"/>
              <a:pathLst>
                <a:path extrusionOk="0" h="471" w="806">
                  <a:moveTo>
                    <a:pt x="0" y="0"/>
                  </a:moveTo>
                  <a:lnTo>
                    <a:pt x="0" y="471"/>
                  </a:lnTo>
                  <a:lnTo>
                    <a:pt x="805" y="471"/>
                  </a:lnTo>
                  <a:lnTo>
                    <a:pt x="8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3"/>
            <p:cNvSpPr/>
            <p:nvPr/>
          </p:nvSpPr>
          <p:spPr>
            <a:xfrm>
              <a:off x="4904096" y="3883150"/>
              <a:ext cx="46023" cy="26894"/>
            </a:xfrm>
            <a:custGeom>
              <a:rect b="b" l="l" r="r" t="t"/>
              <a:pathLst>
                <a:path extrusionOk="0" h="471" w="806">
                  <a:moveTo>
                    <a:pt x="0" y="0"/>
                  </a:moveTo>
                  <a:lnTo>
                    <a:pt x="0" y="471"/>
                  </a:lnTo>
                  <a:lnTo>
                    <a:pt x="805" y="471"/>
                  </a:lnTo>
                  <a:lnTo>
                    <a:pt x="8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3"/>
            <p:cNvSpPr/>
            <p:nvPr/>
          </p:nvSpPr>
          <p:spPr>
            <a:xfrm>
              <a:off x="4904096" y="3923063"/>
              <a:ext cx="46023" cy="26951"/>
            </a:xfrm>
            <a:custGeom>
              <a:rect b="b" l="l" r="r" t="t"/>
              <a:pathLst>
                <a:path extrusionOk="0" h="472" w="806">
                  <a:moveTo>
                    <a:pt x="0" y="1"/>
                  </a:moveTo>
                  <a:lnTo>
                    <a:pt x="0" y="471"/>
                  </a:lnTo>
                  <a:lnTo>
                    <a:pt x="805" y="471"/>
                  </a:lnTo>
                  <a:lnTo>
                    <a:pt x="8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3"/>
            <p:cNvSpPr/>
            <p:nvPr/>
          </p:nvSpPr>
          <p:spPr>
            <a:xfrm>
              <a:off x="4904096" y="3963033"/>
              <a:ext cx="46023" cy="26894"/>
            </a:xfrm>
            <a:custGeom>
              <a:rect b="b" l="l" r="r" t="t"/>
              <a:pathLst>
                <a:path extrusionOk="0" h="471" w="806">
                  <a:moveTo>
                    <a:pt x="0" y="0"/>
                  </a:moveTo>
                  <a:lnTo>
                    <a:pt x="0" y="471"/>
                  </a:lnTo>
                  <a:lnTo>
                    <a:pt x="805" y="471"/>
                  </a:lnTo>
                  <a:lnTo>
                    <a:pt x="8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3"/>
            <p:cNvSpPr/>
            <p:nvPr/>
          </p:nvSpPr>
          <p:spPr>
            <a:xfrm>
              <a:off x="4774708" y="4115375"/>
              <a:ext cx="23754" cy="30434"/>
            </a:xfrm>
            <a:custGeom>
              <a:rect b="b" l="l" r="r" t="t"/>
              <a:pathLst>
                <a:path extrusionOk="0" h="533" w="416">
                  <a:moveTo>
                    <a:pt x="248" y="0"/>
                  </a:moveTo>
                  <a:cubicBezTo>
                    <a:pt x="174" y="0"/>
                    <a:pt x="112" y="25"/>
                    <a:pt x="69" y="75"/>
                  </a:cubicBezTo>
                  <a:cubicBezTo>
                    <a:pt x="19" y="118"/>
                    <a:pt x="0" y="186"/>
                    <a:pt x="0" y="267"/>
                  </a:cubicBezTo>
                  <a:cubicBezTo>
                    <a:pt x="0" y="353"/>
                    <a:pt x="19" y="415"/>
                    <a:pt x="69" y="465"/>
                  </a:cubicBezTo>
                  <a:cubicBezTo>
                    <a:pt x="112" y="514"/>
                    <a:pt x="174" y="533"/>
                    <a:pt x="248" y="533"/>
                  </a:cubicBezTo>
                  <a:cubicBezTo>
                    <a:pt x="279" y="533"/>
                    <a:pt x="310" y="533"/>
                    <a:pt x="335" y="520"/>
                  </a:cubicBezTo>
                  <a:cubicBezTo>
                    <a:pt x="366" y="514"/>
                    <a:pt x="390" y="502"/>
                    <a:pt x="415" y="483"/>
                  </a:cubicBezTo>
                  <a:lnTo>
                    <a:pt x="415" y="415"/>
                  </a:lnTo>
                  <a:cubicBezTo>
                    <a:pt x="390" y="434"/>
                    <a:pt x="366" y="452"/>
                    <a:pt x="341" y="465"/>
                  </a:cubicBezTo>
                  <a:cubicBezTo>
                    <a:pt x="316" y="471"/>
                    <a:pt x="285" y="477"/>
                    <a:pt x="254" y="477"/>
                  </a:cubicBezTo>
                  <a:cubicBezTo>
                    <a:pt x="199" y="477"/>
                    <a:pt x="149" y="459"/>
                    <a:pt x="118" y="421"/>
                  </a:cubicBezTo>
                  <a:cubicBezTo>
                    <a:pt x="87" y="390"/>
                    <a:pt x="75" y="335"/>
                    <a:pt x="75" y="267"/>
                  </a:cubicBezTo>
                  <a:cubicBezTo>
                    <a:pt x="75" y="199"/>
                    <a:pt x="87" y="149"/>
                    <a:pt x="118" y="112"/>
                  </a:cubicBezTo>
                  <a:cubicBezTo>
                    <a:pt x="149" y="75"/>
                    <a:pt x="199" y="56"/>
                    <a:pt x="254" y="56"/>
                  </a:cubicBezTo>
                  <a:cubicBezTo>
                    <a:pt x="285" y="56"/>
                    <a:pt x="316" y="62"/>
                    <a:pt x="341" y="75"/>
                  </a:cubicBezTo>
                  <a:cubicBezTo>
                    <a:pt x="366" y="87"/>
                    <a:pt x="390" y="99"/>
                    <a:pt x="415" y="124"/>
                  </a:cubicBezTo>
                  <a:lnTo>
                    <a:pt x="415" y="50"/>
                  </a:lnTo>
                  <a:cubicBezTo>
                    <a:pt x="390" y="31"/>
                    <a:pt x="366" y="19"/>
                    <a:pt x="341" y="13"/>
                  </a:cubicBezTo>
                  <a:cubicBezTo>
                    <a:pt x="310" y="7"/>
                    <a:pt x="279" y="0"/>
                    <a:pt x="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3"/>
            <p:cNvSpPr/>
            <p:nvPr/>
          </p:nvSpPr>
          <p:spPr>
            <a:xfrm>
              <a:off x="4804399" y="4114690"/>
              <a:ext cx="3597" cy="30777"/>
            </a:xfrm>
            <a:custGeom>
              <a:rect b="b" l="l" r="r" t="t"/>
              <a:pathLst>
                <a:path extrusionOk="0" h="539" w="63">
                  <a:moveTo>
                    <a:pt x="0" y="0"/>
                  </a:moveTo>
                  <a:lnTo>
                    <a:pt x="0" y="539"/>
                  </a:lnTo>
                  <a:lnTo>
                    <a:pt x="62" y="539"/>
                  </a:lnTo>
                  <a:lnTo>
                    <a:pt x="62" y="0"/>
                  </a:lnTo>
                  <a:close/>
                </a:path>
              </a:pathLst>
            </a:custGeom>
            <a:solidFill>
              <a:srgbClr val="1B5F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3"/>
            <p:cNvSpPr/>
            <p:nvPr/>
          </p:nvSpPr>
          <p:spPr>
            <a:xfrm>
              <a:off x="4815705" y="4114690"/>
              <a:ext cx="3597" cy="30777"/>
            </a:xfrm>
            <a:custGeom>
              <a:rect b="b" l="l" r="r" t="t"/>
              <a:pathLst>
                <a:path extrusionOk="0" h="539" w="63">
                  <a:moveTo>
                    <a:pt x="1" y="0"/>
                  </a:moveTo>
                  <a:lnTo>
                    <a:pt x="1" y="81"/>
                  </a:lnTo>
                  <a:lnTo>
                    <a:pt x="62" y="81"/>
                  </a:lnTo>
                  <a:lnTo>
                    <a:pt x="62" y="0"/>
                  </a:lnTo>
                  <a:close/>
                  <a:moveTo>
                    <a:pt x="1" y="149"/>
                  </a:moveTo>
                  <a:lnTo>
                    <a:pt x="1" y="539"/>
                  </a:lnTo>
                  <a:lnTo>
                    <a:pt x="62" y="539"/>
                  </a:lnTo>
                  <a:lnTo>
                    <a:pt x="62" y="14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3"/>
            <p:cNvSpPr/>
            <p:nvPr/>
          </p:nvSpPr>
          <p:spPr>
            <a:xfrm>
              <a:off x="4826668" y="4122798"/>
              <a:ext cx="18443" cy="22669"/>
            </a:xfrm>
            <a:custGeom>
              <a:rect b="b" l="l" r="r" t="t"/>
              <a:pathLst>
                <a:path extrusionOk="0" h="397" w="323">
                  <a:moveTo>
                    <a:pt x="192" y="0"/>
                  </a:moveTo>
                  <a:cubicBezTo>
                    <a:pt x="161" y="0"/>
                    <a:pt x="137" y="7"/>
                    <a:pt x="118" y="19"/>
                  </a:cubicBezTo>
                  <a:cubicBezTo>
                    <a:pt x="100" y="25"/>
                    <a:pt x="81" y="44"/>
                    <a:pt x="62" y="69"/>
                  </a:cubicBezTo>
                  <a:lnTo>
                    <a:pt x="62" y="7"/>
                  </a:lnTo>
                  <a:lnTo>
                    <a:pt x="1" y="7"/>
                  </a:lnTo>
                  <a:lnTo>
                    <a:pt x="1" y="397"/>
                  </a:lnTo>
                  <a:lnTo>
                    <a:pt x="62" y="397"/>
                  </a:lnTo>
                  <a:lnTo>
                    <a:pt x="62" y="174"/>
                  </a:lnTo>
                  <a:cubicBezTo>
                    <a:pt x="62" y="137"/>
                    <a:pt x="75" y="112"/>
                    <a:pt x="93" y="87"/>
                  </a:cubicBezTo>
                  <a:cubicBezTo>
                    <a:pt x="112" y="62"/>
                    <a:pt x="143" y="56"/>
                    <a:pt x="174" y="56"/>
                  </a:cubicBezTo>
                  <a:cubicBezTo>
                    <a:pt x="205" y="56"/>
                    <a:pt x="223" y="62"/>
                    <a:pt x="242" y="81"/>
                  </a:cubicBezTo>
                  <a:cubicBezTo>
                    <a:pt x="254" y="99"/>
                    <a:pt x="261" y="124"/>
                    <a:pt x="261" y="161"/>
                  </a:cubicBezTo>
                  <a:lnTo>
                    <a:pt x="261" y="397"/>
                  </a:lnTo>
                  <a:lnTo>
                    <a:pt x="322" y="397"/>
                  </a:lnTo>
                  <a:lnTo>
                    <a:pt x="322" y="161"/>
                  </a:lnTo>
                  <a:cubicBezTo>
                    <a:pt x="322" y="106"/>
                    <a:pt x="310" y="69"/>
                    <a:pt x="291" y="38"/>
                  </a:cubicBezTo>
                  <a:cubicBezTo>
                    <a:pt x="267" y="13"/>
                    <a:pt x="236" y="0"/>
                    <a:pt x="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3"/>
            <p:cNvSpPr/>
            <p:nvPr/>
          </p:nvSpPr>
          <p:spPr>
            <a:xfrm>
              <a:off x="4852478" y="4114690"/>
              <a:ext cx="3597" cy="30777"/>
            </a:xfrm>
            <a:custGeom>
              <a:rect b="b" l="l" r="r" t="t"/>
              <a:pathLst>
                <a:path extrusionOk="0" h="539" w="63">
                  <a:moveTo>
                    <a:pt x="0" y="0"/>
                  </a:moveTo>
                  <a:lnTo>
                    <a:pt x="0" y="81"/>
                  </a:lnTo>
                  <a:lnTo>
                    <a:pt x="62" y="81"/>
                  </a:lnTo>
                  <a:lnTo>
                    <a:pt x="62" y="0"/>
                  </a:lnTo>
                  <a:close/>
                  <a:moveTo>
                    <a:pt x="0" y="149"/>
                  </a:moveTo>
                  <a:lnTo>
                    <a:pt x="0" y="539"/>
                  </a:lnTo>
                  <a:lnTo>
                    <a:pt x="62" y="539"/>
                  </a:lnTo>
                  <a:lnTo>
                    <a:pt x="62" y="14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3"/>
            <p:cNvSpPr/>
            <p:nvPr/>
          </p:nvSpPr>
          <p:spPr>
            <a:xfrm>
              <a:off x="4862013" y="4122798"/>
              <a:ext cx="17758" cy="23011"/>
            </a:xfrm>
            <a:custGeom>
              <a:rect b="b" l="l" r="r" t="t"/>
              <a:pathLst>
                <a:path extrusionOk="0" h="403" w="311">
                  <a:moveTo>
                    <a:pt x="199" y="0"/>
                  </a:moveTo>
                  <a:cubicBezTo>
                    <a:pt x="137" y="0"/>
                    <a:pt x="87" y="19"/>
                    <a:pt x="56" y="56"/>
                  </a:cubicBezTo>
                  <a:cubicBezTo>
                    <a:pt x="19" y="87"/>
                    <a:pt x="1" y="137"/>
                    <a:pt x="1" y="205"/>
                  </a:cubicBezTo>
                  <a:cubicBezTo>
                    <a:pt x="1" y="267"/>
                    <a:pt x="19" y="316"/>
                    <a:pt x="50" y="353"/>
                  </a:cubicBezTo>
                  <a:cubicBezTo>
                    <a:pt x="87" y="384"/>
                    <a:pt x="131" y="403"/>
                    <a:pt x="192" y="403"/>
                  </a:cubicBezTo>
                  <a:cubicBezTo>
                    <a:pt x="211" y="403"/>
                    <a:pt x="236" y="403"/>
                    <a:pt x="254" y="397"/>
                  </a:cubicBezTo>
                  <a:cubicBezTo>
                    <a:pt x="273" y="397"/>
                    <a:pt x="292" y="390"/>
                    <a:pt x="310" y="378"/>
                  </a:cubicBezTo>
                  <a:lnTo>
                    <a:pt x="310" y="322"/>
                  </a:lnTo>
                  <a:cubicBezTo>
                    <a:pt x="292" y="335"/>
                    <a:pt x="273" y="341"/>
                    <a:pt x="254" y="347"/>
                  </a:cubicBezTo>
                  <a:cubicBezTo>
                    <a:pt x="236" y="347"/>
                    <a:pt x="217" y="353"/>
                    <a:pt x="199" y="353"/>
                  </a:cubicBezTo>
                  <a:cubicBezTo>
                    <a:pt x="155" y="353"/>
                    <a:pt x="124" y="341"/>
                    <a:pt x="100" y="310"/>
                  </a:cubicBezTo>
                  <a:cubicBezTo>
                    <a:pt x="81" y="285"/>
                    <a:pt x="69" y="248"/>
                    <a:pt x="69" y="205"/>
                  </a:cubicBezTo>
                  <a:cubicBezTo>
                    <a:pt x="69" y="155"/>
                    <a:pt x="81" y="118"/>
                    <a:pt x="100" y="93"/>
                  </a:cubicBezTo>
                  <a:cubicBezTo>
                    <a:pt x="124" y="69"/>
                    <a:pt x="155" y="50"/>
                    <a:pt x="199" y="50"/>
                  </a:cubicBezTo>
                  <a:cubicBezTo>
                    <a:pt x="217" y="50"/>
                    <a:pt x="236" y="56"/>
                    <a:pt x="254" y="62"/>
                  </a:cubicBezTo>
                  <a:cubicBezTo>
                    <a:pt x="273" y="69"/>
                    <a:pt x="292" y="75"/>
                    <a:pt x="310" y="81"/>
                  </a:cubicBezTo>
                  <a:lnTo>
                    <a:pt x="310" y="25"/>
                  </a:lnTo>
                  <a:cubicBezTo>
                    <a:pt x="292" y="13"/>
                    <a:pt x="273" y="7"/>
                    <a:pt x="254" y="7"/>
                  </a:cubicBezTo>
                  <a:cubicBezTo>
                    <a:pt x="236" y="0"/>
                    <a:pt x="217"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3"/>
            <p:cNvSpPr/>
            <p:nvPr/>
          </p:nvSpPr>
          <p:spPr>
            <a:xfrm>
              <a:off x="4896330" y="4123141"/>
              <a:ext cx="21241" cy="22326"/>
            </a:xfrm>
            <a:custGeom>
              <a:rect b="b" l="l" r="r" t="t"/>
              <a:pathLst>
                <a:path extrusionOk="0" h="391" w="372">
                  <a:moveTo>
                    <a:pt x="0" y="1"/>
                  </a:moveTo>
                  <a:lnTo>
                    <a:pt x="142" y="391"/>
                  </a:lnTo>
                  <a:lnTo>
                    <a:pt x="229" y="391"/>
                  </a:lnTo>
                  <a:lnTo>
                    <a:pt x="372" y="1"/>
                  </a:lnTo>
                  <a:lnTo>
                    <a:pt x="303" y="1"/>
                  </a:lnTo>
                  <a:lnTo>
                    <a:pt x="186" y="329"/>
                  </a:lnTo>
                  <a:lnTo>
                    <a:pt x="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3"/>
            <p:cNvSpPr/>
            <p:nvPr/>
          </p:nvSpPr>
          <p:spPr>
            <a:xfrm>
              <a:off x="4922825" y="4114690"/>
              <a:ext cx="3597" cy="30777"/>
            </a:xfrm>
            <a:custGeom>
              <a:rect b="b" l="l" r="r" t="t"/>
              <a:pathLst>
                <a:path extrusionOk="0" h="539" w="63">
                  <a:moveTo>
                    <a:pt x="0" y="0"/>
                  </a:moveTo>
                  <a:lnTo>
                    <a:pt x="0" y="81"/>
                  </a:lnTo>
                  <a:lnTo>
                    <a:pt x="62" y="81"/>
                  </a:lnTo>
                  <a:lnTo>
                    <a:pt x="62" y="0"/>
                  </a:lnTo>
                  <a:close/>
                  <a:moveTo>
                    <a:pt x="0" y="149"/>
                  </a:moveTo>
                  <a:lnTo>
                    <a:pt x="0" y="539"/>
                  </a:lnTo>
                  <a:lnTo>
                    <a:pt x="62" y="539"/>
                  </a:lnTo>
                  <a:lnTo>
                    <a:pt x="62" y="14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3"/>
            <p:cNvSpPr/>
            <p:nvPr/>
          </p:nvSpPr>
          <p:spPr>
            <a:xfrm>
              <a:off x="4932360" y="4122798"/>
              <a:ext cx="16673" cy="23011"/>
            </a:xfrm>
            <a:custGeom>
              <a:rect b="b" l="l" r="r" t="t"/>
              <a:pathLst>
                <a:path extrusionOk="0" h="403" w="292">
                  <a:moveTo>
                    <a:pt x="149" y="0"/>
                  </a:moveTo>
                  <a:cubicBezTo>
                    <a:pt x="100" y="0"/>
                    <a:pt x="69" y="7"/>
                    <a:pt x="38" y="31"/>
                  </a:cubicBezTo>
                  <a:cubicBezTo>
                    <a:pt x="13" y="50"/>
                    <a:pt x="1" y="75"/>
                    <a:pt x="1" y="112"/>
                  </a:cubicBezTo>
                  <a:cubicBezTo>
                    <a:pt x="1" y="143"/>
                    <a:pt x="13" y="168"/>
                    <a:pt x="25" y="186"/>
                  </a:cubicBezTo>
                  <a:cubicBezTo>
                    <a:pt x="44" y="199"/>
                    <a:pt x="75" y="211"/>
                    <a:pt x="112" y="223"/>
                  </a:cubicBezTo>
                  <a:lnTo>
                    <a:pt x="137" y="229"/>
                  </a:lnTo>
                  <a:cubicBezTo>
                    <a:pt x="174" y="236"/>
                    <a:pt x="199" y="242"/>
                    <a:pt x="211" y="254"/>
                  </a:cubicBezTo>
                  <a:cubicBezTo>
                    <a:pt x="223" y="260"/>
                    <a:pt x="230" y="279"/>
                    <a:pt x="230" y="291"/>
                  </a:cubicBezTo>
                  <a:cubicBezTo>
                    <a:pt x="230" y="310"/>
                    <a:pt x="223" y="329"/>
                    <a:pt x="205" y="335"/>
                  </a:cubicBezTo>
                  <a:cubicBezTo>
                    <a:pt x="186" y="347"/>
                    <a:pt x="168" y="353"/>
                    <a:pt x="137" y="353"/>
                  </a:cubicBezTo>
                  <a:cubicBezTo>
                    <a:pt x="112" y="353"/>
                    <a:pt x="93" y="347"/>
                    <a:pt x="69" y="341"/>
                  </a:cubicBezTo>
                  <a:cubicBezTo>
                    <a:pt x="44" y="335"/>
                    <a:pt x="19" y="329"/>
                    <a:pt x="1" y="316"/>
                  </a:cubicBezTo>
                  <a:lnTo>
                    <a:pt x="1" y="378"/>
                  </a:lnTo>
                  <a:cubicBezTo>
                    <a:pt x="25" y="390"/>
                    <a:pt x="44" y="397"/>
                    <a:pt x="69" y="397"/>
                  </a:cubicBezTo>
                  <a:cubicBezTo>
                    <a:pt x="93" y="403"/>
                    <a:pt x="112" y="403"/>
                    <a:pt x="137" y="403"/>
                  </a:cubicBezTo>
                  <a:cubicBezTo>
                    <a:pt x="186" y="403"/>
                    <a:pt x="223" y="397"/>
                    <a:pt x="248" y="372"/>
                  </a:cubicBezTo>
                  <a:cubicBezTo>
                    <a:pt x="279" y="353"/>
                    <a:pt x="291" y="322"/>
                    <a:pt x="291" y="291"/>
                  </a:cubicBezTo>
                  <a:cubicBezTo>
                    <a:pt x="291" y="254"/>
                    <a:pt x="285" y="229"/>
                    <a:pt x="267" y="217"/>
                  </a:cubicBezTo>
                  <a:cubicBezTo>
                    <a:pt x="248" y="199"/>
                    <a:pt x="217" y="186"/>
                    <a:pt x="168" y="174"/>
                  </a:cubicBezTo>
                  <a:lnTo>
                    <a:pt x="149" y="168"/>
                  </a:lnTo>
                  <a:cubicBezTo>
                    <a:pt x="112" y="161"/>
                    <a:pt x="93" y="155"/>
                    <a:pt x="81" y="143"/>
                  </a:cubicBezTo>
                  <a:cubicBezTo>
                    <a:pt x="69" y="137"/>
                    <a:pt x="62" y="124"/>
                    <a:pt x="62" y="112"/>
                  </a:cubicBezTo>
                  <a:cubicBezTo>
                    <a:pt x="62" y="93"/>
                    <a:pt x="69" y="75"/>
                    <a:pt x="87" y="69"/>
                  </a:cubicBezTo>
                  <a:cubicBezTo>
                    <a:pt x="100" y="56"/>
                    <a:pt x="124" y="50"/>
                    <a:pt x="155" y="50"/>
                  </a:cubicBezTo>
                  <a:cubicBezTo>
                    <a:pt x="180" y="50"/>
                    <a:pt x="199" y="56"/>
                    <a:pt x="217" y="62"/>
                  </a:cubicBezTo>
                  <a:cubicBezTo>
                    <a:pt x="236" y="62"/>
                    <a:pt x="254" y="69"/>
                    <a:pt x="273" y="81"/>
                  </a:cubicBezTo>
                  <a:lnTo>
                    <a:pt x="273" y="19"/>
                  </a:lnTo>
                  <a:cubicBezTo>
                    <a:pt x="254" y="13"/>
                    <a:pt x="236" y="7"/>
                    <a:pt x="217" y="7"/>
                  </a:cubicBezTo>
                  <a:cubicBezTo>
                    <a:pt x="192" y="0"/>
                    <a:pt x="174" y="0"/>
                    <a:pt x="1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3"/>
            <p:cNvSpPr/>
            <p:nvPr/>
          </p:nvSpPr>
          <p:spPr>
            <a:xfrm>
              <a:off x="4954972" y="4114690"/>
              <a:ext cx="3597" cy="30777"/>
            </a:xfrm>
            <a:custGeom>
              <a:rect b="b" l="l" r="r" t="t"/>
              <a:pathLst>
                <a:path extrusionOk="0" h="539" w="63">
                  <a:moveTo>
                    <a:pt x="1" y="0"/>
                  </a:moveTo>
                  <a:lnTo>
                    <a:pt x="1" y="81"/>
                  </a:lnTo>
                  <a:lnTo>
                    <a:pt x="63" y="81"/>
                  </a:lnTo>
                  <a:lnTo>
                    <a:pt x="63" y="0"/>
                  </a:lnTo>
                  <a:close/>
                  <a:moveTo>
                    <a:pt x="1" y="149"/>
                  </a:moveTo>
                  <a:lnTo>
                    <a:pt x="1" y="539"/>
                  </a:lnTo>
                  <a:lnTo>
                    <a:pt x="63" y="539"/>
                  </a:lnTo>
                  <a:lnTo>
                    <a:pt x="63" y="14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3"/>
            <p:cNvSpPr/>
            <p:nvPr/>
          </p:nvSpPr>
          <p:spPr>
            <a:xfrm>
              <a:off x="4963480" y="4117145"/>
              <a:ext cx="13818" cy="28322"/>
            </a:xfrm>
            <a:custGeom>
              <a:rect b="b" l="l" r="r" t="t"/>
              <a:pathLst>
                <a:path extrusionOk="0" h="496" w="242">
                  <a:moveTo>
                    <a:pt x="44" y="0"/>
                  </a:moveTo>
                  <a:lnTo>
                    <a:pt x="44" y="106"/>
                  </a:lnTo>
                  <a:lnTo>
                    <a:pt x="0" y="106"/>
                  </a:lnTo>
                  <a:lnTo>
                    <a:pt x="0" y="155"/>
                  </a:lnTo>
                  <a:lnTo>
                    <a:pt x="44" y="155"/>
                  </a:lnTo>
                  <a:lnTo>
                    <a:pt x="44" y="366"/>
                  </a:lnTo>
                  <a:cubicBezTo>
                    <a:pt x="44" y="415"/>
                    <a:pt x="56" y="446"/>
                    <a:pt x="75" y="465"/>
                  </a:cubicBezTo>
                  <a:cubicBezTo>
                    <a:pt x="93" y="483"/>
                    <a:pt x="124" y="496"/>
                    <a:pt x="174" y="496"/>
                  </a:cubicBezTo>
                  <a:lnTo>
                    <a:pt x="242" y="496"/>
                  </a:lnTo>
                  <a:lnTo>
                    <a:pt x="242" y="440"/>
                  </a:lnTo>
                  <a:lnTo>
                    <a:pt x="174" y="440"/>
                  </a:lnTo>
                  <a:cubicBezTo>
                    <a:pt x="149" y="440"/>
                    <a:pt x="130" y="434"/>
                    <a:pt x="124" y="428"/>
                  </a:cubicBezTo>
                  <a:cubicBezTo>
                    <a:pt x="112" y="421"/>
                    <a:pt x="112" y="397"/>
                    <a:pt x="112" y="366"/>
                  </a:cubicBezTo>
                  <a:lnTo>
                    <a:pt x="112" y="155"/>
                  </a:lnTo>
                  <a:lnTo>
                    <a:pt x="242" y="155"/>
                  </a:lnTo>
                  <a:lnTo>
                    <a:pt x="242" y="106"/>
                  </a:lnTo>
                  <a:lnTo>
                    <a:pt x="112" y="106"/>
                  </a:lnTo>
                  <a:lnTo>
                    <a:pt x="1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3"/>
            <p:cNvSpPr/>
            <p:nvPr/>
          </p:nvSpPr>
          <p:spPr>
            <a:xfrm>
              <a:off x="4609975" y="3087806"/>
              <a:ext cx="536283" cy="536283"/>
            </a:xfrm>
            <a:custGeom>
              <a:rect b="b" l="l" r="r" t="t"/>
              <a:pathLst>
                <a:path extrusionOk="0" h="9392" w="9392">
                  <a:moveTo>
                    <a:pt x="353" y="0"/>
                  </a:moveTo>
                  <a:cubicBezTo>
                    <a:pt x="162" y="0"/>
                    <a:pt x="1" y="161"/>
                    <a:pt x="1" y="359"/>
                  </a:cubicBezTo>
                  <a:lnTo>
                    <a:pt x="1" y="9039"/>
                  </a:lnTo>
                  <a:cubicBezTo>
                    <a:pt x="1" y="9237"/>
                    <a:pt x="162" y="9391"/>
                    <a:pt x="353" y="9391"/>
                  </a:cubicBezTo>
                  <a:lnTo>
                    <a:pt x="9033" y="9391"/>
                  </a:lnTo>
                  <a:cubicBezTo>
                    <a:pt x="9231" y="9391"/>
                    <a:pt x="9392" y="9237"/>
                    <a:pt x="9392" y="9039"/>
                  </a:cubicBezTo>
                  <a:lnTo>
                    <a:pt x="9392" y="359"/>
                  </a:lnTo>
                  <a:cubicBezTo>
                    <a:pt x="9392" y="161"/>
                    <a:pt x="9231" y="0"/>
                    <a:pt x="9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3"/>
            <p:cNvSpPr/>
            <p:nvPr/>
          </p:nvSpPr>
          <p:spPr>
            <a:xfrm>
              <a:off x="4788868" y="3152843"/>
              <a:ext cx="196595" cy="291324"/>
            </a:xfrm>
            <a:custGeom>
              <a:rect b="b" l="l" r="r" t="t"/>
              <a:pathLst>
                <a:path extrusionOk="0" h="5102" w="3443">
                  <a:moveTo>
                    <a:pt x="390" y="0"/>
                  </a:moveTo>
                  <a:cubicBezTo>
                    <a:pt x="173" y="0"/>
                    <a:pt x="0" y="174"/>
                    <a:pt x="0" y="390"/>
                  </a:cubicBezTo>
                  <a:lnTo>
                    <a:pt x="0" y="4711"/>
                  </a:lnTo>
                  <a:cubicBezTo>
                    <a:pt x="0" y="4928"/>
                    <a:pt x="173" y="5101"/>
                    <a:pt x="390" y="5101"/>
                  </a:cubicBezTo>
                  <a:lnTo>
                    <a:pt x="3052" y="5101"/>
                  </a:lnTo>
                  <a:cubicBezTo>
                    <a:pt x="3269" y="5101"/>
                    <a:pt x="3442" y="4922"/>
                    <a:pt x="3442" y="4711"/>
                  </a:cubicBezTo>
                  <a:lnTo>
                    <a:pt x="3442" y="390"/>
                  </a:lnTo>
                  <a:cubicBezTo>
                    <a:pt x="3442" y="174"/>
                    <a:pt x="3269" y="0"/>
                    <a:pt x="30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3"/>
            <p:cNvSpPr/>
            <p:nvPr/>
          </p:nvSpPr>
          <p:spPr>
            <a:xfrm>
              <a:off x="4810738" y="3185333"/>
              <a:ext cx="152800" cy="302630"/>
            </a:xfrm>
            <a:custGeom>
              <a:rect b="b" l="l" r="r" t="t"/>
              <a:pathLst>
                <a:path extrusionOk="0" h="5300" w="2676">
                  <a:moveTo>
                    <a:pt x="261" y="1"/>
                  </a:moveTo>
                  <a:cubicBezTo>
                    <a:pt x="119" y="1"/>
                    <a:pt x="1" y="112"/>
                    <a:pt x="1" y="261"/>
                  </a:cubicBezTo>
                  <a:lnTo>
                    <a:pt x="1" y="3703"/>
                  </a:lnTo>
                  <a:cubicBezTo>
                    <a:pt x="1" y="3845"/>
                    <a:pt x="119" y="3963"/>
                    <a:pt x="261" y="3963"/>
                  </a:cubicBezTo>
                  <a:lnTo>
                    <a:pt x="1066" y="3963"/>
                  </a:lnTo>
                  <a:lnTo>
                    <a:pt x="1066" y="5300"/>
                  </a:lnTo>
                  <a:lnTo>
                    <a:pt x="1536" y="5300"/>
                  </a:lnTo>
                  <a:lnTo>
                    <a:pt x="1536" y="3963"/>
                  </a:lnTo>
                  <a:lnTo>
                    <a:pt x="2415" y="3963"/>
                  </a:lnTo>
                  <a:cubicBezTo>
                    <a:pt x="2558" y="3963"/>
                    <a:pt x="2675" y="3845"/>
                    <a:pt x="2675" y="3703"/>
                  </a:cubicBezTo>
                  <a:lnTo>
                    <a:pt x="2675" y="261"/>
                  </a:lnTo>
                  <a:cubicBezTo>
                    <a:pt x="2675" y="112"/>
                    <a:pt x="2558" y="1"/>
                    <a:pt x="24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3"/>
            <p:cNvSpPr/>
            <p:nvPr/>
          </p:nvSpPr>
          <p:spPr>
            <a:xfrm>
              <a:off x="4810738" y="3185333"/>
              <a:ext cx="152800" cy="119967"/>
            </a:xfrm>
            <a:custGeom>
              <a:rect b="b" l="l" r="r" t="t"/>
              <a:pathLst>
                <a:path extrusionOk="0" h="2101" w="2676">
                  <a:moveTo>
                    <a:pt x="261" y="1"/>
                  </a:moveTo>
                  <a:cubicBezTo>
                    <a:pt x="119" y="1"/>
                    <a:pt x="1" y="112"/>
                    <a:pt x="1" y="261"/>
                  </a:cubicBezTo>
                  <a:lnTo>
                    <a:pt x="1" y="2081"/>
                  </a:lnTo>
                  <a:cubicBezTo>
                    <a:pt x="83" y="2093"/>
                    <a:pt x="175" y="2100"/>
                    <a:pt x="275" y="2100"/>
                  </a:cubicBezTo>
                  <a:cubicBezTo>
                    <a:pt x="704" y="2100"/>
                    <a:pt x="1273" y="1954"/>
                    <a:pt x="1765" y="1332"/>
                  </a:cubicBezTo>
                  <a:cubicBezTo>
                    <a:pt x="2131" y="874"/>
                    <a:pt x="2440" y="731"/>
                    <a:pt x="2675" y="725"/>
                  </a:cubicBezTo>
                  <a:lnTo>
                    <a:pt x="2675" y="261"/>
                  </a:lnTo>
                  <a:cubicBezTo>
                    <a:pt x="2675" y="112"/>
                    <a:pt x="2558" y="1"/>
                    <a:pt x="2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3"/>
            <p:cNvSpPr/>
            <p:nvPr/>
          </p:nvSpPr>
          <p:spPr>
            <a:xfrm>
              <a:off x="4775393" y="3548031"/>
              <a:ext cx="20956" cy="29407"/>
            </a:xfrm>
            <a:custGeom>
              <a:rect b="b" l="l" r="r" t="t"/>
              <a:pathLst>
                <a:path extrusionOk="0" h="515" w="367">
                  <a:moveTo>
                    <a:pt x="174" y="56"/>
                  </a:moveTo>
                  <a:cubicBezTo>
                    <a:pt x="211" y="56"/>
                    <a:pt x="236" y="62"/>
                    <a:pt x="255" y="75"/>
                  </a:cubicBezTo>
                  <a:cubicBezTo>
                    <a:pt x="267" y="87"/>
                    <a:pt x="279" y="106"/>
                    <a:pt x="279" y="137"/>
                  </a:cubicBezTo>
                  <a:cubicBezTo>
                    <a:pt x="279" y="161"/>
                    <a:pt x="267" y="180"/>
                    <a:pt x="255" y="192"/>
                  </a:cubicBezTo>
                  <a:cubicBezTo>
                    <a:pt x="236" y="205"/>
                    <a:pt x="211" y="211"/>
                    <a:pt x="174" y="211"/>
                  </a:cubicBezTo>
                  <a:lnTo>
                    <a:pt x="75" y="211"/>
                  </a:lnTo>
                  <a:lnTo>
                    <a:pt x="75" y="56"/>
                  </a:lnTo>
                  <a:close/>
                  <a:moveTo>
                    <a:pt x="187" y="267"/>
                  </a:moveTo>
                  <a:cubicBezTo>
                    <a:pt x="224" y="267"/>
                    <a:pt x="248" y="273"/>
                    <a:pt x="267" y="291"/>
                  </a:cubicBezTo>
                  <a:cubicBezTo>
                    <a:pt x="286" y="304"/>
                    <a:pt x="298" y="329"/>
                    <a:pt x="298" y="359"/>
                  </a:cubicBezTo>
                  <a:cubicBezTo>
                    <a:pt x="298" y="397"/>
                    <a:pt x="286" y="415"/>
                    <a:pt x="267" y="434"/>
                  </a:cubicBezTo>
                  <a:cubicBezTo>
                    <a:pt x="248" y="446"/>
                    <a:pt x="224" y="459"/>
                    <a:pt x="187" y="459"/>
                  </a:cubicBezTo>
                  <a:lnTo>
                    <a:pt x="75" y="459"/>
                  </a:lnTo>
                  <a:lnTo>
                    <a:pt x="75" y="267"/>
                  </a:lnTo>
                  <a:close/>
                  <a:moveTo>
                    <a:pt x="1" y="0"/>
                  </a:moveTo>
                  <a:lnTo>
                    <a:pt x="1" y="514"/>
                  </a:lnTo>
                  <a:lnTo>
                    <a:pt x="187" y="514"/>
                  </a:lnTo>
                  <a:cubicBezTo>
                    <a:pt x="248" y="514"/>
                    <a:pt x="292" y="502"/>
                    <a:pt x="323" y="477"/>
                  </a:cubicBezTo>
                  <a:cubicBezTo>
                    <a:pt x="354" y="452"/>
                    <a:pt x="366" y="415"/>
                    <a:pt x="366" y="372"/>
                  </a:cubicBezTo>
                  <a:cubicBezTo>
                    <a:pt x="366" y="335"/>
                    <a:pt x="360" y="304"/>
                    <a:pt x="341" y="285"/>
                  </a:cubicBezTo>
                  <a:cubicBezTo>
                    <a:pt x="323" y="260"/>
                    <a:pt x="292" y="242"/>
                    <a:pt x="261" y="236"/>
                  </a:cubicBezTo>
                  <a:cubicBezTo>
                    <a:pt x="292" y="229"/>
                    <a:pt x="310" y="217"/>
                    <a:pt x="323" y="199"/>
                  </a:cubicBezTo>
                  <a:cubicBezTo>
                    <a:pt x="341" y="180"/>
                    <a:pt x="348" y="155"/>
                    <a:pt x="348" y="124"/>
                  </a:cubicBezTo>
                  <a:cubicBezTo>
                    <a:pt x="348" y="87"/>
                    <a:pt x="335" y="56"/>
                    <a:pt x="304" y="31"/>
                  </a:cubicBezTo>
                  <a:cubicBezTo>
                    <a:pt x="273" y="7"/>
                    <a:pt x="236" y="0"/>
                    <a:pt x="1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3"/>
            <p:cNvSpPr/>
            <p:nvPr/>
          </p:nvSpPr>
          <p:spPr>
            <a:xfrm>
              <a:off x="4802972" y="3546604"/>
              <a:ext cx="3940" cy="30834"/>
            </a:xfrm>
            <a:custGeom>
              <a:rect b="b" l="l" r="r" t="t"/>
              <a:pathLst>
                <a:path extrusionOk="0" h="540" w="69">
                  <a:moveTo>
                    <a:pt x="1" y="1"/>
                  </a:moveTo>
                  <a:lnTo>
                    <a:pt x="1" y="539"/>
                  </a:lnTo>
                  <a:lnTo>
                    <a:pt x="69" y="539"/>
                  </a:lnTo>
                  <a:lnTo>
                    <a:pt x="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3"/>
            <p:cNvSpPr/>
            <p:nvPr/>
          </p:nvSpPr>
          <p:spPr>
            <a:xfrm>
              <a:off x="4812508" y="3554769"/>
              <a:ext cx="20556" cy="23354"/>
            </a:xfrm>
            <a:custGeom>
              <a:rect b="b" l="l" r="r" t="t"/>
              <a:pathLst>
                <a:path extrusionOk="0" h="409" w="360">
                  <a:moveTo>
                    <a:pt x="180" y="56"/>
                  </a:moveTo>
                  <a:cubicBezTo>
                    <a:pt x="218" y="56"/>
                    <a:pt x="242" y="68"/>
                    <a:pt x="261" y="93"/>
                  </a:cubicBezTo>
                  <a:cubicBezTo>
                    <a:pt x="279" y="124"/>
                    <a:pt x="292" y="155"/>
                    <a:pt x="292" y="204"/>
                  </a:cubicBezTo>
                  <a:cubicBezTo>
                    <a:pt x="292" y="248"/>
                    <a:pt x="279" y="285"/>
                    <a:pt x="261" y="310"/>
                  </a:cubicBezTo>
                  <a:cubicBezTo>
                    <a:pt x="242" y="341"/>
                    <a:pt x="218" y="353"/>
                    <a:pt x="180" y="353"/>
                  </a:cubicBezTo>
                  <a:cubicBezTo>
                    <a:pt x="149" y="353"/>
                    <a:pt x="118" y="341"/>
                    <a:pt x="100" y="310"/>
                  </a:cubicBezTo>
                  <a:cubicBezTo>
                    <a:pt x="81" y="285"/>
                    <a:pt x="69" y="248"/>
                    <a:pt x="69" y="204"/>
                  </a:cubicBezTo>
                  <a:cubicBezTo>
                    <a:pt x="69" y="155"/>
                    <a:pt x="81" y="118"/>
                    <a:pt x="100" y="93"/>
                  </a:cubicBezTo>
                  <a:cubicBezTo>
                    <a:pt x="118" y="68"/>
                    <a:pt x="149" y="56"/>
                    <a:pt x="180" y="56"/>
                  </a:cubicBezTo>
                  <a:close/>
                  <a:moveTo>
                    <a:pt x="180" y="0"/>
                  </a:moveTo>
                  <a:cubicBezTo>
                    <a:pt x="125" y="0"/>
                    <a:pt x="81" y="19"/>
                    <a:pt x="50" y="56"/>
                  </a:cubicBezTo>
                  <a:cubicBezTo>
                    <a:pt x="19" y="93"/>
                    <a:pt x="1" y="142"/>
                    <a:pt x="1" y="204"/>
                  </a:cubicBezTo>
                  <a:cubicBezTo>
                    <a:pt x="1" y="266"/>
                    <a:pt x="19" y="316"/>
                    <a:pt x="50" y="353"/>
                  </a:cubicBezTo>
                  <a:cubicBezTo>
                    <a:pt x="81" y="390"/>
                    <a:pt x="125" y="409"/>
                    <a:pt x="180" y="409"/>
                  </a:cubicBezTo>
                  <a:cubicBezTo>
                    <a:pt x="236" y="409"/>
                    <a:pt x="279" y="390"/>
                    <a:pt x="310" y="353"/>
                  </a:cubicBezTo>
                  <a:cubicBezTo>
                    <a:pt x="341" y="316"/>
                    <a:pt x="360" y="266"/>
                    <a:pt x="360" y="204"/>
                  </a:cubicBezTo>
                  <a:cubicBezTo>
                    <a:pt x="360" y="142"/>
                    <a:pt x="341" y="93"/>
                    <a:pt x="310" y="56"/>
                  </a:cubicBezTo>
                  <a:cubicBezTo>
                    <a:pt x="279" y="19"/>
                    <a:pt x="236" y="0"/>
                    <a:pt x="1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3"/>
            <p:cNvSpPr/>
            <p:nvPr/>
          </p:nvSpPr>
          <p:spPr>
            <a:xfrm>
              <a:off x="4837289" y="3554769"/>
              <a:ext cx="20556" cy="23354"/>
            </a:xfrm>
            <a:custGeom>
              <a:rect b="b" l="l" r="r" t="t"/>
              <a:pathLst>
                <a:path extrusionOk="0" h="409" w="360">
                  <a:moveTo>
                    <a:pt x="180" y="56"/>
                  </a:moveTo>
                  <a:cubicBezTo>
                    <a:pt x="211" y="56"/>
                    <a:pt x="242" y="68"/>
                    <a:pt x="260" y="93"/>
                  </a:cubicBezTo>
                  <a:cubicBezTo>
                    <a:pt x="279" y="124"/>
                    <a:pt x="291" y="155"/>
                    <a:pt x="291" y="204"/>
                  </a:cubicBezTo>
                  <a:cubicBezTo>
                    <a:pt x="291" y="248"/>
                    <a:pt x="279" y="285"/>
                    <a:pt x="260" y="310"/>
                  </a:cubicBezTo>
                  <a:cubicBezTo>
                    <a:pt x="242" y="341"/>
                    <a:pt x="211" y="353"/>
                    <a:pt x="180" y="353"/>
                  </a:cubicBezTo>
                  <a:cubicBezTo>
                    <a:pt x="143" y="353"/>
                    <a:pt x="118" y="341"/>
                    <a:pt x="99" y="310"/>
                  </a:cubicBezTo>
                  <a:cubicBezTo>
                    <a:pt x="81" y="285"/>
                    <a:pt x="68" y="248"/>
                    <a:pt x="68" y="204"/>
                  </a:cubicBezTo>
                  <a:cubicBezTo>
                    <a:pt x="68" y="155"/>
                    <a:pt x="81" y="118"/>
                    <a:pt x="99" y="93"/>
                  </a:cubicBezTo>
                  <a:cubicBezTo>
                    <a:pt x="118" y="68"/>
                    <a:pt x="143" y="56"/>
                    <a:pt x="180" y="56"/>
                  </a:cubicBezTo>
                  <a:close/>
                  <a:moveTo>
                    <a:pt x="180" y="0"/>
                  </a:moveTo>
                  <a:cubicBezTo>
                    <a:pt x="124" y="0"/>
                    <a:pt x="81" y="19"/>
                    <a:pt x="50" y="56"/>
                  </a:cubicBezTo>
                  <a:cubicBezTo>
                    <a:pt x="19" y="93"/>
                    <a:pt x="0" y="142"/>
                    <a:pt x="0" y="204"/>
                  </a:cubicBezTo>
                  <a:cubicBezTo>
                    <a:pt x="0" y="266"/>
                    <a:pt x="19" y="316"/>
                    <a:pt x="50" y="353"/>
                  </a:cubicBezTo>
                  <a:cubicBezTo>
                    <a:pt x="81" y="390"/>
                    <a:pt x="124" y="409"/>
                    <a:pt x="180" y="409"/>
                  </a:cubicBezTo>
                  <a:cubicBezTo>
                    <a:pt x="235" y="409"/>
                    <a:pt x="279" y="390"/>
                    <a:pt x="310" y="353"/>
                  </a:cubicBezTo>
                  <a:cubicBezTo>
                    <a:pt x="341" y="316"/>
                    <a:pt x="359" y="266"/>
                    <a:pt x="359" y="204"/>
                  </a:cubicBezTo>
                  <a:cubicBezTo>
                    <a:pt x="359" y="142"/>
                    <a:pt x="341" y="93"/>
                    <a:pt x="310" y="56"/>
                  </a:cubicBezTo>
                  <a:cubicBezTo>
                    <a:pt x="279" y="19"/>
                    <a:pt x="235" y="0"/>
                    <a:pt x="1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3"/>
            <p:cNvSpPr/>
            <p:nvPr/>
          </p:nvSpPr>
          <p:spPr>
            <a:xfrm>
              <a:off x="4862013" y="3546604"/>
              <a:ext cx="19871" cy="31519"/>
            </a:xfrm>
            <a:custGeom>
              <a:rect b="b" l="l" r="r" t="t"/>
              <a:pathLst>
                <a:path extrusionOk="0" h="552" w="348">
                  <a:moveTo>
                    <a:pt x="174" y="199"/>
                  </a:moveTo>
                  <a:cubicBezTo>
                    <a:pt x="211" y="199"/>
                    <a:pt x="236" y="211"/>
                    <a:pt x="254" y="236"/>
                  </a:cubicBezTo>
                  <a:cubicBezTo>
                    <a:pt x="273" y="261"/>
                    <a:pt x="285" y="298"/>
                    <a:pt x="285" y="347"/>
                  </a:cubicBezTo>
                  <a:cubicBezTo>
                    <a:pt x="285" y="391"/>
                    <a:pt x="273" y="428"/>
                    <a:pt x="254" y="459"/>
                  </a:cubicBezTo>
                  <a:cubicBezTo>
                    <a:pt x="236" y="484"/>
                    <a:pt x="211" y="496"/>
                    <a:pt x="174" y="496"/>
                  </a:cubicBezTo>
                  <a:cubicBezTo>
                    <a:pt x="143" y="496"/>
                    <a:pt x="118" y="484"/>
                    <a:pt x="93" y="459"/>
                  </a:cubicBezTo>
                  <a:cubicBezTo>
                    <a:pt x="75" y="428"/>
                    <a:pt x="69" y="391"/>
                    <a:pt x="69" y="347"/>
                  </a:cubicBezTo>
                  <a:cubicBezTo>
                    <a:pt x="69" y="298"/>
                    <a:pt x="75" y="261"/>
                    <a:pt x="93" y="236"/>
                  </a:cubicBezTo>
                  <a:cubicBezTo>
                    <a:pt x="118" y="211"/>
                    <a:pt x="143" y="199"/>
                    <a:pt x="174" y="199"/>
                  </a:cubicBezTo>
                  <a:close/>
                  <a:moveTo>
                    <a:pt x="285" y="1"/>
                  </a:moveTo>
                  <a:lnTo>
                    <a:pt x="285" y="211"/>
                  </a:lnTo>
                  <a:cubicBezTo>
                    <a:pt x="273" y="186"/>
                    <a:pt x="254" y="174"/>
                    <a:pt x="236" y="162"/>
                  </a:cubicBezTo>
                  <a:cubicBezTo>
                    <a:pt x="211" y="149"/>
                    <a:pt x="186" y="143"/>
                    <a:pt x="162" y="143"/>
                  </a:cubicBezTo>
                  <a:cubicBezTo>
                    <a:pt x="112" y="143"/>
                    <a:pt x="75" y="162"/>
                    <a:pt x="44" y="199"/>
                  </a:cubicBezTo>
                  <a:cubicBezTo>
                    <a:pt x="19" y="236"/>
                    <a:pt x="1" y="285"/>
                    <a:pt x="1" y="347"/>
                  </a:cubicBezTo>
                  <a:cubicBezTo>
                    <a:pt x="1" y="409"/>
                    <a:pt x="19" y="459"/>
                    <a:pt x="44" y="496"/>
                  </a:cubicBezTo>
                  <a:cubicBezTo>
                    <a:pt x="75" y="533"/>
                    <a:pt x="112" y="552"/>
                    <a:pt x="162" y="552"/>
                  </a:cubicBezTo>
                  <a:cubicBezTo>
                    <a:pt x="186" y="552"/>
                    <a:pt x="211" y="545"/>
                    <a:pt x="236" y="533"/>
                  </a:cubicBezTo>
                  <a:cubicBezTo>
                    <a:pt x="254" y="521"/>
                    <a:pt x="273" y="502"/>
                    <a:pt x="285" y="484"/>
                  </a:cubicBezTo>
                  <a:lnTo>
                    <a:pt x="285" y="539"/>
                  </a:lnTo>
                  <a:lnTo>
                    <a:pt x="347" y="539"/>
                  </a:lnTo>
                  <a:lnTo>
                    <a:pt x="3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3"/>
            <p:cNvSpPr/>
            <p:nvPr/>
          </p:nvSpPr>
          <p:spPr>
            <a:xfrm>
              <a:off x="4899471" y="3549059"/>
              <a:ext cx="13875" cy="28379"/>
            </a:xfrm>
            <a:custGeom>
              <a:rect b="b" l="l" r="r" t="t"/>
              <a:pathLst>
                <a:path extrusionOk="0" h="497" w="243">
                  <a:moveTo>
                    <a:pt x="44" y="1"/>
                  </a:moveTo>
                  <a:lnTo>
                    <a:pt x="44" y="112"/>
                  </a:lnTo>
                  <a:lnTo>
                    <a:pt x="1" y="112"/>
                  </a:lnTo>
                  <a:lnTo>
                    <a:pt x="1" y="156"/>
                  </a:lnTo>
                  <a:lnTo>
                    <a:pt x="44" y="156"/>
                  </a:lnTo>
                  <a:lnTo>
                    <a:pt x="44" y="366"/>
                  </a:lnTo>
                  <a:cubicBezTo>
                    <a:pt x="44" y="416"/>
                    <a:pt x="57" y="453"/>
                    <a:pt x="75" y="471"/>
                  </a:cubicBezTo>
                  <a:cubicBezTo>
                    <a:pt x="94" y="490"/>
                    <a:pt x="125" y="496"/>
                    <a:pt x="174" y="496"/>
                  </a:cubicBezTo>
                  <a:lnTo>
                    <a:pt x="242" y="496"/>
                  </a:lnTo>
                  <a:lnTo>
                    <a:pt x="242" y="441"/>
                  </a:lnTo>
                  <a:lnTo>
                    <a:pt x="174" y="441"/>
                  </a:lnTo>
                  <a:cubicBezTo>
                    <a:pt x="149" y="441"/>
                    <a:pt x="131" y="441"/>
                    <a:pt x="125" y="428"/>
                  </a:cubicBezTo>
                  <a:cubicBezTo>
                    <a:pt x="112" y="422"/>
                    <a:pt x="112" y="403"/>
                    <a:pt x="112" y="366"/>
                  </a:cubicBezTo>
                  <a:lnTo>
                    <a:pt x="112" y="156"/>
                  </a:lnTo>
                  <a:lnTo>
                    <a:pt x="242" y="156"/>
                  </a:lnTo>
                  <a:lnTo>
                    <a:pt x="242" y="112"/>
                  </a:lnTo>
                  <a:lnTo>
                    <a:pt x="112" y="112"/>
                  </a:lnTo>
                  <a:lnTo>
                    <a:pt x="1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3"/>
            <p:cNvSpPr/>
            <p:nvPr/>
          </p:nvSpPr>
          <p:spPr>
            <a:xfrm>
              <a:off x="4916429" y="3554769"/>
              <a:ext cx="20556" cy="23354"/>
            </a:xfrm>
            <a:custGeom>
              <a:rect b="b" l="l" r="r" t="t"/>
              <a:pathLst>
                <a:path extrusionOk="0" h="409" w="360">
                  <a:moveTo>
                    <a:pt x="193" y="56"/>
                  </a:moveTo>
                  <a:cubicBezTo>
                    <a:pt x="224" y="56"/>
                    <a:pt x="249" y="62"/>
                    <a:pt x="267" y="87"/>
                  </a:cubicBezTo>
                  <a:cubicBezTo>
                    <a:pt x="286" y="105"/>
                    <a:pt x="292" y="136"/>
                    <a:pt x="298" y="167"/>
                  </a:cubicBezTo>
                  <a:lnTo>
                    <a:pt x="69" y="167"/>
                  </a:lnTo>
                  <a:cubicBezTo>
                    <a:pt x="69" y="130"/>
                    <a:pt x="81" y="105"/>
                    <a:pt x="106" y="87"/>
                  </a:cubicBezTo>
                  <a:cubicBezTo>
                    <a:pt x="125" y="62"/>
                    <a:pt x="156" y="56"/>
                    <a:pt x="193" y="56"/>
                  </a:cubicBezTo>
                  <a:close/>
                  <a:moveTo>
                    <a:pt x="193" y="0"/>
                  </a:moveTo>
                  <a:cubicBezTo>
                    <a:pt x="131" y="0"/>
                    <a:pt x="88" y="19"/>
                    <a:pt x="50" y="56"/>
                  </a:cubicBezTo>
                  <a:cubicBezTo>
                    <a:pt x="20" y="93"/>
                    <a:pt x="1" y="142"/>
                    <a:pt x="1" y="204"/>
                  </a:cubicBezTo>
                  <a:cubicBezTo>
                    <a:pt x="1" y="266"/>
                    <a:pt x="20" y="316"/>
                    <a:pt x="57" y="353"/>
                  </a:cubicBezTo>
                  <a:cubicBezTo>
                    <a:pt x="88" y="390"/>
                    <a:pt x="137" y="409"/>
                    <a:pt x="199" y="409"/>
                  </a:cubicBezTo>
                  <a:cubicBezTo>
                    <a:pt x="224" y="409"/>
                    <a:pt x="249" y="402"/>
                    <a:pt x="273" y="396"/>
                  </a:cubicBezTo>
                  <a:cubicBezTo>
                    <a:pt x="298" y="396"/>
                    <a:pt x="323" y="384"/>
                    <a:pt x="341" y="378"/>
                  </a:cubicBezTo>
                  <a:lnTo>
                    <a:pt x="341" y="316"/>
                  </a:lnTo>
                  <a:cubicBezTo>
                    <a:pt x="323" y="328"/>
                    <a:pt x="298" y="334"/>
                    <a:pt x="273" y="341"/>
                  </a:cubicBezTo>
                  <a:cubicBezTo>
                    <a:pt x="255" y="347"/>
                    <a:pt x="230" y="353"/>
                    <a:pt x="205" y="353"/>
                  </a:cubicBezTo>
                  <a:cubicBezTo>
                    <a:pt x="162" y="353"/>
                    <a:pt x="131" y="341"/>
                    <a:pt x="106" y="316"/>
                  </a:cubicBezTo>
                  <a:cubicBezTo>
                    <a:pt x="81" y="297"/>
                    <a:pt x="69" y="260"/>
                    <a:pt x="69" y="217"/>
                  </a:cubicBezTo>
                  <a:lnTo>
                    <a:pt x="360" y="217"/>
                  </a:lnTo>
                  <a:lnTo>
                    <a:pt x="360" y="186"/>
                  </a:lnTo>
                  <a:cubicBezTo>
                    <a:pt x="360" y="130"/>
                    <a:pt x="341" y="87"/>
                    <a:pt x="310" y="50"/>
                  </a:cubicBezTo>
                  <a:cubicBezTo>
                    <a:pt x="286" y="19"/>
                    <a:pt x="242" y="0"/>
                    <a:pt x="1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3"/>
            <p:cNvSpPr/>
            <p:nvPr/>
          </p:nvSpPr>
          <p:spPr>
            <a:xfrm>
              <a:off x="4941211" y="3554769"/>
              <a:ext cx="17016" cy="23354"/>
            </a:xfrm>
            <a:custGeom>
              <a:rect b="b" l="l" r="r" t="t"/>
              <a:pathLst>
                <a:path extrusionOk="0" h="409" w="298">
                  <a:moveTo>
                    <a:pt x="155" y="0"/>
                  </a:moveTo>
                  <a:cubicBezTo>
                    <a:pt x="106" y="0"/>
                    <a:pt x="68" y="12"/>
                    <a:pt x="44" y="31"/>
                  </a:cubicBezTo>
                  <a:cubicBezTo>
                    <a:pt x="19" y="50"/>
                    <a:pt x="6" y="81"/>
                    <a:pt x="6" y="111"/>
                  </a:cubicBezTo>
                  <a:cubicBezTo>
                    <a:pt x="6" y="142"/>
                    <a:pt x="13" y="167"/>
                    <a:pt x="31" y="186"/>
                  </a:cubicBezTo>
                  <a:cubicBezTo>
                    <a:pt x="50" y="204"/>
                    <a:pt x="75" y="217"/>
                    <a:pt x="118" y="223"/>
                  </a:cubicBezTo>
                  <a:lnTo>
                    <a:pt x="136" y="229"/>
                  </a:lnTo>
                  <a:cubicBezTo>
                    <a:pt x="174" y="235"/>
                    <a:pt x="205" y="248"/>
                    <a:pt x="211" y="254"/>
                  </a:cubicBezTo>
                  <a:cubicBezTo>
                    <a:pt x="223" y="266"/>
                    <a:pt x="229" y="279"/>
                    <a:pt x="229" y="297"/>
                  </a:cubicBezTo>
                  <a:cubicBezTo>
                    <a:pt x="229" y="316"/>
                    <a:pt x="223" y="328"/>
                    <a:pt x="205" y="341"/>
                  </a:cubicBezTo>
                  <a:cubicBezTo>
                    <a:pt x="192" y="347"/>
                    <a:pt x="167" y="353"/>
                    <a:pt x="136" y="353"/>
                  </a:cubicBezTo>
                  <a:cubicBezTo>
                    <a:pt x="118" y="353"/>
                    <a:pt x="93" y="353"/>
                    <a:pt x="68" y="347"/>
                  </a:cubicBezTo>
                  <a:cubicBezTo>
                    <a:pt x="50" y="341"/>
                    <a:pt x="25" y="328"/>
                    <a:pt x="0" y="316"/>
                  </a:cubicBezTo>
                  <a:lnTo>
                    <a:pt x="0" y="384"/>
                  </a:lnTo>
                  <a:cubicBezTo>
                    <a:pt x="25" y="390"/>
                    <a:pt x="50" y="396"/>
                    <a:pt x="75" y="402"/>
                  </a:cubicBezTo>
                  <a:cubicBezTo>
                    <a:pt x="93" y="402"/>
                    <a:pt x="118" y="409"/>
                    <a:pt x="136" y="409"/>
                  </a:cubicBezTo>
                  <a:cubicBezTo>
                    <a:pt x="186" y="409"/>
                    <a:pt x="223" y="396"/>
                    <a:pt x="254" y="378"/>
                  </a:cubicBezTo>
                  <a:cubicBezTo>
                    <a:pt x="285" y="353"/>
                    <a:pt x="297" y="328"/>
                    <a:pt x="297" y="291"/>
                  </a:cubicBezTo>
                  <a:cubicBezTo>
                    <a:pt x="297" y="260"/>
                    <a:pt x="285" y="235"/>
                    <a:pt x="266" y="217"/>
                  </a:cubicBezTo>
                  <a:cubicBezTo>
                    <a:pt x="248" y="198"/>
                    <a:pt x="217" y="186"/>
                    <a:pt x="174" y="173"/>
                  </a:cubicBezTo>
                  <a:lnTo>
                    <a:pt x="149" y="167"/>
                  </a:lnTo>
                  <a:cubicBezTo>
                    <a:pt x="118" y="161"/>
                    <a:pt x="93" y="155"/>
                    <a:pt x="81" y="149"/>
                  </a:cubicBezTo>
                  <a:cubicBezTo>
                    <a:pt x="68" y="136"/>
                    <a:pt x="62" y="124"/>
                    <a:pt x="62" y="111"/>
                  </a:cubicBezTo>
                  <a:cubicBezTo>
                    <a:pt x="62" y="93"/>
                    <a:pt x="75" y="81"/>
                    <a:pt x="87" y="68"/>
                  </a:cubicBezTo>
                  <a:cubicBezTo>
                    <a:pt x="106" y="56"/>
                    <a:pt x="130" y="56"/>
                    <a:pt x="161" y="56"/>
                  </a:cubicBezTo>
                  <a:cubicBezTo>
                    <a:pt x="180" y="56"/>
                    <a:pt x="198" y="56"/>
                    <a:pt x="217" y="62"/>
                  </a:cubicBezTo>
                  <a:cubicBezTo>
                    <a:pt x="242" y="62"/>
                    <a:pt x="260" y="74"/>
                    <a:pt x="273" y="81"/>
                  </a:cubicBezTo>
                  <a:lnTo>
                    <a:pt x="273" y="19"/>
                  </a:lnTo>
                  <a:cubicBezTo>
                    <a:pt x="260" y="12"/>
                    <a:pt x="242" y="6"/>
                    <a:pt x="217" y="6"/>
                  </a:cubicBezTo>
                  <a:cubicBezTo>
                    <a:pt x="198" y="0"/>
                    <a:pt x="174"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3"/>
            <p:cNvSpPr/>
            <p:nvPr/>
          </p:nvSpPr>
          <p:spPr>
            <a:xfrm>
              <a:off x="4961367" y="3549059"/>
              <a:ext cx="13818" cy="28379"/>
            </a:xfrm>
            <a:custGeom>
              <a:rect b="b" l="l" r="r" t="t"/>
              <a:pathLst>
                <a:path extrusionOk="0" h="497" w="242">
                  <a:moveTo>
                    <a:pt x="43" y="1"/>
                  </a:moveTo>
                  <a:lnTo>
                    <a:pt x="43" y="112"/>
                  </a:lnTo>
                  <a:lnTo>
                    <a:pt x="0" y="112"/>
                  </a:lnTo>
                  <a:lnTo>
                    <a:pt x="0" y="156"/>
                  </a:lnTo>
                  <a:lnTo>
                    <a:pt x="43" y="156"/>
                  </a:lnTo>
                  <a:lnTo>
                    <a:pt x="43" y="366"/>
                  </a:lnTo>
                  <a:cubicBezTo>
                    <a:pt x="43" y="416"/>
                    <a:pt x="56" y="453"/>
                    <a:pt x="74" y="471"/>
                  </a:cubicBezTo>
                  <a:cubicBezTo>
                    <a:pt x="93" y="490"/>
                    <a:pt x="124" y="496"/>
                    <a:pt x="173" y="496"/>
                  </a:cubicBezTo>
                  <a:lnTo>
                    <a:pt x="242" y="496"/>
                  </a:lnTo>
                  <a:lnTo>
                    <a:pt x="242" y="441"/>
                  </a:lnTo>
                  <a:lnTo>
                    <a:pt x="173" y="441"/>
                  </a:lnTo>
                  <a:cubicBezTo>
                    <a:pt x="149" y="441"/>
                    <a:pt x="130" y="441"/>
                    <a:pt x="118" y="428"/>
                  </a:cubicBezTo>
                  <a:cubicBezTo>
                    <a:pt x="112" y="422"/>
                    <a:pt x="105" y="403"/>
                    <a:pt x="105" y="366"/>
                  </a:cubicBezTo>
                  <a:lnTo>
                    <a:pt x="105" y="156"/>
                  </a:lnTo>
                  <a:lnTo>
                    <a:pt x="242" y="156"/>
                  </a:lnTo>
                  <a:lnTo>
                    <a:pt x="242" y="112"/>
                  </a:lnTo>
                  <a:lnTo>
                    <a:pt x="105" y="112"/>
                  </a:lnTo>
                  <a:lnTo>
                    <a:pt x="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3"/>
            <p:cNvSpPr/>
            <p:nvPr/>
          </p:nvSpPr>
          <p:spPr>
            <a:xfrm>
              <a:off x="3997750" y="3087806"/>
              <a:ext cx="533828" cy="533828"/>
            </a:xfrm>
            <a:custGeom>
              <a:rect b="b" l="l" r="r" t="t"/>
              <a:pathLst>
                <a:path extrusionOk="0" h="9349" w="9349">
                  <a:moveTo>
                    <a:pt x="359" y="0"/>
                  </a:moveTo>
                  <a:cubicBezTo>
                    <a:pt x="161" y="0"/>
                    <a:pt x="0" y="161"/>
                    <a:pt x="0" y="359"/>
                  </a:cubicBezTo>
                  <a:lnTo>
                    <a:pt x="0" y="8995"/>
                  </a:lnTo>
                  <a:cubicBezTo>
                    <a:pt x="0" y="9193"/>
                    <a:pt x="161" y="9348"/>
                    <a:pt x="359" y="9348"/>
                  </a:cubicBezTo>
                  <a:lnTo>
                    <a:pt x="8995" y="9348"/>
                  </a:lnTo>
                  <a:cubicBezTo>
                    <a:pt x="9194" y="9348"/>
                    <a:pt x="9348" y="9193"/>
                    <a:pt x="9348" y="8995"/>
                  </a:cubicBezTo>
                  <a:lnTo>
                    <a:pt x="9348" y="359"/>
                  </a:lnTo>
                  <a:cubicBezTo>
                    <a:pt x="9348" y="161"/>
                    <a:pt x="9194" y="0"/>
                    <a:pt x="8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3"/>
            <p:cNvSpPr/>
            <p:nvPr/>
          </p:nvSpPr>
          <p:spPr>
            <a:xfrm>
              <a:off x="4359021" y="3376960"/>
              <a:ext cx="91246" cy="44595"/>
            </a:xfrm>
            <a:custGeom>
              <a:rect b="b" l="l" r="r" t="t"/>
              <a:pathLst>
                <a:path extrusionOk="0" h="781" w="1598">
                  <a:moveTo>
                    <a:pt x="941" y="0"/>
                  </a:moveTo>
                  <a:lnTo>
                    <a:pt x="0" y="229"/>
                  </a:lnTo>
                  <a:lnTo>
                    <a:pt x="93" y="780"/>
                  </a:lnTo>
                  <a:lnTo>
                    <a:pt x="1523" y="780"/>
                  </a:lnTo>
                  <a:lnTo>
                    <a:pt x="1597" y="663"/>
                  </a:lnTo>
                  <a:cubicBezTo>
                    <a:pt x="1597" y="440"/>
                    <a:pt x="941" y="0"/>
                    <a:pt x="9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3"/>
            <p:cNvSpPr/>
            <p:nvPr/>
          </p:nvSpPr>
          <p:spPr>
            <a:xfrm>
              <a:off x="4090023" y="3376960"/>
              <a:ext cx="102209" cy="44595"/>
            </a:xfrm>
            <a:custGeom>
              <a:rect b="b" l="l" r="r" t="t"/>
              <a:pathLst>
                <a:path extrusionOk="0" h="781" w="1790">
                  <a:moveTo>
                    <a:pt x="1053" y="0"/>
                  </a:moveTo>
                  <a:lnTo>
                    <a:pt x="0" y="229"/>
                  </a:lnTo>
                  <a:lnTo>
                    <a:pt x="99" y="780"/>
                  </a:lnTo>
                  <a:lnTo>
                    <a:pt x="1703" y="780"/>
                  </a:lnTo>
                  <a:lnTo>
                    <a:pt x="1789" y="663"/>
                  </a:lnTo>
                  <a:cubicBezTo>
                    <a:pt x="1789" y="440"/>
                    <a:pt x="1053"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3"/>
            <p:cNvSpPr/>
            <p:nvPr/>
          </p:nvSpPr>
          <p:spPr>
            <a:xfrm>
              <a:off x="4057477" y="3253910"/>
              <a:ext cx="410435" cy="167646"/>
            </a:xfrm>
            <a:custGeom>
              <a:rect b="b" l="l" r="r" t="t"/>
              <a:pathLst>
                <a:path extrusionOk="0" h="2936" w="7188">
                  <a:moveTo>
                    <a:pt x="1" y="1"/>
                  </a:moveTo>
                  <a:lnTo>
                    <a:pt x="1" y="2935"/>
                  </a:lnTo>
                  <a:lnTo>
                    <a:pt x="731" y="2935"/>
                  </a:lnTo>
                  <a:cubicBezTo>
                    <a:pt x="812" y="2619"/>
                    <a:pt x="1096" y="2384"/>
                    <a:pt x="1443" y="2384"/>
                  </a:cubicBezTo>
                  <a:cubicBezTo>
                    <a:pt x="1783" y="2384"/>
                    <a:pt x="2068" y="2619"/>
                    <a:pt x="2155" y="2935"/>
                  </a:cubicBezTo>
                  <a:lnTo>
                    <a:pt x="5380" y="2935"/>
                  </a:lnTo>
                  <a:cubicBezTo>
                    <a:pt x="5461" y="2619"/>
                    <a:pt x="5746" y="2384"/>
                    <a:pt x="6092" y="2384"/>
                  </a:cubicBezTo>
                  <a:cubicBezTo>
                    <a:pt x="6433" y="2384"/>
                    <a:pt x="6717" y="2619"/>
                    <a:pt x="6804" y="2935"/>
                  </a:cubicBezTo>
                  <a:lnTo>
                    <a:pt x="7188" y="2935"/>
                  </a:lnTo>
                  <a:lnTo>
                    <a:pt x="7188" y="1678"/>
                  </a:lnTo>
                  <a:lnTo>
                    <a:pt x="6327" y="1678"/>
                  </a:lnTo>
                  <a:lnTo>
                    <a:pt x="6173" y="713"/>
                  </a:lnTo>
                  <a:lnTo>
                    <a:pt x="4712" y="713"/>
                  </a:lnTo>
                  <a:lnTo>
                    <a:pt x="47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3"/>
            <p:cNvSpPr/>
            <p:nvPr/>
          </p:nvSpPr>
          <p:spPr>
            <a:xfrm>
              <a:off x="4350513" y="3271154"/>
              <a:ext cx="20899" cy="25981"/>
            </a:xfrm>
            <a:custGeom>
              <a:rect b="b" l="l" r="r" t="t"/>
              <a:pathLst>
                <a:path extrusionOk="0" h="455" w="366">
                  <a:moveTo>
                    <a:pt x="183" y="1"/>
                  </a:moveTo>
                  <a:cubicBezTo>
                    <a:pt x="92" y="1"/>
                    <a:pt x="1" y="61"/>
                    <a:pt x="1" y="182"/>
                  </a:cubicBezTo>
                  <a:lnTo>
                    <a:pt x="1" y="454"/>
                  </a:lnTo>
                  <a:lnTo>
                    <a:pt x="366" y="454"/>
                  </a:lnTo>
                  <a:lnTo>
                    <a:pt x="366" y="182"/>
                  </a:lnTo>
                  <a:cubicBezTo>
                    <a:pt x="366" y="61"/>
                    <a:pt x="275" y="1"/>
                    <a:pt x="1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3"/>
            <p:cNvSpPr/>
            <p:nvPr/>
          </p:nvSpPr>
          <p:spPr>
            <a:xfrm>
              <a:off x="4135247" y="3276521"/>
              <a:ext cx="113515" cy="113572"/>
            </a:xfrm>
            <a:custGeom>
              <a:rect b="b" l="l" r="r" t="t"/>
              <a:pathLst>
                <a:path extrusionOk="0" h="1989" w="1988">
                  <a:moveTo>
                    <a:pt x="997" y="1"/>
                  </a:moveTo>
                  <a:cubicBezTo>
                    <a:pt x="855" y="1"/>
                    <a:pt x="737" y="119"/>
                    <a:pt x="737" y="261"/>
                  </a:cubicBezTo>
                  <a:lnTo>
                    <a:pt x="737" y="738"/>
                  </a:lnTo>
                  <a:lnTo>
                    <a:pt x="261" y="738"/>
                  </a:lnTo>
                  <a:cubicBezTo>
                    <a:pt x="118" y="738"/>
                    <a:pt x="0" y="855"/>
                    <a:pt x="0" y="998"/>
                  </a:cubicBezTo>
                  <a:cubicBezTo>
                    <a:pt x="0" y="1134"/>
                    <a:pt x="118" y="1251"/>
                    <a:pt x="261" y="1251"/>
                  </a:cubicBezTo>
                  <a:lnTo>
                    <a:pt x="737" y="1251"/>
                  </a:lnTo>
                  <a:lnTo>
                    <a:pt x="737" y="1351"/>
                  </a:lnTo>
                  <a:lnTo>
                    <a:pt x="737" y="1734"/>
                  </a:lnTo>
                  <a:cubicBezTo>
                    <a:pt x="737" y="1871"/>
                    <a:pt x="855" y="1988"/>
                    <a:pt x="997" y="1988"/>
                  </a:cubicBezTo>
                  <a:cubicBezTo>
                    <a:pt x="1133" y="1988"/>
                    <a:pt x="1251" y="1871"/>
                    <a:pt x="1251" y="1734"/>
                  </a:cubicBezTo>
                  <a:lnTo>
                    <a:pt x="1251" y="1251"/>
                  </a:lnTo>
                  <a:lnTo>
                    <a:pt x="1734" y="1251"/>
                  </a:lnTo>
                  <a:cubicBezTo>
                    <a:pt x="1870" y="1251"/>
                    <a:pt x="1988" y="1134"/>
                    <a:pt x="1988" y="998"/>
                  </a:cubicBezTo>
                  <a:cubicBezTo>
                    <a:pt x="1988" y="855"/>
                    <a:pt x="1870" y="738"/>
                    <a:pt x="1734" y="738"/>
                  </a:cubicBezTo>
                  <a:lnTo>
                    <a:pt x="1251" y="738"/>
                  </a:lnTo>
                  <a:lnTo>
                    <a:pt x="1251" y="261"/>
                  </a:lnTo>
                  <a:cubicBezTo>
                    <a:pt x="1251" y="119"/>
                    <a:pt x="1133" y="1"/>
                    <a:pt x="9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3"/>
            <p:cNvSpPr/>
            <p:nvPr/>
          </p:nvSpPr>
          <p:spPr>
            <a:xfrm>
              <a:off x="4461515" y="3366682"/>
              <a:ext cx="14903" cy="20556"/>
            </a:xfrm>
            <a:custGeom>
              <a:rect b="b" l="l" r="r" t="t"/>
              <a:pathLst>
                <a:path extrusionOk="0" h="360" w="261">
                  <a:moveTo>
                    <a:pt x="1" y="1"/>
                  </a:moveTo>
                  <a:lnTo>
                    <a:pt x="1" y="360"/>
                  </a:lnTo>
                  <a:lnTo>
                    <a:pt x="261" y="360"/>
                  </a:lnTo>
                  <a:lnTo>
                    <a:pt x="2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3"/>
            <p:cNvSpPr/>
            <p:nvPr/>
          </p:nvSpPr>
          <p:spPr>
            <a:xfrm>
              <a:off x="4461515" y="3393576"/>
              <a:ext cx="8908" cy="15246"/>
            </a:xfrm>
            <a:custGeom>
              <a:rect b="b" l="l" r="r" t="t"/>
              <a:pathLst>
                <a:path extrusionOk="0" h="267" w="156">
                  <a:moveTo>
                    <a:pt x="1" y="0"/>
                  </a:moveTo>
                  <a:lnTo>
                    <a:pt x="1" y="266"/>
                  </a:lnTo>
                  <a:lnTo>
                    <a:pt x="155" y="266"/>
                  </a:lnTo>
                  <a:lnTo>
                    <a:pt x="1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3"/>
            <p:cNvSpPr/>
            <p:nvPr/>
          </p:nvSpPr>
          <p:spPr>
            <a:xfrm>
              <a:off x="4343433" y="3302730"/>
              <a:ext cx="64409" cy="47050"/>
            </a:xfrm>
            <a:custGeom>
              <a:rect b="b" l="l" r="r" t="t"/>
              <a:pathLst>
                <a:path extrusionOk="0" h="824" w="1128">
                  <a:moveTo>
                    <a:pt x="1" y="0"/>
                  </a:moveTo>
                  <a:lnTo>
                    <a:pt x="1" y="823"/>
                  </a:lnTo>
                  <a:lnTo>
                    <a:pt x="1128" y="823"/>
                  </a:lnTo>
                  <a:lnTo>
                    <a:pt x="1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3"/>
            <p:cNvSpPr/>
            <p:nvPr/>
          </p:nvSpPr>
          <p:spPr>
            <a:xfrm>
              <a:off x="4375637" y="3401342"/>
              <a:ext cx="59441" cy="59441"/>
            </a:xfrm>
            <a:custGeom>
              <a:rect b="b" l="l" r="r" t="t"/>
              <a:pathLst>
                <a:path extrusionOk="0" h="1041" w="1041">
                  <a:moveTo>
                    <a:pt x="520" y="0"/>
                  </a:moveTo>
                  <a:cubicBezTo>
                    <a:pt x="229" y="0"/>
                    <a:pt x="0" y="229"/>
                    <a:pt x="0" y="520"/>
                  </a:cubicBezTo>
                  <a:cubicBezTo>
                    <a:pt x="0" y="805"/>
                    <a:pt x="229" y="1040"/>
                    <a:pt x="520" y="1040"/>
                  </a:cubicBezTo>
                  <a:cubicBezTo>
                    <a:pt x="805" y="1040"/>
                    <a:pt x="1040" y="805"/>
                    <a:pt x="1040" y="520"/>
                  </a:cubicBezTo>
                  <a:cubicBezTo>
                    <a:pt x="1040" y="229"/>
                    <a:pt x="805"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3"/>
            <p:cNvSpPr/>
            <p:nvPr/>
          </p:nvSpPr>
          <p:spPr>
            <a:xfrm>
              <a:off x="4389055" y="3414760"/>
              <a:ext cx="32547" cy="32604"/>
            </a:xfrm>
            <a:custGeom>
              <a:rect b="b" l="l" r="r" t="t"/>
              <a:pathLst>
                <a:path extrusionOk="0" h="571" w="570">
                  <a:moveTo>
                    <a:pt x="285" y="1"/>
                  </a:moveTo>
                  <a:cubicBezTo>
                    <a:pt x="130" y="1"/>
                    <a:pt x="0" y="131"/>
                    <a:pt x="0" y="285"/>
                  </a:cubicBezTo>
                  <a:cubicBezTo>
                    <a:pt x="0" y="440"/>
                    <a:pt x="130" y="570"/>
                    <a:pt x="285" y="570"/>
                  </a:cubicBezTo>
                  <a:cubicBezTo>
                    <a:pt x="440" y="570"/>
                    <a:pt x="570" y="440"/>
                    <a:pt x="570" y="285"/>
                  </a:cubicBezTo>
                  <a:cubicBezTo>
                    <a:pt x="570" y="131"/>
                    <a:pt x="440" y="1"/>
                    <a:pt x="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3"/>
            <p:cNvSpPr/>
            <p:nvPr/>
          </p:nvSpPr>
          <p:spPr>
            <a:xfrm>
              <a:off x="4110865" y="3401342"/>
              <a:ext cx="59441" cy="59441"/>
            </a:xfrm>
            <a:custGeom>
              <a:rect b="b" l="l" r="r" t="t"/>
              <a:pathLst>
                <a:path extrusionOk="0" h="1041" w="1041">
                  <a:moveTo>
                    <a:pt x="520" y="0"/>
                  </a:moveTo>
                  <a:cubicBezTo>
                    <a:pt x="236" y="0"/>
                    <a:pt x="0" y="229"/>
                    <a:pt x="0" y="520"/>
                  </a:cubicBezTo>
                  <a:cubicBezTo>
                    <a:pt x="0" y="805"/>
                    <a:pt x="236" y="1040"/>
                    <a:pt x="520" y="1040"/>
                  </a:cubicBezTo>
                  <a:cubicBezTo>
                    <a:pt x="811" y="1040"/>
                    <a:pt x="1040" y="805"/>
                    <a:pt x="1040" y="520"/>
                  </a:cubicBezTo>
                  <a:cubicBezTo>
                    <a:pt x="1040" y="229"/>
                    <a:pt x="811"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3"/>
            <p:cNvSpPr/>
            <p:nvPr/>
          </p:nvSpPr>
          <p:spPr>
            <a:xfrm>
              <a:off x="4124283" y="3414760"/>
              <a:ext cx="32604" cy="32604"/>
            </a:xfrm>
            <a:custGeom>
              <a:rect b="b" l="l" r="r" t="t"/>
              <a:pathLst>
                <a:path extrusionOk="0" h="571" w="571">
                  <a:moveTo>
                    <a:pt x="285" y="1"/>
                  </a:moveTo>
                  <a:cubicBezTo>
                    <a:pt x="131" y="1"/>
                    <a:pt x="1" y="131"/>
                    <a:pt x="1" y="285"/>
                  </a:cubicBezTo>
                  <a:cubicBezTo>
                    <a:pt x="1" y="440"/>
                    <a:pt x="131" y="570"/>
                    <a:pt x="285" y="570"/>
                  </a:cubicBezTo>
                  <a:cubicBezTo>
                    <a:pt x="440" y="570"/>
                    <a:pt x="570" y="440"/>
                    <a:pt x="570" y="285"/>
                  </a:cubicBezTo>
                  <a:cubicBezTo>
                    <a:pt x="570" y="131"/>
                    <a:pt x="440" y="1"/>
                    <a:pt x="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3"/>
            <p:cNvSpPr/>
            <p:nvPr/>
          </p:nvSpPr>
          <p:spPr>
            <a:xfrm>
              <a:off x="4145125" y="3537068"/>
              <a:ext cx="26951" cy="29749"/>
            </a:xfrm>
            <a:custGeom>
              <a:rect b="b" l="l" r="r" t="t"/>
              <a:pathLst>
                <a:path extrusionOk="0" h="521" w="472">
                  <a:moveTo>
                    <a:pt x="236" y="69"/>
                  </a:moveTo>
                  <a:lnTo>
                    <a:pt x="329" y="329"/>
                  </a:lnTo>
                  <a:lnTo>
                    <a:pt x="137" y="329"/>
                  </a:lnTo>
                  <a:lnTo>
                    <a:pt x="236" y="69"/>
                  </a:lnTo>
                  <a:close/>
                  <a:moveTo>
                    <a:pt x="193" y="0"/>
                  </a:moveTo>
                  <a:lnTo>
                    <a:pt x="1" y="521"/>
                  </a:lnTo>
                  <a:lnTo>
                    <a:pt x="69" y="521"/>
                  </a:lnTo>
                  <a:lnTo>
                    <a:pt x="118" y="384"/>
                  </a:lnTo>
                  <a:lnTo>
                    <a:pt x="354" y="384"/>
                  </a:lnTo>
                  <a:lnTo>
                    <a:pt x="397" y="521"/>
                  </a:lnTo>
                  <a:lnTo>
                    <a:pt x="471" y="521"/>
                  </a:lnTo>
                  <a:lnTo>
                    <a:pt x="2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3"/>
            <p:cNvSpPr/>
            <p:nvPr/>
          </p:nvSpPr>
          <p:spPr>
            <a:xfrm>
              <a:off x="4175902" y="3544148"/>
              <a:ext cx="32204" cy="22669"/>
            </a:xfrm>
            <a:custGeom>
              <a:rect b="b" l="l" r="r" t="t"/>
              <a:pathLst>
                <a:path extrusionOk="0" h="397" w="564">
                  <a:moveTo>
                    <a:pt x="192" y="0"/>
                  </a:moveTo>
                  <a:cubicBezTo>
                    <a:pt x="161" y="0"/>
                    <a:pt x="137" y="7"/>
                    <a:pt x="118" y="13"/>
                  </a:cubicBezTo>
                  <a:cubicBezTo>
                    <a:pt x="99" y="25"/>
                    <a:pt x="81" y="44"/>
                    <a:pt x="62" y="68"/>
                  </a:cubicBezTo>
                  <a:lnTo>
                    <a:pt x="62" y="7"/>
                  </a:lnTo>
                  <a:lnTo>
                    <a:pt x="0" y="7"/>
                  </a:lnTo>
                  <a:lnTo>
                    <a:pt x="0" y="397"/>
                  </a:lnTo>
                  <a:lnTo>
                    <a:pt x="62" y="397"/>
                  </a:lnTo>
                  <a:lnTo>
                    <a:pt x="62" y="174"/>
                  </a:lnTo>
                  <a:cubicBezTo>
                    <a:pt x="62" y="137"/>
                    <a:pt x="75" y="106"/>
                    <a:pt x="93" y="87"/>
                  </a:cubicBezTo>
                  <a:cubicBezTo>
                    <a:pt x="112" y="62"/>
                    <a:pt x="137" y="56"/>
                    <a:pt x="174" y="56"/>
                  </a:cubicBezTo>
                  <a:cubicBezTo>
                    <a:pt x="199" y="56"/>
                    <a:pt x="217" y="62"/>
                    <a:pt x="229" y="81"/>
                  </a:cubicBezTo>
                  <a:cubicBezTo>
                    <a:pt x="242" y="99"/>
                    <a:pt x="254" y="124"/>
                    <a:pt x="254" y="161"/>
                  </a:cubicBezTo>
                  <a:lnTo>
                    <a:pt x="254" y="397"/>
                  </a:lnTo>
                  <a:lnTo>
                    <a:pt x="316" y="397"/>
                  </a:lnTo>
                  <a:lnTo>
                    <a:pt x="316" y="174"/>
                  </a:lnTo>
                  <a:cubicBezTo>
                    <a:pt x="316" y="137"/>
                    <a:pt x="322" y="106"/>
                    <a:pt x="347" y="87"/>
                  </a:cubicBezTo>
                  <a:cubicBezTo>
                    <a:pt x="366" y="62"/>
                    <a:pt x="390" y="56"/>
                    <a:pt x="421" y="56"/>
                  </a:cubicBezTo>
                  <a:cubicBezTo>
                    <a:pt x="446" y="56"/>
                    <a:pt x="471" y="62"/>
                    <a:pt x="483" y="81"/>
                  </a:cubicBezTo>
                  <a:cubicBezTo>
                    <a:pt x="496" y="99"/>
                    <a:pt x="502" y="124"/>
                    <a:pt x="502" y="161"/>
                  </a:cubicBezTo>
                  <a:lnTo>
                    <a:pt x="502" y="397"/>
                  </a:lnTo>
                  <a:lnTo>
                    <a:pt x="564" y="397"/>
                  </a:lnTo>
                  <a:lnTo>
                    <a:pt x="564" y="161"/>
                  </a:lnTo>
                  <a:cubicBezTo>
                    <a:pt x="564" y="112"/>
                    <a:pt x="558" y="68"/>
                    <a:pt x="533" y="44"/>
                  </a:cubicBezTo>
                  <a:cubicBezTo>
                    <a:pt x="508" y="13"/>
                    <a:pt x="477" y="0"/>
                    <a:pt x="440" y="0"/>
                  </a:cubicBezTo>
                  <a:cubicBezTo>
                    <a:pt x="409" y="0"/>
                    <a:pt x="384" y="7"/>
                    <a:pt x="359" y="19"/>
                  </a:cubicBezTo>
                  <a:cubicBezTo>
                    <a:pt x="341" y="31"/>
                    <a:pt x="322" y="56"/>
                    <a:pt x="304" y="81"/>
                  </a:cubicBezTo>
                  <a:cubicBezTo>
                    <a:pt x="298" y="56"/>
                    <a:pt x="279" y="31"/>
                    <a:pt x="260" y="19"/>
                  </a:cubicBezTo>
                  <a:cubicBezTo>
                    <a:pt x="242" y="7"/>
                    <a:pt x="217" y="0"/>
                    <a:pt x="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3"/>
            <p:cNvSpPr/>
            <p:nvPr/>
          </p:nvSpPr>
          <p:spPr>
            <a:xfrm>
              <a:off x="4215129" y="3535983"/>
              <a:ext cx="19871" cy="31177"/>
            </a:xfrm>
            <a:custGeom>
              <a:rect b="b" l="l" r="r" t="t"/>
              <a:pathLst>
                <a:path extrusionOk="0" h="546" w="348">
                  <a:moveTo>
                    <a:pt x="174" y="193"/>
                  </a:moveTo>
                  <a:cubicBezTo>
                    <a:pt x="211" y="193"/>
                    <a:pt x="236" y="205"/>
                    <a:pt x="254" y="236"/>
                  </a:cubicBezTo>
                  <a:cubicBezTo>
                    <a:pt x="273" y="261"/>
                    <a:pt x="285" y="298"/>
                    <a:pt x="285" y="341"/>
                  </a:cubicBezTo>
                  <a:cubicBezTo>
                    <a:pt x="285" y="391"/>
                    <a:pt x="273" y="428"/>
                    <a:pt x="254" y="453"/>
                  </a:cubicBezTo>
                  <a:cubicBezTo>
                    <a:pt x="236" y="484"/>
                    <a:pt x="211" y="496"/>
                    <a:pt x="174" y="496"/>
                  </a:cubicBezTo>
                  <a:cubicBezTo>
                    <a:pt x="143" y="496"/>
                    <a:pt x="118" y="484"/>
                    <a:pt x="93" y="453"/>
                  </a:cubicBezTo>
                  <a:cubicBezTo>
                    <a:pt x="75" y="428"/>
                    <a:pt x="69" y="391"/>
                    <a:pt x="69" y="341"/>
                  </a:cubicBezTo>
                  <a:cubicBezTo>
                    <a:pt x="69" y="298"/>
                    <a:pt x="75" y="261"/>
                    <a:pt x="93" y="236"/>
                  </a:cubicBezTo>
                  <a:cubicBezTo>
                    <a:pt x="118" y="205"/>
                    <a:pt x="143" y="193"/>
                    <a:pt x="174" y="193"/>
                  </a:cubicBezTo>
                  <a:close/>
                  <a:moveTo>
                    <a:pt x="1" y="1"/>
                  </a:moveTo>
                  <a:lnTo>
                    <a:pt x="1" y="540"/>
                  </a:lnTo>
                  <a:lnTo>
                    <a:pt x="69" y="540"/>
                  </a:lnTo>
                  <a:lnTo>
                    <a:pt x="69" y="478"/>
                  </a:lnTo>
                  <a:cubicBezTo>
                    <a:pt x="81" y="502"/>
                    <a:pt x="100" y="521"/>
                    <a:pt x="118" y="533"/>
                  </a:cubicBezTo>
                  <a:cubicBezTo>
                    <a:pt x="137" y="540"/>
                    <a:pt x="162" y="546"/>
                    <a:pt x="193" y="546"/>
                  </a:cubicBezTo>
                  <a:cubicBezTo>
                    <a:pt x="236" y="546"/>
                    <a:pt x="279" y="527"/>
                    <a:pt x="304" y="490"/>
                  </a:cubicBezTo>
                  <a:cubicBezTo>
                    <a:pt x="335" y="453"/>
                    <a:pt x="347" y="403"/>
                    <a:pt x="347" y="341"/>
                  </a:cubicBezTo>
                  <a:cubicBezTo>
                    <a:pt x="347" y="286"/>
                    <a:pt x="335" y="236"/>
                    <a:pt x="304" y="199"/>
                  </a:cubicBezTo>
                  <a:cubicBezTo>
                    <a:pt x="279" y="162"/>
                    <a:pt x="236" y="143"/>
                    <a:pt x="193" y="143"/>
                  </a:cubicBezTo>
                  <a:cubicBezTo>
                    <a:pt x="162" y="143"/>
                    <a:pt x="137" y="150"/>
                    <a:pt x="118" y="156"/>
                  </a:cubicBezTo>
                  <a:cubicBezTo>
                    <a:pt x="100" y="168"/>
                    <a:pt x="81" y="187"/>
                    <a:pt x="69" y="211"/>
                  </a:cubicBezTo>
                  <a:lnTo>
                    <a:pt x="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3"/>
            <p:cNvSpPr/>
            <p:nvPr/>
          </p:nvSpPr>
          <p:spPr>
            <a:xfrm>
              <a:off x="4240596" y="3544491"/>
              <a:ext cx="18786" cy="22669"/>
            </a:xfrm>
            <a:custGeom>
              <a:rect b="b" l="l" r="r" t="t"/>
              <a:pathLst>
                <a:path extrusionOk="0" h="397" w="329">
                  <a:moveTo>
                    <a:pt x="0" y="1"/>
                  </a:moveTo>
                  <a:lnTo>
                    <a:pt x="0" y="236"/>
                  </a:lnTo>
                  <a:cubicBezTo>
                    <a:pt x="0" y="291"/>
                    <a:pt x="13" y="329"/>
                    <a:pt x="37" y="360"/>
                  </a:cubicBezTo>
                  <a:cubicBezTo>
                    <a:pt x="62" y="384"/>
                    <a:pt x="93" y="397"/>
                    <a:pt x="137" y="397"/>
                  </a:cubicBezTo>
                  <a:cubicBezTo>
                    <a:pt x="167" y="397"/>
                    <a:pt x="186" y="391"/>
                    <a:pt x="211" y="384"/>
                  </a:cubicBezTo>
                  <a:cubicBezTo>
                    <a:pt x="229" y="372"/>
                    <a:pt x="248" y="353"/>
                    <a:pt x="260" y="329"/>
                  </a:cubicBezTo>
                  <a:lnTo>
                    <a:pt x="260" y="391"/>
                  </a:lnTo>
                  <a:lnTo>
                    <a:pt x="328" y="391"/>
                  </a:lnTo>
                  <a:lnTo>
                    <a:pt x="328" y="1"/>
                  </a:lnTo>
                  <a:lnTo>
                    <a:pt x="260" y="1"/>
                  </a:lnTo>
                  <a:lnTo>
                    <a:pt x="260" y="223"/>
                  </a:lnTo>
                  <a:cubicBezTo>
                    <a:pt x="260" y="261"/>
                    <a:pt x="254" y="291"/>
                    <a:pt x="236" y="310"/>
                  </a:cubicBezTo>
                  <a:cubicBezTo>
                    <a:pt x="211" y="335"/>
                    <a:pt x="186" y="341"/>
                    <a:pt x="149" y="341"/>
                  </a:cubicBezTo>
                  <a:cubicBezTo>
                    <a:pt x="124" y="341"/>
                    <a:pt x="99" y="335"/>
                    <a:pt x="87" y="316"/>
                  </a:cubicBezTo>
                  <a:cubicBezTo>
                    <a:pt x="75" y="298"/>
                    <a:pt x="68" y="273"/>
                    <a:pt x="68" y="236"/>
                  </a:cubicBezTo>
                  <a:lnTo>
                    <a:pt x="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3"/>
            <p:cNvSpPr/>
            <p:nvPr/>
          </p:nvSpPr>
          <p:spPr>
            <a:xfrm>
              <a:off x="4266747" y="3535983"/>
              <a:ext cx="3597" cy="30834"/>
            </a:xfrm>
            <a:custGeom>
              <a:rect b="b" l="l" r="r" t="t"/>
              <a:pathLst>
                <a:path extrusionOk="0" h="540" w="63">
                  <a:moveTo>
                    <a:pt x="0" y="1"/>
                  </a:moveTo>
                  <a:lnTo>
                    <a:pt x="0" y="540"/>
                  </a:lnTo>
                  <a:lnTo>
                    <a:pt x="62" y="540"/>
                  </a:lnTo>
                  <a:lnTo>
                    <a:pt x="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3"/>
            <p:cNvSpPr/>
            <p:nvPr/>
          </p:nvSpPr>
          <p:spPr>
            <a:xfrm>
              <a:off x="4276626" y="3544148"/>
              <a:ext cx="18443" cy="23011"/>
            </a:xfrm>
            <a:custGeom>
              <a:rect b="b" l="l" r="r" t="t"/>
              <a:pathLst>
                <a:path extrusionOk="0" h="403" w="323">
                  <a:moveTo>
                    <a:pt x="261" y="198"/>
                  </a:moveTo>
                  <a:lnTo>
                    <a:pt x="261" y="217"/>
                  </a:lnTo>
                  <a:cubicBezTo>
                    <a:pt x="261" y="254"/>
                    <a:pt x="248" y="291"/>
                    <a:pt x="230" y="316"/>
                  </a:cubicBezTo>
                  <a:cubicBezTo>
                    <a:pt x="211" y="341"/>
                    <a:pt x="180" y="353"/>
                    <a:pt x="143" y="353"/>
                  </a:cubicBezTo>
                  <a:cubicBezTo>
                    <a:pt x="118" y="353"/>
                    <a:pt x="100" y="347"/>
                    <a:pt x="87" y="328"/>
                  </a:cubicBezTo>
                  <a:cubicBezTo>
                    <a:pt x="69" y="316"/>
                    <a:pt x="63" y="297"/>
                    <a:pt x="63" y="279"/>
                  </a:cubicBezTo>
                  <a:cubicBezTo>
                    <a:pt x="63" y="248"/>
                    <a:pt x="75" y="229"/>
                    <a:pt x="94" y="217"/>
                  </a:cubicBezTo>
                  <a:cubicBezTo>
                    <a:pt x="112" y="205"/>
                    <a:pt x="149" y="198"/>
                    <a:pt x="199" y="198"/>
                  </a:cubicBezTo>
                  <a:close/>
                  <a:moveTo>
                    <a:pt x="162" y="0"/>
                  </a:moveTo>
                  <a:cubicBezTo>
                    <a:pt x="137" y="0"/>
                    <a:pt x="118" y="0"/>
                    <a:pt x="94" y="7"/>
                  </a:cubicBezTo>
                  <a:cubicBezTo>
                    <a:pt x="75" y="7"/>
                    <a:pt x="50" y="19"/>
                    <a:pt x="26" y="25"/>
                  </a:cubicBezTo>
                  <a:lnTo>
                    <a:pt x="26" y="81"/>
                  </a:lnTo>
                  <a:cubicBezTo>
                    <a:pt x="44" y="75"/>
                    <a:pt x="69" y="68"/>
                    <a:pt x="87" y="62"/>
                  </a:cubicBezTo>
                  <a:cubicBezTo>
                    <a:pt x="106" y="56"/>
                    <a:pt x="131" y="50"/>
                    <a:pt x="149" y="50"/>
                  </a:cubicBezTo>
                  <a:cubicBezTo>
                    <a:pt x="186" y="50"/>
                    <a:pt x="211" y="62"/>
                    <a:pt x="236" y="75"/>
                  </a:cubicBezTo>
                  <a:cubicBezTo>
                    <a:pt x="255" y="93"/>
                    <a:pt x="261" y="112"/>
                    <a:pt x="261" y="143"/>
                  </a:cubicBezTo>
                  <a:lnTo>
                    <a:pt x="261" y="149"/>
                  </a:lnTo>
                  <a:lnTo>
                    <a:pt x="174" y="149"/>
                  </a:lnTo>
                  <a:cubicBezTo>
                    <a:pt x="112" y="149"/>
                    <a:pt x="69" y="161"/>
                    <a:pt x="44" y="186"/>
                  </a:cubicBezTo>
                  <a:cubicBezTo>
                    <a:pt x="13" y="205"/>
                    <a:pt x="1" y="236"/>
                    <a:pt x="1" y="279"/>
                  </a:cubicBezTo>
                  <a:cubicBezTo>
                    <a:pt x="1" y="316"/>
                    <a:pt x="13" y="347"/>
                    <a:pt x="32" y="372"/>
                  </a:cubicBezTo>
                  <a:cubicBezTo>
                    <a:pt x="56" y="390"/>
                    <a:pt x="87" y="403"/>
                    <a:pt x="131" y="403"/>
                  </a:cubicBezTo>
                  <a:cubicBezTo>
                    <a:pt x="162" y="403"/>
                    <a:pt x="186" y="397"/>
                    <a:pt x="205" y="390"/>
                  </a:cubicBezTo>
                  <a:cubicBezTo>
                    <a:pt x="230" y="378"/>
                    <a:pt x="248" y="359"/>
                    <a:pt x="261" y="335"/>
                  </a:cubicBezTo>
                  <a:lnTo>
                    <a:pt x="261" y="397"/>
                  </a:lnTo>
                  <a:lnTo>
                    <a:pt x="323" y="397"/>
                  </a:lnTo>
                  <a:lnTo>
                    <a:pt x="323" y="174"/>
                  </a:lnTo>
                  <a:cubicBezTo>
                    <a:pt x="323" y="112"/>
                    <a:pt x="310" y="68"/>
                    <a:pt x="286" y="44"/>
                  </a:cubicBezTo>
                  <a:cubicBezTo>
                    <a:pt x="255" y="13"/>
                    <a:pt x="217" y="0"/>
                    <a:pt x="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3"/>
            <p:cNvSpPr/>
            <p:nvPr/>
          </p:nvSpPr>
          <p:spPr>
            <a:xfrm>
              <a:off x="4302435" y="3544148"/>
              <a:ext cx="18786" cy="22669"/>
            </a:xfrm>
            <a:custGeom>
              <a:rect b="b" l="l" r="r" t="t"/>
              <a:pathLst>
                <a:path extrusionOk="0" h="397" w="329">
                  <a:moveTo>
                    <a:pt x="193" y="0"/>
                  </a:moveTo>
                  <a:cubicBezTo>
                    <a:pt x="162" y="0"/>
                    <a:pt x="143" y="7"/>
                    <a:pt x="118" y="13"/>
                  </a:cubicBezTo>
                  <a:cubicBezTo>
                    <a:pt x="100" y="25"/>
                    <a:pt x="81" y="44"/>
                    <a:pt x="69" y="68"/>
                  </a:cubicBezTo>
                  <a:lnTo>
                    <a:pt x="69" y="7"/>
                  </a:lnTo>
                  <a:lnTo>
                    <a:pt x="1" y="7"/>
                  </a:lnTo>
                  <a:lnTo>
                    <a:pt x="1" y="397"/>
                  </a:lnTo>
                  <a:lnTo>
                    <a:pt x="69" y="397"/>
                  </a:lnTo>
                  <a:lnTo>
                    <a:pt x="69" y="174"/>
                  </a:lnTo>
                  <a:cubicBezTo>
                    <a:pt x="69" y="137"/>
                    <a:pt x="75" y="106"/>
                    <a:pt x="94" y="87"/>
                  </a:cubicBezTo>
                  <a:cubicBezTo>
                    <a:pt x="118" y="62"/>
                    <a:pt x="143" y="56"/>
                    <a:pt x="180" y="56"/>
                  </a:cubicBezTo>
                  <a:cubicBezTo>
                    <a:pt x="205" y="56"/>
                    <a:pt x="230" y="62"/>
                    <a:pt x="242" y="81"/>
                  </a:cubicBezTo>
                  <a:cubicBezTo>
                    <a:pt x="255" y="99"/>
                    <a:pt x="261" y="124"/>
                    <a:pt x="261" y="161"/>
                  </a:cubicBezTo>
                  <a:lnTo>
                    <a:pt x="261" y="397"/>
                  </a:lnTo>
                  <a:lnTo>
                    <a:pt x="329" y="397"/>
                  </a:lnTo>
                  <a:lnTo>
                    <a:pt x="329" y="161"/>
                  </a:lnTo>
                  <a:cubicBezTo>
                    <a:pt x="329" y="106"/>
                    <a:pt x="316" y="68"/>
                    <a:pt x="292" y="37"/>
                  </a:cubicBezTo>
                  <a:cubicBezTo>
                    <a:pt x="267" y="13"/>
                    <a:pt x="236" y="0"/>
                    <a:pt x="1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3"/>
            <p:cNvSpPr/>
            <p:nvPr/>
          </p:nvSpPr>
          <p:spPr>
            <a:xfrm>
              <a:off x="4326816" y="3544148"/>
              <a:ext cx="17415" cy="23011"/>
            </a:xfrm>
            <a:custGeom>
              <a:rect b="b" l="l" r="r" t="t"/>
              <a:pathLst>
                <a:path extrusionOk="0" h="403" w="305">
                  <a:moveTo>
                    <a:pt x="193" y="0"/>
                  </a:moveTo>
                  <a:cubicBezTo>
                    <a:pt x="131" y="0"/>
                    <a:pt x="88" y="19"/>
                    <a:pt x="50" y="50"/>
                  </a:cubicBezTo>
                  <a:cubicBezTo>
                    <a:pt x="19" y="87"/>
                    <a:pt x="1" y="137"/>
                    <a:pt x="1" y="198"/>
                  </a:cubicBezTo>
                  <a:cubicBezTo>
                    <a:pt x="1" y="267"/>
                    <a:pt x="13" y="310"/>
                    <a:pt x="50" y="347"/>
                  </a:cubicBezTo>
                  <a:cubicBezTo>
                    <a:pt x="88" y="384"/>
                    <a:pt x="131" y="403"/>
                    <a:pt x="187" y="403"/>
                  </a:cubicBezTo>
                  <a:cubicBezTo>
                    <a:pt x="211" y="403"/>
                    <a:pt x="230" y="403"/>
                    <a:pt x="248" y="397"/>
                  </a:cubicBezTo>
                  <a:cubicBezTo>
                    <a:pt x="267" y="397"/>
                    <a:pt x="286" y="390"/>
                    <a:pt x="304" y="378"/>
                  </a:cubicBezTo>
                  <a:lnTo>
                    <a:pt x="304" y="322"/>
                  </a:lnTo>
                  <a:cubicBezTo>
                    <a:pt x="286" y="328"/>
                    <a:pt x="267" y="341"/>
                    <a:pt x="248" y="341"/>
                  </a:cubicBezTo>
                  <a:cubicBezTo>
                    <a:pt x="230" y="347"/>
                    <a:pt x="218" y="353"/>
                    <a:pt x="199" y="353"/>
                  </a:cubicBezTo>
                  <a:cubicBezTo>
                    <a:pt x="156" y="353"/>
                    <a:pt x="125" y="335"/>
                    <a:pt x="100" y="310"/>
                  </a:cubicBezTo>
                  <a:cubicBezTo>
                    <a:pt x="75" y="285"/>
                    <a:pt x="69" y="248"/>
                    <a:pt x="69" y="198"/>
                  </a:cubicBezTo>
                  <a:cubicBezTo>
                    <a:pt x="69" y="155"/>
                    <a:pt x="75" y="118"/>
                    <a:pt x="100" y="93"/>
                  </a:cubicBezTo>
                  <a:cubicBezTo>
                    <a:pt x="125" y="62"/>
                    <a:pt x="156" y="50"/>
                    <a:pt x="199" y="50"/>
                  </a:cubicBezTo>
                  <a:cubicBezTo>
                    <a:pt x="218" y="50"/>
                    <a:pt x="230" y="56"/>
                    <a:pt x="248" y="62"/>
                  </a:cubicBezTo>
                  <a:cubicBezTo>
                    <a:pt x="267" y="62"/>
                    <a:pt x="286" y="75"/>
                    <a:pt x="304" y="81"/>
                  </a:cubicBezTo>
                  <a:lnTo>
                    <a:pt x="304" y="25"/>
                  </a:lnTo>
                  <a:cubicBezTo>
                    <a:pt x="286" y="13"/>
                    <a:pt x="267" y="7"/>
                    <a:pt x="248" y="7"/>
                  </a:cubicBezTo>
                  <a:cubicBezTo>
                    <a:pt x="230" y="0"/>
                    <a:pt x="211" y="0"/>
                    <a:pt x="1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3"/>
            <p:cNvSpPr/>
            <p:nvPr/>
          </p:nvSpPr>
          <p:spPr>
            <a:xfrm>
              <a:off x="4349085" y="3544148"/>
              <a:ext cx="20556" cy="23011"/>
            </a:xfrm>
            <a:custGeom>
              <a:rect b="b" l="l" r="r" t="t"/>
              <a:pathLst>
                <a:path extrusionOk="0" h="403" w="360">
                  <a:moveTo>
                    <a:pt x="187" y="50"/>
                  </a:moveTo>
                  <a:cubicBezTo>
                    <a:pt x="218" y="50"/>
                    <a:pt x="248" y="62"/>
                    <a:pt x="267" y="81"/>
                  </a:cubicBezTo>
                  <a:cubicBezTo>
                    <a:pt x="286" y="106"/>
                    <a:pt x="292" y="130"/>
                    <a:pt x="292" y="167"/>
                  </a:cubicBezTo>
                  <a:lnTo>
                    <a:pt x="69" y="167"/>
                  </a:lnTo>
                  <a:cubicBezTo>
                    <a:pt x="69" y="130"/>
                    <a:pt x="81" y="99"/>
                    <a:pt x="106" y="81"/>
                  </a:cubicBezTo>
                  <a:cubicBezTo>
                    <a:pt x="125" y="62"/>
                    <a:pt x="156" y="50"/>
                    <a:pt x="187" y="50"/>
                  </a:cubicBezTo>
                  <a:close/>
                  <a:moveTo>
                    <a:pt x="187" y="0"/>
                  </a:moveTo>
                  <a:cubicBezTo>
                    <a:pt x="131" y="0"/>
                    <a:pt x="81" y="19"/>
                    <a:pt x="50" y="56"/>
                  </a:cubicBezTo>
                  <a:cubicBezTo>
                    <a:pt x="13" y="93"/>
                    <a:pt x="1" y="143"/>
                    <a:pt x="1" y="205"/>
                  </a:cubicBezTo>
                  <a:cubicBezTo>
                    <a:pt x="1" y="267"/>
                    <a:pt x="19" y="316"/>
                    <a:pt x="50" y="353"/>
                  </a:cubicBezTo>
                  <a:cubicBezTo>
                    <a:pt x="88" y="384"/>
                    <a:pt x="137" y="403"/>
                    <a:pt x="199" y="403"/>
                  </a:cubicBezTo>
                  <a:cubicBezTo>
                    <a:pt x="224" y="403"/>
                    <a:pt x="248" y="403"/>
                    <a:pt x="273" y="397"/>
                  </a:cubicBezTo>
                  <a:cubicBezTo>
                    <a:pt x="298" y="390"/>
                    <a:pt x="317" y="384"/>
                    <a:pt x="341" y="372"/>
                  </a:cubicBezTo>
                  <a:lnTo>
                    <a:pt x="341" y="316"/>
                  </a:lnTo>
                  <a:cubicBezTo>
                    <a:pt x="323" y="328"/>
                    <a:pt x="298" y="335"/>
                    <a:pt x="273" y="341"/>
                  </a:cubicBezTo>
                  <a:cubicBezTo>
                    <a:pt x="248" y="347"/>
                    <a:pt x="230" y="353"/>
                    <a:pt x="205" y="353"/>
                  </a:cubicBezTo>
                  <a:cubicBezTo>
                    <a:pt x="162" y="353"/>
                    <a:pt x="131" y="341"/>
                    <a:pt x="106" y="316"/>
                  </a:cubicBezTo>
                  <a:cubicBezTo>
                    <a:pt x="81" y="291"/>
                    <a:pt x="69" y="260"/>
                    <a:pt x="63" y="217"/>
                  </a:cubicBezTo>
                  <a:lnTo>
                    <a:pt x="360" y="217"/>
                  </a:lnTo>
                  <a:lnTo>
                    <a:pt x="360" y="186"/>
                  </a:lnTo>
                  <a:cubicBezTo>
                    <a:pt x="360" y="130"/>
                    <a:pt x="341" y="81"/>
                    <a:pt x="310" y="50"/>
                  </a:cubicBezTo>
                  <a:cubicBezTo>
                    <a:pt x="279" y="13"/>
                    <a:pt x="242" y="0"/>
                    <a:pt x="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3"/>
            <p:cNvSpPr/>
            <p:nvPr/>
          </p:nvSpPr>
          <p:spPr>
            <a:xfrm>
              <a:off x="4026357" y="4356108"/>
              <a:ext cx="504136" cy="129046"/>
            </a:xfrm>
            <a:custGeom>
              <a:rect b="b" l="l" r="r" t="t"/>
              <a:pathLst>
                <a:path extrusionOk="0" h="2260" w="8829">
                  <a:moveTo>
                    <a:pt x="1134" y="0"/>
                  </a:moveTo>
                  <a:cubicBezTo>
                    <a:pt x="508" y="0"/>
                    <a:pt x="1" y="502"/>
                    <a:pt x="1" y="1127"/>
                  </a:cubicBezTo>
                  <a:cubicBezTo>
                    <a:pt x="1" y="1752"/>
                    <a:pt x="508" y="2260"/>
                    <a:pt x="1134" y="2260"/>
                  </a:cubicBezTo>
                  <a:lnTo>
                    <a:pt x="7696" y="2260"/>
                  </a:lnTo>
                  <a:cubicBezTo>
                    <a:pt x="8321" y="2260"/>
                    <a:pt x="8829" y="1752"/>
                    <a:pt x="8829" y="1127"/>
                  </a:cubicBezTo>
                  <a:cubicBezTo>
                    <a:pt x="8829" y="508"/>
                    <a:pt x="8321" y="0"/>
                    <a:pt x="7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3"/>
            <p:cNvSpPr/>
            <p:nvPr/>
          </p:nvSpPr>
          <p:spPr>
            <a:xfrm>
              <a:off x="4173446" y="4393565"/>
              <a:ext cx="37172" cy="47450"/>
            </a:xfrm>
            <a:custGeom>
              <a:rect b="b" l="l" r="r" t="t"/>
              <a:pathLst>
                <a:path extrusionOk="0" h="831" w="651">
                  <a:moveTo>
                    <a:pt x="390" y="0"/>
                  </a:moveTo>
                  <a:cubicBezTo>
                    <a:pt x="272" y="0"/>
                    <a:pt x="173" y="38"/>
                    <a:pt x="105" y="112"/>
                  </a:cubicBezTo>
                  <a:cubicBezTo>
                    <a:pt x="37" y="186"/>
                    <a:pt x="0" y="285"/>
                    <a:pt x="0" y="415"/>
                  </a:cubicBezTo>
                  <a:cubicBezTo>
                    <a:pt x="0" y="545"/>
                    <a:pt x="37" y="644"/>
                    <a:pt x="105" y="719"/>
                  </a:cubicBezTo>
                  <a:cubicBezTo>
                    <a:pt x="173" y="793"/>
                    <a:pt x="272" y="830"/>
                    <a:pt x="390" y="830"/>
                  </a:cubicBezTo>
                  <a:cubicBezTo>
                    <a:pt x="440" y="830"/>
                    <a:pt x="483" y="824"/>
                    <a:pt x="526" y="811"/>
                  </a:cubicBezTo>
                  <a:cubicBezTo>
                    <a:pt x="570" y="799"/>
                    <a:pt x="613" y="781"/>
                    <a:pt x="650" y="756"/>
                  </a:cubicBezTo>
                  <a:lnTo>
                    <a:pt x="650" y="638"/>
                  </a:lnTo>
                  <a:cubicBezTo>
                    <a:pt x="613" y="675"/>
                    <a:pt x="570" y="700"/>
                    <a:pt x="532" y="719"/>
                  </a:cubicBezTo>
                  <a:cubicBezTo>
                    <a:pt x="489" y="737"/>
                    <a:pt x="446" y="743"/>
                    <a:pt x="396" y="743"/>
                  </a:cubicBezTo>
                  <a:cubicBezTo>
                    <a:pt x="310" y="743"/>
                    <a:pt x="235" y="712"/>
                    <a:pt x="186" y="657"/>
                  </a:cubicBezTo>
                  <a:cubicBezTo>
                    <a:pt x="136" y="601"/>
                    <a:pt x="118" y="521"/>
                    <a:pt x="118" y="415"/>
                  </a:cubicBezTo>
                  <a:cubicBezTo>
                    <a:pt x="118" y="310"/>
                    <a:pt x="136" y="230"/>
                    <a:pt x="186" y="174"/>
                  </a:cubicBezTo>
                  <a:cubicBezTo>
                    <a:pt x="235" y="118"/>
                    <a:pt x="310" y="87"/>
                    <a:pt x="396" y="87"/>
                  </a:cubicBezTo>
                  <a:cubicBezTo>
                    <a:pt x="446" y="87"/>
                    <a:pt x="489" y="93"/>
                    <a:pt x="532" y="112"/>
                  </a:cubicBezTo>
                  <a:cubicBezTo>
                    <a:pt x="570" y="130"/>
                    <a:pt x="613" y="155"/>
                    <a:pt x="650" y="192"/>
                  </a:cubicBezTo>
                  <a:lnTo>
                    <a:pt x="650" y="75"/>
                  </a:lnTo>
                  <a:cubicBezTo>
                    <a:pt x="613" y="50"/>
                    <a:pt x="570" y="31"/>
                    <a:pt x="526" y="19"/>
                  </a:cubicBezTo>
                  <a:cubicBezTo>
                    <a:pt x="483" y="7"/>
                    <a:pt x="440"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3"/>
            <p:cNvSpPr/>
            <p:nvPr/>
          </p:nvSpPr>
          <p:spPr>
            <a:xfrm>
              <a:off x="4217585" y="4404871"/>
              <a:ext cx="29064" cy="36144"/>
            </a:xfrm>
            <a:custGeom>
              <a:rect b="b" l="l" r="r" t="t"/>
              <a:pathLst>
                <a:path extrusionOk="0" h="633" w="509">
                  <a:moveTo>
                    <a:pt x="410" y="316"/>
                  </a:moveTo>
                  <a:lnTo>
                    <a:pt x="410" y="335"/>
                  </a:lnTo>
                  <a:cubicBezTo>
                    <a:pt x="410" y="403"/>
                    <a:pt x="397" y="453"/>
                    <a:pt x="360" y="496"/>
                  </a:cubicBezTo>
                  <a:cubicBezTo>
                    <a:pt x="329" y="533"/>
                    <a:pt x="286" y="552"/>
                    <a:pt x="230" y="552"/>
                  </a:cubicBezTo>
                  <a:cubicBezTo>
                    <a:pt x="193" y="552"/>
                    <a:pt x="156" y="539"/>
                    <a:pt x="137" y="521"/>
                  </a:cubicBezTo>
                  <a:cubicBezTo>
                    <a:pt x="112" y="502"/>
                    <a:pt x="100" y="471"/>
                    <a:pt x="100" y="434"/>
                  </a:cubicBezTo>
                  <a:cubicBezTo>
                    <a:pt x="100" y="391"/>
                    <a:pt x="119" y="360"/>
                    <a:pt x="150" y="341"/>
                  </a:cubicBezTo>
                  <a:cubicBezTo>
                    <a:pt x="180" y="323"/>
                    <a:pt x="236" y="316"/>
                    <a:pt x="310" y="316"/>
                  </a:cubicBezTo>
                  <a:close/>
                  <a:moveTo>
                    <a:pt x="249" y="1"/>
                  </a:moveTo>
                  <a:cubicBezTo>
                    <a:pt x="218" y="1"/>
                    <a:pt x="187" y="7"/>
                    <a:pt x="150" y="13"/>
                  </a:cubicBezTo>
                  <a:cubicBezTo>
                    <a:pt x="119" y="19"/>
                    <a:pt x="81" y="32"/>
                    <a:pt x="44" y="44"/>
                  </a:cubicBezTo>
                  <a:lnTo>
                    <a:pt x="44" y="137"/>
                  </a:lnTo>
                  <a:cubicBezTo>
                    <a:pt x="75" y="118"/>
                    <a:pt x="106" y="106"/>
                    <a:pt x="137" y="100"/>
                  </a:cubicBezTo>
                  <a:cubicBezTo>
                    <a:pt x="174" y="87"/>
                    <a:pt x="205" y="87"/>
                    <a:pt x="242" y="87"/>
                  </a:cubicBezTo>
                  <a:cubicBezTo>
                    <a:pt x="292" y="87"/>
                    <a:pt x="335" y="100"/>
                    <a:pt x="366" y="124"/>
                  </a:cubicBezTo>
                  <a:cubicBezTo>
                    <a:pt x="397" y="149"/>
                    <a:pt x="410" y="180"/>
                    <a:pt x="410" y="230"/>
                  </a:cubicBezTo>
                  <a:lnTo>
                    <a:pt x="410" y="236"/>
                  </a:lnTo>
                  <a:lnTo>
                    <a:pt x="273" y="236"/>
                  </a:lnTo>
                  <a:cubicBezTo>
                    <a:pt x="180" y="236"/>
                    <a:pt x="112" y="254"/>
                    <a:pt x="69" y="292"/>
                  </a:cubicBezTo>
                  <a:cubicBezTo>
                    <a:pt x="26" y="323"/>
                    <a:pt x="1" y="372"/>
                    <a:pt x="1" y="440"/>
                  </a:cubicBezTo>
                  <a:cubicBezTo>
                    <a:pt x="1" y="502"/>
                    <a:pt x="20" y="545"/>
                    <a:pt x="57" y="583"/>
                  </a:cubicBezTo>
                  <a:cubicBezTo>
                    <a:pt x="94" y="620"/>
                    <a:pt x="143" y="632"/>
                    <a:pt x="205" y="632"/>
                  </a:cubicBezTo>
                  <a:cubicBezTo>
                    <a:pt x="255" y="632"/>
                    <a:pt x="292" y="626"/>
                    <a:pt x="329" y="607"/>
                  </a:cubicBezTo>
                  <a:cubicBezTo>
                    <a:pt x="360" y="589"/>
                    <a:pt x="391" y="564"/>
                    <a:pt x="410" y="527"/>
                  </a:cubicBezTo>
                  <a:lnTo>
                    <a:pt x="410" y="620"/>
                  </a:lnTo>
                  <a:lnTo>
                    <a:pt x="509" y="620"/>
                  </a:lnTo>
                  <a:lnTo>
                    <a:pt x="509" y="273"/>
                  </a:lnTo>
                  <a:cubicBezTo>
                    <a:pt x="509" y="180"/>
                    <a:pt x="490" y="112"/>
                    <a:pt x="447" y="69"/>
                  </a:cubicBezTo>
                  <a:cubicBezTo>
                    <a:pt x="403" y="25"/>
                    <a:pt x="335" y="1"/>
                    <a:pt x="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3"/>
            <p:cNvSpPr/>
            <p:nvPr/>
          </p:nvSpPr>
          <p:spPr>
            <a:xfrm>
              <a:off x="4258240" y="4404871"/>
              <a:ext cx="28721" cy="35402"/>
            </a:xfrm>
            <a:custGeom>
              <a:rect b="b" l="l" r="r" t="t"/>
              <a:pathLst>
                <a:path extrusionOk="0" h="620" w="503">
                  <a:moveTo>
                    <a:pt x="292" y="1"/>
                  </a:moveTo>
                  <a:cubicBezTo>
                    <a:pt x="255" y="1"/>
                    <a:pt x="218" y="13"/>
                    <a:pt x="180" y="25"/>
                  </a:cubicBezTo>
                  <a:cubicBezTo>
                    <a:pt x="149" y="44"/>
                    <a:pt x="125" y="75"/>
                    <a:pt x="100" y="112"/>
                  </a:cubicBezTo>
                  <a:lnTo>
                    <a:pt x="100" y="13"/>
                  </a:lnTo>
                  <a:lnTo>
                    <a:pt x="1" y="13"/>
                  </a:lnTo>
                  <a:lnTo>
                    <a:pt x="1" y="620"/>
                  </a:lnTo>
                  <a:lnTo>
                    <a:pt x="100" y="620"/>
                  </a:lnTo>
                  <a:lnTo>
                    <a:pt x="100" y="279"/>
                  </a:lnTo>
                  <a:cubicBezTo>
                    <a:pt x="100" y="217"/>
                    <a:pt x="112" y="174"/>
                    <a:pt x="143" y="137"/>
                  </a:cubicBezTo>
                  <a:cubicBezTo>
                    <a:pt x="174" y="106"/>
                    <a:pt x="218" y="87"/>
                    <a:pt x="273" y="87"/>
                  </a:cubicBezTo>
                  <a:cubicBezTo>
                    <a:pt x="317" y="87"/>
                    <a:pt x="348" y="100"/>
                    <a:pt x="372" y="131"/>
                  </a:cubicBezTo>
                  <a:cubicBezTo>
                    <a:pt x="397" y="155"/>
                    <a:pt x="403" y="199"/>
                    <a:pt x="403" y="261"/>
                  </a:cubicBezTo>
                  <a:lnTo>
                    <a:pt x="403" y="620"/>
                  </a:lnTo>
                  <a:lnTo>
                    <a:pt x="502" y="620"/>
                  </a:lnTo>
                  <a:lnTo>
                    <a:pt x="502" y="254"/>
                  </a:lnTo>
                  <a:cubicBezTo>
                    <a:pt x="502" y="174"/>
                    <a:pt x="484" y="106"/>
                    <a:pt x="453" y="69"/>
                  </a:cubicBezTo>
                  <a:cubicBezTo>
                    <a:pt x="416" y="25"/>
                    <a:pt x="360" y="1"/>
                    <a:pt x="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3"/>
            <p:cNvSpPr/>
            <p:nvPr/>
          </p:nvSpPr>
          <p:spPr>
            <a:xfrm>
              <a:off x="4295754" y="4404871"/>
              <a:ext cx="27237" cy="36144"/>
            </a:xfrm>
            <a:custGeom>
              <a:rect b="b" l="l" r="r" t="t"/>
              <a:pathLst>
                <a:path extrusionOk="0" h="633" w="477">
                  <a:moveTo>
                    <a:pt x="303" y="1"/>
                  </a:moveTo>
                  <a:cubicBezTo>
                    <a:pt x="211" y="1"/>
                    <a:pt x="136" y="32"/>
                    <a:pt x="81" y="87"/>
                  </a:cubicBezTo>
                  <a:cubicBezTo>
                    <a:pt x="31" y="143"/>
                    <a:pt x="0" y="217"/>
                    <a:pt x="0" y="316"/>
                  </a:cubicBezTo>
                  <a:cubicBezTo>
                    <a:pt x="0" y="415"/>
                    <a:pt x="31" y="490"/>
                    <a:pt x="81" y="545"/>
                  </a:cubicBezTo>
                  <a:cubicBezTo>
                    <a:pt x="136" y="607"/>
                    <a:pt x="211" y="632"/>
                    <a:pt x="297" y="632"/>
                  </a:cubicBezTo>
                  <a:cubicBezTo>
                    <a:pt x="334" y="632"/>
                    <a:pt x="365" y="632"/>
                    <a:pt x="390" y="626"/>
                  </a:cubicBezTo>
                  <a:cubicBezTo>
                    <a:pt x="421" y="620"/>
                    <a:pt x="452" y="607"/>
                    <a:pt x="477" y="595"/>
                  </a:cubicBezTo>
                  <a:lnTo>
                    <a:pt x="477" y="502"/>
                  </a:lnTo>
                  <a:cubicBezTo>
                    <a:pt x="452" y="521"/>
                    <a:pt x="421" y="533"/>
                    <a:pt x="396" y="539"/>
                  </a:cubicBezTo>
                  <a:cubicBezTo>
                    <a:pt x="365" y="545"/>
                    <a:pt x="341" y="552"/>
                    <a:pt x="310" y="552"/>
                  </a:cubicBezTo>
                  <a:cubicBezTo>
                    <a:pt x="248" y="552"/>
                    <a:pt x="198" y="527"/>
                    <a:pt x="161" y="490"/>
                  </a:cubicBezTo>
                  <a:cubicBezTo>
                    <a:pt x="124" y="446"/>
                    <a:pt x="105" y="391"/>
                    <a:pt x="105" y="316"/>
                  </a:cubicBezTo>
                  <a:cubicBezTo>
                    <a:pt x="105" y="242"/>
                    <a:pt x="124" y="186"/>
                    <a:pt x="161" y="149"/>
                  </a:cubicBezTo>
                  <a:cubicBezTo>
                    <a:pt x="198" y="106"/>
                    <a:pt x="248" y="87"/>
                    <a:pt x="310" y="87"/>
                  </a:cubicBezTo>
                  <a:cubicBezTo>
                    <a:pt x="341" y="87"/>
                    <a:pt x="365" y="87"/>
                    <a:pt x="396" y="100"/>
                  </a:cubicBezTo>
                  <a:cubicBezTo>
                    <a:pt x="421" y="106"/>
                    <a:pt x="452" y="118"/>
                    <a:pt x="477" y="131"/>
                  </a:cubicBezTo>
                  <a:lnTo>
                    <a:pt x="477" y="38"/>
                  </a:lnTo>
                  <a:cubicBezTo>
                    <a:pt x="452" y="25"/>
                    <a:pt x="421" y="19"/>
                    <a:pt x="396" y="13"/>
                  </a:cubicBezTo>
                  <a:cubicBezTo>
                    <a:pt x="365" y="7"/>
                    <a:pt x="334"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3"/>
            <p:cNvSpPr/>
            <p:nvPr/>
          </p:nvSpPr>
          <p:spPr>
            <a:xfrm>
              <a:off x="4330357" y="4404871"/>
              <a:ext cx="32261" cy="36144"/>
            </a:xfrm>
            <a:custGeom>
              <a:rect b="b" l="l" r="r" t="t"/>
              <a:pathLst>
                <a:path extrusionOk="0" h="633" w="565">
                  <a:moveTo>
                    <a:pt x="298" y="87"/>
                  </a:moveTo>
                  <a:cubicBezTo>
                    <a:pt x="347" y="87"/>
                    <a:pt x="385" y="100"/>
                    <a:pt x="416" y="131"/>
                  </a:cubicBezTo>
                  <a:cubicBezTo>
                    <a:pt x="446" y="168"/>
                    <a:pt x="465" y="211"/>
                    <a:pt x="465" y="261"/>
                  </a:cubicBezTo>
                  <a:lnTo>
                    <a:pt x="112" y="267"/>
                  </a:lnTo>
                  <a:cubicBezTo>
                    <a:pt x="112" y="205"/>
                    <a:pt x="137" y="162"/>
                    <a:pt x="168" y="131"/>
                  </a:cubicBezTo>
                  <a:cubicBezTo>
                    <a:pt x="199" y="100"/>
                    <a:pt x="242" y="87"/>
                    <a:pt x="298" y="87"/>
                  </a:cubicBezTo>
                  <a:close/>
                  <a:moveTo>
                    <a:pt x="298" y="1"/>
                  </a:moveTo>
                  <a:cubicBezTo>
                    <a:pt x="211" y="1"/>
                    <a:pt x="137" y="32"/>
                    <a:pt x="81" y="87"/>
                  </a:cubicBezTo>
                  <a:cubicBezTo>
                    <a:pt x="32" y="149"/>
                    <a:pt x="1" y="223"/>
                    <a:pt x="1" y="323"/>
                  </a:cubicBezTo>
                  <a:cubicBezTo>
                    <a:pt x="1" y="415"/>
                    <a:pt x="32" y="496"/>
                    <a:pt x="87" y="552"/>
                  </a:cubicBezTo>
                  <a:cubicBezTo>
                    <a:pt x="143" y="607"/>
                    <a:pt x="217" y="632"/>
                    <a:pt x="316" y="632"/>
                  </a:cubicBezTo>
                  <a:cubicBezTo>
                    <a:pt x="354" y="632"/>
                    <a:pt x="391" y="632"/>
                    <a:pt x="428" y="620"/>
                  </a:cubicBezTo>
                  <a:cubicBezTo>
                    <a:pt x="465" y="613"/>
                    <a:pt x="502" y="601"/>
                    <a:pt x="539" y="589"/>
                  </a:cubicBezTo>
                  <a:lnTo>
                    <a:pt x="539" y="496"/>
                  </a:lnTo>
                  <a:cubicBezTo>
                    <a:pt x="502" y="514"/>
                    <a:pt x="465" y="527"/>
                    <a:pt x="434" y="533"/>
                  </a:cubicBezTo>
                  <a:cubicBezTo>
                    <a:pt x="397" y="545"/>
                    <a:pt x="360" y="552"/>
                    <a:pt x="323" y="552"/>
                  </a:cubicBezTo>
                  <a:cubicBezTo>
                    <a:pt x="255" y="552"/>
                    <a:pt x="205" y="533"/>
                    <a:pt x="168" y="496"/>
                  </a:cubicBezTo>
                  <a:cubicBezTo>
                    <a:pt x="131" y="459"/>
                    <a:pt x="112" y="409"/>
                    <a:pt x="106" y="341"/>
                  </a:cubicBezTo>
                  <a:lnTo>
                    <a:pt x="564" y="341"/>
                  </a:lnTo>
                  <a:lnTo>
                    <a:pt x="564" y="292"/>
                  </a:lnTo>
                  <a:cubicBezTo>
                    <a:pt x="564" y="205"/>
                    <a:pt x="539" y="131"/>
                    <a:pt x="490" y="81"/>
                  </a:cubicBezTo>
                  <a:cubicBezTo>
                    <a:pt x="446" y="25"/>
                    <a:pt x="378" y="1"/>
                    <a:pt x="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3"/>
            <p:cNvSpPr/>
            <p:nvPr/>
          </p:nvSpPr>
          <p:spPr>
            <a:xfrm>
              <a:off x="4371754" y="4392480"/>
              <a:ext cx="5710" cy="47793"/>
            </a:xfrm>
            <a:custGeom>
              <a:rect b="b" l="l" r="r" t="t"/>
              <a:pathLst>
                <a:path extrusionOk="0" h="837" w="100">
                  <a:moveTo>
                    <a:pt x="0" y="1"/>
                  </a:moveTo>
                  <a:lnTo>
                    <a:pt x="0" y="837"/>
                  </a:lnTo>
                  <a:lnTo>
                    <a:pt x="99" y="837"/>
                  </a:lnTo>
                  <a:lnTo>
                    <a:pt x="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3"/>
            <p:cNvSpPr/>
            <p:nvPr/>
          </p:nvSpPr>
          <p:spPr>
            <a:xfrm>
              <a:off x="4613515" y="4356108"/>
              <a:ext cx="504136" cy="129046"/>
            </a:xfrm>
            <a:custGeom>
              <a:rect b="b" l="l" r="r" t="t"/>
              <a:pathLst>
                <a:path extrusionOk="0" h="2260" w="8829">
                  <a:moveTo>
                    <a:pt x="1133" y="0"/>
                  </a:moveTo>
                  <a:cubicBezTo>
                    <a:pt x="508" y="0"/>
                    <a:pt x="1" y="502"/>
                    <a:pt x="1" y="1127"/>
                  </a:cubicBezTo>
                  <a:cubicBezTo>
                    <a:pt x="1" y="1752"/>
                    <a:pt x="508" y="2260"/>
                    <a:pt x="1133" y="2260"/>
                  </a:cubicBezTo>
                  <a:lnTo>
                    <a:pt x="7696" y="2260"/>
                  </a:lnTo>
                  <a:cubicBezTo>
                    <a:pt x="8321" y="2260"/>
                    <a:pt x="8828" y="1752"/>
                    <a:pt x="8828" y="1127"/>
                  </a:cubicBezTo>
                  <a:cubicBezTo>
                    <a:pt x="8828" y="508"/>
                    <a:pt x="8321" y="0"/>
                    <a:pt x="7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3"/>
            <p:cNvSpPr/>
            <p:nvPr/>
          </p:nvSpPr>
          <p:spPr>
            <a:xfrm>
              <a:off x="4710356" y="4394251"/>
              <a:ext cx="32604" cy="46023"/>
            </a:xfrm>
            <a:custGeom>
              <a:rect b="b" l="l" r="r" t="t"/>
              <a:pathLst>
                <a:path extrusionOk="0" h="806" w="571">
                  <a:moveTo>
                    <a:pt x="267" y="88"/>
                  </a:moveTo>
                  <a:cubicBezTo>
                    <a:pt x="323" y="88"/>
                    <a:pt x="360" y="100"/>
                    <a:pt x="385" y="118"/>
                  </a:cubicBezTo>
                  <a:cubicBezTo>
                    <a:pt x="416" y="143"/>
                    <a:pt x="428" y="168"/>
                    <a:pt x="428" y="211"/>
                  </a:cubicBezTo>
                  <a:cubicBezTo>
                    <a:pt x="428" y="255"/>
                    <a:pt x="416" y="286"/>
                    <a:pt x="385" y="304"/>
                  </a:cubicBezTo>
                  <a:cubicBezTo>
                    <a:pt x="360" y="323"/>
                    <a:pt x="323" y="335"/>
                    <a:pt x="267" y="335"/>
                  </a:cubicBezTo>
                  <a:lnTo>
                    <a:pt x="106" y="335"/>
                  </a:lnTo>
                  <a:lnTo>
                    <a:pt x="106" y="88"/>
                  </a:lnTo>
                  <a:close/>
                  <a:moveTo>
                    <a:pt x="279" y="422"/>
                  </a:moveTo>
                  <a:cubicBezTo>
                    <a:pt x="341" y="422"/>
                    <a:pt x="385" y="434"/>
                    <a:pt x="409" y="459"/>
                  </a:cubicBezTo>
                  <a:cubicBezTo>
                    <a:pt x="440" y="478"/>
                    <a:pt x="453" y="515"/>
                    <a:pt x="453" y="570"/>
                  </a:cubicBezTo>
                  <a:cubicBezTo>
                    <a:pt x="453" y="620"/>
                    <a:pt x="440" y="657"/>
                    <a:pt x="409" y="682"/>
                  </a:cubicBezTo>
                  <a:cubicBezTo>
                    <a:pt x="385" y="700"/>
                    <a:pt x="341" y="713"/>
                    <a:pt x="279" y="713"/>
                  </a:cubicBezTo>
                  <a:lnTo>
                    <a:pt x="106" y="713"/>
                  </a:lnTo>
                  <a:lnTo>
                    <a:pt x="106" y="422"/>
                  </a:lnTo>
                  <a:close/>
                  <a:moveTo>
                    <a:pt x="1" y="1"/>
                  </a:moveTo>
                  <a:lnTo>
                    <a:pt x="1" y="806"/>
                  </a:lnTo>
                  <a:lnTo>
                    <a:pt x="286" y="806"/>
                  </a:lnTo>
                  <a:cubicBezTo>
                    <a:pt x="378" y="806"/>
                    <a:pt x="446" y="787"/>
                    <a:pt x="496" y="744"/>
                  </a:cubicBezTo>
                  <a:cubicBezTo>
                    <a:pt x="546" y="707"/>
                    <a:pt x="570" y="651"/>
                    <a:pt x="570" y="577"/>
                  </a:cubicBezTo>
                  <a:cubicBezTo>
                    <a:pt x="570" y="527"/>
                    <a:pt x="552" y="478"/>
                    <a:pt x="527" y="440"/>
                  </a:cubicBezTo>
                  <a:cubicBezTo>
                    <a:pt x="496" y="409"/>
                    <a:pt x="453" y="385"/>
                    <a:pt x="403" y="372"/>
                  </a:cubicBezTo>
                  <a:cubicBezTo>
                    <a:pt x="446" y="366"/>
                    <a:pt x="477" y="348"/>
                    <a:pt x="502" y="317"/>
                  </a:cubicBezTo>
                  <a:cubicBezTo>
                    <a:pt x="527" y="286"/>
                    <a:pt x="533" y="249"/>
                    <a:pt x="533" y="199"/>
                  </a:cubicBezTo>
                  <a:cubicBezTo>
                    <a:pt x="533" y="137"/>
                    <a:pt x="515" y="88"/>
                    <a:pt x="471" y="50"/>
                  </a:cubicBezTo>
                  <a:cubicBezTo>
                    <a:pt x="422" y="19"/>
                    <a:pt x="360" y="1"/>
                    <a:pt x="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3"/>
            <p:cNvSpPr/>
            <p:nvPr/>
          </p:nvSpPr>
          <p:spPr>
            <a:xfrm>
              <a:off x="4750669" y="4404871"/>
              <a:ext cx="31519" cy="36144"/>
            </a:xfrm>
            <a:custGeom>
              <a:rect b="b" l="l" r="r" t="t"/>
              <a:pathLst>
                <a:path extrusionOk="0" h="633" w="552">
                  <a:moveTo>
                    <a:pt x="279" y="87"/>
                  </a:moveTo>
                  <a:cubicBezTo>
                    <a:pt x="329" y="87"/>
                    <a:pt x="372" y="106"/>
                    <a:pt x="403" y="149"/>
                  </a:cubicBezTo>
                  <a:cubicBezTo>
                    <a:pt x="434" y="193"/>
                    <a:pt x="452" y="248"/>
                    <a:pt x="452" y="316"/>
                  </a:cubicBezTo>
                  <a:cubicBezTo>
                    <a:pt x="452" y="391"/>
                    <a:pt x="434" y="446"/>
                    <a:pt x="403" y="490"/>
                  </a:cubicBezTo>
                  <a:cubicBezTo>
                    <a:pt x="372" y="527"/>
                    <a:pt x="329" y="552"/>
                    <a:pt x="279" y="552"/>
                  </a:cubicBezTo>
                  <a:cubicBezTo>
                    <a:pt x="223" y="552"/>
                    <a:pt x="180" y="527"/>
                    <a:pt x="149" y="490"/>
                  </a:cubicBezTo>
                  <a:cubicBezTo>
                    <a:pt x="118" y="446"/>
                    <a:pt x="106" y="391"/>
                    <a:pt x="106" y="316"/>
                  </a:cubicBezTo>
                  <a:cubicBezTo>
                    <a:pt x="106" y="248"/>
                    <a:pt x="118" y="186"/>
                    <a:pt x="149" y="149"/>
                  </a:cubicBezTo>
                  <a:cubicBezTo>
                    <a:pt x="180" y="106"/>
                    <a:pt x="223" y="87"/>
                    <a:pt x="279" y="87"/>
                  </a:cubicBezTo>
                  <a:close/>
                  <a:moveTo>
                    <a:pt x="279" y="1"/>
                  </a:moveTo>
                  <a:cubicBezTo>
                    <a:pt x="192" y="1"/>
                    <a:pt x="124" y="32"/>
                    <a:pt x="75" y="87"/>
                  </a:cubicBezTo>
                  <a:cubicBezTo>
                    <a:pt x="25" y="143"/>
                    <a:pt x="1" y="217"/>
                    <a:pt x="1" y="316"/>
                  </a:cubicBezTo>
                  <a:cubicBezTo>
                    <a:pt x="1" y="415"/>
                    <a:pt x="25" y="496"/>
                    <a:pt x="75" y="552"/>
                  </a:cubicBezTo>
                  <a:cubicBezTo>
                    <a:pt x="124" y="607"/>
                    <a:pt x="192" y="632"/>
                    <a:pt x="279" y="632"/>
                  </a:cubicBezTo>
                  <a:cubicBezTo>
                    <a:pt x="366" y="632"/>
                    <a:pt x="434" y="607"/>
                    <a:pt x="483" y="552"/>
                  </a:cubicBezTo>
                  <a:cubicBezTo>
                    <a:pt x="533" y="496"/>
                    <a:pt x="551" y="415"/>
                    <a:pt x="551" y="316"/>
                  </a:cubicBezTo>
                  <a:cubicBezTo>
                    <a:pt x="551" y="217"/>
                    <a:pt x="533" y="143"/>
                    <a:pt x="483" y="87"/>
                  </a:cubicBezTo>
                  <a:cubicBezTo>
                    <a:pt x="434" y="32"/>
                    <a:pt x="366" y="1"/>
                    <a:pt x="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3"/>
            <p:cNvSpPr/>
            <p:nvPr/>
          </p:nvSpPr>
          <p:spPr>
            <a:xfrm>
              <a:off x="4789211" y="4404871"/>
              <a:ext cx="31519" cy="36144"/>
            </a:xfrm>
            <a:custGeom>
              <a:rect b="b" l="l" r="r" t="t"/>
              <a:pathLst>
                <a:path extrusionOk="0" h="633" w="552">
                  <a:moveTo>
                    <a:pt x="279" y="87"/>
                  </a:moveTo>
                  <a:cubicBezTo>
                    <a:pt x="328" y="87"/>
                    <a:pt x="372" y="106"/>
                    <a:pt x="403" y="149"/>
                  </a:cubicBezTo>
                  <a:cubicBezTo>
                    <a:pt x="434" y="193"/>
                    <a:pt x="446" y="248"/>
                    <a:pt x="446" y="316"/>
                  </a:cubicBezTo>
                  <a:cubicBezTo>
                    <a:pt x="446" y="391"/>
                    <a:pt x="434" y="446"/>
                    <a:pt x="403" y="490"/>
                  </a:cubicBezTo>
                  <a:cubicBezTo>
                    <a:pt x="372" y="527"/>
                    <a:pt x="328" y="552"/>
                    <a:pt x="279" y="552"/>
                  </a:cubicBezTo>
                  <a:cubicBezTo>
                    <a:pt x="223" y="552"/>
                    <a:pt x="180" y="527"/>
                    <a:pt x="149" y="490"/>
                  </a:cubicBezTo>
                  <a:cubicBezTo>
                    <a:pt x="118" y="446"/>
                    <a:pt x="106" y="391"/>
                    <a:pt x="106" y="316"/>
                  </a:cubicBezTo>
                  <a:cubicBezTo>
                    <a:pt x="106" y="248"/>
                    <a:pt x="118" y="186"/>
                    <a:pt x="149" y="149"/>
                  </a:cubicBezTo>
                  <a:cubicBezTo>
                    <a:pt x="180" y="106"/>
                    <a:pt x="223" y="87"/>
                    <a:pt x="279" y="87"/>
                  </a:cubicBezTo>
                  <a:close/>
                  <a:moveTo>
                    <a:pt x="279" y="1"/>
                  </a:moveTo>
                  <a:cubicBezTo>
                    <a:pt x="192" y="1"/>
                    <a:pt x="124" y="32"/>
                    <a:pt x="75" y="87"/>
                  </a:cubicBezTo>
                  <a:cubicBezTo>
                    <a:pt x="25" y="143"/>
                    <a:pt x="0" y="217"/>
                    <a:pt x="0" y="316"/>
                  </a:cubicBezTo>
                  <a:cubicBezTo>
                    <a:pt x="0" y="415"/>
                    <a:pt x="25" y="496"/>
                    <a:pt x="75" y="552"/>
                  </a:cubicBezTo>
                  <a:cubicBezTo>
                    <a:pt x="124" y="607"/>
                    <a:pt x="192" y="632"/>
                    <a:pt x="279" y="632"/>
                  </a:cubicBezTo>
                  <a:cubicBezTo>
                    <a:pt x="366" y="632"/>
                    <a:pt x="427" y="607"/>
                    <a:pt x="477" y="552"/>
                  </a:cubicBezTo>
                  <a:cubicBezTo>
                    <a:pt x="526" y="496"/>
                    <a:pt x="551" y="415"/>
                    <a:pt x="551" y="316"/>
                  </a:cubicBezTo>
                  <a:cubicBezTo>
                    <a:pt x="551" y="217"/>
                    <a:pt x="526" y="143"/>
                    <a:pt x="477" y="87"/>
                  </a:cubicBezTo>
                  <a:cubicBezTo>
                    <a:pt x="427" y="32"/>
                    <a:pt x="366" y="1"/>
                    <a:pt x="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3"/>
            <p:cNvSpPr/>
            <p:nvPr/>
          </p:nvSpPr>
          <p:spPr>
            <a:xfrm>
              <a:off x="4829866" y="4392480"/>
              <a:ext cx="30434" cy="47793"/>
            </a:xfrm>
            <a:custGeom>
              <a:rect b="b" l="l" r="r" t="t"/>
              <a:pathLst>
                <a:path extrusionOk="0" h="837" w="533">
                  <a:moveTo>
                    <a:pt x="0" y="1"/>
                  </a:moveTo>
                  <a:lnTo>
                    <a:pt x="0" y="837"/>
                  </a:lnTo>
                  <a:lnTo>
                    <a:pt x="99" y="837"/>
                  </a:lnTo>
                  <a:lnTo>
                    <a:pt x="99" y="540"/>
                  </a:lnTo>
                  <a:lnTo>
                    <a:pt x="409" y="837"/>
                  </a:lnTo>
                  <a:lnTo>
                    <a:pt x="533" y="837"/>
                  </a:lnTo>
                  <a:lnTo>
                    <a:pt x="205" y="515"/>
                  </a:lnTo>
                  <a:lnTo>
                    <a:pt x="520" y="230"/>
                  </a:lnTo>
                  <a:lnTo>
                    <a:pt x="396" y="230"/>
                  </a:lnTo>
                  <a:lnTo>
                    <a:pt x="99" y="490"/>
                  </a:lnTo>
                  <a:lnTo>
                    <a:pt x="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3"/>
            <p:cNvSpPr/>
            <p:nvPr/>
          </p:nvSpPr>
          <p:spPr>
            <a:xfrm>
              <a:off x="4886737" y="4394251"/>
              <a:ext cx="34717" cy="46023"/>
            </a:xfrm>
            <a:custGeom>
              <a:rect b="b" l="l" r="r" t="t"/>
              <a:pathLst>
                <a:path extrusionOk="0" h="806" w="608">
                  <a:moveTo>
                    <a:pt x="1" y="1"/>
                  </a:moveTo>
                  <a:lnTo>
                    <a:pt x="1" y="806"/>
                  </a:lnTo>
                  <a:lnTo>
                    <a:pt x="106" y="806"/>
                  </a:lnTo>
                  <a:lnTo>
                    <a:pt x="106" y="131"/>
                  </a:lnTo>
                  <a:lnTo>
                    <a:pt x="465" y="806"/>
                  </a:lnTo>
                  <a:lnTo>
                    <a:pt x="608" y="806"/>
                  </a:lnTo>
                  <a:lnTo>
                    <a:pt x="608" y="1"/>
                  </a:lnTo>
                  <a:lnTo>
                    <a:pt x="502" y="1"/>
                  </a:lnTo>
                  <a:lnTo>
                    <a:pt x="502" y="676"/>
                  </a:lnTo>
                  <a:lnTo>
                    <a:pt x="1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3"/>
            <p:cNvSpPr/>
            <p:nvPr/>
          </p:nvSpPr>
          <p:spPr>
            <a:xfrm>
              <a:off x="4931275" y="4404871"/>
              <a:ext cx="31519" cy="36144"/>
            </a:xfrm>
            <a:custGeom>
              <a:rect b="b" l="l" r="r" t="t"/>
              <a:pathLst>
                <a:path extrusionOk="0" h="633" w="552">
                  <a:moveTo>
                    <a:pt x="273" y="87"/>
                  </a:moveTo>
                  <a:cubicBezTo>
                    <a:pt x="329" y="87"/>
                    <a:pt x="372" y="106"/>
                    <a:pt x="403" y="149"/>
                  </a:cubicBezTo>
                  <a:cubicBezTo>
                    <a:pt x="434" y="193"/>
                    <a:pt x="447" y="248"/>
                    <a:pt x="447" y="316"/>
                  </a:cubicBezTo>
                  <a:cubicBezTo>
                    <a:pt x="447" y="391"/>
                    <a:pt x="434" y="446"/>
                    <a:pt x="403" y="490"/>
                  </a:cubicBezTo>
                  <a:cubicBezTo>
                    <a:pt x="372" y="527"/>
                    <a:pt x="329" y="552"/>
                    <a:pt x="273" y="552"/>
                  </a:cubicBezTo>
                  <a:cubicBezTo>
                    <a:pt x="224" y="552"/>
                    <a:pt x="180" y="527"/>
                    <a:pt x="150" y="490"/>
                  </a:cubicBezTo>
                  <a:cubicBezTo>
                    <a:pt x="119" y="446"/>
                    <a:pt x="106" y="391"/>
                    <a:pt x="106" y="316"/>
                  </a:cubicBezTo>
                  <a:cubicBezTo>
                    <a:pt x="106" y="248"/>
                    <a:pt x="119" y="186"/>
                    <a:pt x="150" y="149"/>
                  </a:cubicBezTo>
                  <a:cubicBezTo>
                    <a:pt x="180" y="106"/>
                    <a:pt x="224" y="87"/>
                    <a:pt x="273" y="87"/>
                  </a:cubicBezTo>
                  <a:close/>
                  <a:moveTo>
                    <a:pt x="273" y="1"/>
                  </a:moveTo>
                  <a:cubicBezTo>
                    <a:pt x="187" y="1"/>
                    <a:pt x="119" y="32"/>
                    <a:pt x="75" y="87"/>
                  </a:cubicBezTo>
                  <a:cubicBezTo>
                    <a:pt x="26" y="143"/>
                    <a:pt x="1" y="217"/>
                    <a:pt x="1" y="316"/>
                  </a:cubicBezTo>
                  <a:cubicBezTo>
                    <a:pt x="1" y="415"/>
                    <a:pt x="26" y="496"/>
                    <a:pt x="75" y="552"/>
                  </a:cubicBezTo>
                  <a:cubicBezTo>
                    <a:pt x="119" y="607"/>
                    <a:pt x="187" y="632"/>
                    <a:pt x="273" y="632"/>
                  </a:cubicBezTo>
                  <a:cubicBezTo>
                    <a:pt x="360" y="632"/>
                    <a:pt x="428" y="607"/>
                    <a:pt x="478" y="552"/>
                  </a:cubicBezTo>
                  <a:cubicBezTo>
                    <a:pt x="527" y="496"/>
                    <a:pt x="552" y="415"/>
                    <a:pt x="552" y="316"/>
                  </a:cubicBezTo>
                  <a:cubicBezTo>
                    <a:pt x="552" y="217"/>
                    <a:pt x="527" y="143"/>
                    <a:pt x="478" y="87"/>
                  </a:cubicBezTo>
                  <a:cubicBezTo>
                    <a:pt x="428" y="32"/>
                    <a:pt x="360" y="1"/>
                    <a:pt x="2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3"/>
            <p:cNvSpPr/>
            <p:nvPr/>
          </p:nvSpPr>
          <p:spPr>
            <a:xfrm>
              <a:off x="4968790" y="4405556"/>
              <a:ext cx="46365" cy="34717"/>
            </a:xfrm>
            <a:custGeom>
              <a:rect b="b" l="l" r="r" t="t"/>
              <a:pathLst>
                <a:path extrusionOk="0" h="608" w="812">
                  <a:moveTo>
                    <a:pt x="0" y="1"/>
                  </a:moveTo>
                  <a:lnTo>
                    <a:pt x="161" y="608"/>
                  </a:lnTo>
                  <a:lnTo>
                    <a:pt x="279" y="608"/>
                  </a:lnTo>
                  <a:lnTo>
                    <a:pt x="409" y="112"/>
                  </a:lnTo>
                  <a:lnTo>
                    <a:pt x="533" y="608"/>
                  </a:lnTo>
                  <a:lnTo>
                    <a:pt x="650" y="608"/>
                  </a:lnTo>
                  <a:lnTo>
                    <a:pt x="811" y="1"/>
                  </a:lnTo>
                  <a:lnTo>
                    <a:pt x="712" y="1"/>
                  </a:lnTo>
                  <a:lnTo>
                    <a:pt x="588" y="471"/>
                  </a:lnTo>
                  <a:lnTo>
                    <a:pt x="464" y="1"/>
                  </a:lnTo>
                  <a:lnTo>
                    <a:pt x="347" y="1"/>
                  </a:lnTo>
                  <a:lnTo>
                    <a:pt x="223" y="471"/>
                  </a:lnTo>
                  <a:lnTo>
                    <a:pt x="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9" name="Google Shape;1629;p53"/>
          <p:cNvSpPr/>
          <p:nvPr/>
        </p:nvSpPr>
        <p:spPr>
          <a:xfrm>
            <a:off x="2877223" y="3015225"/>
            <a:ext cx="823725" cy="199051"/>
          </a:xfrm>
          <a:custGeom>
            <a:rect b="b" l="l" r="r" t="t"/>
            <a:pathLst>
              <a:path extrusionOk="0" h="3486" w="14426">
                <a:moveTo>
                  <a:pt x="51" y="0"/>
                </a:moveTo>
                <a:lnTo>
                  <a:pt x="1" y="50"/>
                </a:lnTo>
                <a:lnTo>
                  <a:pt x="3431" y="3486"/>
                </a:lnTo>
                <a:lnTo>
                  <a:pt x="14425" y="3486"/>
                </a:lnTo>
                <a:lnTo>
                  <a:pt x="14425" y="3418"/>
                </a:lnTo>
                <a:lnTo>
                  <a:pt x="3462" y="3418"/>
                </a:lnTo>
                <a:lnTo>
                  <a:pt x="51" y="0"/>
                </a:lnTo>
                <a:close/>
              </a:path>
            </a:pathLst>
          </a:custGeom>
          <a:solidFill>
            <a:schemeClr val="l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3"/>
          <p:cNvSpPr/>
          <p:nvPr/>
        </p:nvSpPr>
        <p:spPr>
          <a:xfrm>
            <a:off x="5443052" y="2329567"/>
            <a:ext cx="823725" cy="198765"/>
          </a:xfrm>
          <a:custGeom>
            <a:rect b="b" l="l" r="r" t="t"/>
            <a:pathLst>
              <a:path extrusionOk="0" h="3481" w="14426">
                <a:moveTo>
                  <a:pt x="14382" y="1"/>
                </a:moveTo>
                <a:lnTo>
                  <a:pt x="10965" y="3412"/>
                </a:lnTo>
                <a:lnTo>
                  <a:pt x="1" y="3412"/>
                </a:lnTo>
                <a:lnTo>
                  <a:pt x="1" y="3480"/>
                </a:lnTo>
                <a:lnTo>
                  <a:pt x="10989" y="3480"/>
                </a:lnTo>
                <a:lnTo>
                  <a:pt x="14425" y="44"/>
                </a:lnTo>
                <a:lnTo>
                  <a:pt x="14382" y="1"/>
                </a:lnTo>
                <a:close/>
              </a:path>
            </a:pathLst>
          </a:custGeom>
          <a:solidFill>
            <a:schemeClr val="l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3"/>
          <p:cNvSpPr/>
          <p:nvPr/>
        </p:nvSpPr>
        <p:spPr>
          <a:xfrm>
            <a:off x="4132214" y="2923073"/>
            <a:ext cx="37857" cy="42825"/>
          </a:xfrm>
          <a:custGeom>
            <a:rect b="b" l="l" r="r" t="t"/>
            <a:pathLst>
              <a:path extrusionOk="0" h="750" w="663">
                <a:moveTo>
                  <a:pt x="353" y="99"/>
                </a:moveTo>
                <a:cubicBezTo>
                  <a:pt x="409" y="99"/>
                  <a:pt x="452" y="118"/>
                  <a:pt x="489" y="155"/>
                </a:cubicBezTo>
                <a:cubicBezTo>
                  <a:pt x="526" y="192"/>
                  <a:pt x="545" y="242"/>
                  <a:pt x="545" y="310"/>
                </a:cubicBezTo>
                <a:lnTo>
                  <a:pt x="124" y="310"/>
                </a:lnTo>
                <a:cubicBezTo>
                  <a:pt x="130" y="242"/>
                  <a:pt x="155" y="192"/>
                  <a:pt x="192" y="155"/>
                </a:cubicBezTo>
                <a:cubicBezTo>
                  <a:pt x="229" y="118"/>
                  <a:pt x="285" y="99"/>
                  <a:pt x="353" y="99"/>
                </a:cubicBezTo>
                <a:close/>
                <a:moveTo>
                  <a:pt x="347" y="0"/>
                </a:moveTo>
                <a:cubicBezTo>
                  <a:pt x="241" y="0"/>
                  <a:pt x="155" y="31"/>
                  <a:pt x="93" y="99"/>
                </a:cubicBezTo>
                <a:cubicBezTo>
                  <a:pt x="31" y="167"/>
                  <a:pt x="0" y="260"/>
                  <a:pt x="0" y="378"/>
                </a:cubicBezTo>
                <a:cubicBezTo>
                  <a:pt x="0" y="496"/>
                  <a:pt x="31" y="582"/>
                  <a:pt x="99" y="650"/>
                </a:cubicBezTo>
                <a:cubicBezTo>
                  <a:pt x="167" y="718"/>
                  <a:pt x="254" y="749"/>
                  <a:pt x="371" y="749"/>
                </a:cubicBezTo>
                <a:cubicBezTo>
                  <a:pt x="415" y="749"/>
                  <a:pt x="458" y="743"/>
                  <a:pt x="501" y="737"/>
                </a:cubicBezTo>
                <a:cubicBezTo>
                  <a:pt x="551" y="725"/>
                  <a:pt x="594" y="712"/>
                  <a:pt x="631" y="694"/>
                </a:cubicBezTo>
                <a:lnTo>
                  <a:pt x="631" y="582"/>
                </a:lnTo>
                <a:cubicBezTo>
                  <a:pt x="594" y="607"/>
                  <a:pt x="551" y="619"/>
                  <a:pt x="508" y="632"/>
                </a:cubicBezTo>
                <a:cubicBezTo>
                  <a:pt x="464" y="644"/>
                  <a:pt x="421" y="650"/>
                  <a:pt x="378" y="650"/>
                </a:cubicBezTo>
                <a:cubicBezTo>
                  <a:pt x="297" y="650"/>
                  <a:pt x="235" y="626"/>
                  <a:pt x="192" y="588"/>
                </a:cubicBezTo>
                <a:cubicBezTo>
                  <a:pt x="149" y="545"/>
                  <a:pt x="124" y="483"/>
                  <a:pt x="124" y="403"/>
                </a:cubicBezTo>
                <a:lnTo>
                  <a:pt x="662" y="403"/>
                </a:lnTo>
                <a:lnTo>
                  <a:pt x="662" y="341"/>
                </a:lnTo>
                <a:cubicBezTo>
                  <a:pt x="662" y="236"/>
                  <a:pt x="631" y="155"/>
                  <a:pt x="576" y="93"/>
                </a:cubicBezTo>
                <a:cubicBezTo>
                  <a:pt x="520" y="31"/>
                  <a:pt x="44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3"/>
          <p:cNvSpPr/>
          <p:nvPr/>
        </p:nvSpPr>
        <p:spPr>
          <a:xfrm rot="10800000">
            <a:off x="5487073" y="3643875"/>
            <a:ext cx="823725" cy="199051"/>
          </a:xfrm>
          <a:custGeom>
            <a:rect b="b" l="l" r="r" t="t"/>
            <a:pathLst>
              <a:path extrusionOk="0" h="3486" w="14426">
                <a:moveTo>
                  <a:pt x="51" y="0"/>
                </a:moveTo>
                <a:lnTo>
                  <a:pt x="1" y="50"/>
                </a:lnTo>
                <a:lnTo>
                  <a:pt x="3431" y="3486"/>
                </a:lnTo>
                <a:lnTo>
                  <a:pt x="14425" y="3486"/>
                </a:lnTo>
                <a:lnTo>
                  <a:pt x="14425" y="3418"/>
                </a:lnTo>
                <a:lnTo>
                  <a:pt x="3462" y="3418"/>
                </a:lnTo>
                <a:lnTo>
                  <a:pt x="51" y="0"/>
                </a:lnTo>
                <a:close/>
              </a:path>
            </a:pathLst>
          </a:custGeom>
          <a:solidFill>
            <a:schemeClr val="l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3"/>
          <p:cNvSpPr txBox="1"/>
          <p:nvPr>
            <p:ph idx="4294967295" type="subTitle"/>
          </p:nvPr>
        </p:nvSpPr>
        <p:spPr>
          <a:xfrm>
            <a:off x="6307125" y="3497550"/>
            <a:ext cx="2436900" cy="328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1"/>
                </a:solidFill>
              </a:rPr>
              <a:t>Hastane entegrasyonu</a:t>
            </a:r>
            <a:endParaRPr b="1" sz="1800">
              <a:solidFill>
                <a:schemeClr val="accent1"/>
              </a:solidFill>
            </a:endParaRPr>
          </a:p>
        </p:txBody>
      </p:sp>
      <p:sp>
        <p:nvSpPr>
          <p:cNvPr id="1634" name="Google Shape;1634;p53"/>
          <p:cNvSpPr txBox="1"/>
          <p:nvPr>
            <p:ph idx="4294967295" type="subTitle"/>
          </p:nvPr>
        </p:nvSpPr>
        <p:spPr>
          <a:xfrm>
            <a:off x="6310800" y="3894600"/>
            <a:ext cx="2285700" cy="813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a:t>
            </a:r>
            <a:r>
              <a:rPr lang="en"/>
              <a:t>ullanıcının e</a:t>
            </a:r>
            <a:r>
              <a:rPr lang="en"/>
              <a:t>-devlet ve </a:t>
            </a:r>
            <a:r>
              <a:rPr lang="en"/>
              <a:t>hastane</a:t>
            </a:r>
            <a:r>
              <a:rPr lang="en"/>
              <a:t> verileri ile entegrasyon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444"/>
                                        </p:tgtEl>
                                        <p:attrNameLst>
                                          <p:attrName>style.visibility</p:attrName>
                                        </p:attrNameLst>
                                      </p:cBhvr>
                                      <p:to>
                                        <p:strVal val="visible"/>
                                      </p:to>
                                    </p:set>
                                    <p:anim calcmode="lin" valueType="num">
                                      <p:cBhvr additive="base">
                                        <p:cTn dur="1000"/>
                                        <p:tgtEl>
                                          <p:spTgt spid="14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6"/>
          <p:cNvSpPr txBox="1"/>
          <p:nvPr>
            <p:ph type="title"/>
          </p:nvPr>
        </p:nvSpPr>
        <p:spPr>
          <a:xfrm>
            <a:off x="718500" y="348450"/>
            <a:ext cx="7707000" cy="10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İNDEKS</a:t>
            </a:r>
            <a:endParaRPr/>
          </a:p>
        </p:txBody>
      </p:sp>
      <p:sp>
        <p:nvSpPr>
          <p:cNvPr id="408" name="Google Shape;408;p36"/>
          <p:cNvSpPr txBox="1"/>
          <p:nvPr>
            <p:ph idx="2" type="title"/>
          </p:nvPr>
        </p:nvSpPr>
        <p:spPr>
          <a:xfrm>
            <a:off x="2379700" y="1498817"/>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sp>
        <p:nvSpPr>
          <p:cNvPr id="409" name="Google Shape;409;p36"/>
          <p:cNvSpPr txBox="1"/>
          <p:nvPr>
            <p:ph idx="1" type="subTitle"/>
          </p:nvPr>
        </p:nvSpPr>
        <p:spPr>
          <a:xfrm>
            <a:off x="1850950" y="19428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PROBLEM</a:t>
            </a:r>
            <a:endParaRPr>
              <a:solidFill>
                <a:schemeClr val="accent2"/>
              </a:solidFill>
            </a:endParaRPr>
          </a:p>
        </p:txBody>
      </p:sp>
      <p:sp>
        <p:nvSpPr>
          <p:cNvPr id="410" name="Google Shape;410;p36"/>
          <p:cNvSpPr txBox="1"/>
          <p:nvPr>
            <p:ph idx="3" type="subTitle"/>
          </p:nvPr>
        </p:nvSpPr>
        <p:spPr>
          <a:xfrm>
            <a:off x="1517950" y="22895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Pazar, tüketici ve teknoloji problemi</a:t>
            </a:r>
            <a:endParaRPr/>
          </a:p>
        </p:txBody>
      </p:sp>
      <p:sp>
        <p:nvSpPr>
          <p:cNvPr id="411" name="Google Shape;411;p36"/>
          <p:cNvSpPr txBox="1"/>
          <p:nvPr>
            <p:ph idx="4" type="title"/>
          </p:nvPr>
        </p:nvSpPr>
        <p:spPr>
          <a:xfrm>
            <a:off x="2379700" y="3251417"/>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37DD3"/>
                </a:solidFill>
              </a:rPr>
              <a:t>03.</a:t>
            </a:r>
            <a:endParaRPr>
              <a:solidFill>
                <a:srgbClr val="C37DD3"/>
              </a:solidFill>
            </a:endParaRPr>
          </a:p>
        </p:txBody>
      </p:sp>
      <p:sp>
        <p:nvSpPr>
          <p:cNvPr id="412" name="Google Shape;412;p36"/>
          <p:cNvSpPr txBox="1"/>
          <p:nvPr>
            <p:ph idx="5" type="subTitle"/>
          </p:nvPr>
        </p:nvSpPr>
        <p:spPr>
          <a:xfrm>
            <a:off x="1850950" y="36954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37DD3"/>
                </a:solidFill>
              </a:rPr>
              <a:t>ÇÖZÜM</a:t>
            </a:r>
            <a:r>
              <a:rPr lang="en"/>
              <a:t>	</a:t>
            </a:r>
            <a:endParaRPr/>
          </a:p>
        </p:txBody>
      </p:sp>
      <p:sp>
        <p:nvSpPr>
          <p:cNvPr id="413" name="Google Shape;413;p36"/>
          <p:cNvSpPr txBox="1"/>
          <p:nvPr>
            <p:ph idx="6" type="subTitle"/>
          </p:nvPr>
        </p:nvSpPr>
        <p:spPr>
          <a:xfrm>
            <a:off x="1517950" y="404906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Ürün açıklaması ve uygulama </a:t>
            </a:r>
            <a:r>
              <a:rPr lang="en"/>
              <a:t>mimarisi</a:t>
            </a:r>
            <a:endParaRPr/>
          </a:p>
        </p:txBody>
      </p:sp>
      <p:sp>
        <p:nvSpPr>
          <p:cNvPr id="414" name="Google Shape;414;p36"/>
          <p:cNvSpPr txBox="1"/>
          <p:nvPr>
            <p:ph idx="7" type="title"/>
          </p:nvPr>
        </p:nvSpPr>
        <p:spPr>
          <a:xfrm>
            <a:off x="5801300" y="3251417"/>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04.</a:t>
            </a:r>
            <a:endParaRPr>
              <a:solidFill>
                <a:schemeClr val="accent2"/>
              </a:solidFill>
            </a:endParaRPr>
          </a:p>
        </p:txBody>
      </p:sp>
      <p:sp>
        <p:nvSpPr>
          <p:cNvPr id="415" name="Google Shape;415;p36"/>
          <p:cNvSpPr txBox="1"/>
          <p:nvPr>
            <p:ph idx="8" type="subTitle"/>
          </p:nvPr>
        </p:nvSpPr>
        <p:spPr>
          <a:xfrm>
            <a:off x="4543400" y="3675600"/>
            <a:ext cx="34788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PAZARLAMA VE </a:t>
            </a:r>
            <a:r>
              <a:rPr lang="en">
                <a:solidFill>
                  <a:schemeClr val="accent2"/>
                </a:solidFill>
              </a:rPr>
              <a:t>STRATEJİ</a:t>
            </a:r>
            <a:endParaRPr>
              <a:solidFill>
                <a:schemeClr val="accent2"/>
              </a:solidFill>
            </a:endParaRPr>
          </a:p>
        </p:txBody>
      </p:sp>
      <p:sp>
        <p:nvSpPr>
          <p:cNvPr id="416" name="Google Shape;416;p36"/>
          <p:cNvSpPr txBox="1"/>
          <p:nvPr>
            <p:ph idx="9" type="subTitle"/>
          </p:nvPr>
        </p:nvSpPr>
        <p:spPr>
          <a:xfrm>
            <a:off x="4721300" y="4049075"/>
            <a:ext cx="3300900" cy="6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Hedef pazar, müşteri segmentasyonu ve rekabet unsurları </a:t>
            </a:r>
            <a:endParaRPr/>
          </a:p>
        </p:txBody>
      </p:sp>
      <p:sp>
        <p:nvSpPr>
          <p:cNvPr id="417" name="Google Shape;417;p36"/>
          <p:cNvSpPr txBox="1"/>
          <p:nvPr>
            <p:ph idx="13" type="title"/>
          </p:nvPr>
        </p:nvSpPr>
        <p:spPr>
          <a:xfrm>
            <a:off x="5801300" y="1498817"/>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18" name="Google Shape;418;p36"/>
          <p:cNvSpPr txBox="1"/>
          <p:nvPr>
            <p:ph idx="14" type="subTitle"/>
          </p:nvPr>
        </p:nvSpPr>
        <p:spPr>
          <a:xfrm>
            <a:off x="4980950" y="1919525"/>
            <a:ext cx="26037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FIRSAT VE RİSKLER</a:t>
            </a:r>
            <a:endParaRPr/>
          </a:p>
        </p:txBody>
      </p:sp>
      <p:sp>
        <p:nvSpPr>
          <p:cNvPr id="419" name="Google Shape;419;p36"/>
          <p:cNvSpPr txBox="1"/>
          <p:nvPr>
            <p:ph idx="15" type="subTitle"/>
          </p:nvPr>
        </p:nvSpPr>
        <p:spPr>
          <a:xfrm>
            <a:off x="4939550" y="22895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Pazar büyüklüğü</a:t>
            </a:r>
            <a:r>
              <a:rPr lang="en"/>
              <a:t> ve riskler</a:t>
            </a:r>
            <a:endParaRPr/>
          </a:p>
        </p:txBody>
      </p:sp>
      <p:sp>
        <p:nvSpPr>
          <p:cNvPr id="420" name="Google Shape;420;p36"/>
          <p:cNvSpPr/>
          <p:nvPr/>
        </p:nvSpPr>
        <p:spPr>
          <a:xfrm>
            <a:off x="2921550" y="884775"/>
            <a:ext cx="3300900" cy="79800"/>
          </a:xfrm>
          <a:prstGeom prst="rect">
            <a:avLst/>
          </a:pr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54"/>
          <p:cNvSpPr txBox="1"/>
          <p:nvPr>
            <p:ph type="title"/>
          </p:nvPr>
        </p:nvSpPr>
        <p:spPr>
          <a:xfrm>
            <a:off x="718500" y="348264"/>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ÜRÜN STRATEJİSİ</a:t>
            </a:r>
            <a:endParaRPr/>
          </a:p>
        </p:txBody>
      </p:sp>
      <p:sp>
        <p:nvSpPr>
          <p:cNvPr id="1640" name="Google Shape;1640;p54"/>
          <p:cNvSpPr txBox="1"/>
          <p:nvPr/>
        </p:nvSpPr>
        <p:spPr>
          <a:xfrm>
            <a:off x="1657500" y="866775"/>
            <a:ext cx="5829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accent1"/>
                </a:solidFill>
                <a:latin typeface="Montserrat"/>
                <a:ea typeface="Montserrat"/>
                <a:cs typeface="Montserrat"/>
                <a:sym typeface="Montserrat"/>
              </a:rPr>
              <a:t>Minimum olarak  uygulanabilir ürün stratejisi</a:t>
            </a:r>
            <a:endParaRPr sz="500"/>
          </a:p>
        </p:txBody>
      </p:sp>
      <p:sp>
        <p:nvSpPr>
          <p:cNvPr id="1641" name="Google Shape;1641;p54"/>
          <p:cNvSpPr txBox="1"/>
          <p:nvPr/>
        </p:nvSpPr>
        <p:spPr>
          <a:xfrm>
            <a:off x="1905000" y="1924050"/>
            <a:ext cx="53340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Geliştirme maliyetini minimize edecek şekilde ürünün temel sağlık takip fonksiyonlarının müşteriye ilk  soft launch-up esnasında sunulması  amaçlanıyor.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Sonra beta versiyona alınan geri dönüşlerin gerektirdiği iyileştirmeler ve e-nabız ile entegre olunacak.</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Daha sonra IoT teknolojisi entegrasyonları</a:t>
            </a:r>
            <a:r>
              <a:rPr lang="en">
                <a:latin typeface="Montserrat"/>
                <a:ea typeface="Montserrat"/>
                <a:cs typeface="Montserrat"/>
                <a:sym typeface="Montserrat"/>
              </a:rPr>
              <a:t> gerçekleştirilecek</a:t>
            </a:r>
            <a:r>
              <a:rPr lang="en">
                <a:latin typeface="Montserrat"/>
                <a:ea typeface="Montserrat"/>
                <a:cs typeface="Montserrat"/>
                <a:sym typeface="Montserrat"/>
              </a:rPr>
              <a:t>.</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5" name="Shape 1645"/>
        <p:cNvGrpSpPr/>
        <p:nvPr/>
      </p:nvGrpSpPr>
      <p:grpSpPr>
        <a:xfrm>
          <a:off x="0" y="0"/>
          <a:ext cx="0" cy="0"/>
          <a:chOff x="0" y="0"/>
          <a:chExt cx="0" cy="0"/>
        </a:xfrm>
      </p:grpSpPr>
      <p:sp>
        <p:nvSpPr>
          <p:cNvPr id="1646" name="Google Shape;1646;p55"/>
          <p:cNvSpPr txBox="1"/>
          <p:nvPr>
            <p:ph type="title"/>
          </p:nvPr>
        </p:nvSpPr>
        <p:spPr>
          <a:xfrm>
            <a:off x="519050" y="2853296"/>
            <a:ext cx="2995800" cy="19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Akıllı sağlık aletleri ile entegrasyon sayesinde kullanıcı verilerinin takibi sağlanacak.</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pic>
        <p:nvPicPr>
          <p:cNvPr id="1651" name="Google Shape;1651;p56"/>
          <p:cNvPicPr preferRelativeResize="0"/>
          <p:nvPr/>
        </p:nvPicPr>
        <p:blipFill>
          <a:blip r:embed="rId3">
            <a:alphaModFix/>
          </a:blip>
          <a:stretch>
            <a:fillRect/>
          </a:stretch>
        </p:blipFill>
        <p:spPr>
          <a:xfrm>
            <a:off x="2438400" y="0"/>
            <a:ext cx="5266964" cy="5143500"/>
          </a:xfrm>
          <a:prstGeom prst="rect">
            <a:avLst/>
          </a:prstGeom>
          <a:noFill/>
          <a:ln>
            <a:noFill/>
          </a:ln>
        </p:spPr>
      </p:pic>
      <p:sp>
        <p:nvSpPr>
          <p:cNvPr id="1652" name="Google Shape;1652;p56"/>
          <p:cNvSpPr txBox="1"/>
          <p:nvPr>
            <p:ph type="title"/>
          </p:nvPr>
        </p:nvSpPr>
        <p:spPr>
          <a:xfrm>
            <a:off x="-715300" y="2786625"/>
            <a:ext cx="3125400" cy="19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UYGULAMANIN GENEL KANBAN MİMARİSİ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57"/>
          <p:cNvSpPr txBox="1"/>
          <p:nvPr>
            <p:ph type="title"/>
          </p:nvPr>
        </p:nvSpPr>
        <p:spPr>
          <a:xfrm>
            <a:off x="1890000" y="2445899"/>
            <a:ext cx="5364000" cy="108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PAZARLAMA VE STRATEJİ</a:t>
            </a:r>
            <a:endParaRPr/>
          </a:p>
        </p:txBody>
      </p:sp>
      <p:sp>
        <p:nvSpPr>
          <p:cNvPr id="1658" name="Google Shape;1658;p57"/>
          <p:cNvSpPr txBox="1"/>
          <p:nvPr>
            <p:ph idx="2" type="title"/>
          </p:nvPr>
        </p:nvSpPr>
        <p:spPr>
          <a:xfrm>
            <a:off x="3931500" y="1884600"/>
            <a:ext cx="1281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58"/>
          <p:cNvSpPr txBox="1"/>
          <p:nvPr>
            <p:ph idx="1" type="subTitle"/>
          </p:nvPr>
        </p:nvSpPr>
        <p:spPr>
          <a:xfrm>
            <a:off x="1180181" y="1713394"/>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STRENGTHS</a:t>
            </a:r>
            <a:endParaRPr/>
          </a:p>
        </p:txBody>
      </p:sp>
      <p:sp>
        <p:nvSpPr>
          <p:cNvPr id="1664" name="Google Shape;1664;p58"/>
          <p:cNvSpPr txBox="1"/>
          <p:nvPr>
            <p:ph idx="8" type="subTitle"/>
          </p:nvPr>
        </p:nvSpPr>
        <p:spPr>
          <a:xfrm>
            <a:off x="5649769" y="1956750"/>
            <a:ext cx="26076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Sağlık verilerinin nitelikli veri sayılması nedeniyle daha yüksek veri güvenliği masrafları</a:t>
            </a:r>
            <a:endParaRPr/>
          </a:p>
        </p:txBody>
      </p:sp>
      <p:sp>
        <p:nvSpPr>
          <p:cNvPr id="1665" name="Google Shape;1665;p58"/>
          <p:cNvSpPr txBox="1"/>
          <p:nvPr>
            <p:ph idx="2" type="subTitle"/>
          </p:nvPr>
        </p:nvSpPr>
        <p:spPr>
          <a:xfrm>
            <a:off x="886631" y="1956750"/>
            <a:ext cx="26076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Bölgesel pazarda oyuncu eksikliği</a:t>
            </a:r>
            <a:endParaRPr/>
          </a:p>
          <a:p>
            <a:pPr indent="0" lvl="0" marL="0" rtl="0" algn="ctr">
              <a:spcBef>
                <a:spcPts val="0"/>
              </a:spcBef>
              <a:spcAft>
                <a:spcPts val="0"/>
              </a:spcAft>
              <a:buNone/>
            </a:pPr>
            <a:r>
              <a:t/>
            </a:r>
            <a:endParaRPr/>
          </a:p>
        </p:txBody>
      </p:sp>
      <p:sp>
        <p:nvSpPr>
          <p:cNvPr id="1666" name="Google Shape;1666;p58"/>
          <p:cNvSpPr txBox="1"/>
          <p:nvPr>
            <p:ph idx="3" type="subTitle"/>
          </p:nvPr>
        </p:nvSpPr>
        <p:spPr>
          <a:xfrm>
            <a:off x="1082850" y="3237400"/>
            <a:ext cx="22299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OPPORTUNITIES</a:t>
            </a:r>
            <a:endParaRPr/>
          </a:p>
        </p:txBody>
      </p:sp>
      <p:sp>
        <p:nvSpPr>
          <p:cNvPr id="1667" name="Google Shape;1667;p58"/>
          <p:cNvSpPr txBox="1"/>
          <p:nvPr>
            <p:ph idx="5" type="subTitle"/>
          </p:nvPr>
        </p:nvSpPr>
        <p:spPr>
          <a:xfrm>
            <a:off x="5943319" y="3237394"/>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THREATS</a:t>
            </a:r>
            <a:endParaRPr/>
          </a:p>
        </p:txBody>
      </p:sp>
      <p:sp>
        <p:nvSpPr>
          <p:cNvPr id="1668" name="Google Shape;1668;p58"/>
          <p:cNvSpPr txBox="1"/>
          <p:nvPr>
            <p:ph idx="6" type="subTitle"/>
          </p:nvPr>
        </p:nvSpPr>
        <p:spPr>
          <a:xfrm>
            <a:off x="5649769" y="3480750"/>
            <a:ext cx="26076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Küresel pazara yüksek giriş bariyeri ve yüksek rekabet ortamı</a:t>
            </a:r>
            <a:endParaRPr/>
          </a:p>
        </p:txBody>
      </p:sp>
      <p:sp>
        <p:nvSpPr>
          <p:cNvPr id="1669" name="Google Shape;1669;p58"/>
          <p:cNvSpPr txBox="1"/>
          <p:nvPr>
            <p:ph idx="7" type="subTitle"/>
          </p:nvPr>
        </p:nvSpPr>
        <p:spPr>
          <a:xfrm>
            <a:off x="5943319" y="1713394"/>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WEAKNESSES</a:t>
            </a:r>
            <a:endParaRPr/>
          </a:p>
        </p:txBody>
      </p:sp>
      <p:sp>
        <p:nvSpPr>
          <p:cNvPr id="1670" name="Google Shape;1670;p58"/>
          <p:cNvSpPr/>
          <p:nvPr/>
        </p:nvSpPr>
        <p:spPr>
          <a:xfrm>
            <a:off x="3750719" y="2760450"/>
            <a:ext cx="15420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8"/>
          <p:cNvSpPr/>
          <p:nvPr/>
        </p:nvSpPr>
        <p:spPr>
          <a:xfrm rot="5400000">
            <a:off x="3749019" y="2760450"/>
            <a:ext cx="15420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8"/>
          <p:cNvSpPr txBox="1"/>
          <p:nvPr>
            <p:ph idx="4294967295" type="title"/>
          </p:nvPr>
        </p:nvSpPr>
        <p:spPr>
          <a:xfrm>
            <a:off x="3747975" y="2833489"/>
            <a:ext cx="739800" cy="7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O</a:t>
            </a:r>
            <a:endParaRPr sz="4500"/>
          </a:p>
        </p:txBody>
      </p:sp>
      <p:sp>
        <p:nvSpPr>
          <p:cNvPr id="1673" name="Google Shape;1673;p58"/>
          <p:cNvSpPr txBox="1"/>
          <p:nvPr>
            <p:ph idx="4294967295" type="title"/>
          </p:nvPr>
        </p:nvSpPr>
        <p:spPr>
          <a:xfrm>
            <a:off x="4553584" y="2833489"/>
            <a:ext cx="739800" cy="7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T</a:t>
            </a:r>
            <a:endParaRPr sz="4500"/>
          </a:p>
        </p:txBody>
      </p:sp>
      <p:sp>
        <p:nvSpPr>
          <p:cNvPr id="1674" name="Google Shape;1674;p58"/>
          <p:cNvSpPr txBox="1"/>
          <p:nvPr>
            <p:ph idx="4294967295" type="title"/>
          </p:nvPr>
        </p:nvSpPr>
        <p:spPr>
          <a:xfrm>
            <a:off x="4553584" y="2030826"/>
            <a:ext cx="739800" cy="7392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rPr lang="en" sz="4500"/>
              <a:t>W</a:t>
            </a:r>
            <a:endParaRPr sz="4500"/>
          </a:p>
        </p:txBody>
      </p:sp>
      <p:sp>
        <p:nvSpPr>
          <p:cNvPr id="1675" name="Google Shape;1675;p58"/>
          <p:cNvSpPr txBox="1"/>
          <p:nvPr>
            <p:ph idx="4294967295" type="title"/>
          </p:nvPr>
        </p:nvSpPr>
        <p:spPr>
          <a:xfrm>
            <a:off x="3747975" y="2030826"/>
            <a:ext cx="739800" cy="7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S</a:t>
            </a:r>
            <a:endParaRPr sz="4500"/>
          </a:p>
        </p:txBody>
      </p:sp>
      <p:sp>
        <p:nvSpPr>
          <p:cNvPr id="1676" name="Google Shape;1676;p58"/>
          <p:cNvSpPr txBox="1"/>
          <p:nvPr>
            <p:ph type="title"/>
          </p:nvPr>
        </p:nvSpPr>
        <p:spPr>
          <a:xfrm>
            <a:off x="718500" y="348450"/>
            <a:ext cx="7707000" cy="76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SWOT ANALYSIS</a:t>
            </a:r>
            <a:endParaRPr/>
          </a:p>
        </p:txBody>
      </p:sp>
      <p:sp>
        <p:nvSpPr>
          <p:cNvPr id="1677" name="Google Shape;1677;p58"/>
          <p:cNvSpPr txBox="1"/>
          <p:nvPr>
            <p:ph idx="4" type="subTitle"/>
          </p:nvPr>
        </p:nvSpPr>
        <p:spPr>
          <a:xfrm>
            <a:off x="886631" y="3480750"/>
            <a:ext cx="26076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Pazar potansiyelinin yüksek olması</a:t>
            </a:r>
            <a:endParaRPr/>
          </a:p>
        </p:txBody>
      </p:sp>
      <p:sp>
        <p:nvSpPr>
          <p:cNvPr id="1678" name="Google Shape;1678;p58"/>
          <p:cNvSpPr/>
          <p:nvPr/>
        </p:nvSpPr>
        <p:spPr>
          <a:xfrm>
            <a:off x="3439092" y="884775"/>
            <a:ext cx="23091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pic>
        <p:nvPicPr>
          <p:cNvPr id="1683" name="Google Shape;1683;p59"/>
          <p:cNvPicPr preferRelativeResize="0"/>
          <p:nvPr/>
        </p:nvPicPr>
        <p:blipFill>
          <a:blip r:embed="rId3">
            <a:alphaModFix/>
          </a:blip>
          <a:stretch>
            <a:fillRect/>
          </a:stretch>
        </p:blipFill>
        <p:spPr>
          <a:xfrm>
            <a:off x="2328763" y="2305525"/>
            <a:ext cx="4486274" cy="2704625"/>
          </a:xfrm>
          <a:prstGeom prst="rect">
            <a:avLst/>
          </a:prstGeom>
          <a:noFill/>
          <a:ln>
            <a:noFill/>
          </a:ln>
        </p:spPr>
      </p:pic>
      <p:pic>
        <p:nvPicPr>
          <p:cNvPr id="1684" name="Google Shape;1684;p59"/>
          <p:cNvPicPr preferRelativeResize="0"/>
          <p:nvPr/>
        </p:nvPicPr>
        <p:blipFill>
          <a:blip r:embed="rId4">
            <a:alphaModFix/>
          </a:blip>
          <a:stretch>
            <a:fillRect/>
          </a:stretch>
        </p:blipFill>
        <p:spPr>
          <a:xfrm>
            <a:off x="1527751" y="62400"/>
            <a:ext cx="6316880" cy="22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pic>
        <p:nvPicPr>
          <p:cNvPr id="1689" name="Google Shape;1689;p60" title="Chart"/>
          <p:cNvPicPr preferRelativeResize="0"/>
          <p:nvPr/>
        </p:nvPicPr>
        <p:blipFill>
          <a:blip r:embed="rId3">
            <a:alphaModFix/>
          </a:blip>
          <a:stretch>
            <a:fillRect/>
          </a:stretch>
        </p:blipFill>
        <p:spPr>
          <a:xfrm>
            <a:off x="2447925" y="1470775"/>
            <a:ext cx="4171949" cy="2572026"/>
          </a:xfrm>
          <a:prstGeom prst="rect">
            <a:avLst/>
          </a:prstGeom>
          <a:noFill/>
          <a:ln>
            <a:noFill/>
          </a:ln>
        </p:spPr>
      </p:pic>
      <p:sp>
        <p:nvSpPr>
          <p:cNvPr id="1690" name="Google Shape;1690;p60"/>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GELİR MODELİ</a:t>
            </a:r>
            <a:endParaRPr/>
          </a:p>
        </p:txBody>
      </p:sp>
      <p:sp>
        <p:nvSpPr>
          <p:cNvPr id="1691" name="Google Shape;1691;p60"/>
          <p:cNvSpPr txBox="1"/>
          <p:nvPr>
            <p:ph idx="4294967295" type="subTitle"/>
          </p:nvPr>
        </p:nvSpPr>
        <p:spPr>
          <a:xfrm>
            <a:off x="5245275" y="2060850"/>
            <a:ext cx="25611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53535"/>
                </a:solidFill>
              </a:rPr>
              <a:t>REKLAM GELİRLERİ</a:t>
            </a:r>
            <a:endParaRPr b="1">
              <a:solidFill>
                <a:srgbClr val="353535"/>
              </a:solidFill>
            </a:endParaRPr>
          </a:p>
        </p:txBody>
      </p:sp>
      <p:sp>
        <p:nvSpPr>
          <p:cNvPr id="1692" name="Google Shape;1692;p60"/>
          <p:cNvSpPr txBox="1"/>
          <p:nvPr>
            <p:ph idx="4294967295" type="subTitle"/>
          </p:nvPr>
        </p:nvSpPr>
        <p:spPr>
          <a:xfrm>
            <a:off x="1473375" y="3561250"/>
            <a:ext cx="22299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UYGULAMA İÇİ SATIN ALMALAR</a:t>
            </a:r>
            <a:endParaRPr b="1"/>
          </a:p>
        </p:txBody>
      </p:sp>
      <p:sp>
        <p:nvSpPr>
          <p:cNvPr id="1693" name="Google Shape;1693;p60"/>
          <p:cNvSpPr txBox="1"/>
          <p:nvPr>
            <p:ph idx="4294967295" type="subTitle"/>
          </p:nvPr>
        </p:nvSpPr>
        <p:spPr>
          <a:xfrm>
            <a:off x="1247775" y="1906650"/>
            <a:ext cx="2398500" cy="41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PREMIUM ÜYELİK </a:t>
            </a:r>
            <a:r>
              <a:rPr b="1" lang="en"/>
              <a:t>GELİRLERİ</a:t>
            </a:r>
            <a:endParaRPr b="1"/>
          </a:p>
        </p:txBody>
      </p:sp>
      <p:grpSp>
        <p:nvGrpSpPr>
          <p:cNvPr id="1694" name="Google Shape;1694;p60"/>
          <p:cNvGrpSpPr/>
          <p:nvPr/>
        </p:nvGrpSpPr>
        <p:grpSpPr>
          <a:xfrm>
            <a:off x="7806367" y="1904398"/>
            <a:ext cx="566476" cy="572714"/>
            <a:chOff x="-62511900" y="4129100"/>
            <a:chExt cx="304050" cy="282000"/>
          </a:xfrm>
        </p:grpSpPr>
        <p:sp>
          <p:nvSpPr>
            <p:cNvPr id="1695" name="Google Shape;1695;p60"/>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0"/>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0"/>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0"/>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0"/>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60"/>
          <p:cNvGrpSpPr/>
          <p:nvPr/>
        </p:nvGrpSpPr>
        <p:grpSpPr>
          <a:xfrm>
            <a:off x="953104" y="1777779"/>
            <a:ext cx="520266" cy="500275"/>
            <a:chOff x="-41893475" y="3584850"/>
            <a:chExt cx="318225" cy="316650"/>
          </a:xfrm>
        </p:grpSpPr>
        <p:sp>
          <p:nvSpPr>
            <p:cNvPr id="1701" name="Google Shape;1701;p60"/>
            <p:cNvSpPr/>
            <p:nvPr/>
          </p:nvSpPr>
          <p:spPr>
            <a:xfrm>
              <a:off x="-41827300" y="3715600"/>
              <a:ext cx="186675" cy="185900"/>
            </a:xfrm>
            <a:custGeom>
              <a:rect b="b" l="l" r="r" t="t"/>
              <a:pathLst>
                <a:path extrusionOk="0" h="7436" w="7467">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0"/>
            <p:cNvSpPr/>
            <p:nvPr/>
          </p:nvSpPr>
          <p:spPr>
            <a:xfrm>
              <a:off x="-41726500" y="3586725"/>
              <a:ext cx="151250" cy="147800"/>
            </a:xfrm>
            <a:custGeom>
              <a:rect b="b" l="l" r="r" t="t"/>
              <a:pathLst>
                <a:path extrusionOk="0" h="5912" w="605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0"/>
            <p:cNvSpPr/>
            <p:nvPr/>
          </p:nvSpPr>
          <p:spPr>
            <a:xfrm>
              <a:off x="-41808400" y="3584850"/>
              <a:ext cx="148100" cy="89825"/>
            </a:xfrm>
            <a:custGeom>
              <a:rect b="b" l="l" r="r" t="t"/>
              <a:pathLst>
                <a:path extrusionOk="0" h="3593" w="5924">
                  <a:moveTo>
                    <a:pt x="0" y="1"/>
                  </a:moveTo>
                  <a:lnTo>
                    <a:pt x="2962" y="3592"/>
                  </a:lnTo>
                  <a:lnTo>
                    <a:pt x="5923"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0"/>
            <p:cNvSpPr/>
            <p:nvPr/>
          </p:nvSpPr>
          <p:spPr>
            <a:xfrm>
              <a:off x="-41893475" y="3586725"/>
              <a:ext cx="148875" cy="147025"/>
            </a:xfrm>
            <a:custGeom>
              <a:rect b="b" l="l" r="r" t="t"/>
              <a:pathLst>
                <a:path extrusionOk="0" h="5881" w="5955">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5" name="Google Shape;1705;p60"/>
          <p:cNvGrpSpPr/>
          <p:nvPr/>
        </p:nvGrpSpPr>
        <p:grpSpPr>
          <a:xfrm>
            <a:off x="1331638" y="3460500"/>
            <a:ext cx="297795" cy="461324"/>
            <a:chOff x="-23930925" y="3149300"/>
            <a:chExt cx="192200" cy="294625"/>
          </a:xfrm>
        </p:grpSpPr>
        <p:sp>
          <p:nvSpPr>
            <p:cNvPr id="1706" name="Google Shape;1706;p60"/>
            <p:cNvSpPr/>
            <p:nvPr/>
          </p:nvSpPr>
          <p:spPr>
            <a:xfrm>
              <a:off x="-23930125" y="3149300"/>
              <a:ext cx="191400" cy="35475"/>
            </a:xfrm>
            <a:custGeom>
              <a:rect b="b" l="l" r="r" t="t"/>
              <a:pathLst>
                <a:path extrusionOk="0" h="1419" w="7656">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0"/>
            <p:cNvSpPr/>
            <p:nvPr/>
          </p:nvSpPr>
          <p:spPr>
            <a:xfrm>
              <a:off x="-23878925" y="3237525"/>
              <a:ext cx="86650" cy="86650"/>
            </a:xfrm>
            <a:custGeom>
              <a:rect b="b" l="l" r="r" t="t"/>
              <a:pathLst>
                <a:path extrusionOk="0" h="3466" w="3466">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0"/>
            <p:cNvSpPr/>
            <p:nvPr/>
          </p:nvSpPr>
          <p:spPr>
            <a:xfrm>
              <a:off x="-23930925" y="3375350"/>
              <a:ext cx="190625" cy="68575"/>
            </a:xfrm>
            <a:custGeom>
              <a:rect b="b" l="l" r="r" t="t"/>
              <a:pathLst>
                <a:path extrusionOk="0" h="2743" w="7625">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0"/>
            <p:cNvSpPr/>
            <p:nvPr/>
          </p:nvSpPr>
          <p:spPr>
            <a:xfrm>
              <a:off x="-23930925" y="3202075"/>
              <a:ext cx="190625" cy="155975"/>
            </a:xfrm>
            <a:custGeom>
              <a:rect b="b" l="l" r="r" t="t"/>
              <a:pathLst>
                <a:path extrusionOk="0" h="6239" w="7625">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61"/>
          <p:cNvSpPr/>
          <p:nvPr/>
        </p:nvSpPr>
        <p:spPr>
          <a:xfrm>
            <a:off x="1770675" y="2924175"/>
            <a:ext cx="2388900" cy="15912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15" name="Google Shape;1715;p61"/>
          <p:cNvSpPr/>
          <p:nvPr/>
        </p:nvSpPr>
        <p:spPr>
          <a:xfrm>
            <a:off x="4916875" y="1992725"/>
            <a:ext cx="2388900" cy="2522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16" name="Google Shape;1716;p61"/>
          <p:cNvSpPr/>
          <p:nvPr/>
        </p:nvSpPr>
        <p:spPr>
          <a:xfrm>
            <a:off x="1810288" y="3001044"/>
            <a:ext cx="1921500" cy="10962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17" name="Google Shape;1717;p61"/>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TARİFELERİMİZ</a:t>
            </a:r>
            <a:endParaRPr/>
          </a:p>
        </p:txBody>
      </p:sp>
      <p:sp>
        <p:nvSpPr>
          <p:cNvPr id="1718" name="Google Shape;1718;p61"/>
          <p:cNvSpPr txBox="1"/>
          <p:nvPr>
            <p:ph idx="4294967295" type="subTitle"/>
          </p:nvPr>
        </p:nvSpPr>
        <p:spPr>
          <a:xfrm>
            <a:off x="1952803" y="2457535"/>
            <a:ext cx="1921500" cy="38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rPr>
              <a:t>BASIC ÜYE</a:t>
            </a:r>
            <a:endParaRPr b="1" sz="1800">
              <a:solidFill>
                <a:schemeClr val="accent1"/>
              </a:solidFill>
            </a:endParaRPr>
          </a:p>
        </p:txBody>
      </p:sp>
      <p:sp>
        <p:nvSpPr>
          <p:cNvPr id="1719" name="Google Shape;1719;p61"/>
          <p:cNvSpPr txBox="1"/>
          <p:nvPr>
            <p:ph idx="4294967295" type="subTitle"/>
          </p:nvPr>
        </p:nvSpPr>
        <p:spPr>
          <a:xfrm>
            <a:off x="5150568" y="1534615"/>
            <a:ext cx="1921500" cy="38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rPr>
              <a:t>PREMIUM ÜYE</a:t>
            </a:r>
            <a:endParaRPr b="1" sz="1800">
              <a:solidFill>
                <a:schemeClr val="accent1"/>
              </a:solidFill>
            </a:endParaRPr>
          </a:p>
        </p:txBody>
      </p:sp>
      <p:sp>
        <p:nvSpPr>
          <p:cNvPr id="1720" name="Google Shape;1720;p61"/>
          <p:cNvSpPr/>
          <p:nvPr/>
        </p:nvSpPr>
        <p:spPr>
          <a:xfrm>
            <a:off x="3835450" y="880700"/>
            <a:ext cx="15285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1"/>
          <p:cNvSpPr txBox="1"/>
          <p:nvPr/>
        </p:nvSpPr>
        <p:spPr>
          <a:xfrm>
            <a:off x="4867625" y="1916525"/>
            <a:ext cx="2579400" cy="2598600"/>
          </a:xfrm>
          <a:prstGeom prst="rect">
            <a:avLst/>
          </a:prstGeom>
          <a:noFill/>
          <a:ln>
            <a:noFill/>
          </a:ln>
        </p:spPr>
        <p:txBody>
          <a:bodyPr anchorCtr="0" anchor="ctr" bIns="91425" lIns="182875" spcFirstLastPara="1" rIns="189275" wrap="square" tIns="91425">
            <a:noAutofit/>
          </a:bodyPr>
          <a:lstStyle/>
          <a:p>
            <a:pPr indent="-317500" lvl="0" marL="457200" rtl="0" algn="l">
              <a:lnSpc>
                <a:spcPct val="150000"/>
              </a:lnSpc>
              <a:spcBef>
                <a:spcPts val="1000"/>
              </a:spcBef>
              <a:spcAft>
                <a:spcPts val="0"/>
              </a:spcAft>
              <a:buClr>
                <a:schemeClr val="lt2"/>
              </a:buClr>
              <a:buSzPts val="1400"/>
              <a:buFont typeface="Montserrat"/>
              <a:buChar char="●"/>
            </a:pPr>
            <a:r>
              <a:rPr lang="en">
                <a:solidFill>
                  <a:schemeClr val="lt2"/>
                </a:solidFill>
                <a:latin typeface="Montserrat"/>
                <a:ea typeface="Montserrat"/>
                <a:cs typeface="Montserrat"/>
                <a:sym typeface="Montserrat"/>
              </a:rPr>
              <a:t>Tıp profesyonelleri ile düzenli görüşmeler</a:t>
            </a:r>
            <a:endParaRPr>
              <a:solidFill>
                <a:schemeClr val="lt2"/>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2"/>
              </a:buClr>
              <a:buSzPts val="1400"/>
              <a:buFont typeface="Montserrat"/>
              <a:buChar char="●"/>
            </a:pPr>
            <a:r>
              <a:rPr lang="en">
                <a:solidFill>
                  <a:schemeClr val="lt2"/>
                </a:solidFill>
                <a:latin typeface="Montserrat"/>
                <a:ea typeface="Montserrat"/>
                <a:cs typeface="Montserrat"/>
                <a:sym typeface="Montserrat"/>
              </a:rPr>
              <a:t>Yapay zeka destekli koçluk servisi</a:t>
            </a:r>
            <a:endParaRPr>
              <a:solidFill>
                <a:schemeClr val="lt2"/>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2"/>
              </a:buClr>
              <a:buSzPts val="1400"/>
              <a:buFont typeface="Montserrat"/>
              <a:buChar char="●"/>
            </a:pPr>
            <a:r>
              <a:rPr lang="en">
                <a:solidFill>
                  <a:schemeClr val="lt2"/>
                </a:solidFill>
                <a:latin typeface="Montserrat"/>
                <a:ea typeface="Montserrat"/>
                <a:cs typeface="Montserrat"/>
                <a:sym typeface="Montserrat"/>
              </a:rPr>
              <a:t>Online mağaza</a:t>
            </a:r>
            <a:endParaRPr>
              <a:solidFill>
                <a:schemeClr val="lt2"/>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2"/>
              </a:buClr>
              <a:buSzPts val="1400"/>
              <a:buFont typeface="Montserrat"/>
              <a:buChar char="●"/>
            </a:pPr>
            <a:r>
              <a:rPr lang="en">
                <a:solidFill>
                  <a:schemeClr val="lt2"/>
                </a:solidFill>
                <a:latin typeface="Montserrat"/>
                <a:ea typeface="Montserrat"/>
                <a:cs typeface="Montserrat"/>
                <a:sym typeface="Montserrat"/>
              </a:rPr>
              <a:t>Takip uygulamaları</a:t>
            </a:r>
            <a:endParaRPr>
              <a:solidFill>
                <a:schemeClr val="lt2"/>
              </a:solidFill>
              <a:latin typeface="Montserrat"/>
              <a:ea typeface="Montserrat"/>
              <a:cs typeface="Montserrat"/>
              <a:sym typeface="Montserrat"/>
            </a:endParaRPr>
          </a:p>
        </p:txBody>
      </p:sp>
      <p:sp>
        <p:nvSpPr>
          <p:cNvPr id="1722" name="Google Shape;1722;p61"/>
          <p:cNvSpPr/>
          <p:nvPr/>
        </p:nvSpPr>
        <p:spPr>
          <a:xfrm rot="5400000">
            <a:off x="-837700" y="3806513"/>
            <a:ext cx="2222575" cy="547175"/>
          </a:xfrm>
          <a:custGeom>
            <a:rect b="b" l="l" r="r" t="t"/>
            <a:pathLst>
              <a:path extrusionOk="0" h="21887" w="88903">
                <a:moveTo>
                  <a:pt x="62470" y="0"/>
                </a:moveTo>
                <a:cubicBezTo>
                  <a:pt x="59743" y="0"/>
                  <a:pt x="57030" y="444"/>
                  <a:pt x="54481" y="1385"/>
                </a:cubicBezTo>
                <a:cubicBezTo>
                  <a:pt x="50266" y="2939"/>
                  <a:pt x="46605" y="5732"/>
                  <a:pt x="42217" y="6794"/>
                </a:cubicBezTo>
                <a:cubicBezTo>
                  <a:pt x="40681" y="7165"/>
                  <a:pt x="39131" y="7309"/>
                  <a:pt x="37571" y="7309"/>
                </a:cubicBezTo>
                <a:cubicBezTo>
                  <a:pt x="32039" y="7309"/>
                  <a:pt x="26379" y="5490"/>
                  <a:pt x="20753" y="5490"/>
                </a:cubicBezTo>
                <a:cubicBezTo>
                  <a:pt x="20319" y="5490"/>
                  <a:pt x="19885" y="5501"/>
                  <a:pt x="19451" y="5524"/>
                </a:cubicBezTo>
                <a:cubicBezTo>
                  <a:pt x="13098" y="5864"/>
                  <a:pt x="6998" y="9064"/>
                  <a:pt x="3388" y="13954"/>
                </a:cubicBezTo>
                <a:cubicBezTo>
                  <a:pt x="1641" y="16321"/>
                  <a:pt x="498" y="19058"/>
                  <a:pt x="0" y="21887"/>
                </a:cubicBezTo>
                <a:lnTo>
                  <a:pt x="88903" y="21887"/>
                </a:lnTo>
                <a:cubicBezTo>
                  <a:pt x="87328" y="15209"/>
                  <a:pt x="83494" y="8937"/>
                  <a:pt x="77669" y="4813"/>
                </a:cubicBezTo>
                <a:cubicBezTo>
                  <a:pt x="73335" y="1745"/>
                  <a:pt x="67876" y="0"/>
                  <a:pt x="624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1"/>
          <p:cNvSpPr/>
          <p:nvPr/>
        </p:nvSpPr>
        <p:spPr>
          <a:xfrm rot="5400000">
            <a:off x="288188" y="4688075"/>
            <a:ext cx="369725" cy="354550"/>
          </a:xfrm>
          <a:custGeom>
            <a:rect b="b" l="l" r="r" t="t"/>
            <a:pathLst>
              <a:path extrusionOk="0" h="14182" w="14789">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1"/>
          <p:cNvSpPr txBox="1"/>
          <p:nvPr/>
        </p:nvSpPr>
        <p:spPr>
          <a:xfrm>
            <a:off x="1609725" y="2790825"/>
            <a:ext cx="2579400" cy="1889700"/>
          </a:xfrm>
          <a:prstGeom prst="rect">
            <a:avLst/>
          </a:prstGeom>
          <a:noFill/>
          <a:ln>
            <a:noFill/>
          </a:ln>
        </p:spPr>
        <p:txBody>
          <a:bodyPr anchorCtr="0" anchor="ctr" bIns="91425" lIns="182875" spcFirstLastPara="1" rIns="189275" wrap="square" tIns="91425">
            <a:noAutofit/>
          </a:bodyPr>
          <a:lstStyle/>
          <a:p>
            <a:pPr indent="-317500" lvl="0" marL="457200" rtl="0" algn="l">
              <a:lnSpc>
                <a:spcPct val="150000"/>
              </a:lnSpc>
              <a:spcBef>
                <a:spcPts val="0"/>
              </a:spcBef>
              <a:spcAft>
                <a:spcPts val="0"/>
              </a:spcAft>
              <a:buClr>
                <a:schemeClr val="lt2"/>
              </a:buClr>
              <a:buSzPts val="1400"/>
              <a:buFont typeface="Montserrat"/>
              <a:buChar char="●"/>
            </a:pPr>
            <a:r>
              <a:rPr lang="en">
                <a:solidFill>
                  <a:schemeClr val="lt2"/>
                </a:solidFill>
                <a:latin typeface="Montserrat"/>
                <a:ea typeface="Montserrat"/>
                <a:cs typeface="Montserrat"/>
                <a:sym typeface="Montserrat"/>
              </a:rPr>
              <a:t>Yapay zeka destekli koçluk servisi</a:t>
            </a:r>
            <a:endParaRPr>
              <a:solidFill>
                <a:schemeClr val="lt2"/>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2"/>
              </a:buClr>
              <a:buSzPts val="1400"/>
              <a:buFont typeface="Montserrat"/>
              <a:buChar char="●"/>
            </a:pPr>
            <a:r>
              <a:rPr lang="en">
                <a:solidFill>
                  <a:schemeClr val="lt2"/>
                </a:solidFill>
                <a:latin typeface="Montserrat"/>
                <a:ea typeface="Montserrat"/>
                <a:cs typeface="Montserrat"/>
                <a:sym typeface="Montserrat"/>
              </a:rPr>
              <a:t>Online mağaza</a:t>
            </a:r>
            <a:endParaRPr>
              <a:solidFill>
                <a:schemeClr val="lt2"/>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2"/>
              </a:buClr>
              <a:buSzPts val="1400"/>
              <a:buFont typeface="Montserrat"/>
              <a:buChar char="●"/>
            </a:pPr>
            <a:r>
              <a:rPr lang="en">
                <a:solidFill>
                  <a:schemeClr val="lt2"/>
                </a:solidFill>
                <a:latin typeface="Montserrat"/>
                <a:ea typeface="Montserrat"/>
                <a:cs typeface="Montserrat"/>
                <a:sym typeface="Montserrat"/>
              </a:rPr>
              <a:t>Takip uygulamaları</a:t>
            </a:r>
            <a:endParaRPr>
              <a:solidFill>
                <a:schemeClr val="lt2"/>
              </a:solidFill>
              <a:latin typeface="Montserrat"/>
              <a:ea typeface="Montserrat"/>
              <a:cs typeface="Montserrat"/>
              <a:sym typeface="Montserrat"/>
            </a:endParaRPr>
          </a:p>
        </p:txBody>
      </p:sp>
      <p:pic>
        <p:nvPicPr>
          <p:cNvPr id="1725" name="Google Shape;1725;p61"/>
          <p:cNvPicPr preferRelativeResize="0"/>
          <p:nvPr/>
        </p:nvPicPr>
        <p:blipFill>
          <a:blip r:embed="rId3">
            <a:alphaModFix/>
          </a:blip>
          <a:stretch>
            <a:fillRect/>
          </a:stretch>
        </p:blipFill>
        <p:spPr>
          <a:xfrm>
            <a:off x="0" y="-4450"/>
            <a:ext cx="3070261" cy="237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62"/>
          <p:cNvSpPr/>
          <p:nvPr/>
        </p:nvSpPr>
        <p:spPr>
          <a:xfrm rot="-3089889">
            <a:off x="4974178" y="1009924"/>
            <a:ext cx="3909620" cy="3638199"/>
          </a:xfrm>
          <a:custGeom>
            <a:rect b="b" l="l" r="r" t="t"/>
            <a:pathLst>
              <a:path extrusionOk="0" h="183193" w="204486">
                <a:moveTo>
                  <a:pt x="62462" y="0"/>
                </a:moveTo>
                <a:cubicBezTo>
                  <a:pt x="61703" y="0"/>
                  <a:pt x="60909" y="29"/>
                  <a:pt x="60075" y="89"/>
                </a:cubicBezTo>
                <a:cubicBezTo>
                  <a:pt x="45262" y="1184"/>
                  <a:pt x="30011" y="11233"/>
                  <a:pt x="23111" y="24759"/>
                </a:cubicBezTo>
                <a:cubicBezTo>
                  <a:pt x="13472" y="43680"/>
                  <a:pt x="25575" y="54331"/>
                  <a:pt x="25438" y="85436"/>
                </a:cubicBezTo>
                <a:cubicBezTo>
                  <a:pt x="25219" y="125906"/>
                  <a:pt x="1" y="142883"/>
                  <a:pt x="9256" y="154794"/>
                </a:cubicBezTo>
                <a:cubicBezTo>
                  <a:pt x="11694" y="157925"/>
                  <a:pt x="15046" y="158925"/>
                  <a:pt x="19361" y="158925"/>
                </a:cubicBezTo>
                <a:cubicBezTo>
                  <a:pt x="26988" y="158925"/>
                  <a:pt x="37625" y="155802"/>
                  <a:pt x="51556" y="155802"/>
                </a:cubicBezTo>
                <a:cubicBezTo>
                  <a:pt x="58414" y="155802"/>
                  <a:pt x="66071" y="156559"/>
                  <a:pt x="74560" y="158819"/>
                </a:cubicBezTo>
                <a:cubicBezTo>
                  <a:pt x="103475" y="166540"/>
                  <a:pt x="104871" y="181764"/>
                  <a:pt x="128283" y="183106"/>
                </a:cubicBezTo>
                <a:cubicBezTo>
                  <a:pt x="129322" y="183164"/>
                  <a:pt x="130368" y="183192"/>
                  <a:pt x="131419" y="183192"/>
                </a:cubicBezTo>
                <a:cubicBezTo>
                  <a:pt x="154284" y="183192"/>
                  <a:pt x="179333" y="169718"/>
                  <a:pt x="184935" y="151289"/>
                </a:cubicBezTo>
                <a:cubicBezTo>
                  <a:pt x="189042" y="137845"/>
                  <a:pt x="179294" y="134039"/>
                  <a:pt x="180307" y="114297"/>
                </a:cubicBezTo>
                <a:cubicBezTo>
                  <a:pt x="181512" y="91323"/>
                  <a:pt x="204485" y="79413"/>
                  <a:pt x="198762" y="61724"/>
                </a:cubicBezTo>
                <a:cubicBezTo>
                  <a:pt x="195038" y="50114"/>
                  <a:pt x="181813" y="53592"/>
                  <a:pt x="168698" y="35712"/>
                </a:cubicBezTo>
                <a:cubicBezTo>
                  <a:pt x="158265" y="21501"/>
                  <a:pt x="163057" y="14464"/>
                  <a:pt x="154843" y="8577"/>
                </a:cubicBezTo>
                <a:cubicBezTo>
                  <a:pt x="151826" y="6406"/>
                  <a:pt x="148741" y="5594"/>
                  <a:pt x="145453" y="5594"/>
                </a:cubicBezTo>
                <a:cubicBezTo>
                  <a:pt x="135636" y="5594"/>
                  <a:pt x="124006" y="12837"/>
                  <a:pt x="106955" y="12837"/>
                </a:cubicBezTo>
                <a:cubicBezTo>
                  <a:pt x="103846" y="12837"/>
                  <a:pt x="100558" y="12596"/>
                  <a:pt x="97068" y="12027"/>
                </a:cubicBezTo>
                <a:cubicBezTo>
                  <a:pt x="78406" y="8994"/>
                  <a:pt x="75913" y="0"/>
                  <a:pt x="62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2"/>
          <p:cNvSpPr txBox="1"/>
          <p:nvPr>
            <p:ph type="title"/>
          </p:nvPr>
        </p:nvSpPr>
        <p:spPr>
          <a:xfrm>
            <a:off x="718400" y="348467"/>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HEDEF KİTLE</a:t>
            </a:r>
            <a:endParaRPr/>
          </a:p>
        </p:txBody>
      </p:sp>
      <p:sp>
        <p:nvSpPr>
          <p:cNvPr id="1732" name="Google Shape;1732;p62"/>
          <p:cNvSpPr txBox="1"/>
          <p:nvPr>
            <p:ph idx="4294967295" type="subTitle"/>
          </p:nvPr>
        </p:nvSpPr>
        <p:spPr>
          <a:xfrm>
            <a:off x="629675" y="1232125"/>
            <a:ext cx="2199300" cy="34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YAŞ GRUPLARI</a:t>
            </a:r>
            <a:endParaRPr b="1" sz="1800">
              <a:solidFill>
                <a:schemeClr val="accent1"/>
              </a:solidFill>
            </a:endParaRPr>
          </a:p>
        </p:txBody>
      </p:sp>
      <p:sp>
        <p:nvSpPr>
          <p:cNvPr id="1733" name="Google Shape;1733;p62"/>
          <p:cNvSpPr/>
          <p:nvPr/>
        </p:nvSpPr>
        <p:spPr>
          <a:xfrm>
            <a:off x="4058225" y="884775"/>
            <a:ext cx="9810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2"/>
          <p:cNvSpPr txBox="1"/>
          <p:nvPr>
            <p:ph idx="4294967295" type="subTitle"/>
          </p:nvPr>
        </p:nvSpPr>
        <p:spPr>
          <a:xfrm>
            <a:off x="5365777" y="2472022"/>
            <a:ext cx="3219000" cy="9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400">
                <a:solidFill>
                  <a:schemeClr val="accent1"/>
                </a:solidFill>
              </a:rPr>
              <a:t>50,000</a:t>
            </a:r>
            <a:r>
              <a:rPr b="1" lang="en" sz="3200">
                <a:solidFill>
                  <a:schemeClr val="accent1"/>
                </a:solidFill>
              </a:rPr>
              <a:t> </a:t>
            </a:r>
            <a:endParaRPr b="1" sz="1200">
              <a:solidFill>
                <a:schemeClr val="accent1"/>
              </a:solidFill>
            </a:endParaRPr>
          </a:p>
        </p:txBody>
      </p:sp>
      <p:sp>
        <p:nvSpPr>
          <p:cNvPr id="1735" name="Google Shape;1735;p62"/>
          <p:cNvSpPr txBox="1"/>
          <p:nvPr/>
        </p:nvSpPr>
        <p:spPr>
          <a:xfrm>
            <a:off x="5493925" y="2136168"/>
            <a:ext cx="2874000" cy="41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Montserrat"/>
                <a:ea typeface="Montserrat"/>
                <a:cs typeface="Montserrat"/>
                <a:sym typeface="Montserrat"/>
              </a:rPr>
              <a:t>1. yılın sonunda</a:t>
            </a:r>
            <a:endParaRPr sz="1800">
              <a:latin typeface="Montserrat"/>
              <a:ea typeface="Montserrat"/>
              <a:cs typeface="Montserrat"/>
              <a:sym typeface="Montserrat"/>
            </a:endParaRPr>
          </a:p>
        </p:txBody>
      </p:sp>
      <p:pic>
        <p:nvPicPr>
          <p:cNvPr id="1736" name="Google Shape;1736;p62" title="Chart">
            <a:hlinkClick r:id="rId3"/>
          </p:cNvPr>
          <p:cNvPicPr preferRelativeResize="0"/>
          <p:nvPr/>
        </p:nvPicPr>
        <p:blipFill>
          <a:blip r:embed="rId4">
            <a:alphaModFix/>
          </a:blip>
          <a:stretch>
            <a:fillRect/>
          </a:stretch>
        </p:blipFill>
        <p:spPr>
          <a:xfrm>
            <a:off x="630975" y="1500100"/>
            <a:ext cx="4457151" cy="3257575"/>
          </a:xfrm>
          <a:prstGeom prst="rect">
            <a:avLst/>
          </a:prstGeom>
          <a:noFill/>
          <a:ln>
            <a:noFill/>
          </a:ln>
        </p:spPr>
      </p:pic>
      <p:sp>
        <p:nvSpPr>
          <p:cNvPr id="1737" name="Google Shape;1737;p62"/>
          <p:cNvSpPr txBox="1"/>
          <p:nvPr/>
        </p:nvSpPr>
        <p:spPr>
          <a:xfrm>
            <a:off x="5538275" y="3393318"/>
            <a:ext cx="2874000" cy="41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Montserrat"/>
                <a:ea typeface="Montserrat"/>
                <a:cs typeface="Montserrat"/>
                <a:sym typeface="Montserrat"/>
              </a:rPr>
              <a:t>KAYITLI KULLANICI</a:t>
            </a:r>
            <a:endParaRPr sz="18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pic>
        <p:nvPicPr>
          <p:cNvPr id="1742" name="Google Shape;1742;p63"/>
          <p:cNvPicPr preferRelativeResize="0"/>
          <p:nvPr/>
        </p:nvPicPr>
        <p:blipFill>
          <a:blip r:embed="rId3">
            <a:alphaModFix/>
          </a:blip>
          <a:stretch>
            <a:fillRect/>
          </a:stretch>
        </p:blipFill>
        <p:spPr>
          <a:xfrm>
            <a:off x="719125" y="1198725"/>
            <a:ext cx="5633200" cy="802800"/>
          </a:xfrm>
          <a:prstGeom prst="rect">
            <a:avLst/>
          </a:prstGeom>
          <a:noFill/>
          <a:ln>
            <a:noFill/>
          </a:ln>
        </p:spPr>
      </p:pic>
      <p:sp>
        <p:nvSpPr>
          <p:cNvPr id="1743" name="Google Shape;1743;p63"/>
          <p:cNvSpPr txBox="1"/>
          <p:nvPr>
            <p:ph type="title"/>
          </p:nvPr>
        </p:nvSpPr>
        <p:spPr>
          <a:xfrm>
            <a:off x="718500" y="348264"/>
            <a:ext cx="770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Teşekkürler</a:t>
            </a:r>
            <a:endParaRPr sz="4400"/>
          </a:p>
        </p:txBody>
      </p:sp>
      <p:sp>
        <p:nvSpPr>
          <p:cNvPr id="1744" name="Google Shape;1744;p63"/>
          <p:cNvSpPr txBox="1"/>
          <p:nvPr/>
        </p:nvSpPr>
        <p:spPr>
          <a:xfrm>
            <a:off x="671500" y="2562925"/>
            <a:ext cx="4671900" cy="8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Montserrat"/>
                <a:ea typeface="Montserrat"/>
                <a:cs typeface="Montserrat"/>
                <a:sym typeface="Montserrat"/>
              </a:rPr>
              <a:t>deniz.mbekar@gmail.com</a:t>
            </a:r>
            <a:endParaRPr sz="150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500">
                <a:solidFill>
                  <a:schemeClr val="lt2"/>
                </a:solidFill>
                <a:latin typeface="Montserrat"/>
                <a:ea typeface="Montserrat"/>
                <a:cs typeface="Montserrat"/>
                <a:sym typeface="Montserrat"/>
              </a:rPr>
              <a:t>+90 507 659 62 30</a:t>
            </a:r>
            <a:endParaRPr sz="150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sz="150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500">
                <a:solidFill>
                  <a:schemeClr val="lt2"/>
                </a:solidFill>
                <a:latin typeface="Montserrat"/>
                <a:ea typeface="Montserrat"/>
                <a:cs typeface="Montserrat"/>
                <a:sym typeface="Montserrat"/>
              </a:rPr>
              <a:t>	</a:t>
            </a:r>
            <a:r>
              <a:rPr lang="en" sz="1500" u="sng">
                <a:solidFill>
                  <a:schemeClr val="hlink"/>
                </a:solidFill>
                <a:latin typeface="Montserrat"/>
                <a:ea typeface="Montserrat"/>
                <a:cs typeface="Montserrat"/>
                <a:sym typeface="Montserrat"/>
                <a:hlinkClick r:id="rId4"/>
              </a:rPr>
              <a:t>https://www.linkedin.com/in/denizbekar/</a:t>
            </a:r>
            <a:r>
              <a:rPr lang="en" sz="1500">
                <a:solidFill>
                  <a:schemeClr val="lt2"/>
                </a:solidFill>
                <a:latin typeface="Montserrat"/>
                <a:ea typeface="Montserrat"/>
                <a:cs typeface="Montserrat"/>
                <a:sym typeface="Montserrat"/>
              </a:rPr>
              <a:t> </a:t>
            </a:r>
            <a:endParaRPr sz="150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2"/>
              </a:solidFill>
              <a:latin typeface="Montserrat"/>
              <a:ea typeface="Montserrat"/>
              <a:cs typeface="Montserrat"/>
              <a:sym typeface="Montserrat"/>
            </a:endParaRPr>
          </a:p>
        </p:txBody>
      </p:sp>
      <p:sp>
        <p:nvSpPr>
          <p:cNvPr id="1745" name="Google Shape;1745;p63"/>
          <p:cNvSpPr txBox="1"/>
          <p:nvPr/>
        </p:nvSpPr>
        <p:spPr>
          <a:xfrm>
            <a:off x="671499" y="2041500"/>
            <a:ext cx="7411800" cy="435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accent2"/>
                </a:solidFill>
                <a:latin typeface="Montserrat"/>
                <a:ea typeface="Montserrat"/>
                <a:cs typeface="Montserrat"/>
                <a:sym typeface="Montserrat"/>
              </a:rPr>
              <a:t>Bootcamp adaylık sürecimden başlayarak emeği geçen tüm techcareer.net ekibine teşekkür ederim.</a:t>
            </a:r>
            <a:endParaRPr b="1" sz="1200">
              <a:solidFill>
                <a:schemeClr val="accent2"/>
              </a:solidFill>
              <a:latin typeface="Montserrat"/>
              <a:ea typeface="Montserrat"/>
              <a:cs typeface="Montserrat"/>
              <a:sym typeface="Montserrat"/>
            </a:endParaRPr>
          </a:p>
        </p:txBody>
      </p:sp>
      <p:sp>
        <p:nvSpPr>
          <p:cNvPr id="1746" name="Google Shape;1746;p63"/>
          <p:cNvSpPr/>
          <p:nvPr/>
        </p:nvSpPr>
        <p:spPr>
          <a:xfrm>
            <a:off x="806523" y="3301578"/>
            <a:ext cx="307020" cy="307024"/>
          </a:xfrm>
          <a:custGeom>
            <a:rect b="b" l="l" r="r" t="t"/>
            <a:pathLst>
              <a:path extrusionOk="0" h="75251" w="75250">
                <a:moveTo>
                  <a:pt x="37625" y="4062"/>
                </a:moveTo>
                <a:cubicBezTo>
                  <a:pt x="56189" y="4062"/>
                  <a:pt x="71189" y="19062"/>
                  <a:pt x="71189" y="37626"/>
                </a:cubicBezTo>
                <a:cubicBezTo>
                  <a:pt x="71189" y="56107"/>
                  <a:pt x="56189" y="71190"/>
                  <a:pt x="37625" y="71190"/>
                </a:cubicBezTo>
                <a:cubicBezTo>
                  <a:pt x="19144" y="71190"/>
                  <a:pt x="4061" y="56107"/>
                  <a:pt x="4061" y="37626"/>
                </a:cubicBezTo>
                <a:cubicBezTo>
                  <a:pt x="4061" y="19062"/>
                  <a:pt x="19144" y="4062"/>
                  <a:pt x="37625" y="4062"/>
                </a:cubicBezTo>
                <a:close/>
                <a:moveTo>
                  <a:pt x="37625" y="1"/>
                </a:moveTo>
                <a:cubicBezTo>
                  <a:pt x="16906" y="1"/>
                  <a:pt x="0" y="16907"/>
                  <a:pt x="0" y="37626"/>
                </a:cubicBezTo>
                <a:cubicBezTo>
                  <a:pt x="0" y="58344"/>
                  <a:pt x="16906" y="75251"/>
                  <a:pt x="37625" y="75251"/>
                </a:cubicBezTo>
                <a:cubicBezTo>
                  <a:pt x="58426" y="75251"/>
                  <a:pt x="75250" y="58344"/>
                  <a:pt x="75250" y="37626"/>
                </a:cubicBezTo>
                <a:cubicBezTo>
                  <a:pt x="75250" y="16907"/>
                  <a:pt x="58426" y="1"/>
                  <a:pt x="376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3"/>
          <p:cNvSpPr/>
          <p:nvPr/>
        </p:nvSpPr>
        <p:spPr>
          <a:xfrm>
            <a:off x="886997" y="3419588"/>
            <a:ext cx="159936" cy="107190"/>
          </a:xfrm>
          <a:custGeom>
            <a:rect b="b" l="l" r="r" t="t"/>
            <a:pathLst>
              <a:path extrusionOk="0" h="26272" w="39200">
                <a:moveTo>
                  <a:pt x="663" y="663"/>
                </a:moveTo>
                <a:cubicBezTo>
                  <a:pt x="249" y="663"/>
                  <a:pt x="0" y="912"/>
                  <a:pt x="0" y="1243"/>
                </a:cubicBezTo>
                <a:lnTo>
                  <a:pt x="0" y="25608"/>
                </a:lnTo>
                <a:cubicBezTo>
                  <a:pt x="0" y="25940"/>
                  <a:pt x="249" y="26271"/>
                  <a:pt x="663" y="26271"/>
                </a:cubicBezTo>
                <a:lnTo>
                  <a:pt x="7873" y="26271"/>
                </a:lnTo>
                <a:cubicBezTo>
                  <a:pt x="8205" y="26271"/>
                  <a:pt x="8536" y="25940"/>
                  <a:pt x="8536" y="25608"/>
                </a:cubicBezTo>
                <a:lnTo>
                  <a:pt x="8536" y="1243"/>
                </a:lnTo>
                <a:cubicBezTo>
                  <a:pt x="8536" y="912"/>
                  <a:pt x="8205" y="663"/>
                  <a:pt x="7873" y="663"/>
                </a:cubicBezTo>
                <a:close/>
                <a:moveTo>
                  <a:pt x="29420" y="0"/>
                </a:moveTo>
                <a:cubicBezTo>
                  <a:pt x="24862" y="0"/>
                  <a:pt x="22873" y="2486"/>
                  <a:pt x="21713" y="4227"/>
                </a:cubicBezTo>
                <a:lnTo>
                  <a:pt x="21713" y="4309"/>
                </a:lnTo>
                <a:lnTo>
                  <a:pt x="21630" y="4309"/>
                </a:lnTo>
                <a:cubicBezTo>
                  <a:pt x="21713" y="4309"/>
                  <a:pt x="21713" y="4309"/>
                  <a:pt x="21713" y="4227"/>
                </a:cubicBezTo>
                <a:lnTo>
                  <a:pt x="21713" y="1243"/>
                </a:lnTo>
                <a:cubicBezTo>
                  <a:pt x="21713" y="912"/>
                  <a:pt x="21464" y="663"/>
                  <a:pt x="21133" y="663"/>
                </a:cubicBezTo>
                <a:lnTo>
                  <a:pt x="13840" y="663"/>
                </a:lnTo>
                <a:cubicBezTo>
                  <a:pt x="13509" y="663"/>
                  <a:pt x="13260" y="912"/>
                  <a:pt x="13260" y="1243"/>
                </a:cubicBezTo>
                <a:cubicBezTo>
                  <a:pt x="13343" y="5221"/>
                  <a:pt x="13260" y="22127"/>
                  <a:pt x="13177" y="25608"/>
                </a:cubicBezTo>
                <a:cubicBezTo>
                  <a:pt x="13177" y="25940"/>
                  <a:pt x="13509" y="26271"/>
                  <a:pt x="13840" y="26271"/>
                </a:cubicBezTo>
                <a:lnTo>
                  <a:pt x="21133" y="26271"/>
                </a:lnTo>
                <a:cubicBezTo>
                  <a:pt x="21464" y="26271"/>
                  <a:pt x="21713" y="25940"/>
                  <a:pt x="21713" y="25608"/>
                </a:cubicBezTo>
                <a:lnTo>
                  <a:pt x="21713" y="11934"/>
                </a:lnTo>
                <a:cubicBezTo>
                  <a:pt x="21713" y="11188"/>
                  <a:pt x="21796" y="10442"/>
                  <a:pt x="22045" y="9862"/>
                </a:cubicBezTo>
                <a:cubicBezTo>
                  <a:pt x="22625" y="8370"/>
                  <a:pt x="24034" y="6796"/>
                  <a:pt x="26354" y="6796"/>
                </a:cubicBezTo>
                <a:cubicBezTo>
                  <a:pt x="29420" y="6796"/>
                  <a:pt x="30664" y="9116"/>
                  <a:pt x="30664" y="12514"/>
                </a:cubicBezTo>
                <a:lnTo>
                  <a:pt x="30664" y="25608"/>
                </a:lnTo>
                <a:cubicBezTo>
                  <a:pt x="30664" y="25940"/>
                  <a:pt x="30995" y="26271"/>
                  <a:pt x="31327" y="26271"/>
                </a:cubicBezTo>
                <a:lnTo>
                  <a:pt x="38537" y="26271"/>
                </a:lnTo>
                <a:cubicBezTo>
                  <a:pt x="38951" y="26271"/>
                  <a:pt x="39200" y="25940"/>
                  <a:pt x="39200" y="25608"/>
                </a:cubicBezTo>
                <a:lnTo>
                  <a:pt x="39200" y="11519"/>
                </a:lnTo>
                <a:cubicBezTo>
                  <a:pt x="39200" y="3729"/>
                  <a:pt x="34973" y="0"/>
                  <a:pt x="29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3"/>
          <p:cNvSpPr/>
          <p:nvPr/>
        </p:nvSpPr>
        <p:spPr>
          <a:xfrm>
            <a:off x="884627" y="3371571"/>
            <a:ext cx="37201" cy="37201"/>
          </a:xfrm>
          <a:custGeom>
            <a:rect b="b" l="l" r="r" t="t"/>
            <a:pathLst>
              <a:path extrusionOk="0" h="9118" w="9118">
                <a:moveTo>
                  <a:pt x="4559" y="1"/>
                </a:moveTo>
                <a:cubicBezTo>
                  <a:pt x="2073" y="1"/>
                  <a:pt x="1" y="2073"/>
                  <a:pt x="1" y="4559"/>
                </a:cubicBezTo>
                <a:cubicBezTo>
                  <a:pt x="1" y="7128"/>
                  <a:pt x="2073" y="9117"/>
                  <a:pt x="4559" y="9117"/>
                </a:cubicBezTo>
                <a:cubicBezTo>
                  <a:pt x="7128" y="9117"/>
                  <a:pt x="9117" y="7128"/>
                  <a:pt x="9117" y="4559"/>
                </a:cubicBezTo>
                <a:cubicBezTo>
                  <a:pt x="9117" y="2073"/>
                  <a:pt x="7128" y="1"/>
                  <a:pt x="4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idx="4294967295" type="subTitle"/>
          </p:nvPr>
        </p:nvSpPr>
        <p:spPr>
          <a:xfrm>
            <a:off x="2883300" y="1325300"/>
            <a:ext cx="3792900" cy="11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Sağlık koçluğu</a:t>
            </a:r>
            <a:r>
              <a:rPr lang="en"/>
              <a:t>, danışan kişinin ilgili konuda aldığı uzman önerilerini kendi yaşamına aplike etmesine dayanır.</a:t>
            </a:r>
            <a:endParaRPr/>
          </a:p>
        </p:txBody>
      </p:sp>
      <p:sp>
        <p:nvSpPr>
          <p:cNvPr id="426" name="Google Shape;426;p37"/>
          <p:cNvSpPr txBox="1"/>
          <p:nvPr>
            <p:ph type="title"/>
          </p:nvPr>
        </p:nvSpPr>
        <p:spPr>
          <a:xfrm>
            <a:off x="718500" y="348264"/>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GİRİŞ</a:t>
            </a:r>
            <a:endParaRPr/>
          </a:p>
        </p:txBody>
      </p:sp>
      <p:sp>
        <p:nvSpPr>
          <p:cNvPr id="427" name="Google Shape;427;p37"/>
          <p:cNvSpPr/>
          <p:nvPr/>
        </p:nvSpPr>
        <p:spPr>
          <a:xfrm>
            <a:off x="3411300" y="884775"/>
            <a:ext cx="23214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28" name="Google Shape;428;p37"/>
          <p:cNvPicPr preferRelativeResize="0"/>
          <p:nvPr/>
        </p:nvPicPr>
        <p:blipFill rotWithShape="1">
          <a:blip r:embed="rId3">
            <a:alphaModFix/>
          </a:blip>
          <a:srcRect b="1904" l="0" r="23786" t="6545"/>
          <a:stretch/>
        </p:blipFill>
        <p:spPr>
          <a:xfrm>
            <a:off x="3853325" y="2755500"/>
            <a:ext cx="1437350"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txBox="1"/>
          <p:nvPr>
            <p:ph idx="4294967295" type="subTitle"/>
          </p:nvPr>
        </p:nvSpPr>
        <p:spPr>
          <a:xfrm>
            <a:off x="4903575" y="1509850"/>
            <a:ext cx="3258600" cy="1808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istatistikler, </a:t>
            </a:r>
            <a:endParaRPr/>
          </a:p>
          <a:p>
            <a:pPr indent="-317500" lvl="0" marL="457200" rtl="0" algn="l">
              <a:spcBef>
                <a:spcPts val="0"/>
              </a:spcBef>
              <a:spcAft>
                <a:spcPts val="0"/>
              </a:spcAft>
              <a:buSzPts val="1400"/>
              <a:buChar char="●"/>
            </a:pPr>
            <a:r>
              <a:rPr lang="en"/>
              <a:t>örnek olaylar,</a:t>
            </a:r>
            <a:endParaRPr/>
          </a:p>
          <a:p>
            <a:pPr indent="-317500" lvl="0" marL="457200" rtl="0" algn="l">
              <a:spcBef>
                <a:spcPts val="0"/>
              </a:spcBef>
              <a:spcAft>
                <a:spcPts val="0"/>
              </a:spcAft>
              <a:buSzPts val="1400"/>
              <a:buChar char="●"/>
            </a:pPr>
            <a:r>
              <a:rPr lang="en"/>
              <a:t>Veriler</a:t>
            </a:r>
            <a:endParaRPr/>
          </a:p>
        </p:txBody>
      </p:sp>
      <p:sp>
        <p:nvSpPr>
          <p:cNvPr id="434" name="Google Shape;434;p38"/>
          <p:cNvSpPr txBox="1"/>
          <p:nvPr>
            <p:ph type="title"/>
          </p:nvPr>
        </p:nvSpPr>
        <p:spPr>
          <a:xfrm>
            <a:off x="718400" y="347223"/>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GİRİŞ</a:t>
            </a:r>
            <a:endParaRPr/>
          </a:p>
        </p:txBody>
      </p:sp>
      <p:sp>
        <p:nvSpPr>
          <p:cNvPr id="435" name="Google Shape;435;p38"/>
          <p:cNvSpPr/>
          <p:nvPr/>
        </p:nvSpPr>
        <p:spPr>
          <a:xfrm>
            <a:off x="3411300" y="884775"/>
            <a:ext cx="23214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38"/>
          <p:cNvSpPr txBox="1"/>
          <p:nvPr/>
        </p:nvSpPr>
        <p:spPr>
          <a:xfrm>
            <a:off x="1359675" y="1706050"/>
            <a:ext cx="3000000" cy="1662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600">
                <a:solidFill>
                  <a:schemeClr val="lt2"/>
                </a:solidFill>
                <a:latin typeface="Montserrat"/>
                <a:ea typeface="Montserrat"/>
                <a:cs typeface="Montserrat"/>
                <a:sym typeface="Montserrat"/>
              </a:rPr>
              <a:t>Bilgi aktarımı </a:t>
            </a:r>
            <a:endParaRPr sz="1600">
              <a:solidFill>
                <a:schemeClr val="lt2"/>
              </a:solidFill>
              <a:latin typeface="Montserrat"/>
              <a:ea typeface="Montserrat"/>
              <a:cs typeface="Montserrat"/>
              <a:sym typeface="Montserrat"/>
            </a:endParaRPr>
          </a:p>
          <a:p>
            <a:pPr indent="-330200" lvl="0" marL="457200" rtl="0" algn="l">
              <a:spcBef>
                <a:spcPts val="0"/>
              </a:spcBef>
              <a:spcAft>
                <a:spcPts val="0"/>
              </a:spcAft>
              <a:buClr>
                <a:schemeClr val="lt2"/>
              </a:buClr>
              <a:buSzPts val="1600"/>
              <a:buFont typeface="Montserrat"/>
              <a:buChar char="●"/>
            </a:pPr>
            <a:r>
              <a:rPr lang="en" sz="1600">
                <a:solidFill>
                  <a:schemeClr val="lt2"/>
                </a:solidFill>
                <a:latin typeface="Montserrat"/>
                <a:ea typeface="Montserrat"/>
                <a:cs typeface="Montserrat"/>
                <a:sym typeface="Montserrat"/>
              </a:rPr>
              <a:t>İkna</a:t>
            </a:r>
            <a:endParaRPr sz="1600">
              <a:solidFill>
                <a:schemeClr val="lt2"/>
              </a:solidFill>
              <a:latin typeface="Montserrat"/>
              <a:ea typeface="Montserrat"/>
              <a:cs typeface="Montserrat"/>
              <a:sym typeface="Montserrat"/>
            </a:endParaRPr>
          </a:p>
          <a:p>
            <a:pPr indent="-317500" lvl="0" marL="457200" rtl="0" algn="l">
              <a:spcBef>
                <a:spcPts val="0"/>
              </a:spcBef>
              <a:spcAft>
                <a:spcPts val="0"/>
              </a:spcAft>
              <a:buSzPts val="1400"/>
              <a:buChar char="●"/>
            </a:pPr>
            <a:r>
              <a:rPr lang="en" sz="1600">
                <a:solidFill>
                  <a:schemeClr val="lt2"/>
                </a:solidFill>
                <a:latin typeface="Montserrat"/>
                <a:ea typeface="Montserrat"/>
                <a:cs typeface="Montserrat"/>
                <a:sym typeface="Montserrat"/>
              </a:rPr>
              <a:t>Stratejilerin uygulanması süreci,</a:t>
            </a:r>
            <a:endParaRPr sz="1600">
              <a:solidFill>
                <a:schemeClr val="lt2"/>
              </a:solidFill>
              <a:latin typeface="Montserrat"/>
              <a:ea typeface="Montserrat"/>
              <a:cs typeface="Montserrat"/>
              <a:sym typeface="Montserrat"/>
            </a:endParaRPr>
          </a:p>
          <a:p>
            <a:pPr indent="-317500" lvl="0" marL="457200" rtl="0" algn="l">
              <a:spcBef>
                <a:spcPts val="0"/>
              </a:spcBef>
              <a:spcAft>
                <a:spcPts val="0"/>
              </a:spcAft>
              <a:buSzPts val="1400"/>
              <a:buChar char="●"/>
            </a:pPr>
            <a:r>
              <a:rPr lang="en" sz="1600">
                <a:solidFill>
                  <a:schemeClr val="lt2"/>
                </a:solidFill>
                <a:latin typeface="Montserrat"/>
                <a:ea typeface="Montserrat"/>
                <a:cs typeface="Montserrat"/>
                <a:sym typeface="Montserrat"/>
              </a:rPr>
              <a:t>Aktif katılım</a:t>
            </a:r>
            <a:endParaRPr sz="1600">
              <a:solidFill>
                <a:schemeClr val="lt2"/>
              </a:solidFill>
              <a:latin typeface="Montserrat"/>
              <a:ea typeface="Montserrat"/>
              <a:cs typeface="Montserrat"/>
              <a:sym typeface="Montserrat"/>
            </a:endParaRPr>
          </a:p>
          <a:p>
            <a:pPr indent="-330200" lvl="0" marL="457200" rtl="0" algn="l">
              <a:spcBef>
                <a:spcPts val="0"/>
              </a:spcBef>
              <a:spcAft>
                <a:spcPts val="0"/>
              </a:spcAft>
              <a:buClr>
                <a:schemeClr val="lt2"/>
              </a:buClr>
              <a:buSzPts val="1600"/>
              <a:buFont typeface="Montserrat"/>
              <a:buChar char="●"/>
            </a:pPr>
            <a:r>
              <a:rPr lang="en" sz="1600">
                <a:solidFill>
                  <a:schemeClr val="lt2"/>
                </a:solidFill>
                <a:latin typeface="Montserrat"/>
                <a:ea typeface="Montserrat"/>
                <a:cs typeface="Montserrat"/>
                <a:sym typeface="Montserrat"/>
              </a:rPr>
              <a:t>Geri dönüş</a:t>
            </a:r>
            <a:endParaRPr sz="1600">
              <a:solidFill>
                <a:schemeClr val="lt2"/>
              </a:solidFill>
              <a:latin typeface="Montserrat"/>
              <a:ea typeface="Montserrat"/>
              <a:cs typeface="Montserrat"/>
              <a:sym typeface="Montserrat"/>
            </a:endParaRPr>
          </a:p>
        </p:txBody>
      </p:sp>
      <p:pic>
        <p:nvPicPr>
          <p:cNvPr id="437" name="Google Shape;437;p38"/>
          <p:cNvPicPr preferRelativeResize="0"/>
          <p:nvPr/>
        </p:nvPicPr>
        <p:blipFill>
          <a:blip r:embed="rId3">
            <a:alphaModFix/>
          </a:blip>
          <a:stretch>
            <a:fillRect/>
          </a:stretch>
        </p:blipFill>
        <p:spPr>
          <a:xfrm>
            <a:off x="7263350" y="2009238"/>
            <a:ext cx="1162050" cy="809625"/>
          </a:xfrm>
          <a:prstGeom prst="rect">
            <a:avLst/>
          </a:prstGeom>
          <a:noFill/>
          <a:ln>
            <a:noFill/>
          </a:ln>
        </p:spPr>
      </p:pic>
      <p:pic>
        <p:nvPicPr>
          <p:cNvPr id="438" name="Google Shape;438;p38"/>
          <p:cNvPicPr preferRelativeResize="0"/>
          <p:nvPr/>
        </p:nvPicPr>
        <p:blipFill>
          <a:blip r:embed="rId4">
            <a:alphaModFix/>
          </a:blip>
          <a:stretch>
            <a:fillRect/>
          </a:stretch>
        </p:blipFill>
        <p:spPr>
          <a:xfrm>
            <a:off x="495300" y="1201424"/>
            <a:ext cx="1085850" cy="1049380"/>
          </a:xfrm>
          <a:prstGeom prst="rect">
            <a:avLst/>
          </a:prstGeom>
          <a:noFill/>
          <a:ln>
            <a:noFill/>
          </a:ln>
        </p:spPr>
      </p:pic>
      <p:grpSp>
        <p:nvGrpSpPr>
          <p:cNvPr id="439" name="Google Shape;439;p38"/>
          <p:cNvGrpSpPr/>
          <p:nvPr/>
        </p:nvGrpSpPr>
        <p:grpSpPr>
          <a:xfrm>
            <a:off x="3751052" y="3492726"/>
            <a:ext cx="355663" cy="308725"/>
            <a:chOff x="-28462125" y="3199700"/>
            <a:chExt cx="298550" cy="259150"/>
          </a:xfrm>
        </p:grpSpPr>
        <p:sp>
          <p:nvSpPr>
            <p:cNvPr id="440" name="Google Shape;440;p38"/>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38"/>
          <p:cNvGrpSpPr/>
          <p:nvPr/>
        </p:nvGrpSpPr>
        <p:grpSpPr>
          <a:xfrm>
            <a:off x="5037080" y="3470666"/>
            <a:ext cx="353757" cy="352833"/>
            <a:chOff x="-28461325" y="3545475"/>
            <a:chExt cx="296950" cy="296175"/>
          </a:xfrm>
        </p:grpSpPr>
        <p:sp>
          <p:nvSpPr>
            <p:cNvPr id="444" name="Google Shape;444;p38"/>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rgbClr val="C37D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rgbClr val="C37D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rgbClr val="C37D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rgbClr val="C37D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rgbClr val="C37D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rgbClr val="C37D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38"/>
          <p:cNvGrpSpPr/>
          <p:nvPr/>
        </p:nvGrpSpPr>
        <p:grpSpPr>
          <a:xfrm>
            <a:off x="4399235" y="3470670"/>
            <a:ext cx="345328" cy="352833"/>
            <a:chOff x="-24353875" y="3147725"/>
            <a:chExt cx="289875" cy="296175"/>
          </a:xfrm>
        </p:grpSpPr>
        <p:sp>
          <p:nvSpPr>
            <p:cNvPr id="451" name="Google Shape;451;p38"/>
            <p:cNvSpPr/>
            <p:nvPr/>
          </p:nvSpPr>
          <p:spPr>
            <a:xfrm>
              <a:off x="-24238100" y="3271375"/>
              <a:ext cx="52025" cy="51225"/>
            </a:xfrm>
            <a:custGeom>
              <a:rect b="b" l="l" r="r" t="t"/>
              <a:pathLst>
                <a:path extrusionOk="0" h="2049" w="2081">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rgbClr val="6693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24353875" y="3147725"/>
              <a:ext cx="289875" cy="296175"/>
            </a:xfrm>
            <a:custGeom>
              <a:rect b="b" l="l" r="r" t="t"/>
              <a:pathLst>
                <a:path extrusionOk="0" h="11847" w="11595">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rgbClr val="6693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718500" y="348264"/>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GİRİŞ</a:t>
            </a:r>
            <a:endParaRPr/>
          </a:p>
        </p:txBody>
      </p:sp>
      <p:sp>
        <p:nvSpPr>
          <p:cNvPr id="458" name="Google Shape;458;p39"/>
          <p:cNvSpPr txBox="1"/>
          <p:nvPr>
            <p:ph idx="1" type="subTitle"/>
          </p:nvPr>
        </p:nvSpPr>
        <p:spPr>
          <a:xfrm>
            <a:off x="2883300" y="2211131"/>
            <a:ext cx="3377400" cy="11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lang="en"/>
              <a:t>Şifasız hastalık yoktur; irade eksikliğinden başka.”</a:t>
            </a:r>
            <a:endParaRPr/>
          </a:p>
          <a:p>
            <a:pPr indent="0" lvl="0" marL="0" rtl="0" algn="ctr">
              <a:spcBef>
                <a:spcPts val="0"/>
              </a:spcBef>
              <a:spcAft>
                <a:spcPts val="0"/>
              </a:spcAft>
              <a:buNone/>
            </a:pPr>
            <a:r>
              <a:rPr lang="en"/>
              <a:t>İbn Sina</a:t>
            </a:r>
            <a:endParaRPr/>
          </a:p>
        </p:txBody>
      </p:sp>
      <p:sp>
        <p:nvSpPr>
          <p:cNvPr id="459" name="Google Shape;459;p39"/>
          <p:cNvSpPr/>
          <p:nvPr/>
        </p:nvSpPr>
        <p:spPr>
          <a:xfrm>
            <a:off x="3411300" y="884775"/>
            <a:ext cx="23214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0" name="Google Shape;460;p39"/>
          <p:cNvPicPr preferRelativeResize="0"/>
          <p:nvPr/>
        </p:nvPicPr>
        <p:blipFill>
          <a:blip r:embed="rId3">
            <a:alphaModFix/>
          </a:blip>
          <a:stretch>
            <a:fillRect/>
          </a:stretch>
        </p:blipFill>
        <p:spPr>
          <a:xfrm>
            <a:off x="776275" y="1159900"/>
            <a:ext cx="2107025" cy="3285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0"/>
          <p:cNvSpPr txBox="1"/>
          <p:nvPr>
            <p:ph type="title"/>
          </p:nvPr>
        </p:nvSpPr>
        <p:spPr>
          <a:xfrm>
            <a:off x="1890000" y="2445890"/>
            <a:ext cx="536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466" name="Google Shape;466;p40"/>
          <p:cNvSpPr txBox="1"/>
          <p:nvPr>
            <p:ph idx="2" type="title"/>
          </p:nvPr>
        </p:nvSpPr>
        <p:spPr>
          <a:xfrm>
            <a:off x="3931500" y="1884600"/>
            <a:ext cx="1281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1"/>
          <p:cNvSpPr txBox="1"/>
          <p:nvPr>
            <p:ph type="title"/>
          </p:nvPr>
        </p:nvSpPr>
        <p:spPr>
          <a:xfrm>
            <a:off x="600401" y="1443224"/>
            <a:ext cx="2788500" cy="61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472" name="Google Shape;472;p41"/>
          <p:cNvSpPr txBox="1"/>
          <p:nvPr>
            <p:ph idx="1" type="subTitle"/>
          </p:nvPr>
        </p:nvSpPr>
        <p:spPr>
          <a:xfrm>
            <a:off x="627980" y="2199150"/>
            <a:ext cx="3423900" cy="11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Teknoloji destekli olarak kişiselleştirilmiş sağlık koçluğu hizmeti eksikliği</a:t>
            </a:r>
            <a:endParaRPr/>
          </a:p>
        </p:txBody>
      </p:sp>
      <p:sp>
        <p:nvSpPr>
          <p:cNvPr id="473" name="Google Shape;473;p41"/>
          <p:cNvSpPr/>
          <p:nvPr/>
        </p:nvSpPr>
        <p:spPr>
          <a:xfrm>
            <a:off x="718400" y="1989041"/>
            <a:ext cx="1410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41"/>
          <p:cNvGrpSpPr/>
          <p:nvPr/>
        </p:nvGrpSpPr>
        <p:grpSpPr>
          <a:xfrm>
            <a:off x="4829217" y="1216714"/>
            <a:ext cx="3596272" cy="2923397"/>
            <a:chOff x="4829217" y="1216714"/>
            <a:chExt cx="3596272" cy="2923397"/>
          </a:xfrm>
        </p:grpSpPr>
        <p:sp>
          <p:nvSpPr>
            <p:cNvPr id="475" name="Google Shape;475;p41"/>
            <p:cNvSpPr/>
            <p:nvPr/>
          </p:nvSpPr>
          <p:spPr>
            <a:xfrm>
              <a:off x="4829217" y="2048971"/>
              <a:ext cx="3596272" cy="2091140"/>
            </a:xfrm>
            <a:custGeom>
              <a:rect b="b" l="l" r="r" t="t"/>
              <a:pathLst>
                <a:path extrusionOk="0" h="116417" w="200210">
                  <a:moveTo>
                    <a:pt x="100105" y="0"/>
                  </a:moveTo>
                  <a:cubicBezTo>
                    <a:pt x="44832" y="0"/>
                    <a:pt x="0" y="26052"/>
                    <a:pt x="0" y="58209"/>
                  </a:cubicBezTo>
                  <a:cubicBezTo>
                    <a:pt x="0" y="90332"/>
                    <a:pt x="44832" y="116417"/>
                    <a:pt x="100105" y="116417"/>
                  </a:cubicBezTo>
                  <a:cubicBezTo>
                    <a:pt x="155411" y="116417"/>
                    <a:pt x="200210" y="90332"/>
                    <a:pt x="200210" y="58209"/>
                  </a:cubicBezTo>
                  <a:cubicBezTo>
                    <a:pt x="200210" y="26052"/>
                    <a:pt x="155411" y="0"/>
                    <a:pt x="100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a:off x="5101241" y="2257785"/>
              <a:ext cx="3157682" cy="1817931"/>
            </a:xfrm>
            <a:custGeom>
              <a:rect b="b" l="l" r="r" t="t"/>
              <a:pathLst>
                <a:path extrusionOk="0" h="101207" w="175793">
                  <a:moveTo>
                    <a:pt x="67494" y="0"/>
                  </a:moveTo>
                  <a:cubicBezTo>
                    <a:pt x="66865" y="0"/>
                    <a:pt x="66231" y="150"/>
                    <a:pt x="65647" y="451"/>
                  </a:cubicBezTo>
                  <a:lnTo>
                    <a:pt x="1001" y="37744"/>
                  </a:lnTo>
                  <a:cubicBezTo>
                    <a:pt x="0" y="38344"/>
                    <a:pt x="0" y="39278"/>
                    <a:pt x="1001" y="39879"/>
                  </a:cubicBezTo>
                  <a:lnTo>
                    <a:pt x="106443" y="100756"/>
                  </a:lnTo>
                  <a:cubicBezTo>
                    <a:pt x="107027" y="101056"/>
                    <a:pt x="107661" y="101206"/>
                    <a:pt x="108294" y="101206"/>
                  </a:cubicBezTo>
                  <a:cubicBezTo>
                    <a:pt x="108928" y="101206"/>
                    <a:pt x="109562" y="101056"/>
                    <a:pt x="110146" y="100756"/>
                  </a:cubicBezTo>
                  <a:lnTo>
                    <a:pt x="174792" y="63462"/>
                  </a:lnTo>
                  <a:cubicBezTo>
                    <a:pt x="175793" y="62862"/>
                    <a:pt x="175793" y="61928"/>
                    <a:pt x="174792" y="61328"/>
                  </a:cubicBezTo>
                  <a:lnTo>
                    <a:pt x="69317" y="451"/>
                  </a:lnTo>
                  <a:cubicBezTo>
                    <a:pt x="68749" y="150"/>
                    <a:pt x="68124" y="0"/>
                    <a:pt x="674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a:off x="5689028" y="3435460"/>
              <a:ext cx="686078" cy="396091"/>
            </a:xfrm>
            <a:custGeom>
              <a:rect b="b" l="l" r="r" t="t"/>
              <a:pathLst>
                <a:path extrusionOk="0" h="22051" w="38195">
                  <a:moveTo>
                    <a:pt x="19081" y="1"/>
                  </a:moveTo>
                  <a:cubicBezTo>
                    <a:pt x="8540" y="1"/>
                    <a:pt x="1" y="4938"/>
                    <a:pt x="1" y="11009"/>
                  </a:cubicBezTo>
                  <a:cubicBezTo>
                    <a:pt x="1" y="17113"/>
                    <a:pt x="8540" y="22050"/>
                    <a:pt x="19081" y="22050"/>
                  </a:cubicBezTo>
                  <a:cubicBezTo>
                    <a:pt x="29622" y="22050"/>
                    <a:pt x="38195" y="17113"/>
                    <a:pt x="38195" y="11009"/>
                  </a:cubicBezTo>
                  <a:cubicBezTo>
                    <a:pt x="38195" y="4938"/>
                    <a:pt x="29622" y="1"/>
                    <a:pt x="190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a:off x="5002375" y="2311726"/>
              <a:ext cx="294208" cy="493430"/>
            </a:xfrm>
            <a:custGeom>
              <a:rect b="b" l="l" r="r" t="t"/>
              <a:pathLst>
                <a:path extrusionOk="0" h="27470" w="16379">
                  <a:moveTo>
                    <a:pt x="3779" y="0"/>
                  </a:moveTo>
                  <a:cubicBezTo>
                    <a:pt x="3209" y="0"/>
                    <a:pt x="2726" y="110"/>
                    <a:pt x="2369" y="316"/>
                  </a:cubicBezTo>
                  <a:cubicBezTo>
                    <a:pt x="134" y="1584"/>
                    <a:pt x="0" y="4486"/>
                    <a:pt x="5004" y="9390"/>
                  </a:cubicBezTo>
                  <a:cubicBezTo>
                    <a:pt x="7973" y="12292"/>
                    <a:pt x="12142" y="18629"/>
                    <a:pt x="13310" y="27469"/>
                  </a:cubicBezTo>
                  <a:lnTo>
                    <a:pt x="16012" y="25134"/>
                  </a:lnTo>
                  <a:cubicBezTo>
                    <a:pt x="16012" y="25134"/>
                    <a:pt x="16379" y="17295"/>
                    <a:pt x="14344" y="10690"/>
                  </a:cubicBezTo>
                  <a:cubicBezTo>
                    <a:pt x="11969" y="2924"/>
                    <a:pt x="6716" y="0"/>
                    <a:pt x="37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a:off x="5002375" y="2311726"/>
              <a:ext cx="294208" cy="493430"/>
            </a:xfrm>
            <a:custGeom>
              <a:rect b="b" l="l" r="r" t="t"/>
              <a:pathLst>
                <a:path extrusionOk="0" h="27470" w="16379">
                  <a:moveTo>
                    <a:pt x="3779" y="0"/>
                  </a:moveTo>
                  <a:cubicBezTo>
                    <a:pt x="3209" y="0"/>
                    <a:pt x="2726" y="110"/>
                    <a:pt x="2369" y="316"/>
                  </a:cubicBezTo>
                  <a:cubicBezTo>
                    <a:pt x="134" y="1584"/>
                    <a:pt x="0" y="4486"/>
                    <a:pt x="5004" y="9390"/>
                  </a:cubicBezTo>
                  <a:cubicBezTo>
                    <a:pt x="7973" y="12292"/>
                    <a:pt x="12142" y="18629"/>
                    <a:pt x="13310" y="27469"/>
                  </a:cubicBezTo>
                  <a:lnTo>
                    <a:pt x="16012" y="25134"/>
                  </a:lnTo>
                  <a:cubicBezTo>
                    <a:pt x="16012" y="25134"/>
                    <a:pt x="16379" y="17295"/>
                    <a:pt x="14344" y="10690"/>
                  </a:cubicBezTo>
                  <a:cubicBezTo>
                    <a:pt x="11969" y="2924"/>
                    <a:pt x="6716" y="0"/>
                    <a:pt x="3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a:off x="5068891" y="2337718"/>
              <a:ext cx="200731" cy="390738"/>
            </a:xfrm>
            <a:custGeom>
              <a:rect b="b" l="l" r="r" t="t"/>
              <a:pathLst>
                <a:path extrusionOk="0" h="21753" w="11175">
                  <a:moveTo>
                    <a:pt x="243" y="0"/>
                  </a:moveTo>
                  <a:cubicBezTo>
                    <a:pt x="175" y="0"/>
                    <a:pt x="108" y="29"/>
                    <a:pt x="67" y="70"/>
                  </a:cubicBezTo>
                  <a:lnTo>
                    <a:pt x="67" y="104"/>
                  </a:lnTo>
                  <a:cubicBezTo>
                    <a:pt x="0" y="170"/>
                    <a:pt x="33" y="304"/>
                    <a:pt x="134" y="370"/>
                  </a:cubicBezTo>
                  <a:cubicBezTo>
                    <a:pt x="4837" y="3506"/>
                    <a:pt x="10241" y="12512"/>
                    <a:pt x="10708" y="21519"/>
                  </a:cubicBezTo>
                  <a:cubicBezTo>
                    <a:pt x="10741" y="21652"/>
                    <a:pt x="10841" y="21752"/>
                    <a:pt x="10941" y="21752"/>
                  </a:cubicBezTo>
                  <a:lnTo>
                    <a:pt x="10975" y="21752"/>
                  </a:lnTo>
                  <a:cubicBezTo>
                    <a:pt x="11075" y="21719"/>
                    <a:pt x="11175" y="21619"/>
                    <a:pt x="11175" y="21519"/>
                  </a:cubicBezTo>
                  <a:cubicBezTo>
                    <a:pt x="10674" y="12346"/>
                    <a:pt x="5204" y="3206"/>
                    <a:pt x="367" y="37"/>
                  </a:cubicBezTo>
                  <a:cubicBezTo>
                    <a:pt x="329" y="11"/>
                    <a:pt x="286"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1"/>
            <p:cNvSpPr/>
            <p:nvPr/>
          </p:nvSpPr>
          <p:spPr>
            <a:xfrm>
              <a:off x="4862771" y="2544035"/>
              <a:ext cx="390074" cy="377518"/>
            </a:xfrm>
            <a:custGeom>
              <a:rect b="b" l="l" r="r" t="t"/>
              <a:pathLst>
                <a:path extrusionOk="0" h="21017" w="21716">
                  <a:moveTo>
                    <a:pt x="12292" y="1"/>
                  </a:moveTo>
                  <a:cubicBezTo>
                    <a:pt x="11909" y="1"/>
                    <a:pt x="11525" y="76"/>
                    <a:pt x="11175" y="226"/>
                  </a:cubicBezTo>
                  <a:cubicBezTo>
                    <a:pt x="10508" y="526"/>
                    <a:pt x="9774" y="793"/>
                    <a:pt x="9073" y="1026"/>
                  </a:cubicBezTo>
                  <a:cubicBezTo>
                    <a:pt x="8759" y="1097"/>
                    <a:pt x="8444" y="1126"/>
                    <a:pt x="8128" y="1126"/>
                  </a:cubicBezTo>
                  <a:cubicBezTo>
                    <a:pt x="6635" y="1126"/>
                    <a:pt x="5129" y="476"/>
                    <a:pt x="3639" y="476"/>
                  </a:cubicBezTo>
                  <a:cubicBezTo>
                    <a:pt x="3505" y="476"/>
                    <a:pt x="3370" y="481"/>
                    <a:pt x="3236" y="493"/>
                  </a:cubicBezTo>
                  <a:cubicBezTo>
                    <a:pt x="2602" y="526"/>
                    <a:pt x="2002" y="693"/>
                    <a:pt x="1435" y="960"/>
                  </a:cubicBezTo>
                  <a:cubicBezTo>
                    <a:pt x="834" y="1260"/>
                    <a:pt x="401" y="1760"/>
                    <a:pt x="167" y="2394"/>
                  </a:cubicBezTo>
                  <a:cubicBezTo>
                    <a:pt x="0" y="3161"/>
                    <a:pt x="501" y="3962"/>
                    <a:pt x="1134" y="4462"/>
                  </a:cubicBezTo>
                  <a:cubicBezTo>
                    <a:pt x="1802" y="4863"/>
                    <a:pt x="2535" y="5229"/>
                    <a:pt x="3269" y="5563"/>
                  </a:cubicBezTo>
                  <a:cubicBezTo>
                    <a:pt x="3603" y="5696"/>
                    <a:pt x="3903" y="5930"/>
                    <a:pt x="4170" y="6197"/>
                  </a:cubicBezTo>
                  <a:cubicBezTo>
                    <a:pt x="4503" y="6697"/>
                    <a:pt x="4704" y="7298"/>
                    <a:pt x="4670" y="7898"/>
                  </a:cubicBezTo>
                  <a:cubicBezTo>
                    <a:pt x="4670" y="8732"/>
                    <a:pt x="4470" y="9566"/>
                    <a:pt x="4437" y="10400"/>
                  </a:cubicBezTo>
                  <a:cubicBezTo>
                    <a:pt x="4303" y="11234"/>
                    <a:pt x="4470" y="12101"/>
                    <a:pt x="4904" y="12835"/>
                  </a:cubicBezTo>
                  <a:cubicBezTo>
                    <a:pt x="5504" y="13736"/>
                    <a:pt x="6638" y="13902"/>
                    <a:pt x="7639" y="13936"/>
                  </a:cubicBezTo>
                  <a:cubicBezTo>
                    <a:pt x="8540" y="14002"/>
                    <a:pt x="9540" y="14069"/>
                    <a:pt x="10141" y="14736"/>
                  </a:cubicBezTo>
                  <a:cubicBezTo>
                    <a:pt x="10441" y="15103"/>
                    <a:pt x="10641" y="15503"/>
                    <a:pt x="10741" y="15937"/>
                  </a:cubicBezTo>
                  <a:cubicBezTo>
                    <a:pt x="10875" y="16371"/>
                    <a:pt x="11008" y="16838"/>
                    <a:pt x="11175" y="17238"/>
                  </a:cubicBezTo>
                  <a:cubicBezTo>
                    <a:pt x="11308" y="17705"/>
                    <a:pt x="11442" y="18139"/>
                    <a:pt x="11642" y="18539"/>
                  </a:cubicBezTo>
                  <a:cubicBezTo>
                    <a:pt x="12009" y="19340"/>
                    <a:pt x="12643" y="20007"/>
                    <a:pt x="13410" y="20440"/>
                  </a:cubicBezTo>
                  <a:cubicBezTo>
                    <a:pt x="14077" y="20807"/>
                    <a:pt x="14844" y="21007"/>
                    <a:pt x="15611" y="21007"/>
                  </a:cubicBezTo>
                  <a:cubicBezTo>
                    <a:pt x="15751" y="21007"/>
                    <a:pt x="16003" y="21016"/>
                    <a:pt x="16292" y="21016"/>
                  </a:cubicBezTo>
                  <a:cubicBezTo>
                    <a:pt x="16967" y="21016"/>
                    <a:pt x="17850" y="20967"/>
                    <a:pt x="18013" y="20640"/>
                  </a:cubicBezTo>
                  <a:lnTo>
                    <a:pt x="21716" y="11868"/>
                  </a:lnTo>
                  <a:cubicBezTo>
                    <a:pt x="21716" y="10867"/>
                    <a:pt x="21649" y="9866"/>
                    <a:pt x="21516" y="8865"/>
                  </a:cubicBezTo>
                  <a:cubicBezTo>
                    <a:pt x="21349" y="7898"/>
                    <a:pt x="21015" y="6997"/>
                    <a:pt x="20515" y="6163"/>
                  </a:cubicBezTo>
                  <a:cubicBezTo>
                    <a:pt x="20248" y="5663"/>
                    <a:pt x="19848" y="5263"/>
                    <a:pt x="19314" y="4996"/>
                  </a:cubicBezTo>
                  <a:cubicBezTo>
                    <a:pt x="18113" y="4429"/>
                    <a:pt x="16846" y="4729"/>
                    <a:pt x="15778" y="3929"/>
                  </a:cubicBezTo>
                  <a:cubicBezTo>
                    <a:pt x="14611" y="3028"/>
                    <a:pt x="14711" y="960"/>
                    <a:pt x="13410" y="226"/>
                  </a:cubicBezTo>
                  <a:cubicBezTo>
                    <a:pt x="13060" y="76"/>
                    <a:pt x="12676" y="1"/>
                    <a:pt x="122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1"/>
            <p:cNvSpPr/>
            <p:nvPr/>
          </p:nvSpPr>
          <p:spPr>
            <a:xfrm>
              <a:off x="4912491" y="2579727"/>
              <a:ext cx="316984" cy="248817"/>
            </a:xfrm>
            <a:custGeom>
              <a:rect b="b" l="l" r="r" t="t"/>
              <a:pathLst>
                <a:path extrusionOk="0" h="13852" w="17647">
                  <a:moveTo>
                    <a:pt x="226" y="0"/>
                  </a:moveTo>
                  <a:cubicBezTo>
                    <a:pt x="134" y="0"/>
                    <a:pt x="34" y="87"/>
                    <a:pt x="34" y="174"/>
                  </a:cubicBezTo>
                  <a:cubicBezTo>
                    <a:pt x="1" y="307"/>
                    <a:pt x="101" y="407"/>
                    <a:pt x="201" y="407"/>
                  </a:cubicBezTo>
                  <a:cubicBezTo>
                    <a:pt x="4137" y="1041"/>
                    <a:pt x="12743" y="6545"/>
                    <a:pt x="17213" y="13750"/>
                  </a:cubicBezTo>
                  <a:cubicBezTo>
                    <a:pt x="17256" y="13815"/>
                    <a:pt x="17327" y="13851"/>
                    <a:pt x="17399" y="13851"/>
                  </a:cubicBezTo>
                  <a:cubicBezTo>
                    <a:pt x="17438" y="13851"/>
                    <a:pt x="17478" y="13840"/>
                    <a:pt x="17513" y="13817"/>
                  </a:cubicBezTo>
                  <a:cubicBezTo>
                    <a:pt x="17613" y="13783"/>
                    <a:pt x="17647" y="13650"/>
                    <a:pt x="17613" y="13550"/>
                  </a:cubicBezTo>
                  <a:cubicBezTo>
                    <a:pt x="13010" y="6211"/>
                    <a:pt x="4271" y="641"/>
                    <a:pt x="268" y="7"/>
                  </a:cubicBezTo>
                  <a:cubicBezTo>
                    <a:pt x="254" y="2"/>
                    <a:pt x="240"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1"/>
            <p:cNvSpPr/>
            <p:nvPr/>
          </p:nvSpPr>
          <p:spPr>
            <a:xfrm>
              <a:off x="4992783" y="2680892"/>
              <a:ext cx="111475" cy="55378"/>
            </a:xfrm>
            <a:custGeom>
              <a:rect b="b" l="l" r="r" t="t"/>
              <a:pathLst>
                <a:path extrusionOk="0" h="3083" w="6206">
                  <a:moveTo>
                    <a:pt x="5980" y="0"/>
                  </a:moveTo>
                  <a:cubicBezTo>
                    <a:pt x="5954" y="0"/>
                    <a:pt x="5929" y="4"/>
                    <a:pt x="5905" y="12"/>
                  </a:cubicBezTo>
                  <a:cubicBezTo>
                    <a:pt x="3870" y="679"/>
                    <a:pt x="1969" y="1580"/>
                    <a:pt x="134" y="2681"/>
                  </a:cubicBezTo>
                  <a:cubicBezTo>
                    <a:pt x="134" y="2681"/>
                    <a:pt x="134" y="2681"/>
                    <a:pt x="134" y="2714"/>
                  </a:cubicBezTo>
                  <a:cubicBezTo>
                    <a:pt x="34" y="2747"/>
                    <a:pt x="1" y="2881"/>
                    <a:pt x="67" y="2981"/>
                  </a:cubicBezTo>
                  <a:cubicBezTo>
                    <a:pt x="111" y="3046"/>
                    <a:pt x="181" y="3082"/>
                    <a:pt x="253" y="3082"/>
                  </a:cubicBezTo>
                  <a:cubicBezTo>
                    <a:pt x="293" y="3082"/>
                    <a:pt x="332" y="3071"/>
                    <a:pt x="368" y="3048"/>
                  </a:cubicBezTo>
                  <a:cubicBezTo>
                    <a:pt x="2136" y="1980"/>
                    <a:pt x="4037" y="1080"/>
                    <a:pt x="6005" y="412"/>
                  </a:cubicBezTo>
                  <a:cubicBezTo>
                    <a:pt x="6038" y="412"/>
                    <a:pt x="6072" y="379"/>
                    <a:pt x="6072" y="379"/>
                  </a:cubicBezTo>
                  <a:cubicBezTo>
                    <a:pt x="6172" y="312"/>
                    <a:pt x="6205" y="212"/>
                    <a:pt x="6172" y="146"/>
                  </a:cubicBezTo>
                  <a:cubicBezTo>
                    <a:pt x="6146" y="44"/>
                    <a:pt x="6062" y="0"/>
                    <a:pt x="59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1"/>
            <p:cNvSpPr/>
            <p:nvPr/>
          </p:nvSpPr>
          <p:spPr>
            <a:xfrm>
              <a:off x="6618965" y="2128653"/>
              <a:ext cx="355927" cy="263061"/>
            </a:xfrm>
            <a:custGeom>
              <a:rect b="b" l="l" r="r" t="t"/>
              <a:pathLst>
                <a:path extrusionOk="0" h="14645" w="19815">
                  <a:moveTo>
                    <a:pt x="0" y="1"/>
                  </a:moveTo>
                  <a:lnTo>
                    <a:pt x="0" y="3170"/>
                  </a:lnTo>
                  <a:lnTo>
                    <a:pt x="19814" y="14645"/>
                  </a:lnTo>
                  <a:lnTo>
                    <a:pt x="19814" y="1147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1"/>
            <p:cNvSpPr/>
            <p:nvPr/>
          </p:nvSpPr>
          <p:spPr>
            <a:xfrm>
              <a:off x="6618965" y="2128653"/>
              <a:ext cx="355927" cy="263061"/>
            </a:xfrm>
            <a:custGeom>
              <a:rect b="b" l="l" r="r" t="t"/>
              <a:pathLst>
                <a:path extrusionOk="0" h="14645" w="19815">
                  <a:moveTo>
                    <a:pt x="0" y="1"/>
                  </a:moveTo>
                  <a:lnTo>
                    <a:pt x="0" y="3170"/>
                  </a:lnTo>
                  <a:lnTo>
                    <a:pt x="19814" y="14645"/>
                  </a:lnTo>
                  <a:lnTo>
                    <a:pt x="19814" y="1147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1"/>
            <p:cNvSpPr/>
            <p:nvPr/>
          </p:nvSpPr>
          <p:spPr>
            <a:xfrm>
              <a:off x="6974873" y="2317403"/>
              <a:ext cx="31165" cy="74311"/>
            </a:xfrm>
            <a:custGeom>
              <a:rect b="b" l="l" r="r" t="t"/>
              <a:pathLst>
                <a:path extrusionOk="0" h="4137" w="1735">
                  <a:moveTo>
                    <a:pt x="1735" y="0"/>
                  </a:moveTo>
                  <a:lnTo>
                    <a:pt x="0" y="968"/>
                  </a:lnTo>
                  <a:lnTo>
                    <a:pt x="0" y="4137"/>
                  </a:lnTo>
                  <a:lnTo>
                    <a:pt x="1735" y="3169"/>
                  </a:lnTo>
                  <a:lnTo>
                    <a:pt x="17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1"/>
            <p:cNvSpPr/>
            <p:nvPr/>
          </p:nvSpPr>
          <p:spPr>
            <a:xfrm>
              <a:off x="6974873" y="2317403"/>
              <a:ext cx="31165" cy="74311"/>
            </a:xfrm>
            <a:custGeom>
              <a:rect b="b" l="l" r="r" t="t"/>
              <a:pathLst>
                <a:path extrusionOk="0" h="4137" w="1735">
                  <a:moveTo>
                    <a:pt x="1735" y="0"/>
                  </a:moveTo>
                  <a:lnTo>
                    <a:pt x="0" y="968"/>
                  </a:lnTo>
                  <a:lnTo>
                    <a:pt x="0" y="4137"/>
                  </a:lnTo>
                  <a:lnTo>
                    <a:pt x="1735" y="3169"/>
                  </a:lnTo>
                  <a:lnTo>
                    <a:pt x="17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1"/>
            <p:cNvSpPr/>
            <p:nvPr/>
          </p:nvSpPr>
          <p:spPr>
            <a:xfrm>
              <a:off x="5789097" y="3506179"/>
              <a:ext cx="316374" cy="169386"/>
            </a:xfrm>
            <a:custGeom>
              <a:rect b="b" l="l" r="r" t="t"/>
              <a:pathLst>
                <a:path extrusionOk="0" h="9430" w="17613">
                  <a:moveTo>
                    <a:pt x="17446" y="0"/>
                  </a:moveTo>
                  <a:lnTo>
                    <a:pt x="67" y="5471"/>
                  </a:lnTo>
                  <a:cubicBezTo>
                    <a:pt x="0" y="5938"/>
                    <a:pt x="0" y="6438"/>
                    <a:pt x="67" y="6938"/>
                  </a:cubicBezTo>
                  <a:cubicBezTo>
                    <a:pt x="367" y="7872"/>
                    <a:pt x="1902" y="9173"/>
                    <a:pt x="4237" y="9373"/>
                  </a:cubicBezTo>
                  <a:cubicBezTo>
                    <a:pt x="4588" y="9411"/>
                    <a:pt x="4933" y="9430"/>
                    <a:pt x="5272" y="9430"/>
                  </a:cubicBezTo>
                  <a:cubicBezTo>
                    <a:pt x="7020" y="9430"/>
                    <a:pt x="8578" y="8934"/>
                    <a:pt x="9807" y="8039"/>
                  </a:cubicBezTo>
                  <a:cubicBezTo>
                    <a:pt x="11275" y="6972"/>
                    <a:pt x="13410" y="4937"/>
                    <a:pt x="14544" y="4003"/>
                  </a:cubicBezTo>
                  <a:cubicBezTo>
                    <a:pt x="15945" y="2902"/>
                    <a:pt x="17046" y="1935"/>
                    <a:pt x="17346" y="1501"/>
                  </a:cubicBezTo>
                  <a:cubicBezTo>
                    <a:pt x="17613" y="1068"/>
                    <a:pt x="17446" y="0"/>
                    <a:pt x="17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1"/>
            <p:cNvSpPr/>
            <p:nvPr/>
          </p:nvSpPr>
          <p:spPr>
            <a:xfrm>
              <a:off x="5819058" y="3471942"/>
              <a:ext cx="295411" cy="164860"/>
            </a:xfrm>
            <a:custGeom>
              <a:rect b="b" l="l" r="r" t="t"/>
              <a:pathLst>
                <a:path extrusionOk="0" h="9178" w="16446">
                  <a:moveTo>
                    <a:pt x="12125" y="1"/>
                  </a:moveTo>
                  <a:cubicBezTo>
                    <a:pt x="11009" y="1"/>
                    <a:pt x="9894" y="330"/>
                    <a:pt x="8940" y="972"/>
                  </a:cubicBezTo>
                  <a:cubicBezTo>
                    <a:pt x="7105" y="2273"/>
                    <a:pt x="0" y="7076"/>
                    <a:pt x="0" y="7076"/>
                  </a:cubicBezTo>
                  <a:lnTo>
                    <a:pt x="7873" y="9178"/>
                  </a:lnTo>
                  <a:cubicBezTo>
                    <a:pt x="9274" y="8010"/>
                    <a:pt x="13143" y="4875"/>
                    <a:pt x="14477" y="3707"/>
                  </a:cubicBezTo>
                  <a:cubicBezTo>
                    <a:pt x="15812" y="2573"/>
                    <a:pt x="16445" y="1606"/>
                    <a:pt x="14777" y="672"/>
                  </a:cubicBezTo>
                  <a:cubicBezTo>
                    <a:pt x="13952" y="221"/>
                    <a:pt x="13038" y="1"/>
                    <a:pt x="121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1"/>
            <p:cNvSpPr/>
            <p:nvPr/>
          </p:nvSpPr>
          <p:spPr>
            <a:xfrm>
              <a:off x="5789690" y="3543325"/>
              <a:ext cx="173176" cy="117259"/>
            </a:xfrm>
            <a:custGeom>
              <a:rect b="b" l="l" r="r" t="t"/>
              <a:pathLst>
                <a:path extrusionOk="0" h="6528" w="9641">
                  <a:moveTo>
                    <a:pt x="3637" y="0"/>
                  </a:moveTo>
                  <a:cubicBezTo>
                    <a:pt x="334" y="467"/>
                    <a:pt x="1" y="3636"/>
                    <a:pt x="1" y="3636"/>
                  </a:cubicBezTo>
                  <a:cubicBezTo>
                    <a:pt x="1" y="3636"/>
                    <a:pt x="468" y="5671"/>
                    <a:pt x="3670" y="6338"/>
                  </a:cubicBezTo>
                  <a:cubicBezTo>
                    <a:pt x="4215" y="6465"/>
                    <a:pt x="4769" y="6528"/>
                    <a:pt x="5322" y="6528"/>
                  </a:cubicBezTo>
                  <a:cubicBezTo>
                    <a:pt x="6801" y="6528"/>
                    <a:pt x="8269" y="6078"/>
                    <a:pt x="9508" y="5204"/>
                  </a:cubicBezTo>
                  <a:cubicBezTo>
                    <a:pt x="9641" y="4103"/>
                    <a:pt x="9241" y="2969"/>
                    <a:pt x="8407" y="2202"/>
                  </a:cubicBezTo>
                  <a:cubicBezTo>
                    <a:pt x="7039" y="801"/>
                    <a:pt x="5772" y="34"/>
                    <a:pt x="36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1"/>
            <p:cNvSpPr/>
            <p:nvPr/>
          </p:nvSpPr>
          <p:spPr>
            <a:xfrm>
              <a:off x="5944886" y="3609822"/>
              <a:ext cx="316374" cy="169800"/>
            </a:xfrm>
            <a:custGeom>
              <a:rect b="b" l="l" r="r" t="t"/>
              <a:pathLst>
                <a:path extrusionOk="0" h="9453" w="17613">
                  <a:moveTo>
                    <a:pt x="17446" y="1"/>
                  </a:moveTo>
                  <a:lnTo>
                    <a:pt x="67" y="5471"/>
                  </a:lnTo>
                  <a:cubicBezTo>
                    <a:pt x="0" y="5972"/>
                    <a:pt x="0" y="6472"/>
                    <a:pt x="67" y="6939"/>
                  </a:cubicBezTo>
                  <a:cubicBezTo>
                    <a:pt x="401" y="7907"/>
                    <a:pt x="1902" y="9174"/>
                    <a:pt x="4237" y="9408"/>
                  </a:cubicBezTo>
                  <a:cubicBezTo>
                    <a:pt x="4564" y="9438"/>
                    <a:pt x="4887" y="9453"/>
                    <a:pt x="5203" y="9453"/>
                  </a:cubicBezTo>
                  <a:cubicBezTo>
                    <a:pt x="6979" y="9453"/>
                    <a:pt x="8561" y="8979"/>
                    <a:pt x="9807" y="8073"/>
                  </a:cubicBezTo>
                  <a:cubicBezTo>
                    <a:pt x="11275" y="7006"/>
                    <a:pt x="13410" y="4938"/>
                    <a:pt x="14577" y="4037"/>
                  </a:cubicBezTo>
                  <a:cubicBezTo>
                    <a:pt x="15945" y="2936"/>
                    <a:pt x="17079" y="1969"/>
                    <a:pt x="17346" y="1535"/>
                  </a:cubicBezTo>
                  <a:cubicBezTo>
                    <a:pt x="17613" y="1068"/>
                    <a:pt x="17446" y="1"/>
                    <a:pt x="174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1"/>
            <p:cNvSpPr/>
            <p:nvPr/>
          </p:nvSpPr>
          <p:spPr>
            <a:xfrm>
              <a:off x="5974847" y="3575658"/>
              <a:ext cx="296004" cy="165417"/>
            </a:xfrm>
            <a:custGeom>
              <a:rect b="b" l="l" r="r" t="t"/>
              <a:pathLst>
                <a:path extrusionOk="0" h="9209" w="16479">
                  <a:moveTo>
                    <a:pt x="12143" y="1"/>
                  </a:moveTo>
                  <a:cubicBezTo>
                    <a:pt x="11021" y="1"/>
                    <a:pt x="9899" y="338"/>
                    <a:pt x="8940" y="1002"/>
                  </a:cubicBezTo>
                  <a:cubicBezTo>
                    <a:pt x="7139" y="2270"/>
                    <a:pt x="0" y="7073"/>
                    <a:pt x="0" y="7073"/>
                  </a:cubicBezTo>
                  <a:lnTo>
                    <a:pt x="7872" y="9208"/>
                  </a:lnTo>
                  <a:cubicBezTo>
                    <a:pt x="9307" y="8007"/>
                    <a:pt x="13176" y="4872"/>
                    <a:pt x="14510" y="3737"/>
                  </a:cubicBezTo>
                  <a:cubicBezTo>
                    <a:pt x="15811" y="2570"/>
                    <a:pt x="16479" y="1603"/>
                    <a:pt x="14777" y="669"/>
                  </a:cubicBezTo>
                  <a:cubicBezTo>
                    <a:pt x="13957" y="221"/>
                    <a:pt x="13050" y="1"/>
                    <a:pt x="121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1"/>
            <p:cNvSpPr/>
            <p:nvPr/>
          </p:nvSpPr>
          <p:spPr>
            <a:xfrm>
              <a:off x="5946071" y="3646987"/>
              <a:ext cx="172584" cy="117511"/>
            </a:xfrm>
            <a:custGeom>
              <a:rect b="b" l="l" r="r" t="t"/>
              <a:pathLst>
                <a:path extrusionOk="0" h="6542" w="9608">
                  <a:moveTo>
                    <a:pt x="3637" y="0"/>
                  </a:moveTo>
                  <a:cubicBezTo>
                    <a:pt x="335" y="500"/>
                    <a:pt x="1" y="3636"/>
                    <a:pt x="1" y="3636"/>
                  </a:cubicBezTo>
                  <a:cubicBezTo>
                    <a:pt x="1" y="3636"/>
                    <a:pt x="435" y="5671"/>
                    <a:pt x="3637" y="6371"/>
                  </a:cubicBezTo>
                  <a:cubicBezTo>
                    <a:pt x="4172" y="6485"/>
                    <a:pt x="4713" y="6542"/>
                    <a:pt x="5251" y="6542"/>
                  </a:cubicBezTo>
                  <a:cubicBezTo>
                    <a:pt x="6761" y="6542"/>
                    <a:pt x="8245" y="6098"/>
                    <a:pt x="9474" y="5237"/>
                  </a:cubicBezTo>
                  <a:cubicBezTo>
                    <a:pt x="9608" y="4103"/>
                    <a:pt x="9208" y="2969"/>
                    <a:pt x="8407" y="2202"/>
                  </a:cubicBezTo>
                  <a:cubicBezTo>
                    <a:pt x="7039" y="801"/>
                    <a:pt x="5772" y="33"/>
                    <a:pt x="36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1"/>
            <p:cNvSpPr/>
            <p:nvPr/>
          </p:nvSpPr>
          <p:spPr>
            <a:xfrm>
              <a:off x="5182719" y="1523047"/>
              <a:ext cx="1215756" cy="1442083"/>
            </a:xfrm>
            <a:custGeom>
              <a:rect b="b" l="l" r="r" t="t"/>
              <a:pathLst>
                <a:path extrusionOk="0" h="80283" w="67683">
                  <a:moveTo>
                    <a:pt x="62562" y="0"/>
                  </a:moveTo>
                  <a:cubicBezTo>
                    <a:pt x="62112" y="0"/>
                    <a:pt x="61662" y="108"/>
                    <a:pt x="61245" y="325"/>
                  </a:cubicBezTo>
                  <a:lnTo>
                    <a:pt x="1302" y="34950"/>
                  </a:lnTo>
                  <a:cubicBezTo>
                    <a:pt x="535" y="35450"/>
                    <a:pt x="34" y="36284"/>
                    <a:pt x="1" y="37218"/>
                  </a:cubicBezTo>
                  <a:lnTo>
                    <a:pt x="1" y="76246"/>
                  </a:lnTo>
                  <a:cubicBezTo>
                    <a:pt x="34" y="77180"/>
                    <a:pt x="535" y="78014"/>
                    <a:pt x="1302" y="78515"/>
                  </a:cubicBezTo>
                  <a:lnTo>
                    <a:pt x="3804" y="79982"/>
                  </a:lnTo>
                  <a:cubicBezTo>
                    <a:pt x="4221" y="80182"/>
                    <a:pt x="4671" y="80282"/>
                    <a:pt x="5117" y="80282"/>
                  </a:cubicBezTo>
                  <a:cubicBezTo>
                    <a:pt x="5563" y="80282"/>
                    <a:pt x="6005" y="80182"/>
                    <a:pt x="6406" y="79982"/>
                  </a:cubicBezTo>
                  <a:lnTo>
                    <a:pt x="66382" y="45324"/>
                  </a:lnTo>
                  <a:cubicBezTo>
                    <a:pt x="67149" y="44824"/>
                    <a:pt x="67649" y="43990"/>
                    <a:pt x="67683" y="43056"/>
                  </a:cubicBezTo>
                  <a:lnTo>
                    <a:pt x="67683" y="4028"/>
                  </a:lnTo>
                  <a:cubicBezTo>
                    <a:pt x="67649" y="3094"/>
                    <a:pt x="67149" y="2260"/>
                    <a:pt x="66382" y="1760"/>
                  </a:cubicBezTo>
                  <a:lnTo>
                    <a:pt x="63880" y="325"/>
                  </a:lnTo>
                  <a:cubicBezTo>
                    <a:pt x="63463" y="108"/>
                    <a:pt x="63013" y="0"/>
                    <a:pt x="625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1"/>
            <p:cNvSpPr/>
            <p:nvPr/>
          </p:nvSpPr>
          <p:spPr>
            <a:xfrm>
              <a:off x="5274400" y="1578569"/>
              <a:ext cx="1124075" cy="1384208"/>
            </a:xfrm>
            <a:custGeom>
              <a:rect b="b" l="l" r="r" t="t"/>
              <a:pathLst>
                <a:path extrusionOk="0" h="77061" w="62579">
                  <a:moveTo>
                    <a:pt x="61857" y="1"/>
                  </a:moveTo>
                  <a:cubicBezTo>
                    <a:pt x="61683" y="1"/>
                    <a:pt x="61487" y="55"/>
                    <a:pt x="61278" y="170"/>
                  </a:cubicBezTo>
                  <a:lnTo>
                    <a:pt x="1302" y="34794"/>
                  </a:lnTo>
                  <a:cubicBezTo>
                    <a:pt x="534" y="35328"/>
                    <a:pt x="67" y="36162"/>
                    <a:pt x="1" y="37063"/>
                  </a:cubicBezTo>
                  <a:lnTo>
                    <a:pt x="1" y="76124"/>
                  </a:lnTo>
                  <a:cubicBezTo>
                    <a:pt x="1" y="76720"/>
                    <a:pt x="307" y="77060"/>
                    <a:pt x="737" y="77060"/>
                  </a:cubicBezTo>
                  <a:cubicBezTo>
                    <a:pt x="909" y="77060"/>
                    <a:pt x="1101" y="77006"/>
                    <a:pt x="1302" y="76891"/>
                  </a:cubicBezTo>
                  <a:lnTo>
                    <a:pt x="61278" y="42233"/>
                  </a:lnTo>
                  <a:cubicBezTo>
                    <a:pt x="62045" y="41733"/>
                    <a:pt x="62545" y="40899"/>
                    <a:pt x="62579" y="39965"/>
                  </a:cubicBezTo>
                  <a:lnTo>
                    <a:pt x="62579" y="937"/>
                  </a:lnTo>
                  <a:cubicBezTo>
                    <a:pt x="62579" y="341"/>
                    <a:pt x="62289" y="1"/>
                    <a:pt x="61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1"/>
            <p:cNvSpPr/>
            <p:nvPr/>
          </p:nvSpPr>
          <p:spPr>
            <a:xfrm>
              <a:off x="5182726" y="2171024"/>
              <a:ext cx="110272" cy="796852"/>
            </a:xfrm>
            <a:custGeom>
              <a:rect b="b" l="l" r="r" t="t"/>
              <a:pathLst>
                <a:path extrusionOk="0" h="44362" w="6139">
                  <a:moveTo>
                    <a:pt x="401" y="0"/>
                  </a:moveTo>
                  <a:cubicBezTo>
                    <a:pt x="167" y="401"/>
                    <a:pt x="34" y="834"/>
                    <a:pt x="1" y="1301"/>
                  </a:cubicBezTo>
                  <a:lnTo>
                    <a:pt x="1" y="40329"/>
                  </a:lnTo>
                  <a:cubicBezTo>
                    <a:pt x="67" y="41230"/>
                    <a:pt x="534" y="42097"/>
                    <a:pt x="1302" y="42598"/>
                  </a:cubicBezTo>
                  <a:lnTo>
                    <a:pt x="3837" y="44032"/>
                  </a:lnTo>
                  <a:cubicBezTo>
                    <a:pt x="4271" y="44249"/>
                    <a:pt x="4740" y="44361"/>
                    <a:pt x="5203" y="44361"/>
                  </a:cubicBezTo>
                  <a:cubicBezTo>
                    <a:pt x="5522" y="44361"/>
                    <a:pt x="5839" y="44308"/>
                    <a:pt x="6138" y="44199"/>
                  </a:cubicBezTo>
                  <a:lnTo>
                    <a:pt x="6138" y="44199"/>
                  </a:lnTo>
                  <a:cubicBezTo>
                    <a:pt x="6047" y="44226"/>
                    <a:pt x="5959" y="44239"/>
                    <a:pt x="5876" y="44239"/>
                  </a:cubicBezTo>
                  <a:cubicBezTo>
                    <a:pt x="5443" y="44239"/>
                    <a:pt x="5138" y="43886"/>
                    <a:pt x="5138" y="43298"/>
                  </a:cubicBezTo>
                  <a:lnTo>
                    <a:pt x="5138" y="4237"/>
                  </a:lnTo>
                  <a:cubicBezTo>
                    <a:pt x="5171" y="3803"/>
                    <a:pt x="5304" y="3336"/>
                    <a:pt x="5538" y="2969"/>
                  </a:cubicBezTo>
                  <a:lnTo>
                    <a:pt x="4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1"/>
            <p:cNvSpPr/>
            <p:nvPr/>
          </p:nvSpPr>
          <p:spPr>
            <a:xfrm>
              <a:off x="6903562" y="3637844"/>
              <a:ext cx="263654" cy="347682"/>
            </a:xfrm>
            <a:custGeom>
              <a:rect b="b" l="l" r="r" t="t"/>
              <a:pathLst>
                <a:path extrusionOk="0" h="19356" w="14678">
                  <a:moveTo>
                    <a:pt x="7339" y="0"/>
                  </a:moveTo>
                  <a:cubicBezTo>
                    <a:pt x="7114" y="0"/>
                    <a:pt x="6889" y="59"/>
                    <a:pt x="6672" y="175"/>
                  </a:cubicBezTo>
                  <a:lnTo>
                    <a:pt x="634" y="3645"/>
                  </a:lnTo>
                  <a:cubicBezTo>
                    <a:pt x="434" y="3778"/>
                    <a:pt x="301" y="3945"/>
                    <a:pt x="167" y="4145"/>
                  </a:cubicBezTo>
                  <a:cubicBezTo>
                    <a:pt x="167" y="4178"/>
                    <a:pt x="134" y="4212"/>
                    <a:pt x="134" y="4245"/>
                  </a:cubicBezTo>
                  <a:cubicBezTo>
                    <a:pt x="34" y="4412"/>
                    <a:pt x="1" y="4612"/>
                    <a:pt x="1" y="4779"/>
                  </a:cubicBezTo>
                  <a:lnTo>
                    <a:pt x="1" y="14586"/>
                  </a:lnTo>
                  <a:cubicBezTo>
                    <a:pt x="1" y="15019"/>
                    <a:pt x="234" y="15420"/>
                    <a:pt x="601" y="15687"/>
                  </a:cubicBezTo>
                  <a:lnTo>
                    <a:pt x="634" y="15720"/>
                  </a:lnTo>
                  <a:lnTo>
                    <a:pt x="6672" y="19222"/>
                  </a:lnTo>
                  <a:cubicBezTo>
                    <a:pt x="6705" y="19222"/>
                    <a:pt x="6739" y="19222"/>
                    <a:pt x="6772" y="19256"/>
                  </a:cubicBezTo>
                  <a:cubicBezTo>
                    <a:pt x="6839" y="19289"/>
                    <a:pt x="6906" y="19322"/>
                    <a:pt x="7006" y="19322"/>
                  </a:cubicBezTo>
                  <a:cubicBezTo>
                    <a:pt x="7106" y="19356"/>
                    <a:pt x="7206" y="19356"/>
                    <a:pt x="7339" y="19356"/>
                  </a:cubicBezTo>
                  <a:cubicBezTo>
                    <a:pt x="7573" y="19356"/>
                    <a:pt x="7806" y="19322"/>
                    <a:pt x="8006" y="19222"/>
                  </a:cubicBezTo>
                  <a:lnTo>
                    <a:pt x="14044" y="15720"/>
                  </a:lnTo>
                  <a:cubicBezTo>
                    <a:pt x="14411" y="15453"/>
                    <a:pt x="14678" y="15053"/>
                    <a:pt x="14678" y="14586"/>
                  </a:cubicBezTo>
                  <a:lnTo>
                    <a:pt x="14678" y="4779"/>
                  </a:lnTo>
                  <a:cubicBezTo>
                    <a:pt x="14678" y="4312"/>
                    <a:pt x="14411" y="3911"/>
                    <a:pt x="14044" y="3645"/>
                  </a:cubicBezTo>
                  <a:lnTo>
                    <a:pt x="8006" y="175"/>
                  </a:lnTo>
                  <a:cubicBezTo>
                    <a:pt x="7790" y="59"/>
                    <a:pt x="7564" y="0"/>
                    <a:pt x="73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1"/>
            <p:cNvSpPr/>
            <p:nvPr/>
          </p:nvSpPr>
          <p:spPr>
            <a:xfrm>
              <a:off x="7035389" y="3715190"/>
              <a:ext cx="131827" cy="269455"/>
            </a:xfrm>
            <a:custGeom>
              <a:rect b="b" l="l" r="r" t="t"/>
              <a:pathLst>
                <a:path extrusionOk="0" h="15001" w="7339">
                  <a:moveTo>
                    <a:pt x="7010" y="0"/>
                  </a:moveTo>
                  <a:cubicBezTo>
                    <a:pt x="6921" y="0"/>
                    <a:pt x="6818" y="34"/>
                    <a:pt x="6705" y="106"/>
                  </a:cubicBezTo>
                  <a:lnTo>
                    <a:pt x="667" y="3575"/>
                  </a:lnTo>
                  <a:cubicBezTo>
                    <a:pt x="267" y="3842"/>
                    <a:pt x="34" y="4242"/>
                    <a:pt x="0" y="4709"/>
                  </a:cubicBezTo>
                  <a:lnTo>
                    <a:pt x="0" y="14516"/>
                  </a:lnTo>
                  <a:cubicBezTo>
                    <a:pt x="0" y="14827"/>
                    <a:pt x="154" y="15000"/>
                    <a:pt x="377" y="15000"/>
                  </a:cubicBezTo>
                  <a:cubicBezTo>
                    <a:pt x="465" y="15000"/>
                    <a:pt x="563" y="14973"/>
                    <a:pt x="667" y="14916"/>
                  </a:cubicBezTo>
                  <a:lnTo>
                    <a:pt x="6705" y="11414"/>
                  </a:lnTo>
                  <a:cubicBezTo>
                    <a:pt x="7072" y="11147"/>
                    <a:pt x="7339" y="10747"/>
                    <a:pt x="7339" y="10280"/>
                  </a:cubicBezTo>
                  <a:lnTo>
                    <a:pt x="7339" y="473"/>
                  </a:lnTo>
                  <a:cubicBezTo>
                    <a:pt x="7339" y="172"/>
                    <a:pt x="7211" y="0"/>
                    <a:pt x="7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p:nvPr/>
          </p:nvSpPr>
          <p:spPr>
            <a:xfrm>
              <a:off x="7896996" y="3063834"/>
              <a:ext cx="263654" cy="348275"/>
            </a:xfrm>
            <a:custGeom>
              <a:rect b="b" l="l" r="r" t="t"/>
              <a:pathLst>
                <a:path extrusionOk="0" h="19389" w="14678">
                  <a:moveTo>
                    <a:pt x="7339" y="0"/>
                  </a:moveTo>
                  <a:cubicBezTo>
                    <a:pt x="7114" y="0"/>
                    <a:pt x="6889" y="58"/>
                    <a:pt x="6672" y="175"/>
                  </a:cubicBezTo>
                  <a:lnTo>
                    <a:pt x="635" y="3644"/>
                  </a:lnTo>
                  <a:cubicBezTo>
                    <a:pt x="434" y="3778"/>
                    <a:pt x="301" y="3945"/>
                    <a:pt x="168" y="4145"/>
                  </a:cubicBezTo>
                  <a:cubicBezTo>
                    <a:pt x="168" y="4178"/>
                    <a:pt x="134" y="4211"/>
                    <a:pt x="134" y="4278"/>
                  </a:cubicBezTo>
                  <a:cubicBezTo>
                    <a:pt x="34" y="4412"/>
                    <a:pt x="1" y="4612"/>
                    <a:pt x="1" y="4779"/>
                  </a:cubicBezTo>
                  <a:lnTo>
                    <a:pt x="1" y="15053"/>
                  </a:lnTo>
                  <a:cubicBezTo>
                    <a:pt x="1" y="15520"/>
                    <a:pt x="234" y="15920"/>
                    <a:pt x="601" y="16153"/>
                  </a:cubicBezTo>
                  <a:cubicBezTo>
                    <a:pt x="601" y="16187"/>
                    <a:pt x="635" y="16187"/>
                    <a:pt x="635" y="16187"/>
                  </a:cubicBezTo>
                  <a:lnTo>
                    <a:pt x="6672" y="19222"/>
                  </a:lnTo>
                  <a:cubicBezTo>
                    <a:pt x="6706" y="19222"/>
                    <a:pt x="6739" y="19222"/>
                    <a:pt x="6772" y="19256"/>
                  </a:cubicBezTo>
                  <a:cubicBezTo>
                    <a:pt x="6839" y="19289"/>
                    <a:pt x="6906" y="19322"/>
                    <a:pt x="7006" y="19322"/>
                  </a:cubicBezTo>
                  <a:cubicBezTo>
                    <a:pt x="7106" y="19356"/>
                    <a:pt x="7206" y="19389"/>
                    <a:pt x="7339" y="19389"/>
                  </a:cubicBezTo>
                  <a:cubicBezTo>
                    <a:pt x="7573" y="19389"/>
                    <a:pt x="7806" y="19322"/>
                    <a:pt x="8007" y="19222"/>
                  </a:cubicBezTo>
                  <a:lnTo>
                    <a:pt x="14044" y="15720"/>
                  </a:lnTo>
                  <a:cubicBezTo>
                    <a:pt x="14411" y="15486"/>
                    <a:pt x="14645" y="15053"/>
                    <a:pt x="14678" y="14619"/>
                  </a:cubicBezTo>
                  <a:lnTo>
                    <a:pt x="14678" y="4779"/>
                  </a:lnTo>
                  <a:cubicBezTo>
                    <a:pt x="14678" y="4312"/>
                    <a:pt x="14411" y="3911"/>
                    <a:pt x="14044" y="3644"/>
                  </a:cubicBezTo>
                  <a:lnTo>
                    <a:pt x="8007" y="175"/>
                  </a:lnTo>
                  <a:cubicBezTo>
                    <a:pt x="7790" y="58"/>
                    <a:pt x="7565" y="0"/>
                    <a:pt x="73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1"/>
            <p:cNvSpPr/>
            <p:nvPr/>
          </p:nvSpPr>
          <p:spPr>
            <a:xfrm>
              <a:off x="8028823" y="3141540"/>
              <a:ext cx="131827" cy="269096"/>
            </a:xfrm>
            <a:custGeom>
              <a:rect b="b" l="l" r="r" t="t"/>
              <a:pathLst>
                <a:path extrusionOk="0" h="14981" w="7339">
                  <a:moveTo>
                    <a:pt x="6979" y="1"/>
                  </a:moveTo>
                  <a:cubicBezTo>
                    <a:pt x="6894" y="1"/>
                    <a:pt x="6801" y="28"/>
                    <a:pt x="6705" y="86"/>
                  </a:cubicBezTo>
                  <a:lnTo>
                    <a:pt x="634" y="3588"/>
                  </a:lnTo>
                  <a:cubicBezTo>
                    <a:pt x="267" y="3822"/>
                    <a:pt x="34" y="4255"/>
                    <a:pt x="0" y="4689"/>
                  </a:cubicBezTo>
                  <a:lnTo>
                    <a:pt x="0" y="14529"/>
                  </a:lnTo>
                  <a:cubicBezTo>
                    <a:pt x="0" y="14814"/>
                    <a:pt x="153" y="14981"/>
                    <a:pt x="373" y="14981"/>
                  </a:cubicBezTo>
                  <a:cubicBezTo>
                    <a:pt x="462" y="14981"/>
                    <a:pt x="562" y="14954"/>
                    <a:pt x="668" y="14896"/>
                  </a:cubicBezTo>
                  <a:lnTo>
                    <a:pt x="6705" y="11394"/>
                  </a:lnTo>
                  <a:cubicBezTo>
                    <a:pt x="7072" y="11160"/>
                    <a:pt x="7306" y="10727"/>
                    <a:pt x="7339" y="10293"/>
                  </a:cubicBezTo>
                  <a:lnTo>
                    <a:pt x="7339" y="453"/>
                  </a:lnTo>
                  <a:cubicBezTo>
                    <a:pt x="7339" y="167"/>
                    <a:pt x="7187" y="1"/>
                    <a:pt x="6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a:off x="5274400" y="2058707"/>
              <a:ext cx="2930600" cy="1813422"/>
            </a:xfrm>
            <a:custGeom>
              <a:rect b="b" l="l" r="r" t="t"/>
              <a:pathLst>
                <a:path extrusionOk="0" h="100956" w="163151">
                  <a:moveTo>
                    <a:pt x="65114" y="0"/>
                  </a:moveTo>
                  <a:cubicBezTo>
                    <a:pt x="64221" y="0"/>
                    <a:pt x="63329" y="209"/>
                    <a:pt x="62512" y="626"/>
                  </a:cubicBezTo>
                  <a:lnTo>
                    <a:pt x="2602" y="35251"/>
                  </a:lnTo>
                  <a:cubicBezTo>
                    <a:pt x="1068" y="36251"/>
                    <a:pt x="101" y="37919"/>
                    <a:pt x="1" y="39754"/>
                  </a:cubicBezTo>
                  <a:lnTo>
                    <a:pt x="1" y="42256"/>
                  </a:lnTo>
                  <a:cubicBezTo>
                    <a:pt x="101" y="44090"/>
                    <a:pt x="1068" y="45758"/>
                    <a:pt x="2602" y="46759"/>
                  </a:cubicBezTo>
                  <a:lnTo>
                    <a:pt x="95435" y="100331"/>
                  </a:lnTo>
                  <a:cubicBezTo>
                    <a:pt x="96253" y="100747"/>
                    <a:pt x="97145" y="100956"/>
                    <a:pt x="98041" y="100956"/>
                  </a:cubicBezTo>
                  <a:cubicBezTo>
                    <a:pt x="98938" y="100956"/>
                    <a:pt x="99839" y="100747"/>
                    <a:pt x="100672" y="100331"/>
                  </a:cubicBezTo>
                  <a:lnTo>
                    <a:pt x="160549" y="65739"/>
                  </a:lnTo>
                  <a:cubicBezTo>
                    <a:pt x="162083" y="64705"/>
                    <a:pt x="163050" y="63037"/>
                    <a:pt x="163150" y="61203"/>
                  </a:cubicBezTo>
                  <a:lnTo>
                    <a:pt x="163150" y="58734"/>
                  </a:lnTo>
                  <a:cubicBezTo>
                    <a:pt x="163050" y="56866"/>
                    <a:pt x="162083" y="55198"/>
                    <a:pt x="160549" y="54198"/>
                  </a:cubicBezTo>
                  <a:lnTo>
                    <a:pt x="67716" y="626"/>
                  </a:lnTo>
                  <a:cubicBezTo>
                    <a:pt x="66898" y="209"/>
                    <a:pt x="66006" y="0"/>
                    <a:pt x="65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1"/>
            <p:cNvSpPr/>
            <p:nvPr/>
          </p:nvSpPr>
          <p:spPr>
            <a:xfrm>
              <a:off x="7035389" y="3035220"/>
              <a:ext cx="1169610" cy="837124"/>
            </a:xfrm>
            <a:custGeom>
              <a:rect b="b" l="l" r="r" t="t"/>
              <a:pathLst>
                <a:path extrusionOk="0" h="46604" w="65114">
                  <a:moveTo>
                    <a:pt x="62745" y="0"/>
                  </a:moveTo>
                  <a:cubicBezTo>
                    <a:pt x="62828" y="61"/>
                    <a:pt x="62909" y="125"/>
                    <a:pt x="62988" y="190"/>
                  </a:cubicBezTo>
                  <a:lnTo>
                    <a:pt x="62988" y="190"/>
                  </a:lnTo>
                  <a:cubicBezTo>
                    <a:pt x="62914" y="125"/>
                    <a:pt x="62833" y="61"/>
                    <a:pt x="62745" y="0"/>
                  </a:cubicBezTo>
                  <a:close/>
                  <a:moveTo>
                    <a:pt x="62988" y="190"/>
                  </a:moveTo>
                  <a:cubicBezTo>
                    <a:pt x="63925" y="1013"/>
                    <a:pt x="63748" y="2127"/>
                    <a:pt x="62512" y="2869"/>
                  </a:cubicBezTo>
                  <a:lnTo>
                    <a:pt x="2602" y="37460"/>
                  </a:lnTo>
                  <a:cubicBezTo>
                    <a:pt x="1802" y="37894"/>
                    <a:pt x="901" y="38094"/>
                    <a:pt x="0" y="38094"/>
                  </a:cubicBezTo>
                  <a:lnTo>
                    <a:pt x="0" y="46600"/>
                  </a:lnTo>
                  <a:cubicBezTo>
                    <a:pt x="57" y="46602"/>
                    <a:pt x="114" y="46603"/>
                    <a:pt x="171" y="46603"/>
                  </a:cubicBezTo>
                  <a:cubicBezTo>
                    <a:pt x="1014" y="46603"/>
                    <a:pt x="1852" y="46375"/>
                    <a:pt x="2602" y="46000"/>
                  </a:cubicBezTo>
                  <a:lnTo>
                    <a:pt x="62512" y="11375"/>
                  </a:lnTo>
                  <a:cubicBezTo>
                    <a:pt x="64046" y="10374"/>
                    <a:pt x="65013" y="8707"/>
                    <a:pt x="65113" y="6839"/>
                  </a:cubicBezTo>
                  <a:lnTo>
                    <a:pt x="65113" y="4370"/>
                  </a:lnTo>
                  <a:cubicBezTo>
                    <a:pt x="65019" y="2738"/>
                    <a:pt x="64246" y="1224"/>
                    <a:pt x="62988" y="1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1"/>
            <p:cNvSpPr/>
            <p:nvPr/>
          </p:nvSpPr>
          <p:spPr>
            <a:xfrm>
              <a:off x="5274400" y="2693681"/>
              <a:ext cx="1761008" cy="1178609"/>
            </a:xfrm>
            <a:custGeom>
              <a:rect b="b" l="l" r="r" t="t"/>
              <a:pathLst>
                <a:path extrusionOk="0" h="65615" w="98038">
                  <a:moveTo>
                    <a:pt x="2436" y="1"/>
                  </a:moveTo>
                  <a:cubicBezTo>
                    <a:pt x="2299" y="90"/>
                    <a:pt x="2178" y="185"/>
                    <a:pt x="2073" y="284"/>
                  </a:cubicBezTo>
                  <a:lnTo>
                    <a:pt x="2073" y="284"/>
                  </a:lnTo>
                  <a:cubicBezTo>
                    <a:pt x="2190" y="185"/>
                    <a:pt x="2311" y="91"/>
                    <a:pt x="2436" y="1"/>
                  </a:cubicBezTo>
                  <a:close/>
                  <a:moveTo>
                    <a:pt x="2073" y="284"/>
                  </a:moveTo>
                  <a:lnTo>
                    <a:pt x="2073" y="284"/>
                  </a:lnTo>
                  <a:cubicBezTo>
                    <a:pt x="850" y="1315"/>
                    <a:pt x="92" y="2790"/>
                    <a:pt x="1" y="4404"/>
                  </a:cubicBezTo>
                  <a:lnTo>
                    <a:pt x="1" y="6872"/>
                  </a:lnTo>
                  <a:cubicBezTo>
                    <a:pt x="101" y="8707"/>
                    <a:pt x="1068" y="10408"/>
                    <a:pt x="2602" y="11409"/>
                  </a:cubicBezTo>
                  <a:lnTo>
                    <a:pt x="95435" y="64981"/>
                  </a:lnTo>
                  <a:cubicBezTo>
                    <a:pt x="96236" y="65414"/>
                    <a:pt x="97137" y="65614"/>
                    <a:pt x="98037" y="65614"/>
                  </a:cubicBezTo>
                  <a:lnTo>
                    <a:pt x="98037" y="57075"/>
                  </a:lnTo>
                  <a:cubicBezTo>
                    <a:pt x="97973" y="57077"/>
                    <a:pt x="97909" y="57078"/>
                    <a:pt x="97844" y="57078"/>
                  </a:cubicBezTo>
                  <a:cubicBezTo>
                    <a:pt x="97008" y="57078"/>
                    <a:pt x="96179" y="56877"/>
                    <a:pt x="95435" y="56474"/>
                  </a:cubicBezTo>
                  <a:lnTo>
                    <a:pt x="2636" y="2903"/>
                  </a:lnTo>
                  <a:cubicBezTo>
                    <a:pt x="1386" y="2188"/>
                    <a:pt x="1198" y="1102"/>
                    <a:pt x="2073" y="28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1"/>
            <p:cNvSpPr/>
            <p:nvPr/>
          </p:nvSpPr>
          <p:spPr>
            <a:xfrm>
              <a:off x="5295380" y="1805256"/>
              <a:ext cx="2888639" cy="1660040"/>
            </a:xfrm>
            <a:custGeom>
              <a:rect b="b" l="l" r="r" t="t"/>
              <a:pathLst>
                <a:path extrusionOk="0" h="92417" w="160815">
                  <a:moveTo>
                    <a:pt x="63946" y="0"/>
                  </a:moveTo>
                  <a:cubicBezTo>
                    <a:pt x="63053" y="0"/>
                    <a:pt x="62161" y="209"/>
                    <a:pt x="61344" y="626"/>
                  </a:cubicBezTo>
                  <a:lnTo>
                    <a:pt x="1434" y="35217"/>
                  </a:lnTo>
                  <a:cubicBezTo>
                    <a:pt x="0" y="36051"/>
                    <a:pt x="0" y="37385"/>
                    <a:pt x="1434" y="38219"/>
                  </a:cubicBezTo>
                  <a:lnTo>
                    <a:pt x="94267" y="91791"/>
                  </a:lnTo>
                  <a:cubicBezTo>
                    <a:pt x="95085" y="92208"/>
                    <a:pt x="95977" y="92416"/>
                    <a:pt x="96873" y="92416"/>
                  </a:cubicBezTo>
                  <a:cubicBezTo>
                    <a:pt x="97770" y="92416"/>
                    <a:pt x="98671" y="92208"/>
                    <a:pt x="99504" y="91791"/>
                  </a:cubicBezTo>
                  <a:lnTo>
                    <a:pt x="159381" y="57233"/>
                  </a:lnTo>
                  <a:cubicBezTo>
                    <a:pt x="160815" y="56399"/>
                    <a:pt x="160815" y="55031"/>
                    <a:pt x="159381" y="54197"/>
                  </a:cubicBezTo>
                  <a:lnTo>
                    <a:pt x="66548" y="626"/>
                  </a:lnTo>
                  <a:cubicBezTo>
                    <a:pt x="65730" y="209"/>
                    <a:pt x="64838" y="0"/>
                    <a:pt x="63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1"/>
            <p:cNvSpPr/>
            <p:nvPr/>
          </p:nvSpPr>
          <p:spPr>
            <a:xfrm>
              <a:off x="7035389" y="2781769"/>
              <a:ext cx="1169610" cy="886863"/>
            </a:xfrm>
            <a:custGeom>
              <a:rect b="b" l="l" r="r" t="t"/>
              <a:pathLst>
                <a:path extrusionOk="0" h="49373" w="65114">
                  <a:moveTo>
                    <a:pt x="62745" y="0"/>
                  </a:moveTo>
                  <a:cubicBezTo>
                    <a:pt x="62831" y="64"/>
                    <a:pt x="62915" y="130"/>
                    <a:pt x="62997" y="197"/>
                  </a:cubicBezTo>
                  <a:lnTo>
                    <a:pt x="62997" y="197"/>
                  </a:lnTo>
                  <a:cubicBezTo>
                    <a:pt x="62921" y="130"/>
                    <a:pt x="62837" y="64"/>
                    <a:pt x="62745" y="0"/>
                  </a:cubicBezTo>
                  <a:close/>
                  <a:moveTo>
                    <a:pt x="62997" y="197"/>
                  </a:moveTo>
                  <a:cubicBezTo>
                    <a:pt x="63923" y="1015"/>
                    <a:pt x="63744" y="2096"/>
                    <a:pt x="62512" y="2836"/>
                  </a:cubicBezTo>
                  <a:lnTo>
                    <a:pt x="2602" y="37427"/>
                  </a:lnTo>
                  <a:cubicBezTo>
                    <a:pt x="1852" y="37833"/>
                    <a:pt x="1014" y="38064"/>
                    <a:pt x="170" y="38064"/>
                  </a:cubicBezTo>
                  <a:cubicBezTo>
                    <a:pt x="114" y="38064"/>
                    <a:pt x="57" y="38063"/>
                    <a:pt x="0" y="38061"/>
                  </a:cubicBezTo>
                  <a:lnTo>
                    <a:pt x="0" y="49369"/>
                  </a:lnTo>
                  <a:cubicBezTo>
                    <a:pt x="65" y="49371"/>
                    <a:pt x="129" y="49372"/>
                    <a:pt x="193" y="49372"/>
                  </a:cubicBezTo>
                  <a:cubicBezTo>
                    <a:pt x="1029" y="49372"/>
                    <a:pt x="1859" y="49171"/>
                    <a:pt x="2602" y="48768"/>
                  </a:cubicBezTo>
                  <a:lnTo>
                    <a:pt x="62512" y="14177"/>
                  </a:lnTo>
                  <a:cubicBezTo>
                    <a:pt x="64046" y="13176"/>
                    <a:pt x="65013" y="11475"/>
                    <a:pt x="65113" y="9640"/>
                  </a:cubicBezTo>
                  <a:lnTo>
                    <a:pt x="65113" y="4370"/>
                  </a:lnTo>
                  <a:cubicBezTo>
                    <a:pt x="65020" y="2742"/>
                    <a:pt x="64250" y="1232"/>
                    <a:pt x="62997" y="19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1"/>
            <p:cNvSpPr/>
            <p:nvPr/>
          </p:nvSpPr>
          <p:spPr>
            <a:xfrm>
              <a:off x="5274400" y="2440230"/>
              <a:ext cx="1761008" cy="1228401"/>
            </a:xfrm>
            <a:custGeom>
              <a:rect b="b" l="l" r="r" t="t"/>
              <a:pathLst>
                <a:path extrusionOk="0" h="68387" w="98038">
                  <a:moveTo>
                    <a:pt x="2436" y="1"/>
                  </a:moveTo>
                  <a:lnTo>
                    <a:pt x="2436" y="1"/>
                  </a:lnTo>
                  <a:cubicBezTo>
                    <a:pt x="2333" y="68"/>
                    <a:pt x="2239" y="138"/>
                    <a:pt x="2154" y="211"/>
                  </a:cubicBezTo>
                  <a:lnTo>
                    <a:pt x="2154" y="211"/>
                  </a:lnTo>
                  <a:cubicBezTo>
                    <a:pt x="2245" y="138"/>
                    <a:pt x="2339" y="68"/>
                    <a:pt x="2436" y="1"/>
                  </a:cubicBezTo>
                  <a:close/>
                  <a:moveTo>
                    <a:pt x="2154" y="211"/>
                  </a:moveTo>
                  <a:cubicBezTo>
                    <a:pt x="884" y="1221"/>
                    <a:pt x="94" y="2752"/>
                    <a:pt x="1" y="4370"/>
                  </a:cubicBezTo>
                  <a:lnTo>
                    <a:pt x="1" y="9674"/>
                  </a:lnTo>
                  <a:cubicBezTo>
                    <a:pt x="101" y="11509"/>
                    <a:pt x="1068" y="13177"/>
                    <a:pt x="2602" y="14177"/>
                  </a:cubicBezTo>
                  <a:lnTo>
                    <a:pt x="95435" y="67782"/>
                  </a:lnTo>
                  <a:cubicBezTo>
                    <a:pt x="96179" y="68185"/>
                    <a:pt x="97008" y="68386"/>
                    <a:pt x="97844" y="68386"/>
                  </a:cubicBezTo>
                  <a:cubicBezTo>
                    <a:pt x="97909" y="68386"/>
                    <a:pt x="97973" y="68385"/>
                    <a:pt x="98037" y="68383"/>
                  </a:cubicBezTo>
                  <a:lnTo>
                    <a:pt x="98037" y="57075"/>
                  </a:lnTo>
                  <a:cubicBezTo>
                    <a:pt x="97981" y="57077"/>
                    <a:pt x="97924" y="57078"/>
                    <a:pt x="97867" y="57078"/>
                  </a:cubicBezTo>
                  <a:cubicBezTo>
                    <a:pt x="97024" y="57078"/>
                    <a:pt x="96186" y="56847"/>
                    <a:pt x="95435" y="56441"/>
                  </a:cubicBezTo>
                  <a:lnTo>
                    <a:pt x="2636" y="2869"/>
                  </a:lnTo>
                  <a:cubicBezTo>
                    <a:pt x="1348" y="2134"/>
                    <a:pt x="1188" y="1032"/>
                    <a:pt x="2154" y="2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p:nvPr/>
          </p:nvSpPr>
          <p:spPr>
            <a:xfrm>
              <a:off x="5886166" y="1584407"/>
              <a:ext cx="781944" cy="708495"/>
            </a:xfrm>
            <a:custGeom>
              <a:rect b="b" l="l" r="r" t="t"/>
              <a:pathLst>
                <a:path extrusionOk="0" h="39443" w="43532">
                  <a:moveTo>
                    <a:pt x="27178" y="0"/>
                  </a:moveTo>
                  <a:cubicBezTo>
                    <a:pt x="26586" y="0"/>
                    <a:pt x="25805" y="147"/>
                    <a:pt x="24618" y="579"/>
                  </a:cubicBezTo>
                  <a:cubicBezTo>
                    <a:pt x="22016" y="1513"/>
                    <a:pt x="16679" y="4681"/>
                    <a:pt x="10007" y="8351"/>
                  </a:cubicBezTo>
                  <a:cubicBezTo>
                    <a:pt x="3369" y="11987"/>
                    <a:pt x="667" y="13688"/>
                    <a:pt x="267" y="17257"/>
                  </a:cubicBezTo>
                  <a:cubicBezTo>
                    <a:pt x="0" y="19492"/>
                    <a:pt x="11675" y="38973"/>
                    <a:pt x="14511" y="39273"/>
                  </a:cubicBezTo>
                  <a:cubicBezTo>
                    <a:pt x="15658" y="39388"/>
                    <a:pt x="16616" y="39442"/>
                    <a:pt x="17435" y="39442"/>
                  </a:cubicBezTo>
                  <a:cubicBezTo>
                    <a:pt x="21139" y="39442"/>
                    <a:pt x="22016" y="38325"/>
                    <a:pt x="24885" y="36604"/>
                  </a:cubicBezTo>
                  <a:cubicBezTo>
                    <a:pt x="30756" y="33068"/>
                    <a:pt x="34959" y="30433"/>
                    <a:pt x="39028" y="27698"/>
                  </a:cubicBezTo>
                  <a:cubicBezTo>
                    <a:pt x="40896" y="26430"/>
                    <a:pt x="42297" y="25296"/>
                    <a:pt x="42697" y="23862"/>
                  </a:cubicBezTo>
                  <a:cubicBezTo>
                    <a:pt x="43531" y="20760"/>
                    <a:pt x="42264" y="19159"/>
                    <a:pt x="40563" y="16256"/>
                  </a:cubicBezTo>
                  <a:cubicBezTo>
                    <a:pt x="38861" y="13388"/>
                    <a:pt x="34892" y="7817"/>
                    <a:pt x="33257" y="5415"/>
                  </a:cubicBezTo>
                  <a:cubicBezTo>
                    <a:pt x="31623" y="3047"/>
                    <a:pt x="29822" y="679"/>
                    <a:pt x="28821" y="378"/>
                  </a:cubicBezTo>
                  <a:cubicBezTo>
                    <a:pt x="28300" y="199"/>
                    <a:pt x="27867" y="0"/>
                    <a:pt x="2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1"/>
            <p:cNvSpPr/>
            <p:nvPr/>
          </p:nvSpPr>
          <p:spPr>
            <a:xfrm>
              <a:off x="5878963" y="1880986"/>
              <a:ext cx="303818" cy="409078"/>
            </a:xfrm>
            <a:custGeom>
              <a:rect b="b" l="l" r="r" t="t"/>
              <a:pathLst>
                <a:path extrusionOk="0" h="22774" w="16914">
                  <a:moveTo>
                    <a:pt x="1642" y="0"/>
                  </a:moveTo>
                  <a:cubicBezTo>
                    <a:pt x="1152" y="0"/>
                    <a:pt x="762" y="302"/>
                    <a:pt x="568" y="1046"/>
                  </a:cubicBezTo>
                  <a:cubicBezTo>
                    <a:pt x="1" y="3348"/>
                    <a:pt x="2203" y="6050"/>
                    <a:pt x="3737" y="8585"/>
                  </a:cubicBezTo>
                  <a:cubicBezTo>
                    <a:pt x="5305" y="11087"/>
                    <a:pt x="9808" y="17892"/>
                    <a:pt x="11376" y="19893"/>
                  </a:cubicBezTo>
                  <a:cubicBezTo>
                    <a:pt x="12421" y="21279"/>
                    <a:pt x="14024" y="22774"/>
                    <a:pt x="15139" y="22774"/>
                  </a:cubicBezTo>
                  <a:cubicBezTo>
                    <a:pt x="15662" y="22774"/>
                    <a:pt x="16077" y="22447"/>
                    <a:pt x="16279" y="21628"/>
                  </a:cubicBezTo>
                  <a:cubicBezTo>
                    <a:pt x="16913" y="19059"/>
                    <a:pt x="14478" y="15790"/>
                    <a:pt x="12843" y="13222"/>
                  </a:cubicBezTo>
                  <a:cubicBezTo>
                    <a:pt x="11209" y="10653"/>
                    <a:pt x="6606" y="4616"/>
                    <a:pt x="5138" y="2648"/>
                  </a:cubicBezTo>
                  <a:cubicBezTo>
                    <a:pt x="4123" y="1316"/>
                    <a:pt x="2665" y="0"/>
                    <a:pt x="16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1"/>
            <p:cNvSpPr/>
            <p:nvPr/>
          </p:nvSpPr>
          <p:spPr>
            <a:xfrm>
              <a:off x="5325323" y="1892374"/>
              <a:ext cx="816701" cy="727320"/>
            </a:xfrm>
            <a:custGeom>
              <a:rect b="b" l="l" r="r" t="t"/>
              <a:pathLst>
                <a:path extrusionOk="0" h="40491" w="45467">
                  <a:moveTo>
                    <a:pt x="29130" y="1"/>
                  </a:moveTo>
                  <a:cubicBezTo>
                    <a:pt x="28538" y="1"/>
                    <a:pt x="27756" y="148"/>
                    <a:pt x="26553" y="579"/>
                  </a:cubicBezTo>
                  <a:cubicBezTo>
                    <a:pt x="23985" y="1513"/>
                    <a:pt x="18614" y="4682"/>
                    <a:pt x="11976" y="8351"/>
                  </a:cubicBezTo>
                  <a:cubicBezTo>
                    <a:pt x="5305" y="12021"/>
                    <a:pt x="635" y="14789"/>
                    <a:pt x="234" y="18392"/>
                  </a:cubicBezTo>
                  <a:cubicBezTo>
                    <a:pt x="1" y="20593"/>
                    <a:pt x="11676" y="40107"/>
                    <a:pt x="14511" y="40374"/>
                  </a:cubicBezTo>
                  <a:cubicBezTo>
                    <a:pt x="15260" y="40454"/>
                    <a:pt x="15954" y="40490"/>
                    <a:pt x="16604" y="40490"/>
                  </a:cubicBezTo>
                  <a:cubicBezTo>
                    <a:pt x="21424" y="40490"/>
                    <a:pt x="23737" y="38457"/>
                    <a:pt x="26853" y="36605"/>
                  </a:cubicBezTo>
                  <a:cubicBezTo>
                    <a:pt x="32724" y="33069"/>
                    <a:pt x="36927" y="30434"/>
                    <a:pt x="40964" y="27699"/>
                  </a:cubicBezTo>
                  <a:cubicBezTo>
                    <a:pt x="42832" y="26464"/>
                    <a:pt x="44233" y="25330"/>
                    <a:pt x="44633" y="23862"/>
                  </a:cubicBezTo>
                  <a:cubicBezTo>
                    <a:pt x="45467" y="20760"/>
                    <a:pt x="44199" y="19159"/>
                    <a:pt x="42498" y="16257"/>
                  </a:cubicBezTo>
                  <a:cubicBezTo>
                    <a:pt x="40797" y="13388"/>
                    <a:pt x="36827" y="7818"/>
                    <a:pt x="35193" y="5416"/>
                  </a:cubicBezTo>
                  <a:cubicBezTo>
                    <a:pt x="33558" y="3048"/>
                    <a:pt x="31757" y="713"/>
                    <a:pt x="30790" y="379"/>
                  </a:cubicBezTo>
                  <a:cubicBezTo>
                    <a:pt x="30251" y="200"/>
                    <a:pt x="29819" y="1"/>
                    <a:pt x="29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1"/>
            <p:cNvSpPr/>
            <p:nvPr/>
          </p:nvSpPr>
          <p:spPr>
            <a:xfrm>
              <a:off x="5317545" y="2209196"/>
              <a:ext cx="303800" cy="408916"/>
            </a:xfrm>
            <a:custGeom>
              <a:rect b="b" l="l" r="r" t="t"/>
              <a:pathLst>
                <a:path extrusionOk="0" h="22765" w="16913">
                  <a:moveTo>
                    <a:pt x="1667" y="1"/>
                  </a:moveTo>
                  <a:cubicBezTo>
                    <a:pt x="1175" y="1"/>
                    <a:pt x="785" y="305"/>
                    <a:pt x="601" y="1054"/>
                  </a:cubicBezTo>
                  <a:cubicBezTo>
                    <a:pt x="0" y="3356"/>
                    <a:pt x="2202" y="6058"/>
                    <a:pt x="3770" y="8559"/>
                  </a:cubicBezTo>
                  <a:cubicBezTo>
                    <a:pt x="5304" y="11061"/>
                    <a:pt x="9807" y="17866"/>
                    <a:pt x="11375" y="19901"/>
                  </a:cubicBezTo>
                  <a:cubicBezTo>
                    <a:pt x="12442" y="21263"/>
                    <a:pt x="14034" y="22764"/>
                    <a:pt x="15142" y="22764"/>
                  </a:cubicBezTo>
                  <a:cubicBezTo>
                    <a:pt x="15663" y="22764"/>
                    <a:pt x="16076" y="22433"/>
                    <a:pt x="16279" y="21602"/>
                  </a:cubicBezTo>
                  <a:cubicBezTo>
                    <a:pt x="16912" y="19034"/>
                    <a:pt x="14511" y="15765"/>
                    <a:pt x="12876" y="13196"/>
                  </a:cubicBezTo>
                  <a:cubicBezTo>
                    <a:pt x="11242" y="10661"/>
                    <a:pt x="6605" y="4623"/>
                    <a:pt x="5137" y="2655"/>
                  </a:cubicBezTo>
                  <a:cubicBezTo>
                    <a:pt x="4147" y="1305"/>
                    <a:pt x="2687" y="1"/>
                    <a:pt x="1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1"/>
            <p:cNvSpPr/>
            <p:nvPr/>
          </p:nvSpPr>
          <p:spPr>
            <a:xfrm>
              <a:off x="6075509" y="2253887"/>
              <a:ext cx="944307" cy="659116"/>
            </a:xfrm>
            <a:custGeom>
              <a:rect b="b" l="l" r="r" t="t"/>
              <a:pathLst>
                <a:path extrusionOk="0" h="36694" w="52571">
                  <a:moveTo>
                    <a:pt x="20515" y="0"/>
                  </a:moveTo>
                  <a:lnTo>
                    <a:pt x="0" y="6672"/>
                  </a:lnTo>
                  <a:cubicBezTo>
                    <a:pt x="1101" y="10641"/>
                    <a:pt x="1535" y="14644"/>
                    <a:pt x="6772" y="19181"/>
                  </a:cubicBezTo>
                  <a:cubicBezTo>
                    <a:pt x="11975" y="23717"/>
                    <a:pt x="36560" y="36693"/>
                    <a:pt x="36560" y="36693"/>
                  </a:cubicBezTo>
                  <a:lnTo>
                    <a:pt x="52571" y="18180"/>
                  </a:lnTo>
                  <a:lnTo>
                    <a:pt x="28721" y="3403"/>
                  </a:lnTo>
                  <a:lnTo>
                    <a:pt x="205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1"/>
            <p:cNvSpPr/>
            <p:nvPr/>
          </p:nvSpPr>
          <p:spPr>
            <a:xfrm>
              <a:off x="5800485" y="2757196"/>
              <a:ext cx="1240311" cy="1074355"/>
            </a:xfrm>
            <a:custGeom>
              <a:rect b="b" l="l" r="r" t="t"/>
              <a:pathLst>
                <a:path extrusionOk="0" h="59811" w="69050">
                  <a:moveTo>
                    <a:pt x="0" y="1"/>
                  </a:moveTo>
                  <a:lnTo>
                    <a:pt x="0" y="19781"/>
                  </a:lnTo>
                  <a:lnTo>
                    <a:pt x="69049" y="59810"/>
                  </a:lnTo>
                  <a:lnTo>
                    <a:pt x="69049" y="39129"/>
                  </a:lnTo>
                  <a:cubicBezTo>
                    <a:pt x="68149" y="39129"/>
                    <a:pt x="67248" y="38928"/>
                    <a:pt x="66448" y="38495"/>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1"/>
            <p:cNvSpPr/>
            <p:nvPr/>
          </p:nvSpPr>
          <p:spPr>
            <a:xfrm>
              <a:off x="5800485" y="2757196"/>
              <a:ext cx="1240311" cy="1074355"/>
            </a:xfrm>
            <a:custGeom>
              <a:rect b="b" l="l" r="r" t="t"/>
              <a:pathLst>
                <a:path extrusionOk="0" h="59811" w="69050">
                  <a:moveTo>
                    <a:pt x="0" y="1"/>
                  </a:moveTo>
                  <a:lnTo>
                    <a:pt x="0" y="19781"/>
                  </a:lnTo>
                  <a:lnTo>
                    <a:pt x="69049" y="59810"/>
                  </a:lnTo>
                  <a:lnTo>
                    <a:pt x="69049" y="39129"/>
                  </a:lnTo>
                  <a:cubicBezTo>
                    <a:pt x="68149" y="39129"/>
                    <a:pt x="67248" y="38928"/>
                    <a:pt x="66448" y="38495"/>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7040217" y="2775177"/>
              <a:ext cx="1163629" cy="1055764"/>
            </a:xfrm>
            <a:custGeom>
              <a:rect b="b" l="l" r="r" t="t"/>
              <a:pathLst>
                <a:path extrusionOk="0" h="58776" w="64781">
                  <a:moveTo>
                    <a:pt x="62445" y="0"/>
                  </a:moveTo>
                  <a:lnTo>
                    <a:pt x="62445" y="0"/>
                  </a:lnTo>
                  <a:cubicBezTo>
                    <a:pt x="62520" y="56"/>
                    <a:pt x="62593" y="114"/>
                    <a:pt x="62664" y="174"/>
                  </a:cubicBezTo>
                  <a:lnTo>
                    <a:pt x="62664" y="174"/>
                  </a:lnTo>
                  <a:cubicBezTo>
                    <a:pt x="62597" y="114"/>
                    <a:pt x="62524" y="56"/>
                    <a:pt x="62445" y="0"/>
                  </a:cubicBezTo>
                  <a:close/>
                  <a:moveTo>
                    <a:pt x="62664" y="174"/>
                  </a:moveTo>
                  <a:cubicBezTo>
                    <a:pt x="63594" y="998"/>
                    <a:pt x="63423" y="2120"/>
                    <a:pt x="62179" y="2836"/>
                  </a:cubicBezTo>
                  <a:lnTo>
                    <a:pt x="2603" y="37494"/>
                  </a:lnTo>
                  <a:cubicBezTo>
                    <a:pt x="1802" y="37927"/>
                    <a:pt x="901" y="38128"/>
                    <a:pt x="1" y="38128"/>
                  </a:cubicBezTo>
                  <a:lnTo>
                    <a:pt x="1" y="58776"/>
                  </a:lnTo>
                  <a:lnTo>
                    <a:pt x="64780" y="21115"/>
                  </a:lnTo>
                  <a:lnTo>
                    <a:pt x="64780" y="4337"/>
                  </a:lnTo>
                  <a:cubicBezTo>
                    <a:pt x="64686" y="2728"/>
                    <a:pt x="63905" y="1209"/>
                    <a:pt x="62664" y="17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5800485" y="2080118"/>
              <a:ext cx="2383534" cy="1379789"/>
            </a:xfrm>
            <a:custGeom>
              <a:rect b="b" l="l" r="r" t="t"/>
              <a:pathLst>
                <a:path extrusionOk="0" h="76815" w="132695">
                  <a:moveTo>
                    <a:pt x="64813" y="1"/>
                  </a:moveTo>
                  <a:lnTo>
                    <a:pt x="43865" y="12210"/>
                  </a:lnTo>
                  <a:cubicBezTo>
                    <a:pt x="43446" y="12149"/>
                    <a:pt x="43006" y="12119"/>
                    <a:pt x="42550" y="12119"/>
                  </a:cubicBezTo>
                  <a:cubicBezTo>
                    <a:pt x="34771" y="12119"/>
                    <a:pt x="22068" y="20661"/>
                    <a:pt x="18980" y="26553"/>
                  </a:cubicBezTo>
                  <a:lnTo>
                    <a:pt x="0" y="37695"/>
                  </a:lnTo>
                  <a:lnTo>
                    <a:pt x="66448" y="76189"/>
                  </a:lnTo>
                  <a:cubicBezTo>
                    <a:pt x="67265" y="76606"/>
                    <a:pt x="68157" y="76814"/>
                    <a:pt x="69054" y="76814"/>
                  </a:cubicBezTo>
                  <a:cubicBezTo>
                    <a:pt x="69950" y="76814"/>
                    <a:pt x="70851" y="76606"/>
                    <a:pt x="71685" y="76189"/>
                  </a:cubicBezTo>
                  <a:lnTo>
                    <a:pt x="131261" y="41531"/>
                  </a:lnTo>
                  <a:cubicBezTo>
                    <a:pt x="132695" y="40697"/>
                    <a:pt x="132695" y="39362"/>
                    <a:pt x="131261" y="38528"/>
                  </a:cubicBezTo>
                  <a:lnTo>
                    <a:pt x="648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6029363" y="2573242"/>
              <a:ext cx="489550" cy="284059"/>
            </a:xfrm>
            <a:custGeom>
              <a:rect b="b" l="l" r="r" t="t"/>
              <a:pathLst>
                <a:path extrusionOk="0" h="15814" w="27254">
                  <a:moveTo>
                    <a:pt x="4737" y="1"/>
                  </a:moveTo>
                  <a:lnTo>
                    <a:pt x="1" y="2736"/>
                  </a:lnTo>
                  <a:cubicBezTo>
                    <a:pt x="67" y="2836"/>
                    <a:pt x="101" y="2903"/>
                    <a:pt x="167" y="2970"/>
                  </a:cubicBezTo>
                  <a:cubicBezTo>
                    <a:pt x="1935" y="5271"/>
                    <a:pt x="5771" y="6672"/>
                    <a:pt x="8440" y="7373"/>
                  </a:cubicBezTo>
                  <a:cubicBezTo>
                    <a:pt x="10208" y="7840"/>
                    <a:pt x="12043" y="8073"/>
                    <a:pt x="13877" y="8073"/>
                  </a:cubicBezTo>
                  <a:cubicBezTo>
                    <a:pt x="13777" y="9541"/>
                    <a:pt x="13510" y="11009"/>
                    <a:pt x="13043" y="12410"/>
                  </a:cubicBezTo>
                  <a:cubicBezTo>
                    <a:pt x="12676" y="13477"/>
                    <a:pt x="11242" y="15178"/>
                    <a:pt x="12876" y="15679"/>
                  </a:cubicBezTo>
                  <a:cubicBezTo>
                    <a:pt x="13173" y="15775"/>
                    <a:pt x="13524" y="15813"/>
                    <a:pt x="13904" y="15813"/>
                  </a:cubicBezTo>
                  <a:cubicBezTo>
                    <a:pt x="15103" y="15813"/>
                    <a:pt x="16592" y="15430"/>
                    <a:pt x="17580" y="15278"/>
                  </a:cubicBezTo>
                  <a:cubicBezTo>
                    <a:pt x="19214" y="15012"/>
                    <a:pt x="20815" y="14678"/>
                    <a:pt x="22417" y="14278"/>
                  </a:cubicBezTo>
                  <a:cubicBezTo>
                    <a:pt x="23284" y="14044"/>
                    <a:pt x="24218" y="13744"/>
                    <a:pt x="24785" y="13010"/>
                  </a:cubicBezTo>
                  <a:cubicBezTo>
                    <a:pt x="25385" y="12176"/>
                    <a:pt x="25319" y="11075"/>
                    <a:pt x="25485" y="10075"/>
                  </a:cubicBezTo>
                  <a:cubicBezTo>
                    <a:pt x="25652" y="9107"/>
                    <a:pt x="26186" y="8007"/>
                    <a:pt x="27253" y="7907"/>
                  </a:cubicBezTo>
                  <a:cubicBezTo>
                    <a:pt x="26119" y="7273"/>
                    <a:pt x="24418" y="6939"/>
                    <a:pt x="23117" y="6506"/>
                  </a:cubicBezTo>
                  <a:cubicBezTo>
                    <a:pt x="21182" y="5838"/>
                    <a:pt x="19214" y="5271"/>
                    <a:pt x="17280" y="4604"/>
                  </a:cubicBezTo>
                  <a:cubicBezTo>
                    <a:pt x="13343" y="3270"/>
                    <a:pt x="9441" y="1836"/>
                    <a:pt x="5571" y="301"/>
                  </a:cubicBezTo>
                  <a:cubicBezTo>
                    <a:pt x="5304" y="201"/>
                    <a:pt x="5004" y="101"/>
                    <a:pt x="47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6588392" y="2080118"/>
              <a:ext cx="1595627" cy="952030"/>
            </a:xfrm>
            <a:custGeom>
              <a:rect b="b" l="l" r="r" t="t"/>
              <a:pathLst>
                <a:path extrusionOk="0" h="53001" w="88831">
                  <a:moveTo>
                    <a:pt x="20949" y="1"/>
                  </a:moveTo>
                  <a:lnTo>
                    <a:pt x="1" y="12210"/>
                  </a:lnTo>
                  <a:cubicBezTo>
                    <a:pt x="5672" y="15812"/>
                    <a:pt x="11242" y="17880"/>
                    <a:pt x="17046" y="21216"/>
                  </a:cubicBezTo>
                  <a:cubicBezTo>
                    <a:pt x="19848" y="22851"/>
                    <a:pt x="23084" y="25452"/>
                    <a:pt x="30189" y="30289"/>
                  </a:cubicBezTo>
                  <a:cubicBezTo>
                    <a:pt x="32322" y="31773"/>
                    <a:pt x="34885" y="33457"/>
                    <a:pt x="37585" y="33457"/>
                  </a:cubicBezTo>
                  <a:cubicBezTo>
                    <a:pt x="37799" y="33457"/>
                    <a:pt x="38013" y="33447"/>
                    <a:pt x="38228" y="33425"/>
                  </a:cubicBezTo>
                  <a:cubicBezTo>
                    <a:pt x="40463" y="33225"/>
                    <a:pt x="42398" y="31890"/>
                    <a:pt x="44533" y="31223"/>
                  </a:cubicBezTo>
                  <a:cubicBezTo>
                    <a:pt x="44922" y="31084"/>
                    <a:pt x="45334" y="31015"/>
                    <a:pt x="45731" y="31015"/>
                  </a:cubicBezTo>
                  <a:cubicBezTo>
                    <a:pt x="45810" y="31015"/>
                    <a:pt x="45889" y="31018"/>
                    <a:pt x="45967" y="31023"/>
                  </a:cubicBezTo>
                  <a:cubicBezTo>
                    <a:pt x="48102" y="31223"/>
                    <a:pt x="47935" y="33792"/>
                    <a:pt x="47968" y="35326"/>
                  </a:cubicBezTo>
                  <a:cubicBezTo>
                    <a:pt x="48035" y="37728"/>
                    <a:pt x="47368" y="40063"/>
                    <a:pt x="46067" y="42064"/>
                  </a:cubicBezTo>
                  <a:cubicBezTo>
                    <a:pt x="45767" y="42498"/>
                    <a:pt x="45533" y="42965"/>
                    <a:pt x="45433" y="43465"/>
                  </a:cubicBezTo>
                  <a:cubicBezTo>
                    <a:pt x="45166" y="45066"/>
                    <a:pt x="45967" y="46267"/>
                    <a:pt x="47468" y="46934"/>
                  </a:cubicBezTo>
                  <a:cubicBezTo>
                    <a:pt x="48836" y="47529"/>
                    <a:pt x="61919" y="53001"/>
                    <a:pt x="66800" y="53001"/>
                  </a:cubicBezTo>
                  <a:cubicBezTo>
                    <a:pt x="67395" y="53001"/>
                    <a:pt x="67868" y="52920"/>
                    <a:pt x="68183" y="52739"/>
                  </a:cubicBezTo>
                  <a:lnTo>
                    <a:pt x="87363" y="41531"/>
                  </a:lnTo>
                  <a:cubicBezTo>
                    <a:pt x="88831" y="40697"/>
                    <a:pt x="88831" y="39362"/>
                    <a:pt x="87397" y="38528"/>
                  </a:cubicBezTo>
                  <a:lnTo>
                    <a:pt x="209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p:nvPr/>
          </p:nvSpPr>
          <p:spPr>
            <a:xfrm>
              <a:off x="6801104" y="2675108"/>
              <a:ext cx="578824" cy="421400"/>
            </a:xfrm>
            <a:custGeom>
              <a:rect b="b" l="l" r="r" t="t"/>
              <a:pathLst>
                <a:path extrusionOk="0" h="23460" w="32224">
                  <a:moveTo>
                    <a:pt x="1" y="1"/>
                  </a:moveTo>
                  <a:lnTo>
                    <a:pt x="1" y="1"/>
                  </a:lnTo>
                  <a:cubicBezTo>
                    <a:pt x="201" y="201"/>
                    <a:pt x="167" y="101"/>
                    <a:pt x="401" y="234"/>
                  </a:cubicBezTo>
                  <a:cubicBezTo>
                    <a:pt x="3270" y="1835"/>
                    <a:pt x="6005" y="3703"/>
                    <a:pt x="8540" y="5805"/>
                  </a:cubicBezTo>
                  <a:cubicBezTo>
                    <a:pt x="10500" y="7489"/>
                    <a:pt x="13163" y="8977"/>
                    <a:pt x="15884" y="8977"/>
                  </a:cubicBezTo>
                  <a:cubicBezTo>
                    <a:pt x="16126" y="8977"/>
                    <a:pt x="16369" y="8965"/>
                    <a:pt x="16612" y="8940"/>
                  </a:cubicBezTo>
                  <a:cubicBezTo>
                    <a:pt x="18814" y="8740"/>
                    <a:pt x="20782" y="7406"/>
                    <a:pt x="22917" y="6739"/>
                  </a:cubicBezTo>
                  <a:cubicBezTo>
                    <a:pt x="23306" y="6600"/>
                    <a:pt x="23695" y="6530"/>
                    <a:pt x="24104" y="6530"/>
                  </a:cubicBezTo>
                  <a:cubicBezTo>
                    <a:pt x="24185" y="6530"/>
                    <a:pt x="24268" y="6533"/>
                    <a:pt x="24351" y="6539"/>
                  </a:cubicBezTo>
                  <a:cubicBezTo>
                    <a:pt x="28287" y="6939"/>
                    <a:pt x="25185" y="12843"/>
                    <a:pt x="24752" y="14644"/>
                  </a:cubicBezTo>
                  <a:cubicBezTo>
                    <a:pt x="24351" y="16446"/>
                    <a:pt x="24685" y="18514"/>
                    <a:pt x="23517" y="19915"/>
                  </a:cubicBezTo>
                  <a:cubicBezTo>
                    <a:pt x="22766" y="20831"/>
                    <a:pt x="21758" y="21155"/>
                    <a:pt x="20672" y="21155"/>
                  </a:cubicBezTo>
                  <a:cubicBezTo>
                    <a:pt x="18912" y="21155"/>
                    <a:pt x="16948" y="20305"/>
                    <a:pt x="15545" y="19748"/>
                  </a:cubicBezTo>
                  <a:cubicBezTo>
                    <a:pt x="13844" y="19081"/>
                    <a:pt x="12209" y="18347"/>
                    <a:pt x="10541" y="17580"/>
                  </a:cubicBezTo>
                  <a:cubicBezTo>
                    <a:pt x="9074" y="16879"/>
                    <a:pt x="7573" y="16179"/>
                    <a:pt x="6038" y="15512"/>
                  </a:cubicBezTo>
                  <a:lnTo>
                    <a:pt x="6038" y="15512"/>
                  </a:lnTo>
                  <a:cubicBezTo>
                    <a:pt x="6572" y="15979"/>
                    <a:pt x="8640" y="17313"/>
                    <a:pt x="9074" y="17613"/>
                  </a:cubicBezTo>
                  <a:cubicBezTo>
                    <a:pt x="10241" y="18380"/>
                    <a:pt x="11409" y="19148"/>
                    <a:pt x="12610" y="19882"/>
                  </a:cubicBezTo>
                  <a:cubicBezTo>
                    <a:pt x="13744" y="20549"/>
                    <a:pt x="14878" y="21249"/>
                    <a:pt x="16079" y="21850"/>
                  </a:cubicBezTo>
                  <a:cubicBezTo>
                    <a:pt x="19014" y="23451"/>
                    <a:pt x="20916" y="23451"/>
                    <a:pt x="21916" y="23451"/>
                  </a:cubicBezTo>
                  <a:cubicBezTo>
                    <a:pt x="22020" y="23457"/>
                    <a:pt x="22124" y="23460"/>
                    <a:pt x="22228" y="23460"/>
                  </a:cubicBezTo>
                  <a:cubicBezTo>
                    <a:pt x="22690" y="23460"/>
                    <a:pt x="23148" y="23405"/>
                    <a:pt x="23584" y="23351"/>
                  </a:cubicBezTo>
                  <a:cubicBezTo>
                    <a:pt x="24451" y="23117"/>
                    <a:pt x="25285" y="22784"/>
                    <a:pt x="26086" y="22383"/>
                  </a:cubicBezTo>
                  <a:cubicBezTo>
                    <a:pt x="27153" y="21950"/>
                    <a:pt x="28221" y="21616"/>
                    <a:pt x="29288" y="21149"/>
                  </a:cubicBezTo>
                  <a:cubicBezTo>
                    <a:pt x="30322" y="20715"/>
                    <a:pt x="31256" y="20015"/>
                    <a:pt x="31990" y="19148"/>
                  </a:cubicBezTo>
                  <a:cubicBezTo>
                    <a:pt x="32124" y="18981"/>
                    <a:pt x="32224" y="18747"/>
                    <a:pt x="32124" y="18581"/>
                  </a:cubicBezTo>
                  <a:cubicBezTo>
                    <a:pt x="32023" y="18514"/>
                    <a:pt x="31957" y="18447"/>
                    <a:pt x="31857" y="18414"/>
                  </a:cubicBezTo>
                  <a:cubicBezTo>
                    <a:pt x="31089" y="18180"/>
                    <a:pt x="30289" y="18147"/>
                    <a:pt x="29522" y="17980"/>
                  </a:cubicBezTo>
                  <a:cubicBezTo>
                    <a:pt x="28721" y="17847"/>
                    <a:pt x="28021" y="17413"/>
                    <a:pt x="27587" y="16713"/>
                  </a:cubicBezTo>
                  <a:cubicBezTo>
                    <a:pt x="27320" y="16079"/>
                    <a:pt x="27253" y="15378"/>
                    <a:pt x="27387" y="14711"/>
                  </a:cubicBezTo>
                  <a:cubicBezTo>
                    <a:pt x="27587" y="12443"/>
                    <a:pt x="27987" y="10175"/>
                    <a:pt x="28254" y="7873"/>
                  </a:cubicBezTo>
                  <a:lnTo>
                    <a:pt x="28254" y="7773"/>
                  </a:lnTo>
                  <a:cubicBezTo>
                    <a:pt x="28287" y="6405"/>
                    <a:pt x="27120" y="4671"/>
                    <a:pt x="25752" y="4470"/>
                  </a:cubicBezTo>
                  <a:cubicBezTo>
                    <a:pt x="25678" y="4468"/>
                    <a:pt x="25603" y="4466"/>
                    <a:pt x="25529" y="4466"/>
                  </a:cubicBezTo>
                  <a:cubicBezTo>
                    <a:pt x="24709" y="4466"/>
                    <a:pt x="23918" y="4637"/>
                    <a:pt x="23184" y="5004"/>
                  </a:cubicBezTo>
                  <a:cubicBezTo>
                    <a:pt x="21082" y="5805"/>
                    <a:pt x="19048" y="6906"/>
                    <a:pt x="16813" y="7106"/>
                  </a:cubicBezTo>
                  <a:cubicBezTo>
                    <a:pt x="16609" y="7116"/>
                    <a:pt x="16405" y="7122"/>
                    <a:pt x="16202" y="7122"/>
                  </a:cubicBezTo>
                  <a:cubicBezTo>
                    <a:pt x="14506" y="7122"/>
                    <a:pt x="12824" y="6749"/>
                    <a:pt x="11275" y="6005"/>
                  </a:cubicBezTo>
                  <a:cubicBezTo>
                    <a:pt x="9541" y="5204"/>
                    <a:pt x="7840" y="4304"/>
                    <a:pt x="6172" y="3336"/>
                  </a:cubicBezTo>
                  <a:cubicBezTo>
                    <a:pt x="5304" y="2836"/>
                    <a:pt x="4470" y="2269"/>
                    <a:pt x="3570" y="1735"/>
                  </a:cubicBezTo>
                  <a:cubicBezTo>
                    <a:pt x="2436" y="1068"/>
                    <a:pt x="1235" y="50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1"/>
            <p:cNvSpPr/>
            <p:nvPr/>
          </p:nvSpPr>
          <p:spPr>
            <a:xfrm>
              <a:off x="5976643" y="2858451"/>
              <a:ext cx="21591" cy="367926"/>
            </a:xfrm>
            <a:custGeom>
              <a:rect b="b" l="l" r="r" t="t"/>
              <a:pathLst>
                <a:path extrusionOk="0" h="20483" w="1202">
                  <a:moveTo>
                    <a:pt x="0" y="1"/>
                  </a:moveTo>
                  <a:lnTo>
                    <a:pt x="0" y="19815"/>
                  </a:lnTo>
                  <a:lnTo>
                    <a:pt x="1201" y="20482"/>
                  </a:lnTo>
                  <a:lnTo>
                    <a:pt x="1201" y="701"/>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1"/>
            <p:cNvSpPr/>
            <p:nvPr/>
          </p:nvSpPr>
          <p:spPr>
            <a:xfrm>
              <a:off x="5976643" y="2181390"/>
              <a:ext cx="1186980" cy="689670"/>
            </a:xfrm>
            <a:custGeom>
              <a:rect b="b" l="l" r="r" t="t"/>
              <a:pathLst>
                <a:path extrusionOk="0" h="38395" w="66081">
                  <a:moveTo>
                    <a:pt x="64780" y="0"/>
                  </a:moveTo>
                  <a:lnTo>
                    <a:pt x="44198" y="11975"/>
                  </a:lnTo>
                  <a:cubicBezTo>
                    <a:pt x="43907" y="11944"/>
                    <a:pt x="43607" y="11929"/>
                    <a:pt x="43300" y="11929"/>
                  </a:cubicBezTo>
                  <a:cubicBezTo>
                    <a:pt x="35051" y="11929"/>
                    <a:pt x="21275" y="22821"/>
                    <a:pt x="17513" y="27420"/>
                  </a:cubicBezTo>
                  <a:lnTo>
                    <a:pt x="0" y="37694"/>
                  </a:lnTo>
                  <a:lnTo>
                    <a:pt x="1201" y="38394"/>
                  </a:lnTo>
                  <a:lnTo>
                    <a:pt x="18780" y="28087"/>
                  </a:lnTo>
                  <a:cubicBezTo>
                    <a:pt x="25752" y="20582"/>
                    <a:pt x="37460" y="13076"/>
                    <a:pt x="45566" y="12676"/>
                  </a:cubicBezTo>
                  <a:lnTo>
                    <a:pt x="66081" y="734"/>
                  </a:lnTo>
                  <a:lnTo>
                    <a:pt x="647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6273222" y="1849928"/>
              <a:ext cx="468588" cy="368016"/>
            </a:xfrm>
            <a:custGeom>
              <a:rect b="b" l="l" r="r" t="t"/>
              <a:pathLst>
                <a:path extrusionOk="0" h="20488" w="26087">
                  <a:moveTo>
                    <a:pt x="3718" y="0"/>
                  </a:moveTo>
                  <a:cubicBezTo>
                    <a:pt x="3191" y="0"/>
                    <a:pt x="2663" y="35"/>
                    <a:pt x="2136" y="107"/>
                  </a:cubicBezTo>
                  <a:cubicBezTo>
                    <a:pt x="1" y="474"/>
                    <a:pt x="6873" y="10881"/>
                    <a:pt x="6873" y="10881"/>
                  </a:cubicBezTo>
                  <a:cubicBezTo>
                    <a:pt x="6873" y="10881"/>
                    <a:pt x="13344" y="15585"/>
                    <a:pt x="17247" y="18387"/>
                  </a:cubicBezTo>
                  <a:cubicBezTo>
                    <a:pt x="19452" y="19959"/>
                    <a:pt x="21728" y="20487"/>
                    <a:pt x="23581" y="20487"/>
                  </a:cubicBezTo>
                  <a:cubicBezTo>
                    <a:pt x="24558" y="20487"/>
                    <a:pt x="25418" y="20340"/>
                    <a:pt x="26086" y="20121"/>
                  </a:cubicBezTo>
                  <a:lnTo>
                    <a:pt x="25286" y="16418"/>
                  </a:lnTo>
                  <a:cubicBezTo>
                    <a:pt x="25286" y="16418"/>
                    <a:pt x="13644" y="4710"/>
                    <a:pt x="11142" y="2609"/>
                  </a:cubicBezTo>
                  <a:cubicBezTo>
                    <a:pt x="9024" y="909"/>
                    <a:pt x="6394" y="0"/>
                    <a:pt x="3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6273222" y="1849084"/>
              <a:ext cx="467977" cy="368698"/>
            </a:xfrm>
            <a:custGeom>
              <a:rect b="b" l="l" r="r" t="t"/>
              <a:pathLst>
                <a:path extrusionOk="0" h="20526" w="26053">
                  <a:moveTo>
                    <a:pt x="3974" y="0"/>
                  </a:moveTo>
                  <a:cubicBezTo>
                    <a:pt x="3352" y="0"/>
                    <a:pt x="2726" y="51"/>
                    <a:pt x="2102" y="154"/>
                  </a:cubicBezTo>
                  <a:cubicBezTo>
                    <a:pt x="1" y="554"/>
                    <a:pt x="6839" y="10895"/>
                    <a:pt x="6839" y="10895"/>
                  </a:cubicBezTo>
                  <a:cubicBezTo>
                    <a:pt x="6839" y="10895"/>
                    <a:pt x="13310" y="15632"/>
                    <a:pt x="17247" y="18400"/>
                  </a:cubicBezTo>
                  <a:cubicBezTo>
                    <a:pt x="19450" y="19987"/>
                    <a:pt x="21756" y="20525"/>
                    <a:pt x="23615" y="20525"/>
                  </a:cubicBezTo>
                  <a:cubicBezTo>
                    <a:pt x="24570" y="20525"/>
                    <a:pt x="25408" y="20383"/>
                    <a:pt x="26053" y="20168"/>
                  </a:cubicBezTo>
                  <a:lnTo>
                    <a:pt x="25252" y="16399"/>
                  </a:lnTo>
                  <a:cubicBezTo>
                    <a:pt x="25252" y="16399"/>
                    <a:pt x="13644" y="4690"/>
                    <a:pt x="11142" y="2589"/>
                  </a:cubicBezTo>
                  <a:cubicBezTo>
                    <a:pt x="9123" y="892"/>
                    <a:pt x="6581" y="0"/>
                    <a:pt x="3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6273222" y="1849084"/>
              <a:ext cx="467977" cy="368698"/>
            </a:xfrm>
            <a:custGeom>
              <a:rect b="b" l="l" r="r" t="t"/>
              <a:pathLst>
                <a:path extrusionOk="0" h="20526" w="26053">
                  <a:moveTo>
                    <a:pt x="3974" y="0"/>
                  </a:moveTo>
                  <a:cubicBezTo>
                    <a:pt x="3352" y="0"/>
                    <a:pt x="2726" y="51"/>
                    <a:pt x="2102" y="154"/>
                  </a:cubicBezTo>
                  <a:cubicBezTo>
                    <a:pt x="1" y="554"/>
                    <a:pt x="6839" y="10895"/>
                    <a:pt x="6839" y="10895"/>
                  </a:cubicBezTo>
                  <a:cubicBezTo>
                    <a:pt x="6839" y="10895"/>
                    <a:pt x="13310" y="15632"/>
                    <a:pt x="17247" y="18400"/>
                  </a:cubicBezTo>
                  <a:cubicBezTo>
                    <a:pt x="19450" y="19987"/>
                    <a:pt x="21756" y="20525"/>
                    <a:pt x="23615" y="20525"/>
                  </a:cubicBezTo>
                  <a:cubicBezTo>
                    <a:pt x="24570" y="20525"/>
                    <a:pt x="25408" y="20383"/>
                    <a:pt x="26053" y="20168"/>
                  </a:cubicBezTo>
                  <a:lnTo>
                    <a:pt x="25252" y="16399"/>
                  </a:lnTo>
                  <a:cubicBezTo>
                    <a:pt x="25252" y="16399"/>
                    <a:pt x="13644" y="4690"/>
                    <a:pt x="11142" y="2589"/>
                  </a:cubicBezTo>
                  <a:cubicBezTo>
                    <a:pt x="9123" y="892"/>
                    <a:pt x="6581" y="0"/>
                    <a:pt x="39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6381087" y="1903960"/>
              <a:ext cx="302596" cy="296022"/>
            </a:xfrm>
            <a:custGeom>
              <a:rect b="b" l="l" r="r" t="t"/>
              <a:pathLst>
                <a:path extrusionOk="0" h="16480" w="16846">
                  <a:moveTo>
                    <a:pt x="300" y="1"/>
                  </a:moveTo>
                  <a:lnTo>
                    <a:pt x="0" y="2803"/>
                  </a:lnTo>
                  <a:cubicBezTo>
                    <a:pt x="0" y="2803"/>
                    <a:pt x="2068" y="3036"/>
                    <a:pt x="3569" y="3303"/>
                  </a:cubicBezTo>
                  <a:cubicBezTo>
                    <a:pt x="5137" y="3570"/>
                    <a:pt x="6572" y="4371"/>
                    <a:pt x="7539" y="5605"/>
                  </a:cubicBezTo>
                  <a:cubicBezTo>
                    <a:pt x="8807" y="7039"/>
                    <a:pt x="10608" y="10275"/>
                    <a:pt x="12376" y="12743"/>
                  </a:cubicBezTo>
                  <a:cubicBezTo>
                    <a:pt x="13376" y="14244"/>
                    <a:pt x="14711" y="15512"/>
                    <a:pt x="16279" y="16479"/>
                  </a:cubicBezTo>
                  <a:lnTo>
                    <a:pt x="16846" y="10975"/>
                  </a:lnTo>
                  <a:cubicBezTo>
                    <a:pt x="14777" y="8907"/>
                    <a:pt x="11709" y="5838"/>
                    <a:pt x="9140" y="3370"/>
                  </a:cubicBezTo>
                  <a:cubicBezTo>
                    <a:pt x="9139" y="3371"/>
                    <a:pt x="9137" y="3371"/>
                    <a:pt x="9135" y="3371"/>
                  </a:cubicBezTo>
                  <a:cubicBezTo>
                    <a:pt x="8941" y="3371"/>
                    <a:pt x="5738" y="168"/>
                    <a:pt x="5738" y="168"/>
                  </a:cubicBezTo>
                  <a:lnTo>
                    <a:pt x="3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1"/>
            <p:cNvSpPr/>
            <p:nvPr/>
          </p:nvSpPr>
          <p:spPr>
            <a:xfrm>
              <a:off x="6010790" y="1851832"/>
              <a:ext cx="477569" cy="654931"/>
            </a:xfrm>
            <a:custGeom>
              <a:rect b="b" l="l" r="r" t="t"/>
              <a:pathLst>
                <a:path extrusionOk="0" h="36461" w="26587">
                  <a:moveTo>
                    <a:pt x="16712" y="1"/>
                  </a:moveTo>
                  <a:cubicBezTo>
                    <a:pt x="15445" y="68"/>
                    <a:pt x="14177" y="201"/>
                    <a:pt x="12910" y="434"/>
                  </a:cubicBezTo>
                  <a:lnTo>
                    <a:pt x="6772" y="1335"/>
                  </a:lnTo>
                  <a:lnTo>
                    <a:pt x="2102" y="2603"/>
                  </a:lnTo>
                  <a:cubicBezTo>
                    <a:pt x="935" y="8507"/>
                    <a:pt x="1" y="13977"/>
                    <a:pt x="868" y="20249"/>
                  </a:cubicBezTo>
                  <a:cubicBezTo>
                    <a:pt x="2069" y="28521"/>
                    <a:pt x="3003" y="31023"/>
                    <a:pt x="6105" y="36460"/>
                  </a:cubicBezTo>
                  <a:cubicBezTo>
                    <a:pt x="6605" y="32024"/>
                    <a:pt x="14311" y="27454"/>
                    <a:pt x="17546" y="25986"/>
                  </a:cubicBezTo>
                  <a:cubicBezTo>
                    <a:pt x="23084" y="23451"/>
                    <a:pt x="26586" y="23418"/>
                    <a:pt x="26586" y="23418"/>
                  </a:cubicBezTo>
                  <a:lnTo>
                    <a:pt x="23617" y="20115"/>
                  </a:lnTo>
                  <a:lnTo>
                    <a:pt x="23250" y="16146"/>
                  </a:lnTo>
                  <a:cubicBezTo>
                    <a:pt x="25619" y="14111"/>
                    <a:pt x="26086" y="10642"/>
                    <a:pt x="24385" y="8007"/>
                  </a:cubicBezTo>
                  <a:cubicBezTo>
                    <a:pt x="22750" y="5371"/>
                    <a:pt x="21783" y="4537"/>
                    <a:pt x="20482" y="3236"/>
                  </a:cubicBezTo>
                  <a:cubicBezTo>
                    <a:pt x="18447" y="1168"/>
                    <a:pt x="17480" y="334"/>
                    <a:pt x="167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1"/>
            <p:cNvSpPr/>
            <p:nvPr/>
          </p:nvSpPr>
          <p:spPr>
            <a:xfrm>
              <a:off x="5989828" y="1420822"/>
              <a:ext cx="412850" cy="398678"/>
            </a:xfrm>
            <a:custGeom>
              <a:rect b="b" l="l" r="r" t="t"/>
              <a:pathLst>
                <a:path extrusionOk="0" h="22195" w="22984">
                  <a:moveTo>
                    <a:pt x="18867" y="1"/>
                  </a:moveTo>
                  <a:cubicBezTo>
                    <a:pt x="18591" y="1"/>
                    <a:pt x="18316" y="27"/>
                    <a:pt x="18046" y="79"/>
                  </a:cubicBezTo>
                  <a:lnTo>
                    <a:pt x="15778" y="312"/>
                  </a:lnTo>
                  <a:lnTo>
                    <a:pt x="13076" y="579"/>
                  </a:lnTo>
                  <a:cubicBezTo>
                    <a:pt x="10274" y="846"/>
                    <a:pt x="7539" y="1013"/>
                    <a:pt x="5104" y="2547"/>
                  </a:cubicBezTo>
                  <a:cubicBezTo>
                    <a:pt x="2969" y="3915"/>
                    <a:pt x="1434" y="6016"/>
                    <a:pt x="834" y="8451"/>
                  </a:cubicBezTo>
                  <a:cubicBezTo>
                    <a:pt x="0" y="11920"/>
                    <a:pt x="1334" y="15656"/>
                    <a:pt x="3369" y="18158"/>
                  </a:cubicBezTo>
                  <a:cubicBezTo>
                    <a:pt x="4036" y="19092"/>
                    <a:pt x="4837" y="19960"/>
                    <a:pt x="5671" y="20760"/>
                  </a:cubicBezTo>
                  <a:cubicBezTo>
                    <a:pt x="6505" y="21494"/>
                    <a:pt x="7305" y="22128"/>
                    <a:pt x="7839" y="22195"/>
                  </a:cubicBezTo>
                  <a:lnTo>
                    <a:pt x="7706" y="19859"/>
                  </a:lnTo>
                  <a:lnTo>
                    <a:pt x="7706" y="19859"/>
                  </a:lnTo>
                  <a:cubicBezTo>
                    <a:pt x="8816" y="20370"/>
                    <a:pt x="10007" y="20637"/>
                    <a:pt x="11230" y="20637"/>
                  </a:cubicBezTo>
                  <a:cubicBezTo>
                    <a:pt x="11367" y="20637"/>
                    <a:pt x="11504" y="20633"/>
                    <a:pt x="11642" y="20627"/>
                  </a:cubicBezTo>
                  <a:lnTo>
                    <a:pt x="13710" y="20527"/>
                  </a:lnTo>
                  <a:cubicBezTo>
                    <a:pt x="15611" y="20393"/>
                    <a:pt x="17346" y="19526"/>
                    <a:pt x="18580" y="18092"/>
                  </a:cubicBezTo>
                  <a:cubicBezTo>
                    <a:pt x="19214" y="17358"/>
                    <a:pt x="19747" y="16557"/>
                    <a:pt x="20214" y="15690"/>
                  </a:cubicBezTo>
                  <a:cubicBezTo>
                    <a:pt x="20515" y="15123"/>
                    <a:pt x="20448" y="14489"/>
                    <a:pt x="20681" y="13889"/>
                  </a:cubicBezTo>
                  <a:cubicBezTo>
                    <a:pt x="20982" y="13288"/>
                    <a:pt x="21315" y="12688"/>
                    <a:pt x="21682" y="12121"/>
                  </a:cubicBezTo>
                  <a:cubicBezTo>
                    <a:pt x="22183" y="11353"/>
                    <a:pt x="22549" y="10519"/>
                    <a:pt x="22783" y="9652"/>
                  </a:cubicBezTo>
                  <a:cubicBezTo>
                    <a:pt x="22983" y="8752"/>
                    <a:pt x="22883" y="7818"/>
                    <a:pt x="22449" y="7017"/>
                  </a:cubicBezTo>
                  <a:cubicBezTo>
                    <a:pt x="21982" y="6383"/>
                    <a:pt x="21349" y="5950"/>
                    <a:pt x="20581" y="5749"/>
                  </a:cubicBezTo>
                  <a:cubicBezTo>
                    <a:pt x="22183" y="4282"/>
                    <a:pt x="22549" y="1113"/>
                    <a:pt x="20181" y="212"/>
                  </a:cubicBezTo>
                  <a:cubicBezTo>
                    <a:pt x="19750" y="69"/>
                    <a:pt x="19307" y="1"/>
                    <a:pt x="188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1"/>
            <p:cNvSpPr/>
            <p:nvPr/>
          </p:nvSpPr>
          <p:spPr>
            <a:xfrm>
              <a:off x="6050344" y="1513904"/>
              <a:ext cx="327169" cy="404408"/>
            </a:xfrm>
            <a:custGeom>
              <a:rect b="b" l="l" r="r" t="t"/>
              <a:pathLst>
                <a:path extrusionOk="0" h="22514" w="18214">
                  <a:moveTo>
                    <a:pt x="14410" y="0"/>
                  </a:moveTo>
                  <a:cubicBezTo>
                    <a:pt x="13910" y="2369"/>
                    <a:pt x="12142" y="3770"/>
                    <a:pt x="8806" y="5871"/>
                  </a:cubicBezTo>
                  <a:cubicBezTo>
                    <a:pt x="5471" y="7973"/>
                    <a:pt x="4503" y="9007"/>
                    <a:pt x="4503" y="9007"/>
                  </a:cubicBezTo>
                  <a:cubicBezTo>
                    <a:pt x="4023" y="8372"/>
                    <a:pt x="3254" y="7982"/>
                    <a:pt x="2504" y="7982"/>
                  </a:cubicBezTo>
                  <a:cubicBezTo>
                    <a:pt x="1952" y="7982"/>
                    <a:pt x="1411" y="8193"/>
                    <a:pt x="1001" y="8673"/>
                  </a:cubicBezTo>
                  <a:cubicBezTo>
                    <a:pt x="0" y="9774"/>
                    <a:pt x="434" y="11809"/>
                    <a:pt x="1668" y="13143"/>
                  </a:cubicBezTo>
                  <a:cubicBezTo>
                    <a:pt x="2100" y="13619"/>
                    <a:pt x="2701" y="13870"/>
                    <a:pt x="3315" y="13870"/>
                  </a:cubicBezTo>
                  <a:cubicBezTo>
                    <a:pt x="3649" y="13870"/>
                    <a:pt x="3986" y="13796"/>
                    <a:pt x="4303" y="13643"/>
                  </a:cubicBezTo>
                  <a:lnTo>
                    <a:pt x="4570" y="20148"/>
                  </a:lnTo>
                  <a:cubicBezTo>
                    <a:pt x="4570" y="20548"/>
                    <a:pt x="5771" y="21582"/>
                    <a:pt x="6271" y="21783"/>
                  </a:cubicBezTo>
                  <a:cubicBezTo>
                    <a:pt x="7441" y="22264"/>
                    <a:pt x="8746" y="22513"/>
                    <a:pt x="9848" y="22513"/>
                  </a:cubicBezTo>
                  <a:cubicBezTo>
                    <a:pt x="11950" y="22513"/>
                    <a:pt x="13315" y="21607"/>
                    <a:pt x="11608" y="19681"/>
                  </a:cubicBezTo>
                  <a:lnTo>
                    <a:pt x="11575" y="17113"/>
                  </a:lnTo>
                  <a:lnTo>
                    <a:pt x="11575" y="17113"/>
                  </a:lnTo>
                  <a:cubicBezTo>
                    <a:pt x="12392" y="17196"/>
                    <a:pt x="13226" y="17271"/>
                    <a:pt x="13960" y="17271"/>
                  </a:cubicBezTo>
                  <a:cubicBezTo>
                    <a:pt x="14694" y="17271"/>
                    <a:pt x="15328" y="17196"/>
                    <a:pt x="15745" y="16979"/>
                  </a:cubicBezTo>
                  <a:cubicBezTo>
                    <a:pt x="16579" y="16546"/>
                    <a:pt x="18213" y="15111"/>
                    <a:pt x="18013" y="9807"/>
                  </a:cubicBezTo>
                  <a:cubicBezTo>
                    <a:pt x="17779" y="3503"/>
                    <a:pt x="15645" y="601"/>
                    <a:pt x="144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1"/>
            <p:cNvSpPr/>
            <p:nvPr/>
          </p:nvSpPr>
          <p:spPr>
            <a:xfrm>
              <a:off x="6130618" y="1633732"/>
              <a:ext cx="32386" cy="86903"/>
            </a:xfrm>
            <a:custGeom>
              <a:rect b="b" l="l" r="r" t="t"/>
              <a:pathLst>
                <a:path extrusionOk="0" h="4838" w="1803">
                  <a:moveTo>
                    <a:pt x="1769" y="1"/>
                  </a:moveTo>
                  <a:lnTo>
                    <a:pt x="1" y="2336"/>
                  </a:lnTo>
                  <a:lnTo>
                    <a:pt x="34" y="4838"/>
                  </a:lnTo>
                  <a:cubicBezTo>
                    <a:pt x="1035" y="4804"/>
                    <a:pt x="1802" y="4004"/>
                    <a:pt x="1802" y="3036"/>
                  </a:cubicBezTo>
                  <a:lnTo>
                    <a:pt x="176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1"/>
            <p:cNvSpPr/>
            <p:nvPr/>
          </p:nvSpPr>
          <p:spPr>
            <a:xfrm>
              <a:off x="6319368" y="1641330"/>
              <a:ext cx="28776" cy="22956"/>
            </a:xfrm>
            <a:custGeom>
              <a:rect b="b" l="l" r="r" t="t"/>
              <a:pathLst>
                <a:path extrusionOk="0" h="1278" w="1602">
                  <a:moveTo>
                    <a:pt x="799" y="0"/>
                  </a:moveTo>
                  <a:cubicBezTo>
                    <a:pt x="454" y="0"/>
                    <a:pt x="160" y="224"/>
                    <a:pt x="101" y="578"/>
                  </a:cubicBezTo>
                  <a:cubicBezTo>
                    <a:pt x="0" y="979"/>
                    <a:pt x="267" y="1112"/>
                    <a:pt x="701" y="1212"/>
                  </a:cubicBezTo>
                  <a:cubicBezTo>
                    <a:pt x="850" y="1249"/>
                    <a:pt x="989" y="1277"/>
                    <a:pt x="1111" y="1277"/>
                  </a:cubicBezTo>
                  <a:cubicBezTo>
                    <a:pt x="1317" y="1277"/>
                    <a:pt x="1472" y="1197"/>
                    <a:pt x="1535" y="945"/>
                  </a:cubicBezTo>
                  <a:lnTo>
                    <a:pt x="1502" y="945"/>
                  </a:lnTo>
                  <a:cubicBezTo>
                    <a:pt x="1535" y="912"/>
                    <a:pt x="1535" y="879"/>
                    <a:pt x="1535" y="845"/>
                  </a:cubicBezTo>
                  <a:cubicBezTo>
                    <a:pt x="1602" y="445"/>
                    <a:pt x="1335" y="78"/>
                    <a:pt x="934" y="11"/>
                  </a:cubicBezTo>
                  <a:cubicBezTo>
                    <a:pt x="889" y="4"/>
                    <a:pt x="844" y="0"/>
                    <a:pt x="7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1"/>
            <p:cNvSpPr/>
            <p:nvPr/>
          </p:nvSpPr>
          <p:spPr>
            <a:xfrm>
              <a:off x="6226502" y="1653042"/>
              <a:ext cx="31165" cy="23872"/>
            </a:xfrm>
            <a:custGeom>
              <a:rect b="b" l="l" r="r" t="t"/>
              <a:pathLst>
                <a:path extrusionOk="0" h="1329" w="1735">
                  <a:moveTo>
                    <a:pt x="861" y="0"/>
                  </a:moveTo>
                  <a:cubicBezTo>
                    <a:pt x="764" y="0"/>
                    <a:pt x="665" y="19"/>
                    <a:pt x="567" y="60"/>
                  </a:cubicBezTo>
                  <a:cubicBezTo>
                    <a:pt x="200" y="227"/>
                    <a:pt x="0" y="660"/>
                    <a:pt x="167" y="1061"/>
                  </a:cubicBezTo>
                  <a:cubicBezTo>
                    <a:pt x="256" y="1256"/>
                    <a:pt x="410" y="1328"/>
                    <a:pt x="591" y="1328"/>
                  </a:cubicBezTo>
                  <a:cubicBezTo>
                    <a:pt x="750" y="1328"/>
                    <a:pt x="929" y="1272"/>
                    <a:pt x="1101" y="1194"/>
                  </a:cubicBezTo>
                  <a:cubicBezTo>
                    <a:pt x="1501" y="1027"/>
                    <a:pt x="1735" y="860"/>
                    <a:pt x="1568" y="460"/>
                  </a:cubicBezTo>
                  <a:cubicBezTo>
                    <a:pt x="1442" y="183"/>
                    <a:pt x="1163" y="0"/>
                    <a:pt x="8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1"/>
            <p:cNvSpPr/>
            <p:nvPr/>
          </p:nvSpPr>
          <p:spPr>
            <a:xfrm>
              <a:off x="6322960" y="1600789"/>
              <a:ext cx="29387" cy="23064"/>
            </a:xfrm>
            <a:custGeom>
              <a:rect b="b" l="l" r="r" t="t"/>
              <a:pathLst>
                <a:path extrusionOk="0" h="1284" w="1636">
                  <a:moveTo>
                    <a:pt x="234" y="0"/>
                  </a:moveTo>
                  <a:lnTo>
                    <a:pt x="234" y="0"/>
                  </a:lnTo>
                  <a:cubicBezTo>
                    <a:pt x="1" y="400"/>
                    <a:pt x="134" y="901"/>
                    <a:pt x="501" y="1168"/>
                  </a:cubicBezTo>
                  <a:lnTo>
                    <a:pt x="568" y="1168"/>
                  </a:lnTo>
                  <a:cubicBezTo>
                    <a:pt x="692" y="1247"/>
                    <a:pt x="828" y="1284"/>
                    <a:pt x="962" y="1284"/>
                  </a:cubicBezTo>
                  <a:cubicBezTo>
                    <a:pt x="1224" y="1284"/>
                    <a:pt x="1481" y="1143"/>
                    <a:pt x="1635" y="901"/>
                  </a:cubicBezTo>
                  <a:lnTo>
                    <a:pt x="2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1"/>
            <p:cNvSpPr/>
            <p:nvPr/>
          </p:nvSpPr>
          <p:spPr>
            <a:xfrm>
              <a:off x="6215114" y="1609177"/>
              <a:ext cx="28776" cy="22830"/>
            </a:xfrm>
            <a:custGeom>
              <a:rect b="b" l="l" r="r" t="t"/>
              <a:pathLst>
                <a:path extrusionOk="0" h="1271" w="1602">
                  <a:moveTo>
                    <a:pt x="1335" y="0"/>
                  </a:moveTo>
                  <a:lnTo>
                    <a:pt x="0" y="934"/>
                  </a:lnTo>
                  <a:cubicBezTo>
                    <a:pt x="163" y="1158"/>
                    <a:pt x="426" y="1270"/>
                    <a:pt x="690" y="1270"/>
                  </a:cubicBezTo>
                  <a:cubicBezTo>
                    <a:pt x="857" y="1270"/>
                    <a:pt x="1025" y="1225"/>
                    <a:pt x="1168" y="1134"/>
                  </a:cubicBezTo>
                  <a:cubicBezTo>
                    <a:pt x="1201" y="1101"/>
                    <a:pt x="1201" y="1101"/>
                    <a:pt x="1201" y="1101"/>
                  </a:cubicBezTo>
                  <a:cubicBezTo>
                    <a:pt x="1568" y="834"/>
                    <a:pt x="1601" y="334"/>
                    <a:pt x="1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p:nvPr/>
          </p:nvSpPr>
          <p:spPr>
            <a:xfrm>
              <a:off x="6288814" y="1646324"/>
              <a:ext cx="44960" cy="78514"/>
            </a:xfrm>
            <a:custGeom>
              <a:rect b="b" l="l" r="r" t="t"/>
              <a:pathLst>
                <a:path extrusionOk="0" h="4371" w="2503">
                  <a:moveTo>
                    <a:pt x="0" y="0"/>
                  </a:moveTo>
                  <a:lnTo>
                    <a:pt x="67" y="4370"/>
                  </a:lnTo>
                  <a:lnTo>
                    <a:pt x="2502" y="356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p:nvPr/>
          </p:nvSpPr>
          <p:spPr>
            <a:xfrm>
              <a:off x="6186356" y="1684548"/>
              <a:ext cx="59330" cy="45158"/>
            </a:xfrm>
            <a:custGeom>
              <a:rect b="b" l="l" r="r" t="t"/>
              <a:pathLst>
                <a:path extrusionOk="0" h="2514" w="3303">
                  <a:moveTo>
                    <a:pt x="1797" y="1"/>
                  </a:moveTo>
                  <a:cubicBezTo>
                    <a:pt x="1668" y="1"/>
                    <a:pt x="1536" y="14"/>
                    <a:pt x="1401" y="40"/>
                  </a:cubicBezTo>
                  <a:cubicBezTo>
                    <a:pt x="567" y="207"/>
                    <a:pt x="0" y="874"/>
                    <a:pt x="134" y="1575"/>
                  </a:cubicBezTo>
                  <a:cubicBezTo>
                    <a:pt x="275" y="2140"/>
                    <a:pt x="847" y="2513"/>
                    <a:pt x="1525" y="2513"/>
                  </a:cubicBezTo>
                  <a:cubicBezTo>
                    <a:pt x="1647" y="2513"/>
                    <a:pt x="1774" y="2501"/>
                    <a:pt x="1902" y="2476"/>
                  </a:cubicBezTo>
                  <a:cubicBezTo>
                    <a:pt x="2735" y="2309"/>
                    <a:pt x="3303" y="1642"/>
                    <a:pt x="3169" y="941"/>
                  </a:cubicBezTo>
                  <a:cubicBezTo>
                    <a:pt x="3029" y="353"/>
                    <a:pt x="2467" y="1"/>
                    <a:pt x="17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1"/>
            <p:cNvSpPr/>
            <p:nvPr/>
          </p:nvSpPr>
          <p:spPr>
            <a:xfrm>
              <a:off x="6261241" y="1743052"/>
              <a:ext cx="51552" cy="38943"/>
            </a:xfrm>
            <a:custGeom>
              <a:rect b="b" l="l" r="r" t="t"/>
              <a:pathLst>
                <a:path extrusionOk="0" h="2168" w="2870">
                  <a:moveTo>
                    <a:pt x="1469" y="1"/>
                  </a:moveTo>
                  <a:cubicBezTo>
                    <a:pt x="895" y="1"/>
                    <a:pt x="366" y="375"/>
                    <a:pt x="201" y="953"/>
                  </a:cubicBezTo>
                  <a:cubicBezTo>
                    <a:pt x="1" y="1654"/>
                    <a:pt x="568" y="1820"/>
                    <a:pt x="1268" y="2021"/>
                  </a:cubicBezTo>
                  <a:cubicBezTo>
                    <a:pt x="1556" y="2103"/>
                    <a:pt x="1827" y="2168"/>
                    <a:pt x="2057" y="2168"/>
                  </a:cubicBezTo>
                  <a:cubicBezTo>
                    <a:pt x="2389" y="2168"/>
                    <a:pt x="2638" y="2033"/>
                    <a:pt x="2736" y="1620"/>
                  </a:cubicBezTo>
                  <a:lnTo>
                    <a:pt x="2736" y="1587"/>
                  </a:lnTo>
                  <a:cubicBezTo>
                    <a:pt x="2870" y="953"/>
                    <a:pt x="2503" y="253"/>
                    <a:pt x="1835" y="52"/>
                  </a:cubicBezTo>
                  <a:cubicBezTo>
                    <a:pt x="1713" y="18"/>
                    <a:pt x="1590" y="1"/>
                    <a:pt x="14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1"/>
            <p:cNvSpPr/>
            <p:nvPr/>
          </p:nvSpPr>
          <p:spPr>
            <a:xfrm>
              <a:off x="6151598" y="1780539"/>
              <a:ext cx="107272" cy="61126"/>
            </a:xfrm>
            <a:custGeom>
              <a:rect b="b" l="l" r="r" t="t"/>
              <a:pathLst>
                <a:path extrusionOk="0" h="3403" w="5972">
                  <a:moveTo>
                    <a:pt x="0" y="0"/>
                  </a:moveTo>
                  <a:cubicBezTo>
                    <a:pt x="267" y="701"/>
                    <a:pt x="734" y="1301"/>
                    <a:pt x="1335" y="1702"/>
                  </a:cubicBezTo>
                  <a:cubicBezTo>
                    <a:pt x="2436" y="2535"/>
                    <a:pt x="5971" y="3403"/>
                    <a:pt x="5971" y="3403"/>
                  </a:cubicBezTo>
                  <a:lnTo>
                    <a:pt x="5938" y="2269"/>
                  </a:lnTo>
                  <a:cubicBezTo>
                    <a:pt x="4203" y="2169"/>
                    <a:pt x="634" y="1368"/>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1"/>
            <p:cNvSpPr/>
            <p:nvPr/>
          </p:nvSpPr>
          <p:spPr>
            <a:xfrm>
              <a:off x="6320571" y="1779264"/>
              <a:ext cx="466181" cy="436884"/>
            </a:xfrm>
            <a:custGeom>
              <a:rect b="b" l="l" r="r" t="t"/>
              <a:pathLst>
                <a:path extrusionOk="0" h="24322" w="25953">
                  <a:moveTo>
                    <a:pt x="8484" y="1"/>
                  </a:moveTo>
                  <a:cubicBezTo>
                    <a:pt x="8469" y="1"/>
                    <a:pt x="8454" y="2"/>
                    <a:pt x="8440" y="5"/>
                  </a:cubicBezTo>
                  <a:cubicBezTo>
                    <a:pt x="8273" y="5"/>
                    <a:pt x="8139" y="105"/>
                    <a:pt x="8073" y="238"/>
                  </a:cubicBezTo>
                  <a:cubicBezTo>
                    <a:pt x="8006" y="405"/>
                    <a:pt x="7973" y="538"/>
                    <a:pt x="7973" y="705"/>
                  </a:cubicBezTo>
                  <a:cubicBezTo>
                    <a:pt x="7973" y="1239"/>
                    <a:pt x="8073" y="1739"/>
                    <a:pt x="8239" y="2240"/>
                  </a:cubicBezTo>
                  <a:cubicBezTo>
                    <a:pt x="8406" y="2707"/>
                    <a:pt x="9040" y="3540"/>
                    <a:pt x="8540" y="3641"/>
                  </a:cubicBezTo>
                  <a:cubicBezTo>
                    <a:pt x="8096" y="3727"/>
                    <a:pt x="7635" y="3761"/>
                    <a:pt x="7164" y="3761"/>
                  </a:cubicBezTo>
                  <a:cubicBezTo>
                    <a:pt x="5261" y="3761"/>
                    <a:pt x="3186" y="3194"/>
                    <a:pt x="1368" y="3140"/>
                  </a:cubicBezTo>
                  <a:cubicBezTo>
                    <a:pt x="1282" y="3123"/>
                    <a:pt x="1198" y="3115"/>
                    <a:pt x="1115" y="3115"/>
                  </a:cubicBezTo>
                  <a:cubicBezTo>
                    <a:pt x="879" y="3115"/>
                    <a:pt x="656" y="3183"/>
                    <a:pt x="434" y="3307"/>
                  </a:cubicBezTo>
                  <a:cubicBezTo>
                    <a:pt x="200" y="3474"/>
                    <a:pt x="34" y="3774"/>
                    <a:pt x="0" y="4074"/>
                  </a:cubicBezTo>
                  <a:cubicBezTo>
                    <a:pt x="0" y="4474"/>
                    <a:pt x="34" y="4875"/>
                    <a:pt x="167" y="5275"/>
                  </a:cubicBezTo>
                  <a:cubicBezTo>
                    <a:pt x="501" y="6376"/>
                    <a:pt x="1201" y="7377"/>
                    <a:pt x="2168" y="8044"/>
                  </a:cubicBezTo>
                  <a:cubicBezTo>
                    <a:pt x="3169" y="8744"/>
                    <a:pt x="4970" y="9078"/>
                    <a:pt x="6171" y="9411"/>
                  </a:cubicBezTo>
                  <a:cubicBezTo>
                    <a:pt x="7372" y="9745"/>
                    <a:pt x="8706" y="9978"/>
                    <a:pt x="9740" y="10746"/>
                  </a:cubicBezTo>
                  <a:cubicBezTo>
                    <a:pt x="10908" y="11580"/>
                    <a:pt x="11842" y="12880"/>
                    <a:pt x="12676" y="14015"/>
                  </a:cubicBezTo>
                  <a:cubicBezTo>
                    <a:pt x="14344" y="16183"/>
                    <a:pt x="15878" y="18718"/>
                    <a:pt x="17413" y="20986"/>
                  </a:cubicBezTo>
                  <a:cubicBezTo>
                    <a:pt x="19137" y="23573"/>
                    <a:pt x="20770" y="24322"/>
                    <a:pt x="22111" y="24322"/>
                  </a:cubicBezTo>
                  <a:cubicBezTo>
                    <a:pt x="22586" y="24322"/>
                    <a:pt x="23024" y="24228"/>
                    <a:pt x="23417" y="24088"/>
                  </a:cubicBezTo>
                  <a:cubicBezTo>
                    <a:pt x="24918" y="23555"/>
                    <a:pt x="25952" y="19885"/>
                    <a:pt x="23017" y="16216"/>
                  </a:cubicBezTo>
                  <a:cubicBezTo>
                    <a:pt x="20115" y="12514"/>
                    <a:pt x="14444" y="7910"/>
                    <a:pt x="13677" y="6576"/>
                  </a:cubicBezTo>
                  <a:cubicBezTo>
                    <a:pt x="13076" y="5375"/>
                    <a:pt x="12309" y="4274"/>
                    <a:pt x="11442" y="3274"/>
                  </a:cubicBezTo>
                  <a:cubicBezTo>
                    <a:pt x="11075" y="2840"/>
                    <a:pt x="10608" y="2540"/>
                    <a:pt x="10274" y="2073"/>
                  </a:cubicBezTo>
                  <a:lnTo>
                    <a:pt x="9007" y="405"/>
                  </a:lnTo>
                  <a:lnTo>
                    <a:pt x="8940" y="338"/>
                  </a:lnTo>
                  <a:cubicBezTo>
                    <a:pt x="8816" y="184"/>
                    <a:pt x="8664" y="1"/>
                    <a:pt x="8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6300184" y="1713431"/>
              <a:ext cx="152825" cy="65527"/>
            </a:xfrm>
            <a:custGeom>
              <a:rect b="b" l="l" r="r" t="t"/>
              <a:pathLst>
                <a:path extrusionOk="0" h="3648" w="8508">
                  <a:moveTo>
                    <a:pt x="8507" y="0"/>
                  </a:moveTo>
                  <a:lnTo>
                    <a:pt x="401" y="3002"/>
                  </a:lnTo>
                  <a:cubicBezTo>
                    <a:pt x="1" y="3126"/>
                    <a:pt x="56" y="3647"/>
                    <a:pt x="329" y="3647"/>
                  </a:cubicBezTo>
                  <a:cubicBezTo>
                    <a:pt x="352" y="3647"/>
                    <a:pt x="376" y="3644"/>
                    <a:pt x="401" y="3636"/>
                  </a:cubicBezTo>
                  <a:lnTo>
                    <a:pt x="8507" y="1468"/>
                  </a:lnTo>
                  <a:lnTo>
                    <a:pt x="85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p:nvPr/>
          </p:nvSpPr>
          <p:spPr>
            <a:xfrm>
              <a:off x="6304998" y="1730208"/>
              <a:ext cx="127031" cy="45014"/>
            </a:xfrm>
            <a:custGeom>
              <a:rect b="b" l="l" r="r" t="t"/>
              <a:pathLst>
                <a:path extrusionOk="0" h="2506" w="7072">
                  <a:moveTo>
                    <a:pt x="6871" y="0"/>
                  </a:moveTo>
                  <a:lnTo>
                    <a:pt x="133" y="2269"/>
                  </a:lnTo>
                  <a:cubicBezTo>
                    <a:pt x="9" y="2300"/>
                    <a:pt x="0" y="2505"/>
                    <a:pt x="109" y="2505"/>
                  </a:cubicBezTo>
                  <a:cubicBezTo>
                    <a:pt x="116" y="2505"/>
                    <a:pt x="124" y="2504"/>
                    <a:pt x="133" y="2502"/>
                  </a:cubicBezTo>
                  <a:cubicBezTo>
                    <a:pt x="367" y="2435"/>
                    <a:pt x="7072" y="534"/>
                    <a:pt x="7072" y="534"/>
                  </a:cubicBezTo>
                  <a:lnTo>
                    <a:pt x="68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
            <p:cNvSpPr/>
            <p:nvPr/>
          </p:nvSpPr>
          <p:spPr>
            <a:xfrm>
              <a:off x="6431418" y="1682877"/>
              <a:ext cx="73107" cy="73107"/>
            </a:xfrm>
            <a:custGeom>
              <a:rect b="b" l="l" r="r" t="t"/>
              <a:pathLst>
                <a:path extrusionOk="0" h="4070" w="4070">
                  <a:moveTo>
                    <a:pt x="2035" y="0"/>
                  </a:moveTo>
                  <a:cubicBezTo>
                    <a:pt x="901" y="0"/>
                    <a:pt x="0" y="934"/>
                    <a:pt x="0" y="2035"/>
                  </a:cubicBezTo>
                  <a:cubicBezTo>
                    <a:pt x="0" y="3169"/>
                    <a:pt x="934" y="4070"/>
                    <a:pt x="2035" y="4070"/>
                  </a:cubicBezTo>
                  <a:cubicBezTo>
                    <a:pt x="3169" y="4070"/>
                    <a:pt x="4070" y="3136"/>
                    <a:pt x="4070" y="2035"/>
                  </a:cubicBezTo>
                  <a:cubicBezTo>
                    <a:pt x="4036" y="901"/>
                    <a:pt x="3136" y="0"/>
                    <a:pt x="20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1"/>
            <p:cNvSpPr/>
            <p:nvPr/>
          </p:nvSpPr>
          <p:spPr>
            <a:xfrm>
              <a:off x="6446399" y="1697840"/>
              <a:ext cx="42553" cy="42589"/>
            </a:xfrm>
            <a:custGeom>
              <a:rect b="b" l="l" r="r" t="t"/>
              <a:pathLst>
                <a:path extrusionOk="0" h="2371" w="2369">
                  <a:moveTo>
                    <a:pt x="1201" y="1"/>
                  </a:moveTo>
                  <a:cubicBezTo>
                    <a:pt x="534" y="1"/>
                    <a:pt x="0" y="535"/>
                    <a:pt x="0" y="1202"/>
                  </a:cubicBezTo>
                  <a:cubicBezTo>
                    <a:pt x="0" y="1849"/>
                    <a:pt x="503" y="2371"/>
                    <a:pt x="1142" y="2371"/>
                  </a:cubicBezTo>
                  <a:cubicBezTo>
                    <a:pt x="1161" y="2371"/>
                    <a:pt x="1181" y="2370"/>
                    <a:pt x="1201" y="2369"/>
                  </a:cubicBezTo>
                  <a:cubicBezTo>
                    <a:pt x="1868" y="2369"/>
                    <a:pt x="2369" y="1836"/>
                    <a:pt x="2369" y="1202"/>
                  </a:cubicBezTo>
                  <a:cubicBezTo>
                    <a:pt x="2369" y="535"/>
                    <a:pt x="1835" y="1"/>
                    <a:pt x="1201"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p:nvPr/>
          </p:nvSpPr>
          <p:spPr>
            <a:xfrm>
              <a:off x="6446399" y="1697840"/>
              <a:ext cx="42553" cy="42589"/>
            </a:xfrm>
            <a:custGeom>
              <a:rect b="b" l="l" r="r" t="t"/>
              <a:pathLst>
                <a:path extrusionOk="0" h="2371" w="2369">
                  <a:moveTo>
                    <a:pt x="1201" y="1"/>
                  </a:moveTo>
                  <a:cubicBezTo>
                    <a:pt x="534" y="1"/>
                    <a:pt x="0" y="535"/>
                    <a:pt x="0" y="1202"/>
                  </a:cubicBezTo>
                  <a:cubicBezTo>
                    <a:pt x="0" y="1849"/>
                    <a:pt x="503" y="2371"/>
                    <a:pt x="1142" y="2371"/>
                  </a:cubicBezTo>
                  <a:cubicBezTo>
                    <a:pt x="1161" y="2371"/>
                    <a:pt x="1181" y="2370"/>
                    <a:pt x="1201" y="2369"/>
                  </a:cubicBezTo>
                  <a:cubicBezTo>
                    <a:pt x="1868" y="2369"/>
                    <a:pt x="2369" y="1836"/>
                    <a:pt x="2369" y="1202"/>
                  </a:cubicBezTo>
                  <a:cubicBezTo>
                    <a:pt x="2369" y="535"/>
                    <a:pt x="1835" y="1"/>
                    <a:pt x="1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1"/>
            <p:cNvSpPr/>
            <p:nvPr/>
          </p:nvSpPr>
          <p:spPr>
            <a:xfrm>
              <a:off x="6120433" y="1935717"/>
              <a:ext cx="243284" cy="367333"/>
            </a:xfrm>
            <a:custGeom>
              <a:rect b="b" l="l" r="r" t="t"/>
              <a:pathLst>
                <a:path extrusionOk="0" h="20450" w="13544">
                  <a:moveTo>
                    <a:pt x="7706" y="1"/>
                  </a:moveTo>
                  <a:lnTo>
                    <a:pt x="1" y="368"/>
                  </a:lnTo>
                  <a:cubicBezTo>
                    <a:pt x="968" y="2302"/>
                    <a:pt x="4070" y="6939"/>
                    <a:pt x="5105" y="12276"/>
                  </a:cubicBezTo>
                  <a:cubicBezTo>
                    <a:pt x="5638" y="14911"/>
                    <a:pt x="6005" y="17547"/>
                    <a:pt x="6205" y="20215"/>
                  </a:cubicBezTo>
                  <a:cubicBezTo>
                    <a:pt x="6223" y="20379"/>
                    <a:pt x="6451" y="20449"/>
                    <a:pt x="6817" y="20449"/>
                  </a:cubicBezTo>
                  <a:cubicBezTo>
                    <a:pt x="8545" y="20449"/>
                    <a:pt x="13334" y="18879"/>
                    <a:pt x="13444" y="18080"/>
                  </a:cubicBezTo>
                  <a:cubicBezTo>
                    <a:pt x="13544" y="17113"/>
                    <a:pt x="12877" y="12476"/>
                    <a:pt x="11876" y="9341"/>
                  </a:cubicBezTo>
                  <a:cubicBezTo>
                    <a:pt x="10842" y="6172"/>
                    <a:pt x="9474" y="1635"/>
                    <a:pt x="77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1"/>
            <p:cNvSpPr/>
            <p:nvPr/>
          </p:nvSpPr>
          <p:spPr>
            <a:xfrm>
              <a:off x="6120433" y="1935717"/>
              <a:ext cx="243284" cy="367333"/>
            </a:xfrm>
            <a:custGeom>
              <a:rect b="b" l="l" r="r" t="t"/>
              <a:pathLst>
                <a:path extrusionOk="0" h="20450" w="13544">
                  <a:moveTo>
                    <a:pt x="7706" y="1"/>
                  </a:moveTo>
                  <a:lnTo>
                    <a:pt x="1" y="368"/>
                  </a:lnTo>
                  <a:cubicBezTo>
                    <a:pt x="968" y="2302"/>
                    <a:pt x="4070" y="6939"/>
                    <a:pt x="5105" y="12276"/>
                  </a:cubicBezTo>
                  <a:cubicBezTo>
                    <a:pt x="5638" y="14911"/>
                    <a:pt x="6005" y="17547"/>
                    <a:pt x="6205" y="20215"/>
                  </a:cubicBezTo>
                  <a:cubicBezTo>
                    <a:pt x="6223" y="20379"/>
                    <a:pt x="6451" y="20449"/>
                    <a:pt x="6817" y="20449"/>
                  </a:cubicBezTo>
                  <a:cubicBezTo>
                    <a:pt x="8545" y="20449"/>
                    <a:pt x="13334" y="18879"/>
                    <a:pt x="13444" y="18080"/>
                  </a:cubicBezTo>
                  <a:cubicBezTo>
                    <a:pt x="13544" y="17113"/>
                    <a:pt x="12877" y="12476"/>
                    <a:pt x="11876" y="9341"/>
                  </a:cubicBezTo>
                  <a:cubicBezTo>
                    <a:pt x="10842" y="6172"/>
                    <a:pt x="9474" y="1635"/>
                    <a:pt x="7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p:nvPr/>
          </p:nvSpPr>
          <p:spPr>
            <a:xfrm>
              <a:off x="6085694" y="1802705"/>
              <a:ext cx="236081" cy="160136"/>
            </a:xfrm>
            <a:custGeom>
              <a:rect b="b" l="l" r="r" t="t"/>
              <a:pathLst>
                <a:path extrusionOk="0" h="8915" w="13143">
                  <a:moveTo>
                    <a:pt x="2402" y="1"/>
                  </a:moveTo>
                  <a:cubicBezTo>
                    <a:pt x="1701" y="234"/>
                    <a:pt x="1301" y="301"/>
                    <a:pt x="901" y="1568"/>
                  </a:cubicBezTo>
                  <a:cubicBezTo>
                    <a:pt x="534" y="2702"/>
                    <a:pt x="0" y="4604"/>
                    <a:pt x="67" y="5338"/>
                  </a:cubicBezTo>
                  <a:cubicBezTo>
                    <a:pt x="167" y="6438"/>
                    <a:pt x="1468" y="7839"/>
                    <a:pt x="3669" y="8573"/>
                  </a:cubicBezTo>
                  <a:cubicBezTo>
                    <a:pt x="4390" y="8814"/>
                    <a:pt x="5265" y="8914"/>
                    <a:pt x="6162" y="8914"/>
                  </a:cubicBezTo>
                  <a:cubicBezTo>
                    <a:pt x="8005" y="8914"/>
                    <a:pt x="9944" y="8489"/>
                    <a:pt x="10841" y="7973"/>
                  </a:cubicBezTo>
                  <a:cubicBezTo>
                    <a:pt x="12843" y="6872"/>
                    <a:pt x="13143" y="5638"/>
                    <a:pt x="12843" y="4170"/>
                  </a:cubicBezTo>
                  <a:cubicBezTo>
                    <a:pt x="12609" y="3169"/>
                    <a:pt x="12309" y="2169"/>
                    <a:pt x="11942" y="1168"/>
                  </a:cubicBezTo>
                  <a:cubicBezTo>
                    <a:pt x="11075" y="1168"/>
                    <a:pt x="10274" y="1101"/>
                    <a:pt x="9607" y="1035"/>
                  </a:cubicBezTo>
                  <a:lnTo>
                    <a:pt x="9607" y="1835"/>
                  </a:lnTo>
                  <a:cubicBezTo>
                    <a:pt x="9607" y="1835"/>
                    <a:pt x="9073" y="2302"/>
                    <a:pt x="7105" y="2436"/>
                  </a:cubicBezTo>
                  <a:cubicBezTo>
                    <a:pt x="6728" y="2462"/>
                    <a:pt x="6380" y="2473"/>
                    <a:pt x="6059" y="2473"/>
                  </a:cubicBezTo>
                  <a:cubicBezTo>
                    <a:pt x="3093" y="2473"/>
                    <a:pt x="2469" y="1468"/>
                    <a:pt x="2469" y="1468"/>
                  </a:cubicBezTo>
                  <a:lnTo>
                    <a:pt x="24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1"/>
            <p:cNvSpPr/>
            <p:nvPr/>
          </p:nvSpPr>
          <p:spPr>
            <a:xfrm>
              <a:off x="6127026" y="1821871"/>
              <a:ext cx="161806" cy="57875"/>
            </a:xfrm>
            <a:custGeom>
              <a:rect b="b" l="l" r="r" t="t"/>
              <a:pathLst>
                <a:path extrusionOk="0" h="3222" w="9008">
                  <a:moveTo>
                    <a:pt x="7306" y="1"/>
                  </a:moveTo>
                  <a:lnTo>
                    <a:pt x="7339" y="802"/>
                  </a:lnTo>
                  <a:cubicBezTo>
                    <a:pt x="7339" y="802"/>
                    <a:pt x="6772" y="1269"/>
                    <a:pt x="4838" y="1402"/>
                  </a:cubicBezTo>
                  <a:cubicBezTo>
                    <a:pt x="4457" y="1428"/>
                    <a:pt x="4106" y="1440"/>
                    <a:pt x="3783" y="1440"/>
                  </a:cubicBezTo>
                  <a:cubicBezTo>
                    <a:pt x="793" y="1440"/>
                    <a:pt x="168" y="435"/>
                    <a:pt x="168" y="435"/>
                  </a:cubicBezTo>
                  <a:lnTo>
                    <a:pt x="168" y="435"/>
                  </a:lnTo>
                  <a:cubicBezTo>
                    <a:pt x="1" y="568"/>
                    <a:pt x="501" y="2303"/>
                    <a:pt x="3103" y="2970"/>
                  </a:cubicBezTo>
                  <a:cubicBezTo>
                    <a:pt x="3675" y="3139"/>
                    <a:pt x="4260" y="3221"/>
                    <a:pt x="4841" y="3221"/>
                  </a:cubicBezTo>
                  <a:cubicBezTo>
                    <a:pt x="6092" y="3221"/>
                    <a:pt x="7326" y="2842"/>
                    <a:pt x="8373" y="2136"/>
                  </a:cubicBezTo>
                  <a:cubicBezTo>
                    <a:pt x="8907" y="1736"/>
                    <a:pt x="9007" y="968"/>
                    <a:pt x="8607" y="435"/>
                  </a:cubicBezTo>
                  <a:cubicBezTo>
                    <a:pt x="8474" y="268"/>
                    <a:pt x="8307" y="134"/>
                    <a:pt x="8107" y="68"/>
                  </a:cubicBezTo>
                  <a:lnTo>
                    <a:pt x="8007" y="68"/>
                  </a:lnTo>
                  <a:lnTo>
                    <a:pt x="73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1"/>
            <p:cNvSpPr/>
            <p:nvPr/>
          </p:nvSpPr>
          <p:spPr>
            <a:xfrm>
              <a:off x="6278018" y="2589624"/>
              <a:ext cx="300207" cy="241703"/>
            </a:xfrm>
            <a:custGeom>
              <a:rect b="b" l="l" r="r" t="t"/>
              <a:pathLst>
                <a:path extrusionOk="0" h="13456" w="16713">
                  <a:moveTo>
                    <a:pt x="2639" y="1"/>
                  </a:moveTo>
                  <a:cubicBezTo>
                    <a:pt x="1887" y="1"/>
                    <a:pt x="1406" y="388"/>
                    <a:pt x="1135" y="1290"/>
                  </a:cubicBezTo>
                  <a:cubicBezTo>
                    <a:pt x="735" y="2558"/>
                    <a:pt x="1035" y="2091"/>
                    <a:pt x="1202" y="5660"/>
                  </a:cubicBezTo>
                  <a:cubicBezTo>
                    <a:pt x="1368" y="9229"/>
                    <a:pt x="1" y="13066"/>
                    <a:pt x="1" y="13066"/>
                  </a:cubicBezTo>
                  <a:cubicBezTo>
                    <a:pt x="1" y="13066"/>
                    <a:pt x="516" y="13455"/>
                    <a:pt x="1531" y="13455"/>
                  </a:cubicBezTo>
                  <a:cubicBezTo>
                    <a:pt x="2170" y="13455"/>
                    <a:pt x="3007" y="13301"/>
                    <a:pt x="4037" y="12799"/>
                  </a:cubicBezTo>
                  <a:cubicBezTo>
                    <a:pt x="4907" y="12289"/>
                    <a:pt x="5939" y="12021"/>
                    <a:pt x="6963" y="12021"/>
                  </a:cubicBezTo>
                  <a:cubicBezTo>
                    <a:pt x="7078" y="12021"/>
                    <a:pt x="7192" y="12025"/>
                    <a:pt x="7306" y="12031"/>
                  </a:cubicBezTo>
                  <a:cubicBezTo>
                    <a:pt x="7528" y="12031"/>
                    <a:pt x="7741" y="12034"/>
                    <a:pt x="7946" y="12034"/>
                  </a:cubicBezTo>
                  <a:cubicBezTo>
                    <a:pt x="9334" y="12034"/>
                    <a:pt x="10311" y="11907"/>
                    <a:pt x="11009" y="9930"/>
                  </a:cubicBezTo>
                  <a:cubicBezTo>
                    <a:pt x="11576" y="8329"/>
                    <a:pt x="11909" y="7962"/>
                    <a:pt x="14311" y="6828"/>
                  </a:cubicBezTo>
                  <a:cubicBezTo>
                    <a:pt x="16713" y="5694"/>
                    <a:pt x="15845" y="3625"/>
                    <a:pt x="15145" y="3625"/>
                  </a:cubicBezTo>
                  <a:cubicBezTo>
                    <a:pt x="14545" y="3592"/>
                    <a:pt x="10041" y="3158"/>
                    <a:pt x="6706" y="1491"/>
                  </a:cubicBezTo>
                  <a:cubicBezTo>
                    <a:pt x="4874" y="575"/>
                    <a:pt x="3555" y="1"/>
                    <a:pt x="26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1"/>
            <p:cNvSpPr/>
            <p:nvPr/>
          </p:nvSpPr>
          <p:spPr>
            <a:xfrm>
              <a:off x="6296592" y="2636165"/>
              <a:ext cx="71329" cy="81496"/>
            </a:xfrm>
            <a:custGeom>
              <a:rect b="b" l="l" r="r" t="t"/>
              <a:pathLst>
                <a:path extrusionOk="0" h="4537" w="3971">
                  <a:moveTo>
                    <a:pt x="3403" y="0"/>
                  </a:moveTo>
                  <a:lnTo>
                    <a:pt x="1" y="668"/>
                  </a:lnTo>
                  <a:cubicBezTo>
                    <a:pt x="68" y="1168"/>
                    <a:pt x="134" y="1902"/>
                    <a:pt x="168" y="3069"/>
                  </a:cubicBezTo>
                  <a:cubicBezTo>
                    <a:pt x="201" y="3570"/>
                    <a:pt x="168" y="4037"/>
                    <a:pt x="168" y="4537"/>
                  </a:cubicBezTo>
                  <a:cubicBezTo>
                    <a:pt x="1002" y="4270"/>
                    <a:pt x="2169" y="3803"/>
                    <a:pt x="2736" y="3136"/>
                  </a:cubicBezTo>
                  <a:cubicBezTo>
                    <a:pt x="3770" y="2035"/>
                    <a:pt x="3970" y="1068"/>
                    <a:pt x="3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a:off x="6409252" y="2652349"/>
              <a:ext cx="125845" cy="95273"/>
            </a:xfrm>
            <a:custGeom>
              <a:rect b="b" l="l" r="r" t="t"/>
              <a:pathLst>
                <a:path extrusionOk="0" h="5304" w="7006">
                  <a:moveTo>
                    <a:pt x="0" y="0"/>
                  </a:moveTo>
                  <a:lnTo>
                    <a:pt x="0" y="0"/>
                  </a:lnTo>
                  <a:cubicBezTo>
                    <a:pt x="0" y="0"/>
                    <a:pt x="2135" y="3970"/>
                    <a:pt x="4203" y="5304"/>
                  </a:cubicBezTo>
                  <a:cubicBezTo>
                    <a:pt x="4637" y="4570"/>
                    <a:pt x="5304" y="4136"/>
                    <a:pt x="7005" y="3336"/>
                  </a:cubicBezTo>
                  <a:lnTo>
                    <a:pt x="7005" y="3336"/>
                  </a:lnTo>
                  <a:cubicBezTo>
                    <a:pt x="6949" y="3340"/>
                    <a:pt x="6891" y="3342"/>
                    <a:pt x="6832" y="3342"/>
                  </a:cubicBezTo>
                  <a:cubicBezTo>
                    <a:pt x="5094" y="3342"/>
                    <a:pt x="2032" y="148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a:off x="6339145" y="2692477"/>
              <a:ext cx="48553" cy="131845"/>
            </a:xfrm>
            <a:custGeom>
              <a:rect b="b" l="l" r="r" t="t"/>
              <a:pathLst>
                <a:path extrusionOk="0" h="7340" w="2703">
                  <a:moveTo>
                    <a:pt x="1268" y="1"/>
                  </a:moveTo>
                  <a:lnTo>
                    <a:pt x="1268" y="1"/>
                  </a:lnTo>
                  <a:cubicBezTo>
                    <a:pt x="1535" y="2803"/>
                    <a:pt x="934" y="5972"/>
                    <a:pt x="0" y="7340"/>
                  </a:cubicBezTo>
                  <a:cubicBezTo>
                    <a:pt x="200" y="7273"/>
                    <a:pt x="401" y="7173"/>
                    <a:pt x="634" y="7073"/>
                  </a:cubicBezTo>
                  <a:cubicBezTo>
                    <a:pt x="1234" y="6739"/>
                    <a:pt x="1902" y="6506"/>
                    <a:pt x="2602" y="6372"/>
                  </a:cubicBezTo>
                  <a:cubicBezTo>
                    <a:pt x="2702" y="4171"/>
                    <a:pt x="2235" y="2002"/>
                    <a:pt x="1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a:off x="5837021" y="1896182"/>
              <a:ext cx="546904" cy="804720"/>
            </a:xfrm>
            <a:custGeom>
              <a:rect b="b" l="l" r="r" t="t"/>
              <a:pathLst>
                <a:path extrusionOk="0" h="44800" w="30447">
                  <a:moveTo>
                    <a:pt x="12310" y="0"/>
                  </a:moveTo>
                  <a:cubicBezTo>
                    <a:pt x="7840" y="767"/>
                    <a:pt x="5838" y="1101"/>
                    <a:pt x="4171" y="9007"/>
                  </a:cubicBezTo>
                  <a:cubicBezTo>
                    <a:pt x="2569" y="16645"/>
                    <a:pt x="1" y="24951"/>
                    <a:pt x="1102" y="28087"/>
                  </a:cubicBezTo>
                  <a:cubicBezTo>
                    <a:pt x="2169" y="31223"/>
                    <a:pt x="11476" y="39895"/>
                    <a:pt x="15112" y="41997"/>
                  </a:cubicBezTo>
                  <a:cubicBezTo>
                    <a:pt x="18748" y="44098"/>
                    <a:pt x="21716" y="44766"/>
                    <a:pt x="24652" y="44799"/>
                  </a:cubicBezTo>
                  <a:cubicBezTo>
                    <a:pt x="24669" y="44799"/>
                    <a:pt x="24686" y="44799"/>
                    <a:pt x="24703" y="44799"/>
                  </a:cubicBezTo>
                  <a:cubicBezTo>
                    <a:pt x="28341" y="44799"/>
                    <a:pt x="30446" y="41291"/>
                    <a:pt x="28421" y="40196"/>
                  </a:cubicBezTo>
                  <a:cubicBezTo>
                    <a:pt x="27787" y="39829"/>
                    <a:pt x="27054" y="39862"/>
                    <a:pt x="25886" y="39529"/>
                  </a:cubicBezTo>
                  <a:cubicBezTo>
                    <a:pt x="24619" y="39128"/>
                    <a:pt x="23151" y="38861"/>
                    <a:pt x="21716" y="38261"/>
                  </a:cubicBezTo>
                  <a:cubicBezTo>
                    <a:pt x="22617" y="38161"/>
                    <a:pt x="23484" y="37894"/>
                    <a:pt x="24285" y="37494"/>
                  </a:cubicBezTo>
                  <a:cubicBezTo>
                    <a:pt x="24785" y="37260"/>
                    <a:pt x="26320" y="36426"/>
                    <a:pt x="25219" y="35959"/>
                  </a:cubicBezTo>
                  <a:cubicBezTo>
                    <a:pt x="25072" y="35910"/>
                    <a:pt x="24908" y="35879"/>
                    <a:pt x="24752" y="35879"/>
                  </a:cubicBezTo>
                  <a:cubicBezTo>
                    <a:pt x="24695" y="35879"/>
                    <a:pt x="24639" y="35884"/>
                    <a:pt x="24585" y="35893"/>
                  </a:cubicBezTo>
                  <a:lnTo>
                    <a:pt x="19515" y="36026"/>
                  </a:lnTo>
                  <a:cubicBezTo>
                    <a:pt x="19195" y="36039"/>
                    <a:pt x="18894" y="36057"/>
                    <a:pt x="18604" y="36057"/>
                  </a:cubicBezTo>
                  <a:cubicBezTo>
                    <a:pt x="18138" y="36057"/>
                    <a:pt x="17699" y="36011"/>
                    <a:pt x="17247" y="35826"/>
                  </a:cubicBezTo>
                  <a:cubicBezTo>
                    <a:pt x="16479" y="35492"/>
                    <a:pt x="15846" y="34992"/>
                    <a:pt x="15345" y="34325"/>
                  </a:cubicBezTo>
                  <a:cubicBezTo>
                    <a:pt x="14812" y="33691"/>
                    <a:pt x="14278" y="33024"/>
                    <a:pt x="13744" y="32390"/>
                  </a:cubicBezTo>
                  <a:cubicBezTo>
                    <a:pt x="11209" y="29288"/>
                    <a:pt x="8640" y="25518"/>
                    <a:pt x="8640" y="25518"/>
                  </a:cubicBezTo>
                  <a:lnTo>
                    <a:pt x="11976" y="12009"/>
                  </a:lnTo>
                  <a:cubicBezTo>
                    <a:pt x="11976" y="12009"/>
                    <a:pt x="14645" y="5104"/>
                    <a:pt x="123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a:off x="5846613" y="1894386"/>
              <a:ext cx="255265" cy="580009"/>
            </a:xfrm>
            <a:custGeom>
              <a:rect b="b" l="l" r="r" t="t"/>
              <a:pathLst>
                <a:path extrusionOk="0" h="32290" w="14211">
                  <a:moveTo>
                    <a:pt x="12109" y="0"/>
                  </a:moveTo>
                  <a:cubicBezTo>
                    <a:pt x="9841" y="0"/>
                    <a:pt x="7106" y="634"/>
                    <a:pt x="5738" y="2635"/>
                  </a:cubicBezTo>
                  <a:cubicBezTo>
                    <a:pt x="4337" y="4637"/>
                    <a:pt x="3703" y="7772"/>
                    <a:pt x="2035" y="14877"/>
                  </a:cubicBezTo>
                  <a:cubicBezTo>
                    <a:pt x="368" y="21949"/>
                    <a:pt x="1" y="25352"/>
                    <a:pt x="1" y="27153"/>
                  </a:cubicBezTo>
                  <a:cubicBezTo>
                    <a:pt x="34" y="28921"/>
                    <a:pt x="3503" y="32290"/>
                    <a:pt x="3503" y="32290"/>
                  </a:cubicBezTo>
                  <a:cubicBezTo>
                    <a:pt x="5204" y="30355"/>
                    <a:pt x="7406" y="28887"/>
                    <a:pt x="9841" y="28054"/>
                  </a:cubicBezTo>
                  <a:lnTo>
                    <a:pt x="8340" y="25618"/>
                  </a:lnTo>
                  <a:cubicBezTo>
                    <a:pt x="8340" y="25618"/>
                    <a:pt x="11275" y="13476"/>
                    <a:pt x="12109" y="11108"/>
                  </a:cubicBezTo>
                  <a:cubicBezTo>
                    <a:pt x="12943" y="8740"/>
                    <a:pt x="14211" y="3002"/>
                    <a:pt x="121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5846613" y="1894386"/>
              <a:ext cx="255265" cy="580009"/>
            </a:xfrm>
            <a:custGeom>
              <a:rect b="b" l="l" r="r" t="t"/>
              <a:pathLst>
                <a:path extrusionOk="0" h="32290" w="14211">
                  <a:moveTo>
                    <a:pt x="12109" y="0"/>
                  </a:moveTo>
                  <a:cubicBezTo>
                    <a:pt x="9841" y="0"/>
                    <a:pt x="7106" y="634"/>
                    <a:pt x="5738" y="2635"/>
                  </a:cubicBezTo>
                  <a:cubicBezTo>
                    <a:pt x="4337" y="4637"/>
                    <a:pt x="3703" y="7772"/>
                    <a:pt x="2035" y="14877"/>
                  </a:cubicBezTo>
                  <a:cubicBezTo>
                    <a:pt x="368" y="21949"/>
                    <a:pt x="1" y="25352"/>
                    <a:pt x="1" y="27153"/>
                  </a:cubicBezTo>
                  <a:cubicBezTo>
                    <a:pt x="34" y="28921"/>
                    <a:pt x="3503" y="32290"/>
                    <a:pt x="3503" y="32290"/>
                  </a:cubicBezTo>
                  <a:cubicBezTo>
                    <a:pt x="5204" y="30355"/>
                    <a:pt x="7406" y="28887"/>
                    <a:pt x="9841" y="28054"/>
                  </a:cubicBezTo>
                  <a:lnTo>
                    <a:pt x="8340" y="25618"/>
                  </a:lnTo>
                  <a:cubicBezTo>
                    <a:pt x="8340" y="25618"/>
                    <a:pt x="11275" y="13476"/>
                    <a:pt x="12109" y="11108"/>
                  </a:cubicBezTo>
                  <a:cubicBezTo>
                    <a:pt x="12943" y="8740"/>
                    <a:pt x="14211" y="3002"/>
                    <a:pt x="121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a:off x="5937090" y="2340772"/>
              <a:ext cx="62330" cy="22184"/>
            </a:xfrm>
            <a:custGeom>
              <a:rect b="b" l="l" r="r" t="t"/>
              <a:pathLst>
                <a:path extrusionOk="0" h="1235" w="3470">
                  <a:moveTo>
                    <a:pt x="3470" y="0"/>
                  </a:moveTo>
                  <a:cubicBezTo>
                    <a:pt x="1135" y="0"/>
                    <a:pt x="1" y="1234"/>
                    <a:pt x="1" y="1234"/>
                  </a:cubicBezTo>
                  <a:cubicBezTo>
                    <a:pt x="1" y="1234"/>
                    <a:pt x="1240" y="584"/>
                    <a:pt x="2387" y="584"/>
                  </a:cubicBezTo>
                  <a:cubicBezTo>
                    <a:pt x="2709" y="584"/>
                    <a:pt x="3025" y="636"/>
                    <a:pt x="3303" y="767"/>
                  </a:cubicBezTo>
                  <a:lnTo>
                    <a:pt x="34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a:off x="5805281" y="2122779"/>
              <a:ext cx="58737" cy="160477"/>
            </a:xfrm>
            <a:custGeom>
              <a:rect b="b" l="l" r="r" t="t"/>
              <a:pathLst>
                <a:path extrusionOk="0" h="8934" w="3270">
                  <a:moveTo>
                    <a:pt x="3025" y="1"/>
                  </a:moveTo>
                  <a:cubicBezTo>
                    <a:pt x="2994" y="1"/>
                    <a:pt x="2963" y="9"/>
                    <a:pt x="2935" y="28"/>
                  </a:cubicBezTo>
                  <a:lnTo>
                    <a:pt x="1067" y="862"/>
                  </a:lnTo>
                  <a:cubicBezTo>
                    <a:pt x="1067" y="862"/>
                    <a:pt x="1034" y="895"/>
                    <a:pt x="1034" y="895"/>
                  </a:cubicBezTo>
                  <a:cubicBezTo>
                    <a:pt x="934" y="995"/>
                    <a:pt x="934" y="1128"/>
                    <a:pt x="1001" y="1228"/>
                  </a:cubicBezTo>
                  <a:lnTo>
                    <a:pt x="2202" y="2396"/>
                  </a:lnTo>
                  <a:lnTo>
                    <a:pt x="600" y="3130"/>
                  </a:lnTo>
                  <a:cubicBezTo>
                    <a:pt x="500" y="3130"/>
                    <a:pt x="467" y="3230"/>
                    <a:pt x="467" y="3297"/>
                  </a:cubicBezTo>
                  <a:cubicBezTo>
                    <a:pt x="434" y="3363"/>
                    <a:pt x="467" y="3463"/>
                    <a:pt x="534" y="3497"/>
                  </a:cubicBezTo>
                  <a:lnTo>
                    <a:pt x="1768" y="4431"/>
                  </a:lnTo>
                  <a:lnTo>
                    <a:pt x="300" y="5098"/>
                  </a:lnTo>
                  <a:cubicBezTo>
                    <a:pt x="234" y="5131"/>
                    <a:pt x="200" y="5198"/>
                    <a:pt x="167" y="5265"/>
                  </a:cubicBezTo>
                  <a:cubicBezTo>
                    <a:pt x="167" y="5331"/>
                    <a:pt x="167" y="5431"/>
                    <a:pt x="234" y="5465"/>
                  </a:cubicBezTo>
                  <a:lnTo>
                    <a:pt x="1501" y="6666"/>
                  </a:lnTo>
                  <a:lnTo>
                    <a:pt x="100" y="7466"/>
                  </a:lnTo>
                  <a:cubicBezTo>
                    <a:pt x="33" y="7500"/>
                    <a:pt x="0" y="7566"/>
                    <a:pt x="0" y="7633"/>
                  </a:cubicBezTo>
                  <a:cubicBezTo>
                    <a:pt x="0" y="7700"/>
                    <a:pt x="33" y="7766"/>
                    <a:pt x="67" y="7833"/>
                  </a:cubicBezTo>
                  <a:lnTo>
                    <a:pt x="1434" y="8867"/>
                  </a:lnTo>
                  <a:cubicBezTo>
                    <a:pt x="1468" y="8901"/>
                    <a:pt x="1534" y="8934"/>
                    <a:pt x="1568" y="8934"/>
                  </a:cubicBezTo>
                  <a:cubicBezTo>
                    <a:pt x="1668" y="8934"/>
                    <a:pt x="1735" y="8867"/>
                    <a:pt x="1768" y="8801"/>
                  </a:cubicBezTo>
                  <a:cubicBezTo>
                    <a:pt x="1835" y="8700"/>
                    <a:pt x="1801" y="8567"/>
                    <a:pt x="1735" y="8500"/>
                  </a:cubicBezTo>
                  <a:lnTo>
                    <a:pt x="634" y="7666"/>
                  </a:lnTo>
                  <a:lnTo>
                    <a:pt x="2001" y="6899"/>
                  </a:lnTo>
                  <a:cubicBezTo>
                    <a:pt x="2001" y="6866"/>
                    <a:pt x="2035" y="6866"/>
                    <a:pt x="2035" y="6866"/>
                  </a:cubicBezTo>
                  <a:cubicBezTo>
                    <a:pt x="2135" y="6766"/>
                    <a:pt x="2102" y="6632"/>
                    <a:pt x="2035" y="6532"/>
                  </a:cubicBezTo>
                  <a:lnTo>
                    <a:pt x="767" y="5365"/>
                  </a:lnTo>
                  <a:lnTo>
                    <a:pt x="2302" y="4664"/>
                  </a:lnTo>
                  <a:cubicBezTo>
                    <a:pt x="2368" y="4631"/>
                    <a:pt x="2402" y="4564"/>
                    <a:pt x="2402" y="4497"/>
                  </a:cubicBezTo>
                  <a:cubicBezTo>
                    <a:pt x="2435" y="4397"/>
                    <a:pt x="2402" y="4331"/>
                    <a:pt x="2335" y="4297"/>
                  </a:cubicBezTo>
                  <a:lnTo>
                    <a:pt x="1101" y="3363"/>
                  </a:lnTo>
                  <a:lnTo>
                    <a:pt x="2702" y="2663"/>
                  </a:lnTo>
                  <a:cubicBezTo>
                    <a:pt x="2769" y="2629"/>
                    <a:pt x="2802" y="2563"/>
                    <a:pt x="2835" y="2496"/>
                  </a:cubicBezTo>
                  <a:cubicBezTo>
                    <a:pt x="2835" y="2429"/>
                    <a:pt x="2802" y="2329"/>
                    <a:pt x="2769" y="2296"/>
                  </a:cubicBezTo>
                  <a:lnTo>
                    <a:pt x="1568" y="1128"/>
                  </a:lnTo>
                  <a:lnTo>
                    <a:pt x="3102" y="428"/>
                  </a:lnTo>
                  <a:cubicBezTo>
                    <a:pt x="3236" y="395"/>
                    <a:pt x="3269" y="261"/>
                    <a:pt x="3236" y="128"/>
                  </a:cubicBezTo>
                  <a:cubicBezTo>
                    <a:pt x="3188" y="56"/>
                    <a:pt x="3105" y="1"/>
                    <a:pt x="30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a:off x="6704035" y="1990844"/>
              <a:ext cx="105476" cy="140826"/>
            </a:xfrm>
            <a:custGeom>
              <a:rect b="b" l="l" r="r" t="t"/>
              <a:pathLst>
                <a:path extrusionOk="0" h="7840" w="5872">
                  <a:moveTo>
                    <a:pt x="1935" y="1"/>
                  </a:moveTo>
                  <a:lnTo>
                    <a:pt x="234" y="167"/>
                  </a:lnTo>
                  <a:cubicBezTo>
                    <a:pt x="101" y="167"/>
                    <a:pt x="1" y="268"/>
                    <a:pt x="1" y="401"/>
                  </a:cubicBezTo>
                  <a:cubicBezTo>
                    <a:pt x="34" y="501"/>
                    <a:pt x="134" y="601"/>
                    <a:pt x="268" y="601"/>
                  </a:cubicBezTo>
                  <a:lnTo>
                    <a:pt x="1635" y="468"/>
                  </a:lnTo>
                  <a:lnTo>
                    <a:pt x="1168" y="1969"/>
                  </a:lnTo>
                  <a:cubicBezTo>
                    <a:pt x="1135" y="2035"/>
                    <a:pt x="1135" y="2102"/>
                    <a:pt x="1168" y="2169"/>
                  </a:cubicBezTo>
                  <a:cubicBezTo>
                    <a:pt x="1235" y="2202"/>
                    <a:pt x="1302" y="2269"/>
                    <a:pt x="1368" y="2269"/>
                  </a:cubicBezTo>
                  <a:lnTo>
                    <a:pt x="3070" y="2302"/>
                  </a:lnTo>
                  <a:lnTo>
                    <a:pt x="2402" y="3837"/>
                  </a:lnTo>
                  <a:cubicBezTo>
                    <a:pt x="2369" y="3903"/>
                    <a:pt x="2402" y="3970"/>
                    <a:pt x="2436" y="4037"/>
                  </a:cubicBezTo>
                  <a:cubicBezTo>
                    <a:pt x="2503" y="4104"/>
                    <a:pt x="2569" y="4137"/>
                    <a:pt x="2636" y="4137"/>
                  </a:cubicBezTo>
                  <a:lnTo>
                    <a:pt x="4170" y="4004"/>
                  </a:lnTo>
                  <a:lnTo>
                    <a:pt x="4170" y="4004"/>
                  </a:lnTo>
                  <a:lnTo>
                    <a:pt x="3503" y="5605"/>
                  </a:lnTo>
                  <a:cubicBezTo>
                    <a:pt x="3470" y="5671"/>
                    <a:pt x="3470" y="5738"/>
                    <a:pt x="3503" y="5805"/>
                  </a:cubicBezTo>
                  <a:cubicBezTo>
                    <a:pt x="3570" y="5872"/>
                    <a:pt x="3637" y="5905"/>
                    <a:pt x="3703" y="5905"/>
                  </a:cubicBezTo>
                  <a:lnTo>
                    <a:pt x="5371" y="5972"/>
                  </a:lnTo>
                  <a:lnTo>
                    <a:pt x="4704" y="7539"/>
                  </a:lnTo>
                  <a:cubicBezTo>
                    <a:pt x="4637" y="7639"/>
                    <a:pt x="4704" y="7773"/>
                    <a:pt x="4804" y="7840"/>
                  </a:cubicBezTo>
                  <a:lnTo>
                    <a:pt x="4904" y="7840"/>
                  </a:lnTo>
                  <a:cubicBezTo>
                    <a:pt x="4971" y="7806"/>
                    <a:pt x="5038" y="7773"/>
                    <a:pt x="5071" y="7673"/>
                  </a:cubicBezTo>
                  <a:lnTo>
                    <a:pt x="5872" y="5838"/>
                  </a:lnTo>
                  <a:cubicBezTo>
                    <a:pt x="5872" y="5805"/>
                    <a:pt x="5872" y="5771"/>
                    <a:pt x="5872" y="5738"/>
                  </a:cubicBezTo>
                  <a:cubicBezTo>
                    <a:pt x="5872" y="5605"/>
                    <a:pt x="5805" y="5505"/>
                    <a:pt x="5671" y="5505"/>
                  </a:cubicBezTo>
                  <a:lnTo>
                    <a:pt x="4004" y="5471"/>
                  </a:lnTo>
                  <a:lnTo>
                    <a:pt x="4704" y="3837"/>
                  </a:lnTo>
                  <a:cubicBezTo>
                    <a:pt x="4737" y="3770"/>
                    <a:pt x="4737" y="3670"/>
                    <a:pt x="4704" y="3603"/>
                  </a:cubicBezTo>
                  <a:cubicBezTo>
                    <a:pt x="4637" y="3537"/>
                    <a:pt x="4571" y="3503"/>
                    <a:pt x="4504" y="3503"/>
                  </a:cubicBezTo>
                  <a:lnTo>
                    <a:pt x="2970" y="3637"/>
                  </a:lnTo>
                  <a:lnTo>
                    <a:pt x="2970" y="3637"/>
                  </a:lnTo>
                  <a:lnTo>
                    <a:pt x="3603" y="2169"/>
                  </a:lnTo>
                  <a:cubicBezTo>
                    <a:pt x="3637" y="2102"/>
                    <a:pt x="3637" y="2035"/>
                    <a:pt x="3603" y="1969"/>
                  </a:cubicBezTo>
                  <a:cubicBezTo>
                    <a:pt x="3537" y="1902"/>
                    <a:pt x="3470" y="1869"/>
                    <a:pt x="3403" y="1869"/>
                  </a:cubicBezTo>
                  <a:lnTo>
                    <a:pt x="1669" y="1802"/>
                  </a:lnTo>
                  <a:lnTo>
                    <a:pt x="2169" y="301"/>
                  </a:lnTo>
                  <a:cubicBezTo>
                    <a:pt x="2169" y="234"/>
                    <a:pt x="2169" y="134"/>
                    <a:pt x="2136" y="101"/>
                  </a:cubicBezTo>
                  <a:cubicBezTo>
                    <a:pt x="2069" y="34"/>
                    <a:pt x="2002" y="1"/>
                    <a:pt x="19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5835225" y="2438919"/>
              <a:ext cx="115661" cy="134952"/>
            </a:xfrm>
            <a:custGeom>
              <a:rect b="b" l="l" r="r" t="t"/>
              <a:pathLst>
                <a:path extrusionOk="0" h="7513" w="6439">
                  <a:moveTo>
                    <a:pt x="816" y="0"/>
                  </a:moveTo>
                  <a:cubicBezTo>
                    <a:pt x="709" y="0"/>
                    <a:pt x="630" y="87"/>
                    <a:pt x="601" y="174"/>
                  </a:cubicBezTo>
                  <a:lnTo>
                    <a:pt x="1" y="2108"/>
                  </a:lnTo>
                  <a:cubicBezTo>
                    <a:pt x="1" y="2208"/>
                    <a:pt x="1" y="2275"/>
                    <a:pt x="68" y="2342"/>
                  </a:cubicBezTo>
                  <a:cubicBezTo>
                    <a:pt x="101" y="2375"/>
                    <a:pt x="168" y="2409"/>
                    <a:pt x="234" y="2409"/>
                  </a:cubicBezTo>
                  <a:lnTo>
                    <a:pt x="1902" y="2275"/>
                  </a:lnTo>
                  <a:lnTo>
                    <a:pt x="1369" y="3976"/>
                  </a:lnTo>
                  <a:cubicBezTo>
                    <a:pt x="1369" y="4076"/>
                    <a:pt x="1369" y="4143"/>
                    <a:pt x="1435" y="4210"/>
                  </a:cubicBezTo>
                  <a:cubicBezTo>
                    <a:pt x="1469" y="4277"/>
                    <a:pt x="1569" y="4277"/>
                    <a:pt x="1635" y="4277"/>
                  </a:cubicBezTo>
                  <a:lnTo>
                    <a:pt x="3136" y="3976"/>
                  </a:lnTo>
                  <a:lnTo>
                    <a:pt x="2669" y="5511"/>
                  </a:lnTo>
                  <a:cubicBezTo>
                    <a:pt x="2636" y="5578"/>
                    <a:pt x="2669" y="5678"/>
                    <a:pt x="2703" y="5711"/>
                  </a:cubicBezTo>
                  <a:cubicBezTo>
                    <a:pt x="2770" y="5778"/>
                    <a:pt x="2836" y="5811"/>
                    <a:pt x="2903" y="5811"/>
                  </a:cubicBezTo>
                  <a:lnTo>
                    <a:pt x="4638" y="5678"/>
                  </a:lnTo>
                  <a:lnTo>
                    <a:pt x="4304" y="7212"/>
                  </a:lnTo>
                  <a:cubicBezTo>
                    <a:pt x="4304" y="7312"/>
                    <a:pt x="4304" y="7379"/>
                    <a:pt x="4371" y="7412"/>
                  </a:cubicBezTo>
                  <a:cubicBezTo>
                    <a:pt x="4404" y="7479"/>
                    <a:pt x="4471" y="7512"/>
                    <a:pt x="4537" y="7512"/>
                  </a:cubicBezTo>
                  <a:lnTo>
                    <a:pt x="4571" y="7512"/>
                  </a:lnTo>
                  <a:lnTo>
                    <a:pt x="6239" y="7179"/>
                  </a:lnTo>
                  <a:lnTo>
                    <a:pt x="6272" y="7179"/>
                  </a:lnTo>
                  <a:cubicBezTo>
                    <a:pt x="6372" y="7145"/>
                    <a:pt x="6439" y="7045"/>
                    <a:pt x="6439" y="6912"/>
                  </a:cubicBezTo>
                  <a:cubicBezTo>
                    <a:pt x="6411" y="6801"/>
                    <a:pt x="6315" y="6737"/>
                    <a:pt x="6207" y="6737"/>
                  </a:cubicBezTo>
                  <a:cubicBezTo>
                    <a:pt x="6184" y="6737"/>
                    <a:pt x="6161" y="6739"/>
                    <a:pt x="6139" y="6745"/>
                  </a:cubicBezTo>
                  <a:lnTo>
                    <a:pt x="4804" y="7012"/>
                  </a:lnTo>
                  <a:lnTo>
                    <a:pt x="5138" y="5477"/>
                  </a:lnTo>
                  <a:cubicBezTo>
                    <a:pt x="5138" y="5411"/>
                    <a:pt x="5105" y="5344"/>
                    <a:pt x="5071" y="5277"/>
                  </a:cubicBezTo>
                  <a:cubicBezTo>
                    <a:pt x="5038" y="5244"/>
                    <a:pt x="4971" y="5211"/>
                    <a:pt x="4871" y="5211"/>
                  </a:cubicBezTo>
                  <a:lnTo>
                    <a:pt x="3170" y="5344"/>
                  </a:lnTo>
                  <a:lnTo>
                    <a:pt x="3170" y="5344"/>
                  </a:lnTo>
                  <a:lnTo>
                    <a:pt x="3670" y="3776"/>
                  </a:lnTo>
                  <a:cubicBezTo>
                    <a:pt x="3670" y="3743"/>
                    <a:pt x="3670" y="3676"/>
                    <a:pt x="3670" y="3643"/>
                  </a:cubicBezTo>
                  <a:cubicBezTo>
                    <a:pt x="3641" y="3556"/>
                    <a:pt x="3562" y="3469"/>
                    <a:pt x="3455" y="3469"/>
                  </a:cubicBezTo>
                  <a:cubicBezTo>
                    <a:pt x="3438" y="3469"/>
                    <a:pt x="3421" y="3472"/>
                    <a:pt x="3403" y="3476"/>
                  </a:cubicBezTo>
                  <a:lnTo>
                    <a:pt x="1902" y="3776"/>
                  </a:lnTo>
                  <a:lnTo>
                    <a:pt x="2436" y="2108"/>
                  </a:lnTo>
                  <a:cubicBezTo>
                    <a:pt x="2436" y="2042"/>
                    <a:pt x="2436" y="1975"/>
                    <a:pt x="2403" y="1908"/>
                  </a:cubicBezTo>
                  <a:cubicBezTo>
                    <a:pt x="2336" y="1842"/>
                    <a:pt x="2269" y="1808"/>
                    <a:pt x="2202" y="1808"/>
                  </a:cubicBezTo>
                  <a:lnTo>
                    <a:pt x="535" y="1942"/>
                  </a:lnTo>
                  <a:lnTo>
                    <a:pt x="1035" y="307"/>
                  </a:lnTo>
                  <a:cubicBezTo>
                    <a:pt x="1035" y="307"/>
                    <a:pt x="1035" y="274"/>
                    <a:pt x="1035" y="240"/>
                  </a:cubicBezTo>
                  <a:cubicBezTo>
                    <a:pt x="1068" y="140"/>
                    <a:pt x="968" y="7"/>
                    <a:pt x="868" y="7"/>
                  </a:cubicBezTo>
                  <a:cubicBezTo>
                    <a:pt x="850" y="2"/>
                    <a:pt x="833" y="0"/>
                    <a:pt x="8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5853798" y="1452185"/>
              <a:ext cx="130049" cy="126438"/>
            </a:xfrm>
            <a:custGeom>
              <a:rect b="b" l="l" r="r" t="t"/>
              <a:pathLst>
                <a:path extrusionOk="0" h="7039" w="7240">
                  <a:moveTo>
                    <a:pt x="1" y="1"/>
                  </a:moveTo>
                  <a:lnTo>
                    <a:pt x="2503" y="2202"/>
                  </a:lnTo>
                  <a:lnTo>
                    <a:pt x="468" y="3236"/>
                  </a:lnTo>
                  <a:lnTo>
                    <a:pt x="5105" y="5238"/>
                  </a:lnTo>
                  <a:lnTo>
                    <a:pt x="3937" y="6372"/>
                  </a:lnTo>
                  <a:lnTo>
                    <a:pt x="7239" y="7039"/>
                  </a:lnTo>
                  <a:lnTo>
                    <a:pt x="5371" y="6005"/>
                  </a:lnTo>
                  <a:lnTo>
                    <a:pt x="6439" y="5071"/>
                  </a:lnTo>
                  <a:lnTo>
                    <a:pt x="2503" y="3236"/>
                  </a:lnTo>
                  <a:lnTo>
                    <a:pt x="4237" y="223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5971847" y="1445000"/>
              <a:ext cx="32961" cy="88699"/>
            </a:xfrm>
            <a:custGeom>
              <a:rect b="b" l="l" r="r" t="t"/>
              <a:pathLst>
                <a:path extrusionOk="0" h="4938" w="1835">
                  <a:moveTo>
                    <a:pt x="667" y="0"/>
                  </a:moveTo>
                  <a:lnTo>
                    <a:pt x="1034" y="1635"/>
                  </a:lnTo>
                  <a:lnTo>
                    <a:pt x="0" y="1968"/>
                  </a:lnTo>
                  <a:lnTo>
                    <a:pt x="1101" y="3269"/>
                  </a:lnTo>
                  <a:lnTo>
                    <a:pt x="401" y="3770"/>
                  </a:lnTo>
                  <a:lnTo>
                    <a:pt x="1635" y="4937"/>
                  </a:lnTo>
                  <a:lnTo>
                    <a:pt x="1635" y="4937"/>
                  </a:lnTo>
                  <a:lnTo>
                    <a:pt x="1068" y="3903"/>
                  </a:lnTo>
                  <a:lnTo>
                    <a:pt x="1835" y="3336"/>
                  </a:lnTo>
                  <a:lnTo>
                    <a:pt x="667" y="2068"/>
                  </a:lnTo>
                  <a:lnTo>
                    <a:pt x="1401" y="1735"/>
                  </a:lnTo>
                  <a:lnTo>
                    <a:pt x="6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5823244" y="1596585"/>
              <a:ext cx="165399" cy="47960"/>
            </a:xfrm>
            <a:custGeom>
              <a:rect b="b" l="l" r="r" t="t"/>
              <a:pathLst>
                <a:path extrusionOk="0" h="2670" w="9208">
                  <a:moveTo>
                    <a:pt x="3637" y="1"/>
                  </a:moveTo>
                  <a:lnTo>
                    <a:pt x="1" y="1735"/>
                  </a:lnTo>
                  <a:lnTo>
                    <a:pt x="1" y="1735"/>
                  </a:lnTo>
                  <a:lnTo>
                    <a:pt x="3136" y="935"/>
                  </a:lnTo>
                  <a:lnTo>
                    <a:pt x="4004" y="2502"/>
                  </a:lnTo>
                  <a:lnTo>
                    <a:pt x="6005" y="1402"/>
                  </a:lnTo>
                  <a:lnTo>
                    <a:pt x="6872" y="2669"/>
                  </a:lnTo>
                  <a:lnTo>
                    <a:pt x="9207" y="868"/>
                  </a:lnTo>
                  <a:lnTo>
                    <a:pt x="7072" y="1735"/>
                  </a:lnTo>
                  <a:lnTo>
                    <a:pt x="6372" y="534"/>
                  </a:lnTo>
                  <a:lnTo>
                    <a:pt x="4704" y="1435"/>
                  </a:lnTo>
                  <a:lnTo>
                    <a:pt x="36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6558431" y="3010539"/>
              <a:ext cx="181583" cy="116864"/>
            </a:xfrm>
            <a:custGeom>
              <a:rect b="b" l="l" r="r" t="t"/>
              <a:pathLst>
                <a:path extrusionOk="0" h="6506" w="10109">
                  <a:moveTo>
                    <a:pt x="7419" y="1"/>
                  </a:moveTo>
                  <a:cubicBezTo>
                    <a:pt x="7358" y="1"/>
                    <a:pt x="7299" y="3"/>
                    <a:pt x="7239" y="7"/>
                  </a:cubicBezTo>
                  <a:cubicBezTo>
                    <a:pt x="6205" y="73"/>
                    <a:pt x="5238" y="574"/>
                    <a:pt x="4304" y="1007"/>
                  </a:cubicBezTo>
                  <a:cubicBezTo>
                    <a:pt x="3517" y="1386"/>
                    <a:pt x="2653" y="1587"/>
                    <a:pt x="1780" y="1587"/>
                  </a:cubicBezTo>
                  <a:cubicBezTo>
                    <a:pt x="1654" y="1587"/>
                    <a:pt x="1528" y="1583"/>
                    <a:pt x="1402" y="1574"/>
                  </a:cubicBezTo>
                  <a:cubicBezTo>
                    <a:pt x="1035" y="1574"/>
                    <a:pt x="568" y="1608"/>
                    <a:pt x="335" y="1975"/>
                  </a:cubicBezTo>
                  <a:cubicBezTo>
                    <a:pt x="1" y="2508"/>
                    <a:pt x="568" y="2675"/>
                    <a:pt x="568" y="3176"/>
                  </a:cubicBezTo>
                  <a:cubicBezTo>
                    <a:pt x="535" y="3342"/>
                    <a:pt x="468" y="3543"/>
                    <a:pt x="368" y="3709"/>
                  </a:cubicBezTo>
                  <a:cubicBezTo>
                    <a:pt x="68" y="4443"/>
                    <a:pt x="568" y="5277"/>
                    <a:pt x="1202" y="5711"/>
                  </a:cubicBezTo>
                  <a:cubicBezTo>
                    <a:pt x="1990" y="6236"/>
                    <a:pt x="2916" y="6505"/>
                    <a:pt x="3855" y="6505"/>
                  </a:cubicBezTo>
                  <a:cubicBezTo>
                    <a:pt x="4227" y="6505"/>
                    <a:pt x="4602" y="6463"/>
                    <a:pt x="4971" y="6378"/>
                  </a:cubicBezTo>
                  <a:cubicBezTo>
                    <a:pt x="6239" y="6044"/>
                    <a:pt x="7406" y="5411"/>
                    <a:pt x="8374" y="4510"/>
                  </a:cubicBezTo>
                  <a:cubicBezTo>
                    <a:pt x="9274" y="3709"/>
                    <a:pt x="10108" y="2542"/>
                    <a:pt x="9741" y="1408"/>
                  </a:cubicBezTo>
                  <a:cubicBezTo>
                    <a:pt x="9427" y="497"/>
                    <a:pt x="8375" y="1"/>
                    <a:pt x="74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6728608" y="3149659"/>
              <a:ext cx="231896" cy="59743"/>
            </a:xfrm>
            <a:custGeom>
              <a:rect b="b" l="l" r="r" t="t"/>
              <a:pathLst>
                <a:path extrusionOk="0" h="3326" w="12910">
                  <a:moveTo>
                    <a:pt x="12910" y="1"/>
                  </a:moveTo>
                  <a:lnTo>
                    <a:pt x="5604" y="34"/>
                  </a:lnTo>
                  <a:cubicBezTo>
                    <a:pt x="3703" y="34"/>
                    <a:pt x="1902" y="534"/>
                    <a:pt x="0" y="601"/>
                  </a:cubicBezTo>
                  <a:cubicBezTo>
                    <a:pt x="326" y="1387"/>
                    <a:pt x="1246" y="1843"/>
                    <a:pt x="2098" y="1843"/>
                  </a:cubicBezTo>
                  <a:cubicBezTo>
                    <a:pt x="2295" y="1843"/>
                    <a:pt x="2488" y="1818"/>
                    <a:pt x="2669" y="1768"/>
                  </a:cubicBezTo>
                  <a:lnTo>
                    <a:pt x="2669" y="1768"/>
                  </a:lnTo>
                  <a:cubicBezTo>
                    <a:pt x="2469" y="2302"/>
                    <a:pt x="2869" y="2936"/>
                    <a:pt x="3403" y="3169"/>
                  </a:cubicBezTo>
                  <a:cubicBezTo>
                    <a:pt x="3736" y="3274"/>
                    <a:pt x="4096" y="3326"/>
                    <a:pt x="4457" y="3326"/>
                  </a:cubicBezTo>
                  <a:cubicBezTo>
                    <a:pt x="4674" y="3326"/>
                    <a:pt x="4891" y="3307"/>
                    <a:pt x="5104" y="3270"/>
                  </a:cubicBezTo>
                  <a:cubicBezTo>
                    <a:pt x="5938" y="3236"/>
                    <a:pt x="6739" y="3036"/>
                    <a:pt x="7506" y="2702"/>
                  </a:cubicBezTo>
                  <a:cubicBezTo>
                    <a:pt x="7873" y="2502"/>
                    <a:pt x="8273" y="2302"/>
                    <a:pt x="8673" y="2135"/>
                  </a:cubicBezTo>
                  <a:cubicBezTo>
                    <a:pt x="8897" y="2070"/>
                    <a:pt x="9128" y="2049"/>
                    <a:pt x="9364" y="2049"/>
                  </a:cubicBezTo>
                  <a:cubicBezTo>
                    <a:pt x="9789" y="2049"/>
                    <a:pt x="10227" y="2117"/>
                    <a:pt x="10658" y="2117"/>
                  </a:cubicBezTo>
                  <a:cubicBezTo>
                    <a:pt x="10844" y="2117"/>
                    <a:pt x="11028" y="2105"/>
                    <a:pt x="11208" y="2069"/>
                  </a:cubicBezTo>
                  <a:cubicBezTo>
                    <a:pt x="12176" y="1869"/>
                    <a:pt x="12876" y="1001"/>
                    <a:pt x="129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6566819" y="2924373"/>
              <a:ext cx="166602" cy="184798"/>
            </a:xfrm>
            <a:custGeom>
              <a:rect b="b" l="l" r="r" t="t"/>
              <a:pathLst>
                <a:path extrusionOk="0" h="10288" w="9275">
                  <a:moveTo>
                    <a:pt x="4404" y="0"/>
                  </a:moveTo>
                  <a:cubicBezTo>
                    <a:pt x="4504" y="867"/>
                    <a:pt x="4771" y="1701"/>
                    <a:pt x="4838" y="2569"/>
                  </a:cubicBezTo>
                  <a:cubicBezTo>
                    <a:pt x="4871" y="3002"/>
                    <a:pt x="4838" y="3436"/>
                    <a:pt x="4738" y="3870"/>
                  </a:cubicBezTo>
                  <a:cubicBezTo>
                    <a:pt x="4645" y="4101"/>
                    <a:pt x="4520" y="4180"/>
                    <a:pt x="4376" y="4180"/>
                  </a:cubicBezTo>
                  <a:cubicBezTo>
                    <a:pt x="4104" y="4180"/>
                    <a:pt x="3763" y="3902"/>
                    <a:pt x="3437" y="3836"/>
                  </a:cubicBezTo>
                  <a:cubicBezTo>
                    <a:pt x="3353" y="3820"/>
                    <a:pt x="3270" y="3811"/>
                    <a:pt x="3188" y="3811"/>
                  </a:cubicBezTo>
                  <a:cubicBezTo>
                    <a:pt x="2941" y="3811"/>
                    <a:pt x="2703" y="3886"/>
                    <a:pt x="2503" y="4036"/>
                  </a:cubicBezTo>
                  <a:cubicBezTo>
                    <a:pt x="2169" y="4337"/>
                    <a:pt x="2102" y="4837"/>
                    <a:pt x="2369" y="5171"/>
                  </a:cubicBezTo>
                  <a:cubicBezTo>
                    <a:pt x="2036" y="5171"/>
                    <a:pt x="1702" y="5204"/>
                    <a:pt x="1369" y="5271"/>
                  </a:cubicBezTo>
                  <a:cubicBezTo>
                    <a:pt x="1302" y="5304"/>
                    <a:pt x="1202" y="5304"/>
                    <a:pt x="1135" y="5337"/>
                  </a:cubicBezTo>
                  <a:cubicBezTo>
                    <a:pt x="768" y="5471"/>
                    <a:pt x="435" y="5771"/>
                    <a:pt x="301" y="6171"/>
                  </a:cubicBezTo>
                  <a:cubicBezTo>
                    <a:pt x="268" y="6371"/>
                    <a:pt x="268" y="6572"/>
                    <a:pt x="335" y="6772"/>
                  </a:cubicBezTo>
                  <a:cubicBezTo>
                    <a:pt x="435" y="6905"/>
                    <a:pt x="635" y="6872"/>
                    <a:pt x="601" y="7105"/>
                  </a:cubicBezTo>
                  <a:cubicBezTo>
                    <a:pt x="568" y="7272"/>
                    <a:pt x="501" y="7406"/>
                    <a:pt x="368" y="7506"/>
                  </a:cubicBezTo>
                  <a:cubicBezTo>
                    <a:pt x="268" y="7572"/>
                    <a:pt x="168" y="7706"/>
                    <a:pt x="101" y="7839"/>
                  </a:cubicBezTo>
                  <a:cubicBezTo>
                    <a:pt x="1" y="8139"/>
                    <a:pt x="134" y="8506"/>
                    <a:pt x="435" y="8673"/>
                  </a:cubicBezTo>
                  <a:cubicBezTo>
                    <a:pt x="701" y="8840"/>
                    <a:pt x="968" y="9007"/>
                    <a:pt x="1235" y="9207"/>
                  </a:cubicBezTo>
                  <a:cubicBezTo>
                    <a:pt x="1535" y="9507"/>
                    <a:pt x="1669" y="10041"/>
                    <a:pt x="2102" y="10174"/>
                  </a:cubicBezTo>
                  <a:cubicBezTo>
                    <a:pt x="2199" y="10188"/>
                    <a:pt x="2296" y="10196"/>
                    <a:pt x="2393" y="10196"/>
                  </a:cubicBezTo>
                  <a:cubicBezTo>
                    <a:pt x="2529" y="10196"/>
                    <a:pt x="2666" y="10180"/>
                    <a:pt x="2803" y="10141"/>
                  </a:cubicBezTo>
                  <a:cubicBezTo>
                    <a:pt x="2845" y="10136"/>
                    <a:pt x="2887" y="10133"/>
                    <a:pt x="2927" y="10133"/>
                  </a:cubicBezTo>
                  <a:cubicBezTo>
                    <a:pt x="3254" y="10133"/>
                    <a:pt x="3524" y="10287"/>
                    <a:pt x="3834" y="10287"/>
                  </a:cubicBezTo>
                  <a:cubicBezTo>
                    <a:pt x="3970" y="10287"/>
                    <a:pt x="4112" y="10258"/>
                    <a:pt x="4271" y="10174"/>
                  </a:cubicBezTo>
                  <a:cubicBezTo>
                    <a:pt x="4471" y="10074"/>
                    <a:pt x="4638" y="9874"/>
                    <a:pt x="4871" y="9774"/>
                  </a:cubicBezTo>
                  <a:cubicBezTo>
                    <a:pt x="5171" y="9674"/>
                    <a:pt x="5472" y="9607"/>
                    <a:pt x="5772" y="9540"/>
                  </a:cubicBezTo>
                  <a:cubicBezTo>
                    <a:pt x="6072" y="9407"/>
                    <a:pt x="6372" y="9274"/>
                    <a:pt x="6639" y="9073"/>
                  </a:cubicBezTo>
                  <a:cubicBezTo>
                    <a:pt x="7206" y="8706"/>
                    <a:pt x="7706" y="8273"/>
                    <a:pt x="8107" y="7706"/>
                  </a:cubicBezTo>
                  <a:cubicBezTo>
                    <a:pt x="8907" y="6638"/>
                    <a:pt x="9274" y="5304"/>
                    <a:pt x="9141" y="3970"/>
                  </a:cubicBezTo>
                  <a:cubicBezTo>
                    <a:pt x="9107" y="3169"/>
                    <a:pt x="8741" y="2402"/>
                    <a:pt x="8173" y="1835"/>
                  </a:cubicBezTo>
                  <a:cubicBezTo>
                    <a:pt x="7106" y="934"/>
                    <a:pt x="5405" y="1034"/>
                    <a:pt x="4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a:off x="6642926" y="2969908"/>
              <a:ext cx="39553" cy="66515"/>
            </a:xfrm>
            <a:custGeom>
              <a:rect b="b" l="l" r="r" t="t"/>
              <a:pathLst>
                <a:path extrusionOk="0" h="3703" w="2202">
                  <a:moveTo>
                    <a:pt x="601" y="0"/>
                  </a:moveTo>
                  <a:lnTo>
                    <a:pt x="601" y="0"/>
                  </a:lnTo>
                  <a:cubicBezTo>
                    <a:pt x="667" y="434"/>
                    <a:pt x="601" y="901"/>
                    <a:pt x="501" y="1301"/>
                  </a:cubicBezTo>
                  <a:cubicBezTo>
                    <a:pt x="402" y="1547"/>
                    <a:pt x="286" y="1630"/>
                    <a:pt x="152" y="1630"/>
                  </a:cubicBezTo>
                  <a:cubicBezTo>
                    <a:pt x="104" y="1630"/>
                    <a:pt x="53" y="1619"/>
                    <a:pt x="0" y="1601"/>
                  </a:cubicBezTo>
                  <a:lnTo>
                    <a:pt x="0" y="1601"/>
                  </a:lnTo>
                  <a:cubicBezTo>
                    <a:pt x="0" y="1602"/>
                    <a:pt x="1535" y="2702"/>
                    <a:pt x="1835" y="3703"/>
                  </a:cubicBezTo>
                  <a:cubicBezTo>
                    <a:pt x="2202" y="2102"/>
                    <a:pt x="601" y="1"/>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6584207" y="3056793"/>
              <a:ext cx="25183" cy="47942"/>
            </a:xfrm>
            <a:custGeom>
              <a:rect b="b" l="l" r="r" t="t"/>
              <a:pathLst>
                <a:path extrusionOk="0" h="2669" w="1402">
                  <a:moveTo>
                    <a:pt x="1401" y="0"/>
                  </a:moveTo>
                  <a:cubicBezTo>
                    <a:pt x="1401" y="0"/>
                    <a:pt x="334" y="0"/>
                    <a:pt x="0" y="1668"/>
                  </a:cubicBezTo>
                  <a:cubicBezTo>
                    <a:pt x="100" y="1701"/>
                    <a:pt x="167" y="1768"/>
                    <a:pt x="267" y="1835"/>
                  </a:cubicBezTo>
                  <a:cubicBezTo>
                    <a:pt x="501" y="2068"/>
                    <a:pt x="634" y="2435"/>
                    <a:pt x="868" y="2669"/>
                  </a:cubicBezTo>
                  <a:cubicBezTo>
                    <a:pt x="534" y="2202"/>
                    <a:pt x="601" y="367"/>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6659703" y="3059182"/>
              <a:ext cx="23980" cy="38368"/>
            </a:xfrm>
            <a:custGeom>
              <a:rect b="b" l="l" r="r" t="t"/>
              <a:pathLst>
                <a:path extrusionOk="0" h="2136" w="1335">
                  <a:moveTo>
                    <a:pt x="1068" y="1"/>
                  </a:moveTo>
                  <a:lnTo>
                    <a:pt x="1068" y="1"/>
                  </a:lnTo>
                  <a:cubicBezTo>
                    <a:pt x="1101" y="835"/>
                    <a:pt x="701" y="1635"/>
                    <a:pt x="0" y="2135"/>
                  </a:cubicBezTo>
                  <a:cubicBezTo>
                    <a:pt x="200" y="2102"/>
                    <a:pt x="401" y="2069"/>
                    <a:pt x="601" y="2002"/>
                  </a:cubicBezTo>
                  <a:cubicBezTo>
                    <a:pt x="801" y="1935"/>
                    <a:pt x="1001" y="1835"/>
                    <a:pt x="1168" y="1735"/>
                  </a:cubicBezTo>
                  <a:cubicBezTo>
                    <a:pt x="1335" y="1168"/>
                    <a:pt x="1268" y="534"/>
                    <a:pt x="1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6605780" y="3003462"/>
              <a:ext cx="43146" cy="64126"/>
            </a:xfrm>
            <a:custGeom>
              <a:rect b="b" l="l" r="r" t="t"/>
              <a:pathLst>
                <a:path extrusionOk="0" h="3570" w="2402">
                  <a:moveTo>
                    <a:pt x="67" y="0"/>
                  </a:moveTo>
                  <a:lnTo>
                    <a:pt x="67" y="0"/>
                  </a:lnTo>
                  <a:cubicBezTo>
                    <a:pt x="0" y="267"/>
                    <a:pt x="34" y="534"/>
                    <a:pt x="200" y="768"/>
                  </a:cubicBezTo>
                  <a:cubicBezTo>
                    <a:pt x="1368" y="1034"/>
                    <a:pt x="2068" y="2202"/>
                    <a:pt x="1801" y="3369"/>
                  </a:cubicBezTo>
                  <a:cubicBezTo>
                    <a:pt x="1768" y="3436"/>
                    <a:pt x="1768" y="3503"/>
                    <a:pt x="1735" y="3570"/>
                  </a:cubicBezTo>
                  <a:cubicBezTo>
                    <a:pt x="1735" y="3570"/>
                    <a:pt x="2402" y="2969"/>
                    <a:pt x="2035" y="1668"/>
                  </a:cubicBezTo>
                  <a:cubicBezTo>
                    <a:pt x="1701" y="401"/>
                    <a:pt x="67"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1"/>
            <p:cNvSpPr/>
            <p:nvPr/>
          </p:nvSpPr>
          <p:spPr>
            <a:xfrm>
              <a:off x="6737589" y="3063780"/>
              <a:ext cx="218119" cy="129599"/>
            </a:xfrm>
            <a:custGeom>
              <a:rect b="b" l="l" r="r" t="t"/>
              <a:pathLst>
                <a:path extrusionOk="0" h="7215" w="12143">
                  <a:moveTo>
                    <a:pt x="5084" y="1"/>
                  </a:moveTo>
                  <a:cubicBezTo>
                    <a:pt x="4936" y="1"/>
                    <a:pt x="4786" y="26"/>
                    <a:pt x="4637" y="78"/>
                  </a:cubicBezTo>
                  <a:cubicBezTo>
                    <a:pt x="4170" y="212"/>
                    <a:pt x="3770" y="545"/>
                    <a:pt x="3570" y="1012"/>
                  </a:cubicBezTo>
                  <a:cubicBezTo>
                    <a:pt x="3270" y="1546"/>
                    <a:pt x="3303" y="2213"/>
                    <a:pt x="3036" y="2780"/>
                  </a:cubicBezTo>
                  <a:cubicBezTo>
                    <a:pt x="2769" y="3481"/>
                    <a:pt x="2169" y="3981"/>
                    <a:pt x="1435" y="4148"/>
                  </a:cubicBezTo>
                  <a:lnTo>
                    <a:pt x="1302" y="4181"/>
                  </a:lnTo>
                  <a:cubicBezTo>
                    <a:pt x="1048" y="4220"/>
                    <a:pt x="794" y="4236"/>
                    <a:pt x="540" y="4236"/>
                  </a:cubicBezTo>
                  <a:cubicBezTo>
                    <a:pt x="360" y="4236"/>
                    <a:pt x="180" y="4228"/>
                    <a:pt x="1" y="4214"/>
                  </a:cubicBezTo>
                  <a:lnTo>
                    <a:pt x="1" y="4214"/>
                  </a:lnTo>
                  <a:cubicBezTo>
                    <a:pt x="201" y="4748"/>
                    <a:pt x="201" y="5048"/>
                    <a:pt x="635" y="5415"/>
                  </a:cubicBezTo>
                  <a:cubicBezTo>
                    <a:pt x="1031" y="5742"/>
                    <a:pt x="1510" y="5906"/>
                    <a:pt x="2002" y="5906"/>
                  </a:cubicBezTo>
                  <a:cubicBezTo>
                    <a:pt x="2213" y="5906"/>
                    <a:pt x="2426" y="5876"/>
                    <a:pt x="2636" y="5816"/>
                  </a:cubicBezTo>
                  <a:cubicBezTo>
                    <a:pt x="2703" y="6383"/>
                    <a:pt x="2836" y="6983"/>
                    <a:pt x="3470" y="7183"/>
                  </a:cubicBezTo>
                  <a:cubicBezTo>
                    <a:pt x="3565" y="7204"/>
                    <a:pt x="3660" y="7215"/>
                    <a:pt x="3755" y="7215"/>
                  </a:cubicBezTo>
                  <a:cubicBezTo>
                    <a:pt x="4260" y="7215"/>
                    <a:pt x="4741" y="6922"/>
                    <a:pt x="4938" y="6416"/>
                  </a:cubicBezTo>
                  <a:cubicBezTo>
                    <a:pt x="5270" y="6811"/>
                    <a:pt x="5745" y="7025"/>
                    <a:pt x="6226" y="7025"/>
                  </a:cubicBezTo>
                  <a:cubicBezTo>
                    <a:pt x="6516" y="7025"/>
                    <a:pt x="6808" y="6946"/>
                    <a:pt x="7072" y="6783"/>
                  </a:cubicBezTo>
                  <a:cubicBezTo>
                    <a:pt x="7721" y="6360"/>
                    <a:pt x="7964" y="5937"/>
                    <a:pt x="8628" y="5937"/>
                  </a:cubicBezTo>
                  <a:cubicBezTo>
                    <a:pt x="8750" y="5937"/>
                    <a:pt x="8886" y="5951"/>
                    <a:pt x="9041" y="5982"/>
                  </a:cubicBezTo>
                  <a:cubicBezTo>
                    <a:pt x="9327" y="6034"/>
                    <a:pt x="9608" y="6076"/>
                    <a:pt x="9881" y="6076"/>
                  </a:cubicBezTo>
                  <a:cubicBezTo>
                    <a:pt x="10306" y="6076"/>
                    <a:pt x="10709" y="5974"/>
                    <a:pt x="11075" y="5649"/>
                  </a:cubicBezTo>
                  <a:cubicBezTo>
                    <a:pt x="11576" y="5182"/>
                    <a:pt x="11943" y="4581"/>
                    <a:pt x="12143" y="3948"/>
                  </a:cubicBezTo>
                  <a:cubicBezTo>
                    <a:pt x="12143" y="3914"/>
                    <a:pt x="12143" y="3881"/>
                    <a:pt x="12143" y="3848"/>
                  </a:cubicBezTo>
                  <a:cubicBezTo>
                    <a:pt x="12143" y="3814"/>
                    <a:pt x="12076" y="3814"/>
                    <a:pt x="12043" y="3814"/>
                  </a:cubicBezTo>
                  <a:cubicBezTo>
                    <a:pt x="10742" y="3647"/>
                    <a:pt x="8907" y="3714"/>
                    <a:pt x="8140" y="2413"/>
                  </a:cubicBezTo>
                  <a:cubicBezTo>
                    <a:pt x="7973" y="2080"/>
                    <a:pt x="7840" y="1713"/>
                    <a:pt x="7740" y="1379"/>
                  </a:cubicBezTo>
                  <a:cubicBezTo>
                    <a:pt x="7640" y="1012"/>
                    <a:pt x="7439" y="712"/>
                    <a:pt x="7139" y="478"/>
                  </a:cubicBezTo>
                  <a:cubicBezTo>
                    <a:pt x="7006" y="390"/>
                    <a:pt x="6847" y="347"/>
                    <a:pt x="6688" y="347"/>
                  </a:cubicBezTo>
                  <a:cubicBezTo>
                    <a:pt x="6488" y="347"/>
                    <a:pt x="6287" y="415"/>
                    <a:pt x="6138" y="545"/>
                  </a:cubicBezTo>
                  <a:cubicBezTo>
                    <a:pt x="5892" y="200"/>
                    <a:pt x="5500" y="1"/>
                    <a:pt x="50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6862823" y="3119698"/>
              <a:ext cx="61126" cy="53941"/>
            </a:xfrm>
            <a:custGeom>
              <a:rect b="b" l="l" r="r" t="t"/>
              <a:pathLst>
                <a:path extrusionOk="0" h="3003" w="3403">
                  <a:moveTo>
                    <a:pt x="67" y="1"/>
                  </a:moveTo>
                  <a:lnTo>
                    <a:pt x="67" y="1"/>
                  </a:lnTo>
                  <a:cubicBezTo>
                    <a:pt x="0" y="1101"/>
                    <a:pt x="334" y="2169"/>
                    <a:pt x="1001" y="3003"/>
                  </a:cubicBezTo>
                  <a:cubicBezTo>
                    <a:pt x="1228" y="2889"/>
                    <a:pt x="1470" y="2822"/>
                    <a:pt x="1717" y="2822"/>
                  </a:cubicBezTo>
                  <a:cubicBezTo>
                    <a:pt x="1833" y="2822"/>
                    <a:pt x="1951" y="2837"/>
                    <a:pt x="2069" y="2869"/>
                  </a:cubicBezTo>
                  <a:cubicBezTo>
                    <a:pt x="2323" y="2948"/>
                    <a:pt x="2588" y="2980"/>
                    <a:pt x="2852" y="2980"/>
                  </a:cubicBezTo>
                  <a:cubicBezTo>
                    <a:pt x="3038" y="2980"/>
                    <a:pt x="3223" y="2964"/>
                    <a:pt x="3403" y="2936"/>
                  </a:cubicBezTo>
                  <a:cubicBezTo>
                    <a:pt x="2402" y="2669"/>
                    <a:pt x="668" y="1202"/>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6823881" y="3119698"/>
              <a:ext cx="19184" cy="69533"/>
            </a:xfrm>
            <a:custGeom>
              <a:rect b="b" l="l" r="r" t="t"/>
              <a:pathLst>
                <a:path extrusionOk="0" h="3871" w="1068">
                  <a:moveTo>
                    <a:pt x="467" y="1"/>
                  </a:moveTo>
                  <a:lnTo>
                    <a:pt x="467" y="1"/>
                  </a:lnTo>
                  <a:cubicBezTo>
                    <a:pt x="134" y="1068"/>
                    <a:pt x="0" y="2202"/>
                    <a:pt x="134" y="3336"/>
                  </a:cubicBezTo>
                  <a:cubicBezTo>
                    <a:pt x="367" y="3603"/>
                    <a:pt x="701" y="3803"/>
                    <a:pt x="1068" y="3870"/>
                  </a:cubicBezTo>
                  <a:cubicBezTo>
                    <a:pt x="401" y="3003"/>
                    <a:pt x="467" y="1"/>
                    <a:pt x="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a:off x="6758569" y="3123290"/>
              <a:ext cx="56330" cy="46433"/>
            </a:xfrm>
            <a:custGeom>
              <a:rect b="b" l="l" r="r" t="t"/>
              <a:pathLst>
                <a:path extrusionOk="0" h="2585" w="3136">
                  <a:moveTo>
                    <a:pt x="3136" y="1"/>
                  </a:moveTo>
                  <a:lnTo>
                    <a:pt x="3136" y="1"/>
                  </a:lnTo>
                  <a:cubicBezTo>
                    <a:pt x="2469" y="468"/>
                    <a:pt x="1868" y="1035"/>
                    <a:pt x="1368" y="1669"/>
                  </a:cubicBezTo>
                  <a:cubicBezTo>
                    <a:pt x="1001" y="2036"/>
                    <a:pt x="501" y="2302"/>
                    <a:pt x="0" y="2436"/>
                  </a:cubicBezTo>
                  <a:cubicBezTo>
                    <a:pt x="272" y="2533"/>
                    <a:pt x="556" y="2585"/>
                    <a:pt x="844" y="2585"/>
                  </a:cubicBezTo>
                  <a:cubicBezTo>
                    <a:pt x="1050" y="2585"/>
                    <a:pt x="1259" y="2558"/>
                    <a:pt x="1468" y="2503"/>
                  </a:cubicBezTo>
                  <a:cubicBezTo>
                    <a:pt x="1668" y="1635"/>
                    <a:pt x="3136" y="1"/>
                    <a:pt x="3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1"/>
            <p:cNvSpPr/>
            <p:nvPr/>
          </p:nvSpPr>
          <p:spPr>
            <a:xfrm>
              <a:off x="6874212" y="2312607"/>
              <a:ext cx="499124" cy="286430"/>
            </a:xfrm>
            <a:custGeom>
              <a:rect b="b" l="l" r="r" t="t"/>
              <a:pathLst>
                <a:path extrusionOk="0" h="15946" w="27787">
                  <a:moveTo>
                    <a:pt x="10695" y="0"/>
                  </a:moveTo>
                  <a:cubicBezTo>
                    <a:pt x="10408" y="0"/>
                    <a:pt x="10124" y="67"/>
                    <a:pt x="9874" y="201"/>
                  </a:cubicBezTo>
                  <a:lnTo>
                    <a:pt x="400" y="5604"/>
                  </a:lnTo>
                  <a:cubicBezTo>
                    <a:pt x="234" y="5671"/>
                    <a:pt x="134" y="5771"/>
                    <a:pt x="67" y="5938"/>
                  </a:cubicBezTo>
                  <a:cubicBezTo>
                    <a:pt x="0" y="6205"/>
                    <a:pt x="134" y="6472"/>
                    <a:pt x="400" y="6572"/>
                  </a:cubicBezTo>
                  <a:lnTo>
                    <a:pt x="16245" y="15745"/>
                  </a:lnTo>
                  <a:cubicBezTo>
                    <a:pt x="16495" y="15879"/>
                    <a:pt x="16779" y="15945"/>
                    <a:pt x="17067" y="15945"/>
                  </a:cubicBezTo>
                  <a:cubicBezTo>
                    <a:pt x="17354" y="15945"/>
                    <a:pt x="17646" y="15879"/>
                    <a:pt x="17913" y="15745"/>
                  </a:cubicBezTo>
                  <a:lnTo>
                    <a:pt x="27386" y="10341"/>
                  </a:lnTo>
                  <a:cubicBezTo>
                    <a:pt x="27520" y="10275"/>
                    <a:pt x="27653" y="10141"/>
                    <a:pt x="27687" y="10008"/>
                  </a:cubicBezTo>
                  <a:cubicBezTo>
                    <a:pt x="27787" y="9741"/>
                    <a:pt x="27653" y="9441"/>
                    <a:pt x="27386" y="9374"/>
                  </a:cubicBezTo>
                  <a:lnTo>
                    <a:pt x="11542" y="201"/>
                  </a:lnTo>
                  <a:cubicBezTo>
                    <a:pt x="11275" y="67"/>
                    <a:pt x="10983" y="0"/>
                    <a:pt x="106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p:nvPr/>
          </p:nvSpPr>
          <p:spPr>
            <a:xfrm>
              <a:off x="6899377" y="2224518"/>
              <a:ext cx="456589" cy="263672"/>
            </a:xfrm>
            <a:custGeom>
              <a:rect b="b" l="l" r="r" t="t"/>
              <a:pathLst>
                <a:path extrusionOk="0" h="14679" w="25419">
                  <a:moveTo>
                    <a:pt x="9540" y="1"/>
                  </a:moveTo>
                  <a:lnTo>
                    <a:pt x="0" y="5505"/>
                  </a:lnTo>
                  <a:lnTo>
                    <a:pt x="15878" y="14678"/>
                  </a:lnTo>
                  <a:lnTo>
                    <a:pt x="25418" y="9174"/>
                  </a:lnTo>
                  <a:lnTo>
                    <a:pt x="9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6899377" y="2323384"/>
              <a:ext cx="285227" cy="263672"/>
            </a:xfrm>
            <a:custGeom>
              <a:rect b="b" l="l" r="r" t="t"/>
              <a:pathLst>
                <a:path extrusionOk="0" h="14679" w="15879">
                  <a:moveTo>
                    <a:pt x="0" y="1"/>
                  </a:moveTo>
                  <a:lnTo>
                    <a:pt x="0" y="5505"/>
                  </a:lnTo>
                  <a:lnTo>
                    <a:pt x="15878" y="14678"/>
                  </a:lnTo>
                  <a:lnTo>
                    <a:pt x="15878" y="917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7184586" y="2389306"/>
              <a:ext cx="171380" cy="197749"/>
            </a:xfrm>
            <a:custGeom>
              <a:rect b="b" l="l" r="r" t="t"/>
              <a:pathLst>
                <a:path extrusionOk="0" h="11009" w="9541">
                  <a:moveTo>
                    <a:pt x="9540" y="0"/>
                  </a:moveTo>
                  <a:lnTo>
                    <a:pt x="0" y="5504"/>
                  </a:lnTo>
                  <a:lnTo>
                    <a:pt x="0" y="11008"/>
                  </a:lnTo>
                  <a:lnTo>
                    <a:pt x="9540" y="5504"/>
                  </a:lnTo>
                  <a:lnTo>
                    <a:pt x="95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7026390" y="2300230"/>
              <a:ext cx="202545" cy="112248"/>
            </a:xfrm>
            <a:custGeom>
              <a:rect b="b" l="l" r="r" t="t"/>
              <a:pathLst>
                <a:path extrusionOk="0" h="6249" w="11276">
                  <a:moveTo>
                    <a:pt x="2437" y="1"/>
                  </a:moveTo>
                  <a:cubicBezTo>
                    <a:pt x="1898" y="1"/>
                    <a:pt x="1360" y="118"/>
                    <a:pt x="868" y="356"/>
                  </a:cubicBezTo>
                  <a:cubicBezTo>
                    <a:pt x="1" y="890"/>
                    <a:pt x="34" y="1724"/>
                    <a:pt x="968" y="2257"/>
                  </a:cubicBezTo>
                  <a:lnTo>
                    <a:pt x="7106" y="5826"/>
                  </a:lnTo>
                  <a:cubicBezTo>
                    <a:pt x="7648" y="6106"/>
                    <a:pt x="8245" y="6249"/>
                    <a:pt x="8839" y="6249"/>
                  </a:cubicBezTo>
                  <a:cubicBezTo>
                    <a:pt x="9379" y="6249"/>
                    <a:pt x="9916" y="6131"/>
                    <a:pt x="10408" y="5893"/>
                  </a:cubicBezTo>
                  <a:cubicBezTo>
                    <a:pt x="11276" y="5393"/>
                    <a:pt x="11242" y="4526"/>
                    <a:pt x="10308" y="3992"/>
                  </a:cubicBezTo>
                  <a:lnTo>
                    <a:pt x="4171" y="423"/>
                  </a:lnTo>
                  <a:cubicBezTo>
                    <a:pt x="3629" y="143"/>
                    <a:pt x="3031" y="1"/>
                    <a:pt x="24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7048574" y="2164614"/>
              <a:ext cx="227100" cy="237285"/>
            </a:xfrm>
            <a:custGeom>
              <a:rect b="b" l="l" r="r" t="t"/>
              <a:pathLst>
                <a:path extrusionOk="0" h="13210" w="12643">
                  <a:moveTo>
                    <a:pt x="2102" y="0"/>
                  </a:moveTo>
                  <a:cubicBezTo>
                    <a:pt x="0" y="2736"/>
                    <a:pt x="1001" y="9507"/>
                    <a:pt x="1001" y="9507"/>
                  </a:cubicBezTo>
                  <a:lnTo>
                    <a:pt x="7372" y="13210"/>
                  </a:lnTo>
                  <a:cubicBezTo>
                    <a:pt x="8706" y="9073"/>
                    <a:pt x="12642" y="6772"/>
                    <a:pt x="12642" y="6772"/>
                  </a:cubicBezTo>
                  <a:cubicBezTo>
                    <a:pt x="11608" y="5838"/>
                    <a:pt x="9640" y="6472"/>
                    <a:pt x="8940" y="6005"/>
                  </a:cubicBezTo>
                  <a:cubicBezTo>
                    <a:pt x="7839" y="5204"/>
                    <a:pt x="8239" y="4503"/>
                    <a:pt x="7372" y="3503"/>
                  </a:cubicBezTo>
                  <a:cubicBezTo>
                    <a:pt x="6471" y="2469"/>
                    <a:pt x="4937" y="2936"/>
                    <a:pt x="3403" y="2335"/>
                  </a:cubicBezTo>
                  <a:cubicBezTo>
                    <a:pt x="2469" y="1968"/>
                    <a:pt x="2102" y="0"/>
                    <a:pt x="21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7107886" y="2210741"/>
              <a:ext cx="48553" cy="105476"/>
            </a:xfrm>
            <a:custGeom>
              <a:rect b="b" l="l" r="r" t="t"/>
              <a:pathLst>
                <a:path extrusionOk="0" h="5872" w="2703">
                  <a:moveTo>
                    <a:pt x="834" y="1"/>
                  </a:moveTo>
                  <a:cubicBezTo>
                    <a:pt x="0" y="2169"/>
                    <a:pt x="434" y="5872"/>
                    <a:pt x="434" y="5872"/>
                  </a:cubicBezTo>
                  <a:cubicBezTo>
                    <a:pt x="568" y="3570"/>
                    <a:pt x="1935" y="735"/>
                    <a:pt x="2702" y="268"/>
                  </a:cubicBezTo>
                  <a:cubicBezTo>
                    <a:pt x="2135" y="134"/>
                    <a:pt x="1502" y="134"/>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7158809" y="2266461"/>
              <a:ext cx="83903" cy="82107"/>
            </a:xfrm>
            <a:custGeom>
              <a:rect b="b" l="l" r="r" t="t"/>
              <a:pathLst>
                <a:path extrusionOk="0" h="4571" w="4671">
                  <a:moveTo>
                    <a:pt x="2436" y="1"/>
                  </a:moveTo>
                  <a:cubicBezTo>
                    <a:pt x="935" y="1502"/>
                    <a:pt x="1" y="4571"/>
                    <a:pt x="1" y="4571"/>
                  </a:cubicBezTo>
                  <a:cubicBezTo>
                    <a:pt x="601" y="3470"/>
                    <a:pt x="3737" y="635"/>
                    <a:pt x="4671" y="535"/>
                  </a:cubicBezTo>
                  <a:cubicBezTo>
                    <a:pt x="3904" y="501"/>
                    <a:pt x="3170" y="568"/>
                    <a:pt x="2803" y="301"/>
                  </a:cubicBezTo>
                  <a:cubicBezTo>
                    <a:pt x="2669" y="201"/>
                    <a:pt x="2536" y="101"/>
                    <a:pt x="2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p:nvPr/>
          </p:nvSpPr>
          <p:spPr>
            <a:xfrm>
              <a:off x="5657881" y="1564828"/>
              <a:ext cx="127031" cy="107865"/>
            </a:xfrm>
            <a:custGeom>
              <a:rect b="b" l="l" r="r" t="t"/>
              <a:pathLst>
                <a:path extrusionOk="0" h="6005" w="7072">
                  <a:moveTo>
                    <a:pt x="1134" y="1"/>
                  </a:moveTo>
                  <a:lnTo>
                    <a:pt x="0" y="668"/>
                  </a:lnTo>
                  <a:lnTo>
                    <a:pt x="667" y="5004"/>
                  </a:lnTo>
                  <a:lnTo>
                    <a:pt x="1801" y="4337"/>
                  </a:lnTo>
                  <a:lnTo>
                    <a:pt x="2802" y="3203"/>
                  </a:lnTo>
                  <a:lnTo>
                    <a:pt x="2802" y="6005"/>
                  </a:lnTo>
                  <a:lnTo>
                    <a:pt x="3603" y="5738"/>
                  </a:lnTo>
                  <a:lnTo>
                    <a:pt x="6972" y="2102"/>
                  </a:lnTo>
                  <a:cubicBezTo>
                    <a:pt x="7072" y="1969"/>
                    <a:pt x="7072" y="1769"/>
                    <a:pt x="6938" y="1669"/>
                  </a:cubicBezTo>
                  <a:cubicBezTo>
                    <a:pt x="6938" y="1669"/>
                    <a:pt x="6905" y="1635"/>
                    <a:pt x="6905" y="1635"/>
                  </a:cubicBezTo>
                  <a:lnTo>
                    <a:pt x="4103" y="34"/>
                  </a:lnTo>
                  <a:cubicBezTo>
                    <a:pt x="4036" y="1"/>
                    <a:pt x="4003" y="1"/>
                    <a:pt x="3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p:nvPr/>
          </p:nvSpPr>
          <p:spPr>
            <a:xfrm>
              <a:off x="5708212" y="1593586"/>
              <a:ext cx="76700" cy="79107"/>
            </a:xfrm>
            <a:custGeom>
              <a:rect b="b" l="l" r="r" t="t"/>
              <a:pathLst>
                <a:path extrusionOk="0" h="4404" w="4270">
                  <a:moveTo>
                    <a:pt x="801" y="1"/>
                  </a:moveTo>
                  <a:lnTo>
                    <a:pt x="0" y="668"/>
                  </a:lnTo>
                  <a:lnTo>
                    <a:pt x="0" y="4404"/>
                  </a:lnTo>
                  <a:lnTo>
                    <a:pt x="801" y="4137"/>
                  </a:lnTo>
                  <a:lnTo>
                    <a:pt x="4170" y="501"/>
                  </a:lnTo>
                  <a:cubicBezTo>
                    <a:pt x="4270" y="368"/>
                    <a:pt x="4270" y="201"/>
                    <a:pt x="4136" y="68"/>
                  </a:cubicBezTo>
                  <a:cubicBezTo>
                    <a:pt x="4070" y="34"/>
                    <a:pt x="4003" y="1"/>
                    <a:pt x="39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5403819" y="1216714"/>
              <a:ext cx="318780" cy="674689"/>
            </a:xfrm>
            <a:custGeom>
              <a:rect b="b" l="l" r="r" t="t"/>
              <a:pathLst>
                <a:path extrusionOk="0" h="37561" w="17747">
                  <a:moveTo>
                    <a:pt x="15078" y="0"/>
                  </a:moveTo>
                  <a:cubicBezTo>
                    <a:pt x="14620" y="0"/>
                    <a:pt x="14161" y="100"/>
                    <a:pt x="13744" y="300"/>
                  </a:cubicBezTo>
                  <a:lnTo>
                    <a:pt x="1335" y="7439"/>
                  </a:lnTo>
                  <a:cubicBezTo>
                    <a:pt x="534" y="7973"/>
                    <a:pt x="34" y="8806"/>
                    <a:pt x="1" y="9740"/>
                  </a:cubicBezTo>
                  <a:lnTo>
                    <a:pt x="1" y="34959"/>
                  </a:lnTo>
                  <a:cubicBezTo>
                    <a:pt x="34" y="35893"/>
                    <a:pt x="534" y="36726"/>
                    <a:pt x="1335" y="37260"/>
                  </a:cubicBezTo>
                  <a:cubicBezTo>
                    <a:pt x="1752" y="37460"/>
                    <a:pt x="2202" y="37560"/>
                    <a:pt x="2653" y="37560"/>
                  </a:cubicBezTo>
                  <a:cubicBezTo>
                    <a:pt x="3103" y="37560"/>
                    <a:pt x="3553" y="37460"/>
                    <a:pt x="3970" y="37260"/>
                  </a:cubicBezTo>
                  <a:lnTo>
                    <a:pt x="16546" y="30022"/>
                  </a:lnTo>
                  <a:cubicBezTo>
                    <a:pt x="17713" y="29354"/>
                    <a:pt x="17747" y="28654"/>
                    <a:pt x="17747" y="27820"/>
                  </a:cubicBezTo>
                  <a:lnTo>
                    <a:pt x="17747" y="2602"/>
                  </a:lnTo>
                  <a:cubicBezTo>
                    <a:pt x="17680" y="1668"/>
                    <a:pt x="17180" y="834"/>
                    <a:pt x="16412" y="300"/>
                  </a:cubicBezTo>
                  <a:cubicBezTo>
                    <a:pt x="15995" y="100"/>
                    <a:pt x="15537" y="0"/>
                    <a:pt x="150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5403819" y="1368300"/>
              <a:ext cx="67126" cy="523086"/>
            </a:xfrm>
            <a:custGeom>
              <a:rect b="b" l="l" r="r" t="t"/>
              <a:pathLst>
                <a:path extrusionOk="0" h="29121" w="3737">
                  <a:moveTo>
                    <a:pt x="401" y="1"/>
                  </a:moveTo>
                  <a:cubicBezTo>
                    <a:pt x="134" y="401"/>
                    <a:pt x="1" y="834"/>
                    <a:pt x="1" y="1301"/>
                  </a:cubicBezTo>
                  <a:lnTo>
                    <a:pt x="1" y="26520"/>
                  </a:lnTo>
                  <a:cubicBezTo>
                    <a:pt x="34" y="27454"/>
                    <a:pt x="534" y="28287"/>
                    <a:pt x="1335" y="28788"/>
                  </a:cubicBezTo>
                  <a:cubicBezTo>
                    <a:pt x="1746" y="29012"/>
                    <a:pt x="2209" y="29121"/>
                    <a:pt x="2671" y="29121"/>
                  </a:cubicBezTo>
                  <a:cubicBezTo>
                    <a:pt x="3035" y="29121"/>
                    <a:pt x="3399" y="29053"/>
                    <a:pt x="3737" y="28921"/>
                  </a:cubicBezTo>
                  <a:lnTo>
                    <a:pt x="3737" y="28921"/>
                  </a:lnTo>
                  <a:cubicBezTo>
                    <a:pt x="3616" y="28968"/>
                    <a:pt x="3499" y="28991"/>
                    <a:pt x="3390" y="28991"/>
                  </a:cubicBezTo>
                  <a:cubicBezTo>
                    <a:pt x="2955" y="28991"/>
                    <a:pt x="2636" y="28633"/>
                    <a:pt x="2636" y="28021"/>
                  </a:cubicBezTo>
                  <a:lnTo>
                    <a:pt x="2636" y="2836"/>
                  </a:lnTo>
                  <a:cubicBezTo>
                    <a:pt x="2669" y="2369"/>
                    <a:pt x="2803" y="1935"/>
                    <a:pt x="3036" y="1535"/>
                  </a:cubicBezTo>
                  <a:lnTo>
                    <a:pt x="4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5411022" y="1216858"/>
              <a:ext cx="310392" cy="179014"/>
            </a:xfrm>
            <a:custGeom>
              <a:rect b="b" l="l" r="r" t="t"/>
              <a:pathLst>
                <a:path extrusionOk="0" h="9966" w="17280">
                  <a:moveTo>
                    <a:pt x="14677" y="0"/>
                  </a:moveTo>
                  <a:cubicBezTo>
                    <a:pt x="14219" y="0"/>
                    <a:pt x="13760" y="109"/>
                    <a:pt x="13343" y="326"/>
                  </a:cubicBezTo>
                  <a:lnTo>
                    <a:pt x="934" y="7431"/>
                  </a:lnTo>
                  <a:cubicBezTo>
                    <a:pt x="534" y="7698"/>
                    <a:pt x="200" y="8031"/>
                    <a:pt x="0" y="8432"/>
                  </a:cubicBezTo>
                  <a:lnTo>
                    <a:pt x="2635" y="9966"/>
                  </a:lnTo>
                  <a:cubicBezTo>
                    <a:pt x="2869" y="9566"/>
                    <a:pt x="3169" y="9199"/>
                    <a:pt x="3569" y="8965"/>
                  </a:cubicBezTo>
                  <a:lnTo>
                    <a:pt x="16011" y="1827"/>
                  </a:lnTo>
                  <a:cubicBezTo>
                    <a:pt x="16219" y="1712"/>
                    <a:pt x="16418" y="1656"/>
                    <a:pt x="16596" y="1656"/>
                  </a:cubicBezTo>
                  <a:cubicBezTo>
                    <a:pt x="16933" y="1656"/>
                    <a:pt x="17192" y="1856"/>
                    <a:pt x="17279" y="2227"/>
                  </a:cubicBezTo>
                  <a:cubicBezTo>
                    <a:pt x="17146" y="1427"/>
                    <a:pt x="16679" y="759"/>
                    <a:pt x="16011" y="326"/>
                  </a:cubicBezTo>
                  <a:cubicBezTo>
                    <a:pt x="15594" y="109"/>
                    <a:pt x="15136" y="0"/>
                    <a:pt x="146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5536239" y="1371515"/>
              <a:ext cx="108476" cy="409078"/>
            </a:xfrm>
            <a:custGeom>
              <a:rect b="b" l="l" r="r" t="t"/>
              <a:pathLst>
                <a:path extrusionOk="0" h="22774" w="6039">
                  <a:moveTo>
                    <a:pt x="3395" y="515"/>
                  </a:moveTo>
                  <a:cubicBezTo>
                    <a:pt x="3831" y="515"/>
                    <a:pt x="4137" y="959"/>
                    <a:pt x="4137" y="1690"/>
                  </a:cubicBezTo>
                  <a:lnTo>
                    <a:pt x="4137" y="13365"/>
                  </a:lnTo>
                  <a:lnTo>
                    <a:pt x="4237" y="13365"/>
                  </a:lnTo>
                  <a:cubicBezTo>
                    <a:pt x="5138" y="13565"/>
                    <a:pt x="5738" y="14665"/>
                    <a:pt x="5738" y="16233"/>
                  </a:cubicBezTo>
                  <a:cubicBezTo>
                    <a:pt x="5738" y="18535"/>
                    <a:pt x="4504" y="21103"/>
                    <a:pt x="3003" y="21971"/>
                  </a:cubicBezTo>
                  <a:cubicBezTo>
                    <a:pt x="2674" y="22165"/>
                    <a:pt x="2356" y="22257"/>
                    <a:pt x="2062" y="22257"/>
                  </a:cubicBezTo>
                  <a:cubicBezTo>
                    <a:pt x="1044" y="22257"/>
                    <a:pt x="301" y="21154"/>
                    <a:pt x="301" y="19369"/>
                  </a:cubicBezTo>
                  <a:cubicBezTo>
                    <a:pt x="334" y="17734"/>
                    <a:pt x="868" y="16133"/>
                    <a:pt x="1802" y="14766"/>
                  </a:cubicBezTo>
                  <a:lnTo>
                    <a:pt x="1902" y="14665"/>
                  </a:lnTo>
                  <a:lnTo>
                    <a:pt x="1902" y="2990"/>
                  </a:lnTo>
                  <a:cubicBezTo>
                    <a:pt x="1902" y="2056"/>
                    <a:pt x="2402" y="989"/>
                    <a:pt x="3003" y="622"/>
                  </a:cubicBezTo>
                  <a:cubicBezTo>
                    <a:pt x="3141" y="549"/>
                    <a:pt x="3273" y="515"/>
                    <a:pt x="3395" y="515"/>
                  </a:cubicBezTo>
                  <a:close/>
                  <a:moveTo>
                    <a:pt x="3511" y="1"/>
                  </a:moveTo>
                  <a:cubicBezTo>
                    <a:pt x="3354" y="1"/>
                    <a:pt x="3182" y="50"/>
                    <a:pt x="3003" y="155"/>
                  </a:cubicBezTo>
                  <a:cubicBezTo>
                    <a:pt x="2236" y="589"/>
                    <a:pt x="1602" y="1956"/>
                    <a:pt x="1602" y="3157"/>
                  </a:cubicBezTo>
                  <a:lnTo>
                    <a:pt x="1602" y="14532"/>
                  </a:lnTo>
                  <a:cubicBezTo>
                    <a:pt x="568" y="16000"/>
                    <a:pt x="34" y="17734"/>
                    <a:pt x="1" y="19536"/>
                  </a:cubicBezTo>
                  <a:cubicBezTo>
                    <a:pt x="1" y="21541"/>
                    <a:pt x="814" y="22773"/>
                    <a:pt x="1964" y="22773"/>
                  </a:cubicBezTo>
                  <a:cubicBezTo>
                    <a:pt x="2287" y="22773"/>
                    <a:pt x="2637" y="22676"/>
                    <a:pt x="3003" y="22471"/>
                  </a:cubicBezTo>
                  <a:cubicBezTo>
                    <a:pt x="4671" y="21504"/>
                    <a:pt x="6038" y="18635"/>
                    <a:pt x="6038" y="16066"/>
                  </a:cubicBezTo>
                  <a:cubicBezTo>
                    <a:pt x="6038" y="14332"/>
                    <a:pt x="5438" y="13131"/>
                    <a:pt x="4437" y="12864"/>
                  </a:cubicBezTo>
                  <a:lnTo>
                    <a:pt x="4437" y="1523"/>
                  </a:lnTo>
                  <a:cubicBezTo>
                    <a:pt x="4437" y="591"/>
                    <a:pt x="4056" y="1"/>
                    <a:pt x="3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5541628" y="1380748"/>
              <a:ext cx="97698" cy="390577"/>
            </a:xfrm>
            <a:custGeom>
              <a:rect b="b" l="l" r="r" t="t"/>
              <a:pathLst>
                <a:path extrusionOk="0" h="21744" w="5439">
                  <a:moveTo>
                    <a:pt x="3095" y="1"/>
                  </a:moveTo>
                  <a:cubicBezTo>
                    <a:pt x="2973" y="1"/>
                    <a:pt x="2841" y="35"/>
                    <a:pt x="2703" y="108"/>
                  </a:cubicBezTo>
                  <a:cubicBezTo>
                    <a:pt x="2102" y="475"/>
                    <a:pt x="1602" y="1542"/>
                    <a:pt x="1602" y="2476"/>
                  </a:cubicBezTo>
                  <a:lnTo>
                    <a:pt x="1602" y="14151"/>
                  </a:lnTo>
                  <a:lnTo>
                    <a:pt x="1502" y="14252"/>
                  </a:lnTo>
                  <a:cubicBezTo>
                    <a:pt x="568" y="15619"/>
                    <a:pt x="34" y="17220"/>
                    <a:pt x="1" y="18855"/>
                  </a:cubicBezTo>
                  <a:cubicBezTo>
                    <a:pt x="1" y="20640"/>
                    <a:pt x="744" y="21743"/>
                    <a:pt x="1762" y="21743"/>
                  </a:cubicBezTo>
                  <a:cubicBezTo>
                    <a:pt x="2056" y="21743"/>
                    <a:pt x="2374" y="21651"/>
                    <a:pt x="2703" y="21457"/>
                  </a:cubicBezTo>
                  <a:cubicBezTo>
                    <a:pt x="4204" y="20589"/>
                    <a:pt x="5438" y="18021"/>
                    <a:pt x="5438" y="15719"/>
                  </a:cubicBezTo>
                  <a:cubicBezTo>
                    <a:pt x="5438" y="14151"/>
                    <a:pt x="4838" y="13051"/>
                    <a:pt x="3937" y="12851"/>
                  </a:cubicBezTo>
                  <a:lnTo>
                    <a:pt x="3837" y="12851"/>
                  </a:lnTo>
                  <a:lnTo>
                    <a:pt x="3837" y="1176"/>
                  </a:lnTo>
                  <a:cubicBezTo>
                    <a:pt x="3837" y="445"/>
                    <a:pt x="3531" y="1"/>
                    <a:pt x="30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5558405" y="1416080"/>
              <a:ext cx="64144" cy="330672"/>
            </a:xfrm>
            <a:custGeom>
              <a:rect b="b" l="l" r="r" t="t"/>
              <a:pathLst>
                <a:path extrusionOk="0" h="18409" w="3571">
                  <a:moveTo>
                    <a:pt x="1908" y="1"/>
                  </a:moveTo>
                  <a:cubicBezTo>
                    <a:pt x="1866" y="1"/>
                    <a:pt x="1819" y="14"/>
                    <a:pt x="1769" y="42"/>
                  </a:cubicBezTo>
                  <a:cubicBezTo>
                    <a:pt x="1535" y="243"/>
                    <a:pt x="1369" y="543"/>
                    <a:pt x="1402" y="876"/>
                  </a:cubicBezTo>
                  <a:lnTo>
                    <a:pt x="1402" y="12985"/>
                  </a:lnTo>
                  <a:cubicBezTo>
                    <a:pt x="501" y="13919"/>
                    <a:pt x="1" y="15187"/>
                    <a:pt x="1" y="16488"/>
                  </a:cubicBezTo>
                  <a:cubicBezTo>
                    <a:pt x="1" y="17680"/>
                    <a:pt x="484" y="18409"/>
                    <a:pt x="1153" y="18409"/>
                  </a:cubicBezTo>
                  <a:cubicBezTo>
                    <a:pt x="1346" y="18409"/>
                    <a:pt x="1553" y="18349"/>
                    <a:pt x="1769" y="18222"/>
                  </a:cubicBezTo>
                  <a:cubicBezTo>
                    <a:pt x="2770" y="17655"/>
                    <a:pt x="3570" y="15920"/>
                    <a:pt x="3570" y="14419"/>
                  </a:cubicBezTo>
                  <a:cubicBezTo>
                    <a:pt x="3570" y="13226"/>
                    <a:pt x="3090" y="12487"/>
                    <a:pt x="2416" y="12487"/>
                  </a:cubicBezTo>
                  <a:cubicBezTo>
                    <a:pt x="2336" y="12487"/>
                    <a:pt x="2254" y="12497"/>
                    <a:pt x="2169" y="12518"/>
                  </a:cubicBezTo>
                  <a:lnTo>
                    <a:pt x="2169" y="443"/>
                  </a:lnTo>
                  <a:cubicBezTo>
                    <a:pt x="2169" y="180"/>
                    <a:pt x="2066" y="1"/>
                    <a:pt x="19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5598551" y="1555182"/>
              <a:ext cx="17406" cy="12071"/>
            </a:xfrm>
            <a:custGeom>
              <a:rect b="b" l="l" r="r" t="t"/>
              <a:pathLst>
                <a:path extrusionOk="0" h="672" w="969">
                  <a:moveTo>
                    <a:pt x="820" y="1"/>
                  </a:moveTo>
                  <a:cubicBezTo>
                    <a:pt x="790" y="1"/>
                    <a:pt x="760" y="12"/>
                    <a:pt x="735" y="37"/>
                  </a:cubicBezTo>
                  <a:lnTo>
                    <a:pt x="68" y="404"/>
                  </a:lnTo>
                  <a:cubicBezTo>
                    <a:pt x="1" y="471"/>
                    <a:pt x="1" y="538"/>
                    <a:pt x="34" y="604"/>
                  </a:cubicBezTo>
                  <a:cubicBezTo>
                    <a:pt x="68" y="671"/>
                    <a:pt x="101" y="671"/>
                    <a:pt x="168" y="671"/>
                  </a:cubicBezTo>
                  <a:lnTo>
                    <a:pt x="234" y="671"/>
                  </a:lnTo>
                  <a:lnTo>
                    <a:pt x="868" y="271"/>
                  </a:lnTo>
                  <a:cubicBezTo>
                    <a:pt x="935" y="237"/>
                    <a:pt x="968" y="137"/>
                    <a:pt x="935" y="71"/>
                  </a:cubicBezTo>
                  <a:cubicBezTo>
                    <a:pt x="914" y="29"/>
                    <a:pt x="868" y="1"/>
                    <a:pt x="8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5598551" y="1522490"/>
              <a:ext cx="17406" cy="12394"/>
            </a:xfrm>
            <a:custGeom>
              <a:rect b="b" l="l" r="r" t="t"/>
              <a:pathLst>
                <a:path extrusionOk="0" h="690" w="969">
                  <a:moveTo>
                    <a:pt x="828" y="1"/>
                  </a:moveTo>
                  <a:cubicBezTo>
                    <a:pt x="796" y="1"/>
                    <a:pt x="762" y="9"/>
                    <a:pt x="735" y="23"/>
                  </a:cubicBezTo>
                  <a:lnTo>
                    <a:pt x="68" y="423"/>
                  </a:lnTo>
                  <a:cubicBezTo>
                    <a:pt x="1" y="456"/>
                    <a:pt x="1" y="523"/>
                    <a:pt x="34" y="623"/>
                  </a:cubicBezTo>
                  <a:cubicBezTo>
                    <a:pt x="68" y="656"/>
                    <a:pt x="101" y="690"/>
                    <a:pt x="168" y="690"/>
                  </a:cubicBezTo>
                  <a:lnTo>
                    <a:pt x="234" y="690"/>
                  </a:lnTo>
                  <a:lnTo>
                    <a:pt x="868" y="256"/>
                  </a:lnTo>
                  <a:lnTo>
                    <a:pt x="901" y="256"/>
                  </a:lnTo>
                  <a:cubicBezTo>
                    <a:pt x="968" y="223"/>
                    <a:pt x="968" y="123"/>
                    <a:pt x="935" y="56"/>
                  </a:cubicBezTo>
                  <a:cubicBezTo>
                    <a:pt x="915" y="17"/>
                    <a:pt x="873" y="1"/>
                    <a:pt x="8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a:off x="5598551" y="1489277"/>
              <a:ext cx="17406" cy="12664"/>
            </a:xfrm>
            <a:custGeom>
              <a:rect b="b" l="l" r="r" t="t"/>
              <a:pathLst>
                <a:path extrusionOk="0" h="705" w="969">
                  <a:moveTo>
                    <a:pt x="820" y="1"/>
                  </a:moveTo>
                  <a:cubicBezTo>
                    <a:pt x="790" y="1"/>
                    <a:pt x="760" y="12"/>
                    <a:pt x="735" y="37"/>
                  </a:cubicBezTo>
                  <a:lnTo>
                    <a:pt x="68" y="437"/>
                  </a:lnTo>
                  <a:cubicBezTo>
                    <a:pt x="1" y="471"/>
                    <a:pt x="1" y="571"/>
                    <a:pt x="34" y="637"/>
                  </a:cubicBezTo>
                  <a:cubicBezTo>
                    <a:pt x="68" y="671"/>
                    <a:pt x="101" y="704"/>
                    <a:pt x="168" y="704"/>
                  </a:cubicBezTo>
                  <a:lnTo>
                    <a:pt x="234" y="704"/>
                  </a:lnTo>
                  <a:lnTo>
                    <a:pt x="868" y="271"/>
                  </a:lnTo>
                  <a:lnTo>
                    <a:pt x="901" y="271"/>
                  </a:lnTo>
                  <a:cubicBezTo>
                    <a:pt x="968" y="237"/>
                    <a:pt x="968" y="137"/>
                    <a:pt x="935" y="70"/>
                  </a:cubicBezTo>
                  <a:cubicBezTo>
                    <a:pt x="914" y="29"/>
                    <a:pt x="868" y="1"/>
                    <a:pt x="8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a:off x="5598551" y="1456586"/>
              <a:ext cx="17406" cy="12987"/>
            </a:xfrm>
            <a:custGeom>
              <a:rect b="b" l="l" r="r" t="t"/>
              <a:pathLst>
                <a:path extrusionOk="0" h="723" w="969">
                  <a:moveTo>
                    <a:pt x="828" y="0"/>
                  </a:moveTo>
                  <a:cubicBezTo>
                    <a:pt x="796" y="0"/>
                    <a:pt x="762" y="9"/>
                    <a:pt x="735" y="22"/>
                  </a:cubicBezTo>
                  <a:lnTo>
                    <a:pt x="68" y="423"/>
                  </a:lnTo>
                  <a:cubicBezTo>
                    <a:pt x="1" y="489"/>
                    <a:pt x="1" y="556"/>
                    <a:pt x="34" y="623"/>
                  </a:cubicBezTo>
                  <a:cubicBezTo>
                    <a:pt x="68" y="690"/>
                    <a:pt x="101" y="723"/>
                    <a:pt x="168" y="723"/>
                  </a:cubicBezTo>
                  <a:cubicBezTo>
                    <a:pt x="168" y="723"/>
                    <a:pt x="201" y="690"/>
                    <a:pt x="234" y="690"/>
                  </a:cubicBezTo>
                  <a:lnTo>
                    <a:pt x="868" y="256"/>
                  </a:lnTo>
                  <a:lnTo>
                    <a:pt x="901" y="256"/>
                  </a:lnTo>
                  <a:cubicBezTo>
                    <a:pt x="968" y="223"/>
                    <a:pt x="968" y="122"/>
                    <a:pt x="935" y="56"/>
                  </a:cubicBezTo>
                  <a:cubicBezTo>
                    <a:pt x="915" y="17"/>
                    <a:pt x="873" y="0"/>
                    <a:pt x="8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5598551" y="1423786"/>
              <a:ext cx="17406" cy="12843"/>
            </a:xfrm>
            <a:custGeom>
              <a:rect b="b" l="l" r="r" t="t"/>
              <a:pathLst>
                <a:path extrusionOk="0" h="715" w="969">
                  <a:moveTo>
                    <a:pt x="794" y="1"/>
                  </a:moveTo>
                  <a:cubicBezTo>
                    <a:pt x="773" y="1"/>
                    <a:pt x="753" y="5"/>
                    <a:pt x="735" y="14"/>
                  </a:cubicBezTo>
                  <a:lnTo>
                    <a:pt x="68" y="447"/>
                  </a:lnTo>
                  <a:cubicBezTo>
                    <a:pt x="1" y="481"/>
                    <a:pt x="1" y="581"/>
                    <a:pt x="34" y="648"/>
                  </a:cubicBezTo>
                  <a:cubicBezTo>
                    <a:pt x="68" y="681"/>
                    <a:pt x="101" y="714"/>
                    <a:pt x="168" y="714"/>
                  </a:cubicBezTo>
                  <a:cubicBezTo>
                    <a:pt x="168" y="714"/>
                    <a:pt x="201" y="714"/>
                    <a:pt x="234" y="681"/>
                  </a:cubicBezTo>
                  <a:lnTo>
                    <a:pt x="868" y="281"/>
                  </a:lnTo>
                  <a:cubicBezTo>
                    <a:pt x="935" y="214"/>
                    <a:pt x="968" y="147"/>
                    <a:pt x="935" y="80"/>
                  </a:cubicBezTo>
                  <a:cubicBezTo>
                    <a:pt x="910" y="32"/>
                    <a:pt x="850" y="1"/>
                    <a:pt x="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1000"/>
                                        <p:tgtEl>
                                          <p:spTgt spid="4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2"/>
          <p:cNvSpPr/>
          <p:nvPr/>
        </p:nvSpPr>
        <p:spPr>
          <a:xfrm>
            <a:off x="717405" y="2522219"/>
            <a:ext cx="24105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txBox="1"/>
          <p:nvPr>
            <p:ph type="title"/>
          </p:nvPr>
        </p:nvSpPr>
        <p:spPr>
          <a:xfrm>
            <a:off x="611400" y="2117182"/>
            <a:ext cx="3278700" cy="38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Dijital Dönüşüm</a:t>
            </a:r>
            <a:endParaRPr/>
          </a:p>
        </p:txBody>
      </p:sp>
      <p:sp>
        <p:nvSpPr>
          <p:cNvPr id="599" name="Google Shape;599;p42"/>
          <p:cNvSpPr txBox="1"/>
          <p:nvPr>
            <p:ph idx="1" type="subTitle"/>
          </p:nvPr>
        </p:nvSpPr>
        <p:spPr>
          <a:xfrm>
            <a:off x="632950" y="2747325"/>
            <a:ext cx="4004700" cy="119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Veri toplama ve analiz süreçlerinin hızlanması,</a:t>
            </a:r>
            <a:endParaRPr/>
          </a:p>
          <a:p>
            <a:pPr indent="-317500" lvl="0" marL="457200" rtl="0" algn="l">
              <a:spcBef>
                <a:spcPts val="0"/>
              </a:spcBef>
              <a:spcAft>
                <a:spcPts val="0"/>
              </a:spcAft>
              <a:buSzPts val="1400"/>
              <a:buChar char="●"/>
            </a:pPr>
            <a:r>
              <a:rPr lang="en"/>
              <a:t>IoT ve yapay zeka teknolojileri,</a:t>
            </a:r>
            <a:endParaRPr/>
          </a:p>
          <a:p>
            <a:pPr indent="-317500" lvl="0" marL="457200" rtl="0" algn="l">
              <a:spcBef>
                <a:spcPts val="0"/>
              </a:spcBef>
              <a:spcAft>
                <a:spcPts val="0"/>
              </a:spcAft>
              <a:buSzPts val="1400"/>
              <a:buChar char="●"/>
            </a:pPr>
            <a:r>
              <a:rPr lang="en"/>
              <a:t>Sektörün dijitale yönelmesi,</a:t>
            </a:r>
            <a:endParaRPr/>
          </a:p>
          <a:p>
            <a:pPr indent="-317500" lvl="0" marL="457200" rtl="0" algn="l">
              <a:spcBef>
                <a:spcPts val="0"/>
              </a:spcBef>
              <a:spcAft>
                <a:spcPts val="0"/>
              </a:spcAft>
              <a:buSzPts val="1400"/>
              <a:buChar char="●"/>
            </a:pPr>
            <a:r>
              <a:rPr lang="en"/>
              <a:t>Yeni sağlık uygulamaları</a:t>
            </a:r>
            <a:endParaRPr/>
          </a:p>
        </p:txBody>
      </p:sp>
      <p:pic>
        <p:nvPicPr>
          <p:cNvPr id="600" name="Google Shape;600;p42"/>
          <p:cNvPicPr preferRelativeResize="0"/>
          <p:nvPr/>
        </p:nvPicPr>
        <p:blipFill>
          <a:blip r:embed="rId3">
            <a:alphaModFix/>
          </a:blip>
          <a:stretch>
            <a:fillRect/>
          </a:stretch>
        </p:blipFill>
        <p:spPr>
          <a:xfrm>
            <a:off x="7301950" y="2673913"/>
            <a:ext cx="925984" cy="942975"/>
          </a:xfrm>
          <a:prstGeom prst="rect">
            <a:avLst/>
          </a:prstGeom>
          <a:noFill/>
          <a:ln>
            <a:noFill/>
          </a:ln>
        </p:spPr>
      </p:pic>
      <p:pic>
        <p:nvPicPr>
          <p:cNvPr id="601" name="Google Shape;601;p42"/>
          <p:cNvPicPr preferRelativeResize="0"/>
          <p:nvPr/>
        </p:nvPicPr>
        <p:blipFill>
          <a:blip r:embed="rId4">
            <a:alphaModFix/>
          </a:blip>
          <a:stretch>
            <a:fillRect/>
          </a:stretch>
        </p:blipFill>
        <p:spPr>
          <a:xfrm>
            <a:off x="5196738" y="2100263"/>
            <a:ext cx="1155607" cy="942975"/>
          </a:xfrm>
          <a:prstGeom prst="rect">
            <a:avLst/>
          </a:prstGeom>
          <a:noFill/>
          <a:ln>
            <a:noFill/>
          </a:ln>
        </p:spPr>
      </p:pic>
      <p:pic>
        <p:nvPicPr>
          <p:cNvPr id="602" name="Google Shape;602;p42"/>
          <p:cNvPicPr preferRelativeResize="0"/>
          <p:nvPr/>
        </p:nvPicPr>
        <p:blipFill>
          <a:blip r:embed="rId5">
            <a:alphaModFix/>
          </a:blip>
          <a:stretch>
            <a:fillRect/>
          </a:stretch>
        </p:blipFill>
        <p:spPr>
          <a:xfrm>
            <a:off x="5558097" y="3567863"/>
            <a:ext cx="1486672" cy="942975"/>
          </a:xfrm>
          <a:prstGeom prst="rect">
            <a:avLst/>
          </a:prstGeom>
          <a:noFill/>
          <a:ln>
            <a:noFill/>
          </a:ln>
        </p:spPr>
      </p:pic>
      <p:pic>
        <p:nvPicPr>
          <p:cNvPr id="603" name="Google Shape;603;p42"/>
          <p:cNvPicPr preferRelativeResize="0"/>
          <p:nvPr/>
        </p:nvPicPr>
        <p:blipFill rotWithShape="1">
          <a:blip r:embed="rId6">
            <a:alphaModFix/>
          </a:blip>
          <a:srcRect b="0" l="1555" r="0" t="2114"/>
          <a:stretch/>
        </p:blipFill>
        <p:spPr>
          <a:xfrm>
            <a:off x="2339025" y="0"/>
            <a:ext cx="4465947" cy="191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3"/>
          <p:cNvSpPr txBox="1"/>
          <p:nvPr>
            <p:ph type="title"/>
          </p:nvPr>
        </p:nvSpPr>
        <p:spPr>
          <a:xfrm>
            <a:off x="1890000" y="2445890"/>
            <a:ext cx="536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FIRSAT VE RİSKLER</a:t>
            </a:r>
            <a:endParaRPr/>
          </a:p>
        </p:txBody>
      </p:sp>
      <p:sp>
        <p:nvSpPr>
          <p:cNvPr id="609" name="Google Shape;609;p43"/>
          <p:cNvSpPr txBox="1"/>
          <p:nvPr>
            <p:ph idx="2" type="title"/>
          </p:nvPr>
        </p:nvSpPr>
        <p:spPr>
          <a:xfrm>
            <a:off x="3931500" y="1884600"/>
            <a:ext cx="1281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sistant Health App Pitch Deck by Slidesgo">
  <a:themeElements>
    <a:clrScheme name="Simple Light">
      <a:dk1>
        <a:srgbClr val="F2F6F8"/>
      </a:dk1>
      <a:lt1>
        <a:srgbClr val="FFFFFF"/>
      </a:lt1>
      <a:dk2>
        <a:srgbClr val="4D4D4D"/>
      </a:dk2>
      <a:lt2>
        <a:srgbClr val="30394B"/>
      </a:lt2>
      <a:accent1>
        <a:srgbClr val="005E7D"/>
      </a:accent1>
      <a:accent2>
        <a:srgbClr val="337E92"/>
      </a:accent2>
      <a:accent3>
        <a:srgbClr val="E4ECF1"/>
      </a:accent3>
      <a:accent4>
        <a:srgbClr val="FC6D78"/>
      </a:accent4>
      <a:accent5>
        <a:srgbClr val="FECACE"/>
      </a:accent5>
      <a:accent6>
        <a:srgbClr val="FDA2A9"/>
      </a:accent6>
      <a:hlink>
        <a:srgbClr val="3039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