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9" autoAdjust="0"/>
    <p:restoredTop sz="86420" autoAdjust="0"/>
  </p:normalViewPr>
  <p:slideViewPr>
    <p:cSldViewPr>
      <p:cViewPr varScale="1">
        <p:scale>
          <a:sx n="68" d="100"/>
          <a:sy n="68" d="100"/>
        </p:scale>
        <p:origin x="-1411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131-762D-4389-8FA5-6C93FE2AE07F}" type="datetimeFigureOut">
              <a:rPr lang="en-GB" smtClean="0"/>
              <a:pPr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501A-6476-49D5-A67B-6E64F051D5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131-762D-4389-8FA5-6C93FE2AE07F}" type="datetimeFigureOut">
              <a:rPr lang="en-GB" smtClean="0"/>
              <a:pPr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501A-6476-49D5-A67B-6E64F051D5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131-762D-4389-8FA5-6C93FE2AE07F}" type="datetimeFigureOut">
              <a:rPr lang="en-GB" smtClean="0"/>
              <a:pPr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501A-6476-49D5-A67B-6E64F051D5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131-762D-4389-8FA5-6C93FE2AE07F}" type="datetimeFigureOut">
              <a:rPr lang="en-GB" smtClean="0"/>
              <a:pPr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501A-6476-49D5-A67B-6E64F051D5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131-762D-4389-8FA5-6C93FE2AE07F}" type="datetimeFigureOut">
              <a:rPr lang="en-GB" smtClean="0"/>
              <a:pPr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501A-6476-49D5-A67B-6E64F051D5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131-762D-4389-8FA5-6C93FE2AE07F}" type="datetimeFigureOut">
              <a:rPr lang="en-GB" smtClean="0"/>
              <a:pPr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501A-6476-49D5-A67B-6E64F051D5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131-762D-4389-8FA5-6C93FE2AE07F}" type="datetimeFigureOut">
              <a:rPr lang="en-GB" smtClean="0"/>
              <a:pPr/>
              <a:t>19/10/2024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501A-6476-49D5-A67B-6E64F051D5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131-762D-4389-8FA5-6C93FE2AE07F}" type="datetimeFigureOut">
              <a:rPr lang="en-GB" smtClean="0"/>
              <a:pPr/>
              <a:t>19/10/2024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501A-6476-49D5-A67B-6E64F051D5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131-762D-4389-8FA5-6C93FE2AE07F}" type="datetimeFigureOut">
              <a:rPr lang="en-GB" smtClean="0"/>
              <a:pPr/>
              <a:t>19/10/2024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501A-6476-49D5-A67B-6E64F051D5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131-762D-4389-8FA5-6C93FE2AE07F}" type="datetimeFigureOut">
              <a:rPr lang="en-GB" smtClean="0"/>
              <a:pPr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501A-6476-49D5-A67B-6E64F051D5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131-762D-4389-8FA5-6C93FE2AE07F}" type="datetimeFigureOut">
              <a:rPr lang="en-GB" smtClean="0"/>
              <a:pPr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501A-6476-49D5-A67B-6E64F051D5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A131-762D-4389-8FA5-6C93FE2AE07F}" type="datetimeFigureOut">
              <a:rPr lang="en-GB" smtClean="0"/>
              <a:pPr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501A-6476-49D5-A67B-6E64F051D5C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80528" y="0"/>
            <a:ext cx="9324528" cy="7173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Text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03572">
            <a:off x="463400" y="5127077"/>
            <a:ext cx="8116786" cy="406223"/>
          </a:xfrm>
          <a:prstGeom prst="rect">
            <a:avLst/>
          </a:prstGeom>
        </p:spPr>
      </p:pic>
      <p:pic>
        <p:nvPicPr>
          <p:cNvPr id="10" name="Picture 9" descr="Mario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093" y="548680"/>
            <a:ext cx="4861955" cy="36753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548680"/>
            <a:ext cx="3888432" cy="29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484784" y="-747464"/>
            <a:ext cx="12961440" cy="76054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3528" y="1"/>
            <a:ext cx="7772400" cy="764704"/>
          </a:xfrm>
        </p:spPr>
        <p:txBody>
          <a:bodyPr/>
          <a:lstStyle/>
          <a:p>
            <a:r>
              <a:rPr lang="en-GB" spc="-150" dirty="0" smtClean="0">
                <a:solidFill>
                  <a:schemeClr val="bg1"/>
                </a:solidFill>
                <a:latin typeface="SMW" pitchFamily="2" charset="0"/>
                <a:cs typeface="SMW" pitchFamily="2" charset="0"/>
              </a:rPr>
              <a:t>Itsumi Mario!</a:t>
            </a:r>
            <a:endParaRPr lang="en-GB" spc="-150" dirty="0">
              <a:solidFill>
                <a:schemeClr val="bg1"/>
              </a:solidFill>
              <a:latin typeface="SMW" pitchFamily="2" charset="0"/>
              <a:cs typeface="SMW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764704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SMW" pitchFamily="2" charset="0"/>
                <a:cs typeface="SMW" pitchFamily="2" charset="0"/>
              </a:rPr>
              <a:t>Help Mario in a dangerous adventure with many enemies and traps! Stop Bowser and save the mushroom kingdom from tragedy! Use </a:t>
            </a:r>
            <a:r>
              <a:rPr lang="en-GB" dirty="0" smtClean="0">
                <a:solidFill>
                  <a:schemeClr val="bg1"/>
                </a:solidFill>
                <a:latin typeface="SMW" pitchFamily="2" charset="0"/>
                <a:cs typeface="SMW" pitchFamily="2" charset="0"/>
              </a:rPr>
              <a:t>M</a:t>
            </a:r>
            <a:r>
              <a:rPr lang="en-GB" dirty="0" smtClean="0">
                <a:solidFill>
                  <a:schemeClr val="bg1"/>
                </a:solidFill>
                <a:latin typeface="SMW" pitchFamily="2" charset="0"/>
                <a:cs typeface="SMW" pitchFamily="2" charset="0"/>
              </a:rPr>
              <a:t>ario’s </a:t>
            </a:r>
            <a:r>
              <a:rPr lang="en-GB" dirty="0" smtClean="0">
                <a:solidFill>
                  <a:schemeClr val="bg1"/>
                </a:solidFill>
                <a:latin typeface="SMW" pitchFamily="2" charset="0"/>
                <a:cs typeface="SMW" pitchFamily="2" charset="0"/>
              </a:rPr>
              <a:t>many powers to help you on your quest.</a:t>
            </a:r>
            <a:endParaRPr lang="en-GB" dirty="0">
              <a:solidFill>
                <a:schemeClr val="bg1"/>
              </a:solidFill>
              <a:latin typeface="SMW" pitchFamily="2" charset="0"/>
              <a:cs typeface="SMW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Itsumi Mario!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2024-07-19T15:22:25Z</dcterms:created>
  <dcterms:modified xsi:type="dcterms:W3CDTF">2024-10-19T17:05:17Z</dcterms:modified>
</cp:coreProperties>
</file>