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From the Syllabus: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presentation slides will be graded according to the following Rubric: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 Identifies Team Members, Team Structure, Disciplines, and Roles (10%)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 Content Clarity of Presentation Material (organized, summarizes findings) (20%)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 Participation Time of each Presenter (roughly equal) (10%)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oral presentation will be graded according to the following Rubric: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 Presentation Clarity (simple language, easy to follow narrative) (20%)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 Personal Contributions Identified (and purpose of activity) (20%)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 Presentation Delivery (eye contact, gestures, practiced) (20%)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0354ab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0354ab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0354ab1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00354ab1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00354ab1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00354ab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AC120 to 12DC conversion- plugs into arduino (but see below) there are some issues with this. May need to find another way to connect still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Battery backup wanted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Stepper motor to run the auger that dispenses from a hopper (as of now NEMA 14 motor that can hold 14oz/inch w/ 10VDC at 500mA = 5W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This motor will probably use too many amps from arduino. Need to use a (Bridge, OP amp, BJT, transistor, IC) that output more amps. Idk which one yet. Also an issue with connecting straight to wall instead of going to that. Looking at motor drive controller board module.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For the water bowl. Thinking of adding a water pump. We need electrical systems used here and its useful to have water for the end-user… the animal needs water. The pump will keep the water ‘filtered’ could have addable filters later for the user to add.This will be probably 3.6W = 300 mA and 12VDC motor drive controller board would be nice here as well. We could also do a solenoid to release water into the bowl if preferred. This will require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Using linear actuator to shut a door at the end of the hopper or tube that goes to the hopper.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LCD screen with programmable buttons for the feeder. This will also connect to the app and can make the system dispense in person right when you want it to.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0354ab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0354ab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0354ab1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00354ab1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0354ab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00354ab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0354ab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0354ab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9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625"/>
            <a:ext cx="85206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Fries ARF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8725" y="948250"/>
            <a:ext cx="82752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Davin - Programmer, </a:t>
            </a:r>
            <a:r>
              <a:rPr lang="en"/>
              <a:t>Media</a:t>
            </a:r>
            <a:r>
              <a:rPr lang="en"/>
              <a:t> Organizer, </a:t>
            </a:r>
            <a:r>
              <a:rPr lang="en"/>
              <a:t>Facilitator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Khai- Programmer, Timekeeper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Kenny- Electrical, Team Lead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Kevin- Electrical, Treasurer, Project 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Michael- Programmer, Scribe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A.R.F.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15"/>
              <a:t>Mission: To build an app </a:t>
            </a:r>
            <a:r>
              <a:rPr lang="en" sz="6915"/>
              <a:t>based pet feeder that is user friendly and can care for your pets tummy while you’re gone or would like to free up daily feeding time!</a:t>
            </a:r>
            <a:endParaRPr sz="6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924225" y="20292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74950" y="1848425"/>
            <a:ext cx="3899400" cy="4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</a:t>
            </a:r>
            <a:r>
              <a:rPr lang="en" sz="1100">
                <a:solidFill>
                  <a:schemeClr val="dk1"/>
                </a:solidFill>
              </a:rPr>
              <a:t>Compatible with any type of dry food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</a:t>
            </a:r>
            <a:r>
              <a:rPr lang="en" sz="1100">
                <a:solidFill>
                  <a:schemeClr val="dk1"/>
                </a:solidFill>
              </a:rPr>
              <a:t>safe and secure (animal can’t access unportioned food)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-affordability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-slow feed mode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-Large storage capacity = less work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-Splitter to feed multiple animals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 custom voice messaging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-consistent and reliable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-easy removal of compartments for cleaning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-power cord is nice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572000" y="1848425"/>
            <a:ext cx="42603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-doesn’t portion for you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-amount of compartments being too little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-bowl hard to eat from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-only batteries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-just programs a time to give food. No app and bad user interface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-noisy operation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-confusing setup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-expense for extra functions (WOPET Feeder, smart feeder was 170$)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-unwieldy and too heavy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	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4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93"/>
              <a:t>When looking at ARF, we know that the basics that we must have on the hardware side would be a way for the feeder to work.</a:t>
            </a:r>
            <a:endParaRPr sz="2293"/>
          </a:p>
          <a:p>
            <a:pPr indent="-3414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93"/>
              <a:t>When designing, we want to have a way to dispense water without wasting water and using too much electricity and feed pets different foods</a:t>
            </a:r>
            <a:endParaRPr sz="2293"/>
          </a:p>
          <a:p>
            <a:pPr indent="-3414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93"/>
              <a:t>This can be done with an actuator, a solenoid, a motor, and some sort of device that will connect to the IoT. </a:t>
            </a:r>
            <a:endParaRPr sz="2293"/>
          </a:p>
          <a:p>
            <a:pPr indent="-3414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93"/>
              <a:t>We then want to have a way to dispense it in a certain way, working on the mechanicals such as a way to dispense just a cup</a:t>
            </a:r>
            <a:endParaRPr sz="229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50"/>
            <a:ext cx="103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4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Arduino; mega arduino? Need enough I/O to integrate all functions.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Power: 120VAC to 12VDC; </a:t>
            </a:r>
            <a:r>
              <a:rPr lang="en"/>
              <a:t>Looking at motor drive controller board module or shield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Motors and components will use too many AMPS. Need to use a (Bridge, OP amp, BJT, transistor, IC) that output more amps to certain functions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Battery backup wanted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Stepper motor →  auger dispensing from a hopper (as of now NEMA 14 motor that can hold 14oz/inch w/ 10VDC at 500mA = 5W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</a:t>
            </a:r>
            <a:r>
              <a:rPr lang="en"/>
              <a:t>inear actuator to shut a door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Water pump, 300 mA and 12VDC = 3.6W 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LCD screen with programmable buttons for the feeder.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-8789" l="0" r="0" t="8790"/>
          <a:stretch/>
        </p:blipFill>
        <p:spPr>
          <a:xfrm>
            <a:off x="1954225" y="3672000"/>
            <a:ext cx="2040225" cy="160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500" y="3666099"/>
            <a:ext cx="2122699" cy="14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994" y="3671994"/>
            <a:ext cx="1471507" cy="147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4450" y="3672000"/>
            <a:ext cx="1793550" cy="1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672000"/>
            <a:ext cx="1954225" cy="14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4725" y="-72237"/>
            <a:ext cx="1838450" cy="131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3174" y="29925"/>
            <a:ext cx="1270825" cy="14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connections considered between the device and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Settled on an internet connection since bluetooth has a limited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device is connected to wifi, the website would need to be able to communicate with the device to send instructions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easy to connect to the device through the local network the device is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the device outside of that local network would be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need to be able to open a port that would allow the device to be found on the internet, possibly through IP address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Devices that work with arduino; ESP32, BeagleBone.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Suggested to do website application instead of mobile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 to use a website versus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doing it on a website, allows for cross-platform </a:t>
            </a:r>
            <a:r>
              <a:rPr lang="en"/>
              <a:t>compatibility</a:t>
            </a:r>
            <a:r>
              <a:rPr lang="en"/>
              <a:t> without the worry of recreating code on different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of our CS majors have more experience using website based functions compared to mobile app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Khai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65300" y="113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</a:t>
            </a:r>
            <a:r>
              <a:rPr lang="en" sz="1732"/>
              <a:t>Building the structure in an offline domain using Djoin.exe. (Cut budget cost)</a:t>
            </a:r>
            <a:endParaRPr sz="1732"/>
          </a:p>
          <a:p>
            <a:pPr indent="-318574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2576">
                <a:solidFill>
                  <a:srgbClr val="333333"/>
                </a:solidFill>
                <a:highlight>
                  <a:srgbClr val="FFFFFF"/>
                </a:highlight>
              </a:rPr>
              <a:t>Active Directory state and c</a:t>
            </a:r>
            <a:r>
              <a:rPr lang="en" sz="2576">
                <a:solidFill>
                  <a:srgbClr val="333333"/>
                </a:solidFill>
                <a:highlight>
                  <a:srgbClr val="FFFFFF"/>
                </a:highlight>
              </a:rPr>
              <a:t>omputer state changes </a:t>
            </a:r>
            <a:r>
              <a:rPr lang="en" sz="2576">
                <a:solidFill>
                  <a:srgbClr val="333333"/>
                </a:solidFill>
                <a:highlight>
                  <a:srgbClr val="FFFFFF"/>
                </a:highlight>
              </a:rPr>
              <a:t>are completed without any network traffic to the computer</a:t>
            </a:r>
            <a:endParaRPr sz="257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74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2576">
                <a:solidFill>
                  <a:srgbClr val="333333"/>
                </a:solidFill>
                <a:highlight>
                  <a:srgbClr val="FFFFFF"/>
                </a:highlight>
              </a:rPr>
              <a:t>Each set of changes can be completed at a different time allowing multiple members to make active changes.</a:t>
            </a:r>
            <a:endParaRPr sz="257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76"/>
              <a:t>By doing it offline, it allows us to test it in an active environment before release</a:t>
            </a:r>
            <a:endParaRPr sz="2576"/>
          </a:p>
          <a:p>
            <a:pPr indent="-3220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76"/>
              <a:t>We will build a server to test on on the hardware spectrum and allow for remote access, then also store it on a cloud in order to allow for the backup of information</a:t>
            </a:r>
            <a:endParaRPr sz="267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6"/>
              <a:t>Wifi on an Arduino</a:t>
            </a:r>
            <a:endParaRPr sz="210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81">
                <a:solidFill>
                  <a:srgbClr val="44494C"/>
                </a:solidFill>
                <a:highlight>
                  <a:srgbClr val="FFFFFF"/>
                </a:highlight>
              </a:rPr>
              <a:t>The ESP8266 Wifi module is a complete Wi­Fi network where you can easily connect as a serving Wi- Fi adapter</a:t>
            </a:r>
            <a:endParaRPr sz="23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 rot="10800000">
            <a:off x="-911325" y="1316600"/>
            <a:ext cx="6726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 flipH="1">
            <a:off x="-535275" y="2420300"/>
            <a:ext cx="2676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5" y="445025"/>
            <a:ext cx="3537525" cy="20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300" y="2452375"/>
            <a:ext cx="4285326" cy="21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75" y="2420325"/>
            <a:ext cx="4378424" cy="214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8400" y="463100"/>
            <a:ext cx="3149900" cy="19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