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80BEC8-3DB0-4DEC-B507-3E7BB6AE206D}">
  <a:tblStyle styleId="{DA80BEC8-3DB0-4DEC-B507-3E7BB6AE2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ustomXml" Target="../customXml/item1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Roboto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4" Type="http://schemas.openxmlformats.org/officeDocument/2006/relationships/font" Target="fonts/Roboto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8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Roboto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d1c24c4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d1c24c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bfaf8c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bfaf8c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bfaf8c8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bfaf8c8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bfaf8c8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bfaf8c8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f5af1f9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5f5af1f9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f5af1f9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5f5af1f9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bfaf8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bfaf8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bfaf8c82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bfaf8c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ee4d8f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ee4d8f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ee4d8f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ee4d8f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bfaf8c82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bfaf8c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bfaf8c82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bfaf8c8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d1c24c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d1c24c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S58H4waRNT7WwtGfp_NBl_bX9cP8A5Rx/view?usp=sharing" TargetMode="External"/><Relationship Id="rId4" Type="http://schemas.openxmlformats.org/officeDocument/2006/relationships/hyperlink" Target="https://teams.microsoft.com/l/meetup-join/19%3aMA54R4ykEzW531heyYV0zmiyfVGkpqZSJAAOVRjGwUQ1%40thread.tacv2/1638410757749?context=%7b%22Tid%22%3a%22e05b6b3f-1980-4b24-8637-580771f44dee%22%2c%22Oid%22%3a%2236680904-9b49-4898-b240-e91d54577056%22%7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A.R.F (</a:t>
            </a:r>
            <a:r>
              <a:rPr lang="en" sz="3800"/>
              <a:t>Autonomous</a:t>
            </a:r>
            <a:r>
              <a:rPr lang="en" sz="3800"/>
              <a:t> Remote Feeder)</a:t>
            </a:r>
            <a:endParaRPr sz="3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Kenny, Kevin, Davin, Michael &amp; Khai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CE/EE (Kenny)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60950" y="1125575"/>
            <a:ext cx="82221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an electrical standpoint, all of the electricals are powered through a wall wart rated at 15A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raspberry pi is the heart and brain of them all, connecting the hardware to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PI receives the signal from the user, translates that into an electrical signal and then is outputted to the servo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of this information is transferred from the internet, through the IoT, through WiFi, into the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all then dispenses the food for the user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625100" y="4650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Kenny Do (CE)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Working Components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98250" y="659975"/>
            <a:ext cx="90459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Parallax 360 Servo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Used as main dispensing mechanism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Connects to a GPIO that sends signals to rotate at certain intervals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*needs to be setup for feedback still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*Will connect to a spinner that separates the hopper from the dispensing tube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525" y="2764250"/>
            <a:ext cx="2800475" cy="23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923725" y="4312200"/>
            <a:ext cx="241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= not functioning yet but is intended to later 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4743300"/>
            <a:ext cx="1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Kevin Perez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0" y="659975"/>
            <a:ext cx="39999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Infrared Sensors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 food level in the hopper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*When levels become to low we want it to send an alert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*may change component later to a different sensing method but this one does work!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4294967295" type="body"/>
          </p:nvPr>
        </p:nvSpPr>
        <p:spPr>
          <a:xfrm>
            <a:off x="4694250" y="659975"/>
            <a:ext cx="39999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 Sensitive Resistor.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tell when there is a force exerted on the bowl.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you know when food has been dispensed as a backup precaution to make sure feeding cycles haven’t been missed.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*may upgrade to a better component later.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5450"/>
            <a:ext cx="4694250" cy="19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0" y="3205450"/>
            <a:ext cx="4449750" cy="19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0" y="-20775"/>
            <a:ext cx="90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Working Components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622925" y="4793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Kevin Perez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Components planned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7" name="Google Shape;157;p25"/>
          <p:cNvSpPr txBox="1"/>
          <p:nvPr>
            <p:ph idx="4294967295" type="body"/>
          </p:nvPr>
        </p:nvSpPr>
        <p:spPr>
          <a:xfrm>
            <a:off x="0" y="693375"/>
            <a:ext cx="303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PI 0W Camera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Can be used to monitor your animal when you’re not around!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See they’re eating and happy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Positive experience for the pet owner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8" name="Google Shape;158;p25"/>
          <p:cNvSpPr txBox="1"/>
          <p:nvPr>
            <p:ph idx="4294967295" type="body"/>
          </p:nvPr>
        </p:nvSpPr>
        <p:spPr>
          <a:xfrm>
            <a:off x="5719775" y="719150"/>
            <a:ext cx="3424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LED Screen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You could program the feeder in person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Look at camera pics and feeding times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metrics?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175" y="3529425"/>
            <a:ext cx="3146824" cy="16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77900"/>
            <a:ext cx="2981625" cy="16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800" y="3429350"/>
            <a:ext cx="2509624" cy="17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3253900" y="669550"/>
            <a:ext cx="25095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Battery Backup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case of power failure feed times aren’t missed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Needs to be enough power to last at least a day.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-18375" y="4744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Kevin Perez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Components Planned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0163"/>
            <a:ext cx="3688376" cy="2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225" y="3096200"/>
            <a:ext cx="3737776" cy="20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0" y="655075"/>
            <a:ext cx="35571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Motion Sensor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detect motion at a certain distance to let the owner know their pet has come to eat.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920775" y="4688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Kevin Perez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5406225" y="655075"/>
            <a:ext cx="37377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NEMA 17 stepper motor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Backup idea to another rotational servo or motor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Provides up to 2Amps and enough power to move food through the dispenser.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Cons: could be loud.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Electrical issues to Discern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691200"/>
            <a:ext cx="91440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Want to step up to a higher voltage and need to separate that voltage from the 5v input on the raspberry pi. Looking for 9 to 12V that can run a higher power consuming motor for our main dispenser.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{DA80BEC8-3DB0-4DEC-B507-3E7BB6AE206D}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Amps (worst case)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consumed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5-8V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1.2 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.020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Force Resistant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3.3-5V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.003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exact, not a 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exact, not a 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LED Screen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1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Motion Detector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3.3-12V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0.2A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Nema 17 Stepper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0.350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7"/>
          <p:cNvSpPr txBox="1"/>
          <p:nvPr/>
        </p:nvSpPr>
        <p:spPr>
          <a:xfrm>
            <a:off x="7983075" y="4771375"/>
            <a:ext cx="35571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Kevin Perez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60950" y="1125575"/>
            <a:ext cx="82221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Pet owners may be unable to feed their pets reliably when they are away.</a:t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mission</a:t>
            </a:r>
            <a:r>
              <a:rPr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build a web client based pet feeder that is user friendly and can care for your pets tummy while you’re gone or would like to free up daily feeding time!</a:t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 </a:t>
            </a:r>
            <a:r>
              <a:rPr lang="en" sz="181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video</a:t>
            </a:r>
            <a:r>
              <a:rPr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our current progress and what we are working on. Here is a </a:t>
            </a:r>
            <a:r>
              <a:rPr lang="en" sz="1815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Teams</a:t>
            </a:r>
            <a:r>
              <a:rPr lang="en" sz="1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 if you wish to talk to us.</a:t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Kenny Do (CE)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6996375" y="749250"/>
            <a:ext cx="205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Flow chart outlining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Raspberry pi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650"/>
            <a:ext cx="6935101" cy="43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996375" y="4618325"/>
            <a:ext cx="20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Michael Nguyen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Client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71900" y="1047225"/>
            <a:ext cx="8222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implementing code from our website we are making to run on the raspberry pi to do tasks for our project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include led lights turning on/off, turn on motor, and feedback for the user to notify the task was accomplished. Raspberry Pi will be connected to a database that will be linked.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Formatted OS from SD card that allows for physical access/remote to the Pi as well as allow for wireless network SSH to connect to the Pi.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there the initial boot is started to set all the settings.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which it will need to verify or connect to a Wifi source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is then written in Python to get the synchronization of the GPIO connection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run our website that can execute the python code that can control the pins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6"/>
          <p:cNvSpPr txBox="1"/>
          <p:nvPr/>
        </p:nvSpPr>
        <p:spPr>
          <a:xfrm>
            <a:off x="7077375" y="4637250"/>
            <a:ext cx="20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Michael Nguyen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code works on a browser.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664625" y="4657500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Khai Vu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3500" y="840375"/>
            <a:ext cx="849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connection between the website and code is a linux advanced packaging tool (APT)  called Flask.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provides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Secure and maintainable web applications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Quick and efficient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allows us to run our python code quick and easily along with allowing it to run locally with our html and javascript.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are using this because it provides rapid prototyping and since we are in the development phase, it helps us tremendously.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hardware runs from the code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664625" y="4657500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Khai Vu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83500" y="840375"/>
            <a:ext cx="8494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are using a package called Raspberry Pi GPIO, also known as RPi.GPIO.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This allows us to control the GPIO pins on the physical Pi.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	By using this package, we are able to send signals to power pins.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currently have a LED setup to one of the powered pins (24), which we are using for testing.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Having this work means that we are able to control the major foundations of our product.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We will be able to control servos, motors, and other electrical/mechanical functions that make up our pet feeder.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includes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Dispensing Food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Setting up a timer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Manual interrupts of dispensing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00" y="3340122"/>
            <a:ext cx="2585799" cy="148950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Client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471900" y="1047225"/>
            <a:ext cx="8222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2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5"/>
              <a:buFont typeface="Arial"/>
              <a:buChar char="●"/>
            </a:pPr>
            <a:r>
              <a:rPr lang="en" sz="19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there a local web server is created</a:t>
            </a:r>
            <a:endParaRPr sz="19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2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5"/>
              <a:buFont typeface="Arial"/>
              <a:buChar char="●"/>
            </a:pPr>
            <a:r>
              <a:rPr lang="en" sz="19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linux package is installed to get the Python to connect to the local web server</a:t>
            </a:r>
            <a:endParaRPr sz="19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2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5"/>
              <a:buFont typeface="Arial"/>
              <a:buChar char="●"/>
            </a:pPr>
            <a:r>
              <a:rPr lang="en" sz="19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local web server will be ran</a:t>
            </a:r>
            <a:endParaRPr sz="19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2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5"/>
              <a:buFont typeface="Arial"/>
              <a:buChar char="●"/>
            </a:pPr>
            <a:r>
              <a:rPr lang="en" sz="19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Lastly this will enable us to connect to the ARF system</a:t>
            </a:r>
            <a:endParaRPr sz="19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0" name="Google Shape;110;p19"/>
          <p:cNvSpPr txBox="1"/>
          <p:nvPr/>
        </p:nvSpPr>
        <p:spPr>
          <a:xfrm>
            <a:off x="7230825" y="4650575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Davin Sonexart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Client</a:t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471900" y="1047225"/>
            <a:ext cx="8222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run the web server on the raspberry pi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 WAMP server to test code and functionality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need to setup a LAMP to host the web client on the Raspberry Pi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 mySQL database to hold information, specifically for the automatic feed times at this moment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○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able to access and modify the table if need be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need to be able to </a:t>
            </a: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influence hardware on the Pi that will be controlling the feeder from the web server 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8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5"/>
              <a:buFont typeface="Arial"/>
              <a:buChar char="●"/>
            </a:pPr>
            <a:r>
              <a:rPr lang="en" sz="15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need to figure out how to access the server from the internet and not just a local network</a:t>
            </a:r>
            <a:endParaRPr sz="15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7" name="Google Shape;117;p20"/>
          <p:cNvSpPr txBox="1"/>
          <p:nvPr/>
        </p:nvSpPr>
        <p:spPr>
          <a:xfrm>
            <a:off x="7230825" y="4650575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Davin Sonexart (CS)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Flow Chart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232523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625100" y="4650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Kenny Do (CE)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0B180228B0D439DA9F45743CC4904" ma:contentTypeVersion="10" ma:contentTypeDescription="Create a new document." ma:contentTypeScope="" ma:versionID="abf1023250a39ab093182f50e81f0191">
  <xsd:schema xmlns:xsd="http://www.w3.org/2001/XMLSchema" xmlns:xs="http://www.w3.org/2001/XMLSchema" xmlns:p="http://schemas.microsoft.com/office/2006/metadata/properties" xmlns:ns2="15ae6df5-790b-435d-b511-8f2611dc0ef1" targetNamespace="http://schemas.microsoft.com/office/2006/metadata/properties" ma:root="true" ma:fieldsID="f496b19cc381e3201e750fbc8d85dea0" ns2:_="">
    <xsd:import namespace="15ae6df5-790b-435d-b511-8f2611dc0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e6df5-790b-435d-b511-8f2611dc0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B72D8B-9DA2-4B53-80B5-813C81A43DE4}"/>
</file>

<file path=customXml/itemProps2.xml><?xml version="1.0" encoding="utf-8"?>
<ds:datastoreItem xmlns:ds="http://schemas.openxmlformats.org/officeDocument/2006/customXml" ds:itemID="{F6675126-4BE6-41C0-854C-8AC1B6E195DD}"/>
</file>

<file path=customXml/itemProps3.xml><?xml version="1.0" encoding="utf-8"?>
<ds:datastoreItem xmlns:ds="http://schemas.openxmlformats.org/officeDocument/2006/customXml" ds:itemID="{980FAF42-3071-409E-AD52-32C9D691D63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0x010100ED80B180228B0D439DA9F45743CC4904</vt:lpwstr>
  </property>
</Properties>
</file>