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9" r:id="rId3"/>
    <p:sldId id="270" r:id="rId4"/>
    <p:sldId id="272" r:id="rId5"/>
    <p:sldId id="274" r:id="rId6"/>
    <p:sldId id="276" r:id="rId7"/>
    <p:sldId id="277" r:id="rId8"/>
    <p:sldId id="278" r:id="rId9"/>
    <p:sldId id="266" r:id="rId10"/>
    <p:sldId id="268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85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05ED-8AC3-0DDE-BB39-5098DBC4B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A9DD3-9D42-60E1-8420-8E0B10A5FA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8A9FE-7D85-FB07-C584-E35919896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3F39-10D5-480E-ACE5-7300E7A3F1FA}" type="datetimeFigureOut">
              <a:rPr lang="en-NZ" smtClean="0"/>
              <a:t>3/08/2025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C63FF-9927-1607-43D2-305141C2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D6EEE-D0D9-6B4E-D6B9-ED6749C4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6EDA-7A24-4EDF-B17E-42457686D9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0952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ED17-F360-3274-DB1C-CC273B1D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71C9D-C66C-CC02-8428-3C2EB74B7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71AD-3B84-D71E-2723-B8AC66373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3F39-10D5-480E-ACE5-7300E7A3F1FA}" type="datetimeFigureOut">
              <a:rPr lang="en-NZ" smtClean="0"/>
              <a:t>3/08/2025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0F3DC-E393-9264-2043-1C9093E2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2C2B4-F175-05BE-3A5F-C85257B0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6EDA-7A24-4EDF-B17E-42457686D9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736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51EBB-2C7C-76F8-ADA9-F345BC05F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3BB10-8105-19F7-2448-E5FFE5AD4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E8490-07C6-B853-1FE6-E24702E6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3F39-10D5-480E-ACE5-7300E7A3F1FA}" type="datetimeFigureOut">
              <a:rPr lang="en-NZ" smtClean="0"/>
              <a:t>3/08/2025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1ABE9-08AF-E226-332D-05F5BC91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0BB81-F0DC-57F7-C8A9-2F0376D3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6EDA-7A24-4EDF-B17E-42457686D9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450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9BCD1-3153-EC28-1583-12C41AD9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8500-08CD-26D5-531F-F5D787614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F301-6AF4-2C0D-89A4-3AC2AD6C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3F39-10D5-480E-ACE5-7300E7A3F1FA}" type="datetimeFigureOut">
              <a:rPr lang="en-NZ" smtClean="0"/>
              <a:t>3/08/2025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07EB6-B960-A654-C3DC-C2B4AAB9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7E7D-AF91-656D-7876-028ED039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6EDA-7A24-4EDF-B17E-42457686D9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1867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20A37-00FD-34BE-A952-4E6E71C5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E0BF3-5866-FA15-442C-05FD4FD6C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65D02-EBB9-E74E-BBAF-EC95B882D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3F39-10D5-480E-ACE5-7300E7A3F1FA}" type="datetimeFigureOut">
              <a:rPr lang="en-NZ" smtClean="0"/>
              <a:t>3/08/2025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6DBA-1305-4F46-BBFF-5D581CAB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18F21-50DC-5BD1-AA38-B7CD85A82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6EDA-7A24-4EDF-B17E-42457686D9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3079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01117-FF04-8EF3-CD96-68C3238C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5C3B1-BE42-0E86-578A-2EA363795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929C7-3B76-0761-BE3A-1428F733D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4291B-D479-81E7-537E-35FE21A6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3F39-10D5-480E-ACE5-7300E7A3F1FA}" type="datetimeFigureOut">
              <a:rPr lang="en-NZ" smtClean="0"/>
              <a:t>3/08/2025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2626B-E5CE-CA09-147F-D3214C2E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579CE-6EC1-3CF4-2F5B-E8D5214D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6EDA-7A24-4EDF-B17E-42457686D9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429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75A9-0862-C904-A3AA-58A95A80F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513FA-C595-9E20-F78A-C2A5863B4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0B2F8-6EE3-3763-BC73-54F6F7841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6C869A-478F-A2C0-4FE4-4726023B6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98F5E-E61C-3E7D-59D6-FDCE4EED85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5E18CA-AD97-4FB0-1D5D-31D5C1D5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3F39-10D5-480E-ACE5-7300E7A3F1FA}" type="datetimeFigureOut">
              <a:rPr lang="en-NZ" smtClean="0"/>
              <a:t>3/08/2025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18877F-AB28-E8AD-DD36-EC92101A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F23B8-0B29-FCD7-AE8D-AD45346A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6EDA-7A24-4EDF-B17E-42457686D9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851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B9596-AAE0-565D-500D-16E0BE2A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43B72-B0D9-57EF-3C28-80CF80A97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3F39-10D5-480E-ACE5-7300E7A3F1FA}" type="datetimeFigureOut">
              <a:rPr lang="en-NZ" smtClean="0"/>
              <a:t>3/08/2025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FFE37-ECF3-7D73-772C-EFADD453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E28AE-93E9-C6C0-7CD4-8A638EF77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6EDA-7A24-4EDF-B17E-42457686D9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3532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28499-8AED-CCC0-0F07-48759012B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3F39-10D5-480E-ACE5-7300E7A3F1FA}" type="datetimeFigureOut">
              <a:rPr lang="en-NZ" smtClean="0"/>
              <a:t>3/08/2025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31377-E92D-B6C8-52E7-E7C1FC60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3D6E0-1431-8FFC-6537-A0AB8652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6EDA-7A24-4EDF-B17E-42457686D9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4154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78E8-7BE1-4448-DC5B-9817E216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82B8-5CCC-E5DE-E0B3-DB945D99F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69699-989B-1A76-61F0-1E61DAFE9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794DA-5A24-FD11-80DE-074DC3E22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3F39-10D5-480E-ACE5-7300E7A3F1FA}" type="datetimeFigureOut">
              <a:rPr lang="en-NZ" smtClean="0"/>
              <a:t>3/08/2025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B2D8E-BC01-4250-0E1F-0D8A0F1F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864CF-AB63-3E1B-B710-E7138BAE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6EDA-7A24-4EDF-B17E-42457686D9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488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590F3-456D-ABE3-8D1C-71D4C6CB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3C022-A6E1-E702-37E4-1654FCB99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A533C-29CD-ACB3-BD8F-47AD5345F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ABA33-9621-0187-2607-F1294158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3F39-10D5-480E-ACE5-7300E7A3F1FA}" type="datetimeFigureOut">
              <a:rPr lang="en-NZ" smtClean="0"/>
              <a:t>3/08/2025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277D9-AF05-23FF-F6A3-D57023964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67FCF5-C558-0874-FB40-E082ED8A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66EDA-7A24-4EDF-B17E-42457686D9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408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ED32C-46ED-4F92-D814-C82F01FC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579B5-E219-A762-1D65-1D09521C3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7C42F-6A05-946C-C6F5-08A2F5D055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3F39-10D5-480E-ACE5-7300E7A3F1FA}" type="datetimeFigureOut">
              <a:rPr lang="en-NZ" smtClean="0"/>
              <a:t>3/08/2025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1667-9333-3828-A567-D22788046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6B838-8A5F-3ADB-D1F8-6AAC1233D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66EDA-7A24-4EDF-B17E-42457686D9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967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4D26574-CE30-6D4C-3AC8-0960A72C0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14312"/>
            <a:ext cx="11430000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82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8CACB-1AF5-CA48-A4F9-B25DF4AAD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qr">
            <a:extLst>
              <a:ext uri="{FF2B5EF4-FFF2-40B4-BE49-F238E27FC236}">
                <a16:creationId xmlns:a16="http://schemas.microsoft.com/office/drawing/2014/main" id="{EDA98DAB-13B4-D474-1F8B-917571A64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00" y="3978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520D5C5-4340-3671-C9CC-64517C72D645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latin typeface="Arial Rounded MT Bold" panose="020F0704030504030204" pitchFamily="34" charset="0"/>
              </a:rPr>
              <a:t>Money!</a:t>
            </a:r>
            <a:endParaRPr lang="en-NZ" sz="8000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08A2AF-54E3-CE43-C261-1105D024F869}"/>
              </a:ext>
            </a:extLst>
          </p:cNvPr>
          <p:cNvSpPr txBox="1">
            <a:spLocks/>
          </p:cNvSpPr>
          <p:nvPr/>
        </p:nvSpPr>
        <p:spPr>
          <a:xfrm>
            <a:off x="838200" y="2076091"/>
            <a:ext cx="10515600" cy="410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latin typeface="Arial Rounded MT Bold" panose="020F0704030504030204" pitchFamily="34" charset="0"/>
              </a:rPr>
              <a:t>Donation based initially</a:t>
            </a:r>
          </a:p>
          <a:p>
            <a:r>
              <a:rPr lang="en-GB" sz="3600" dirty="0">
                <a:latin typeface="Arial Rounded MT Bold" panose="020F0704030504030204" pitchFamily="34" charset="0"/>
              </a:rPr>
              <a:t>Work with retailers like foodstuffs</a:t>
            </a:r>
          </a:p>
          <a:p>
            <a:pPr marL="0" indent="0">
              <a:buNone/>
            </a:pPr>
            <a:endParaRPr lang="en-GB" sz="18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GB" sz="3600" dirty="0">
                <a:latin typeface="Arial Rounded MT Bold" panose="020F0704030504030204" pitchFamily="34" charset="0"/>
              </a:rPr>
              <a:t>Freemium</a:t>
            </a:r>
          </a:p>
          <a:p>
            <a:r>
              <a:rPr lang="en-GB" sz="3600" dirty="0">
                <a:latin typeface="Arial Rounded MT Bold" panose="020F0704030504030204" pitchFamily="34" charset="0"/>
              </a:rPr>
              <a:t>Premium recipes</a:t>
            </a:r>
          </a:p>
          <a:p>
            <a:r>
              <a:rPr lang="en-NZ" sz="3600" dirty="0">
                <a:latin typeface="Arial Rounded MT Bold" panose="020F0704030504030204" pitchFamily="34" charset="0"/>
              </a:rPr>
              <a:t>Cooking seminars </a:t>
            </a:r>
          </a:p>
        </p:txBody>
      </p:sp>
    </p:spTree>
    <p:extLst>
      <p:ext uri="{BB962C8B-B14F-4D97-AF65-F5344CB8AC3E}">
        <p14:creationId xmlns:p14="http://schemas.microsoft.com/office/powerpoint/2010/main" val="3741397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E129E-4D2F-AD11-2F7F-C8657685D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qr">
            <a:extLst>
              <a:ext uri="{FF2B5EF4-FFF2-40B4-BE49-F238E27FC236}">
                <a16:creationId xmlns:a16="http://schemas.microsoft.com/office/drawing/2014/main" id="{BF8F6EB5-0055-9E23-9424-3DF8856DB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00" y="3978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45C7F14-1674-2A82-D9E1-231E2602F153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latin typeface="Arial Rounded MT Bold" panose="020F0704030504030204" pitchFamily="34" charset="0"/>
              </a:rPr>
              <a:t>Cost</a:t>
            </a:r>
            <a:endParaRPr lang="en-NZ" sz="8000" dirty="0">
              <a:latin typeface="Arial Rounded MT Bold" panose="020F07040305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08D493-2CDD-31C9-54EA-175C4B06A564}"/>
              </a:ext>
            </a:extLst>
          </p:cNvPr>
          <p:cNvSpPr txBox="1">
            <a:spLocks/>
          </p:cNvSpPr>
          <p:nvPr/>
        </p:nvSpPr>
        <p:spPr>
          <a:xfrm>
            <a:off x="838200" y="2076091"/>
            <a:ext cx="10515600" cy="410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latin typeface="Arial Rounded MT Bold" panose="020F0704030504030204" pitchFamily="34" charset="0"/>
              </a:rPr>
              <a:t>Api cost for AI</a:t>
            </a:r>
          </a:p>
          <a:p>
            <a:r>
              <a:rPr lang="en-GB" sz="3600" dirty="0">
                <a:latin typeface="Arial Rounded MT Bold" panose="020F0704030504030204" pitchFamily="34" charset="0"/>
              </a:rPr>
              <a:t>Database hosting cost</a:t>
            </a:r>
          </a:p>
          <a:p>
            <a:r>
              <a:rPr lang="en-GB" sz="3600" dirty="0">
                <a:latin typeface="Arial Rounded MT Bold" panose="020F0704030504030204" pitchFamily="34" charset="0"/>
              </a:rPr>
              <a:t>Moderation </a:t>
            </a:r>
            <a:endParaRPr lang="en-NZ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163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57DA2-F83E-BC1C-41D0-7AB113417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qr">
            <a:extLst>
              <a:ext uri="{FF2B5EF4-FFF2-40B4-BE49-F238E27FC236}">
                <a16:creationId xmlns:a16="http://schemas.microsoft.com/office/drawing/2014/main" id="{8CD00027-24F9-2276-59A9-F236A534D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00" y="3978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2E0E746-A8FA-2772-7B3C-022C97F2AB0E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latin typeface="Arial Rounded MT Bold" panose="020F0704030504030204" pitchFamily="34" charset="0"/>
              </a:rPr>
              <a:t>Future Plans</a:t>
            </a:r>
            <a:endParaRPr lang="en-NZ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89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43B38-8D3D-8714-614E-474D15CBE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E116-73E3-99C4-ED1B-2415FAD80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5415" y="2475331"/>
            <a:ext cx="5615425" cy="3508939"/>
          </a:xfrm>
        </p:spPr>
        <p:txBody>
          <a:bodyPr>
            <a:noAutofit/>
          </a:bodyPr>
          <a:lstStyle/>
          <a:p>
            <a:pPr algn="r"/>
            <a:r>
              <a:rPr lang="en-GB" sz="20000" dirty="0">
                <a:latin typeface="Arial Rounded MT Bold" panose="020F0704030504030204" pitchFamily="34" charset="0"/>
              </a:rPr>
              <a:t>Fire</a:t>
            </a:r>
            <a:endParaRPr lang="en-NZ" sz="20000" dirty="0">
              <a:latin typeface="Arial Rounded MT Bold" panose="020F07040305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445B45-4205-0F6C-1FB8-D73D5743F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79630"/>
            <a:ext cx="5037826" cy="37783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8CF14B-C48A-BC18-E01F-49E948309E22}"/>
              </a:ext>
            </a:extLst>
          </p:cNvPr>
          <p:cNvSpPr txBox="1"/>
          <p:nvPr/>
        </p:nvSpPr>
        <p:spPr>
          <a:xfrm>
            <a:off x="1699773" y="218783"/>
            <a:ext cx="102996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0" dirty="0">
                <a:latin typeface="Arial Rounded MT Bold" panose="020F0704030504030204" pitchFamily="34" charset="0"/>
              </a:rPr>
              <a:t>Kitchen</a:t>
            </a:r>
            <a:endParaRPr lang="en-NZ" sz="20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54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43C3-8C82-416C-3CB0-BFF1FD3B4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GB" sz="8000" dirty="0">
                <a:latin typeface="Arial Rounded MT Bold" panose="020F0704030504030204" pitchFamily="34" charset="0"/>
              </a:rPr>
              <a:t>Try it yourself</a:t>
            </a:r>
            <a:endParaRPr lang="en-NZ" sz="8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A671-A03E-47E5-2EE1-86DB6E49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6091"/>
            <a:ext cx="10515600" cy="4100872"/>
          </a:xfrm>
        </p:spPr>
        <p:txBody>
          <a:bodyPr>
            <a:normAutofit/>
          </a:bodyPr>
          <a:lstStyle/>
          <a:p>
            <a:r>
              <a:rPr lang="en-GB" sz="3500" dirty="0">
                <a:latin typeface="Arial Rounded MT Bold" panose="020F0704030504030204" pitchFamily="34" charset="0"/>
              </a:rPr>
              <a:t>Feel free to try it out</a:t>
            </a:r>
            <a:endParaRPr lang="en-NZ" sz="35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2" descr="qr">
            <a:extLst>
              <a:ext uri="{FF2B5EF4-FFF2-40B4-BE49-F238E27FC236}">
                <a16:creationId xmlns:a16="http://schemas.microsoft.com/office/drawing/2014/main" id="{595D7EE8-0376-A415-DEC2-A9B05EB81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00" y="3258000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753FCC06-01C4-2BC2-C5D5-9E512DCDAB72}"/>
              </a:ext>
            </a:extLst>
          </p:cNvPr>
          <p:cNvSpPr/>
          <p:nvPr/>
        </p:nvSpPr>
        <p:spPr>
          <a:xfrm>
            <a:off x="3393056" y="4548996"/>
            <a:ext cx="2329132" cy="92015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7087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4559C-4DA0-5766-2A0B-293C0F245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C039D8F-7E4B-1A46-5497-7E6916246D2B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latin typeface="Arial Rounded MT Bold" panose="020F0704030504030204" pitchFamily="34" charset="0"/>
              </a:rPr>
              <a:t>Problem</a:t>
            </a:r>
            <a:endParaRPr lang="en-NZ" sz="8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2" descr="qr">
            <a:extLst>
              <a:ext uri="{FF2B5EF4-FFF2-40B4-BE49-F238E27FC236}">
                <a16:creationId xmlns:a16="http://schemas.microsoft.com/office/drawing/2014/main" id="{34B0D669-86C0-33ED-087B-0DCA0BBE2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00" y="3258000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23E2C25-43F4-CEA9-8E65-AD72D4115123}"/>
              </a:ext>
            </a:extLst>
          </p:cNvPr>
          <p:cNvSpPr txBox="1">
            <a:spLocks/>
          </p:cNvSpPr>
          <p:nvPr/>
        </p:nvSpPr>
        <p:spPr>
          <a:xfrm>
            <a:off x="838200" y="2076091"/>
            <a:ext cx="10515600" cy="410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latin typeface="Arial Rounded MT Bold" panose="020F0704030504030204" pitchFamily="34" charset="0"/>
              </a:rPr>
              <a:t>Recipes go trending are all over the place</a:t>
            </a:r>
          </a:p>
          <a:p>
            <a:r>
              <a:rPr lang="en-GB" sz="3600" dirty="0">
                <a:latin typeface="Arial Rounded MT Bold" panose="020F0704030504030204" pitchFamily="34" charset="0"/>
              </a:rPr>
              <a:t>Hard to find the actual recipe</a:t>
            </a:r>
          </a:p>
          <a:p>
            <a:r>
              <a:rPr lang="en-GB" sz="3600" dirty="0">
                <a:latin typeface="Arial Rounded MT Bold" panose="020F0704030504030204" pitchFamily="34" charset="0"/>
              </a:rPr>
              <a:t>Annoying to read</a:t>
            </a:r>
          </a:p>
          <a:p>
            <a:r>
              <a:rPr lang="en-GB" sz="3600" dirty="0">
                <a:latin typeface="Arial Rounded MT Bold" panose="020F0704030504030204" pitchFamily="34" charset="0"/>
              </a:rPr>
              <a:t>Hardly any user interaction</a:t>
            </a:r>
          </a:p>
          <a:p>
            <a:r>
              <a:rPr lang="en-GB" sz="3600" dirty="0">
                <a:latin typeface="Arial Rounded MT Bold" panose="020F0704030504030204" pitchFamily="34" charset="0"/>
              </a:rPr>
              <a:t>Videos only talk about the recipe</a:t>
            </a:r>
            <a:endParaRPr lang="en-NZ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4520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BC1DD-3B10-C7BF-2665-D26DE9205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3FEC2C4-5D6D-09DF-5511-04AF6E7FE5B7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latin typeface="Arial Rounded MT Bold" panose="020F0704030504030204" pitchFamily="34" charset="0"/>
              </a:rPr>
              <a:t>Solution</a:t>
            </a:r>
            <a:endParaRPr lang="en-NZ" sz="8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2" descr="qr">
            <a:extLst>
              <a:ext uri="{FF2B5EF4-FFF2-40B4-BE49-F238E27FC236}">
                <a16:creationId xmlns:a16="http://schemas.microsoft.com/office/drawing/2014/main" id="{4A36635C-A945-3115-1F0E-B25DD96AF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00" y="3258000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93D90CE-FBE7-E12E-B23E-0E5744AE3772}"/>
              </a:ext>
            </a:extLst>
          </p:cNvPr>
          <p:cNvSpPr txBox="1">
            <a:spLocks/>
          </p:cNvSpPr>
          <p:nvPr/>
        </p:nvSpPr>
        <p:spPr>
          <a:xfrm>
            <a:off x="838200" y="2076091"/>
            <a:ext cx="10515600" cy="410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>
                <a:latin typeface="Arial Rounded MT Bold" panose="020F0704030504030204" pitchFamily="34" charset="0"/>
              </a:rPr>
              <a:t>Photos	     </a:t>
            </a:r>
            <a:r>
              <a:rPr lang="en-GB" sz="3600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	Insta</a:t>
            </a:r>
            <a:endParaRPr lang="en-GB" sz="3600" dirty="0">
              <a:latin typeface="Arial Rounded MT Bold" panose="020F0704030504030204" pitchFamily="34" charset="0"/>
            </a:endParaRPr>
          </a:p>
          <a:p>
            <a:r>
              <a:rPr lang="en-GB" sz="3600" dirty="0">
                <a:latin typeface="Arial Rounded MT Bold" panose="020F0704030504030204" pitchFamily="34" charset="0"/>
              </a:rPr>
              <a:t>Videos	     </a:t>
            </a:r>
            <a:r>
              <a:rPr lang="en-GB" sz="3600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	YouTube</a:t>
            </a:r>
            <a:endParaRPr lang="en-GB" sz="3600" dirty="0">
              <a:latin typeface="Arial Rounded MT Bold" panose="020F0704030504030204" pitchFamily="34" charset="0"/>
            </a:endParaRPr>
          </a:p>
          <a:p>
            <a:r>
              <a:rPr lang="en-GB" sz="3600" dirty="0">
                <a:latin typeface="Arial Rounded MT Bold" panose="020F0704030504030204" pitchFamily="34" charset="0"/>
              </a:rPr>
              <a:t>Movies	     </a:t>
            </a:r>
            <a:r>
              <a:rPr lang="en-GB" sz="3600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	Letterboxd</a:t>
            </a:r>
            <a:endParaRPr lang="en-GB" sz="3600" dirty="0">
              <a:latin typeface="Arial Rounded MT Bold" panose="020F0704030504030204" pitchFamily="34" charset="0"/>
            </a:endParaRPr>
          </a:p>
          <a:p>
            <a:r>
              <a:rPr lang="en-GB" sz="3600" dirty="0">
                <a:latin typeface="Arial Rounded MT Bold" panose="020F0704030504030204" pitchFamily="34" charset="0"/>
              </a:rPr>
              <a:t>Books	     </a:t>
            </a:r>
            <a:r>
              <a:rPr lang="en-GB" sz="3600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	Goodreads</a:t>
            </a:r>
            <a:endParaRPr lang="en-GB" sz="3600" dirty="0">
              <a:latin typeface="Arial Rounded MT Bold" panose="020F0704030504030204" pitchFamily="34" charset="0"/>
            </a:endParaRPr>
          </a:p>
          <a:p>
            <a:r>
              <a:rPr lang="en-GB" sz="3600" dirty="0">
                <a:latin typeface="Arial Rounded MT Bold" panose="020F0704030504030204" pitchFamily="34" charset="0"/>
              </a:rPr>
              <a:t>Recipes   </a:t>
            </a:r>
            <a:r>
              <a:rPr lang="en-GB" sz="3600" dirty="0">
                <a:latin typeface="Arial Rounded MT Bold" panose="020F0704030504030204" pitchFamily="34" charset="0"/>
                <a:sym typeface="Wingdings" panose="05000000000000000000" pitchFamily="2" charset="2"/>
              </a:rPr>
              <a:t>	US!</a:t>
            </a:r>
            <a:endParaRPr lang="en-NZ" sz="3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318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36544-0D11-62A7-28E0-A9FDDBB69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DAF0C74-33D5-523D-DE7D-FB5FF2DC9F9C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latin typeface="Arial Rounded MT Bold" panose="020F0704030504030204" pitchFamily="34" charset="0"/>
              </a:rPr>
              <a:t>How it works</a:t>
            </a:r>
            <a:endParaRPr lang="en-NZ" sz="8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2" descr="qr">
            <a:extLst>
              <a:ext uri="{FF2B5EF4-FFF2-40B4-BE49-F238E27FC236}">
                <a16:creationId xmlns:a16="http://schemas.microsoft.com/office/drawing/2014/main" id="{C4689E76-3467-E286-2099-E5263EF01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00" y="3258000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9B77B3-E5BA-D8FF-8778-A8B23E1D5EDE}"/>
              </a:ext>
            </a:extLst>
          </p:cNvPr>
          <p:cNvSpPr txBox="1">
            <a:spLocks/>
          </p:cNvSpPr>
          <p:nvPr/>
        </p:nvSpPr>
        <p:spPr>
          <a:xfrm>
            <a:off x="838200" y="2076091"/>
            <a:ext cx="10515600" cy="410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Z" sz="3600" dirty="0"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8D0F0-9384-5CD2-0AF0-E9A2E01BF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93" y="2209411"/>
            <a:ext cx="1996138" cy="432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05712C-90F9-9717-9F1F-B8F39FF77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234" y="2209411"/>
            <a:ext cx="1996138" cy="43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96FA33E-3BEA-88AE-B13A-BDB2DB9F4E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140" y="2209411"/>
            <a:ext cx="1996138" cy="43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2812EC7-6B03-45CF-FC75-613984317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687" y="2209411"/>
            <a:ext cx="1996138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17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66C92-FF0D-C107-A8BE-82FC9E7C2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45B8E3-C974-AE6A-F23D-AD69754FE384}"/>
              </a:ext>
            </a:extLst>
          </p:cNvPr>
          <p:cNvSpPr txBox="1">
            <a:spLocks/>
          </p:cNvSpPr>
          <p:nvPr/>
        </p:nvSpPr>
        <p:spPr>
          <a:xfrm>
            <a:off x="838200" y="2076091"/>
            <a:ext cx="10515600" cy="410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Z" sz="3600" dirty="0">
              <a:latin typeface="Arial Rounded MT Bold" panose="020F0704030504030204" pitchFamily="34" charset="0"/>
            </a:endParaRPr>
          </a:p>
        </p:txBody>
      </p:sp>
      <p:sp>
        <p:nvSpPr>
          <p:cNvPr id="2" name="Multiplication Sign 1">
            <a:extLst>
              <a:ext uri="{FF2B5EF4-FFF2-40B4-BE49-F238E27FC236}">
                <a16:creationId xmlns:a16="http://schemas.microsoft.com/office/drawing/2014/main" id="{24400289-62F4-537E-D99B-C278CBD458B2}"/>
              </a:ext>
            </a:extLst>
          </p:cNvPr>
          <p:cNvSpPr/>
          <p:nvPr/>
        </p:nvSpPr>
        <p:spPr>
          <a:xfrm>
            <a:off x="1596000" y="-1071000"/>
            <a:ext cx="9000000" cy="9000000"/>
          </a:xfrm>
          <a:prstGeom prst="mathMultiply">
            <a:avLst>
              <a:gd name="adj1" fmla="val 11742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4477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89CA9-65F8-F83F-DEA6-658144159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D6342FE-653E-EA0F-782D-F498E425B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69" y="2193375"/>
            <a:ext cx="2039371" cy="360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AD17C9-F82D-E65D-4CAC-A2F1127E4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054" y="2009363"/>
            <a:ext cx="1996758" cy="4320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734A7F2-D8E6-B0AF-3BF3-BDC8DEB03F49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latin typeface="Arial Rounded MT Bold" panose="020F0704030504030204" pitchFamily="34" charset="0"/>
              </a:rPr>
              <a:t>Recipe Generator</a:t>
            </a:r>
            <a:endParaRPr lang="en-NZ" sz="80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2" descr="qr">
            <a:extLst>
              <a:ext uri="{FF2B5EF4-FFF2-40B4-BE49-F238E27FC236}">
                <a16:creationId xmlns:a16="http://schemas.microsoft.com/office/drawing/2014/main" id="{6D278076-F96E-C663-DA8D-8D5A2FF7D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000" y="3258000"/>
            <a:ext cx="36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B1BEFD-6090-D9E9-DA15-87769C199DD8}"/>
              </a:ext>
            </a:extLst>
          </p:cNvPr>
          <p:cNvSpPr txBox="1">
            <a:spLocks/>
          </p:cNvSpPr>
          <p:nvPr/>
        </p:nvSpPr>
        <p:spPr>
          <a:xfrm>
            <a:off x="838200" y="2076091"/>
            <a:ext cx="10515600" cy="4100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Z" sz="3600" dirty="0">
              <a:latin typeface="Arial Rounded MT Bold" panose="020F07040305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ADCBCA-8575-A022-8644-CFC6F2452079}"/>
              </a:ext>
            </a:extLst>
          </p:cNvPr>
          <p:cNvSpPr/>
          <p:nvPr/>
        </p:nvSpPr>
        <p:spPr>
          <a:xfrm>
            <a:off x="3793245" y="3436392"/>
            <a:ext cx="1256153" cy="1231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A91383-E3FF-53A0-0AB4-440F3F6BBBEB}"/>
              </a:ext>
            </a:extLst>
          </p:cNvPr>
          <p:cNvSpPr txBox="1"/>
          <p:nvPr/>
        </p:nvSpPr>
        <p:spPr>
          <a:xfrm>
            <a:off x="4023851" y="3583601"/>
            <a:ext cx="879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0" dirty="0">
                <a:latin typeface="Arial Rounded MT Bold" panose="020F0704030504030204" pitchFamily="34" charset="0"/>
              </a:rPr>
              <a:t>AI</a:t>
            </a:r>
            <a:endParaRPr lang="en-NZ" sz="5000" dirty="0">
              <a:latin typeface="Arial Rounded MT Bold" panose="020F0704030504030204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EEF4DE1-4FD2-6531-1070-D91A327DBC2B}"/>
              </a:ext>
            </a:extLst>
          </p:cNvPr>
          <p:cNvSpPr/>
          <p:nvPr/>
        </p:nvSpPr>
        <p:spPr>
          <a:xfrm>
            <a:off x="2718620" y="3911647"/>
            <a:ext cx="882415" cy="429759"/>
          </a:xfrm>
          <a:prstGeom prst="rightArrow">
            <a:avLst>
              <a:gd name="adj1" fmla="val 13720"/>
              <a:gd name="adj2" fmla="val 5845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8A14FE5-9B0A-D506-EAA6-E00E5FF94A20}"/>
              </a:ext>
            </a:extLst>
          </p:cNvPr>
          <p:cNvSpPr/>
          <p:nvPr/>
        </p:nvSpPr>
        <p:spPr>
          <a:xfrm>
            <a:off x="5339018" y="3911647"/>
            <a:ext cx="882415" cy="429759"/>
          </a:xfrm>
          <a:prstGeom prst="rightArrow">
            <a:avLst>
              <a:gd name="adj1" fmla="val 13720"/>
              <a:gd name="adj2" fmla="val 58454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966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1F772-3642-3E35-274F-6506493CB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qr">
            <a:extLst>
              <a:ext uri="{FF2B5EF4-FFF2-40B4-BE49-F238E27FC236}">
                <a16:creationId xmlns:a16="http://schemas.microsoft.com/office/drawing/2014/main" id="{DB7F8AED-1A91-B1FD-E1BC-9CA1C00B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2000" y="3978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E80E4C-6006-16DA-7DA2-CDD86EB33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087" y="1825625"/>
            <a:ext cx="5037826" cy="377836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E65B2DF-E881-D899-62B8-CDE103EC31CA}"/>
              </a:ext>
            </a:extLst>
          </p:cNvPr>
          <p:cNvSpPr txBox="1">
            <a:spLocks/>
          </p:cNvSpPr>
          <p:nvPr/>
        </p:nvSpPr>
        <p:spPr>
          <a:xfrm>
            <a:off x="838200" y="5000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dirty="0">
                <a:latin typeface="Arial Rounded MT Bold" panose="020F0704030504030204" pitchFamily="34" charset="0"/>
              </a:rPr>
              <a:t>Community Based</a:t>
            </a:r>
            <a:endParaRPr lang="en-NZ" sz="8000" dirty="0">
              <a:latin typeface="Arial Rounded MT Bold" panose="020F070403050403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C7B2A12-D2ED-51C3-A269-1624E9C55D22}"/>
              </a:ext>
            </a:extLst>
          </p:cNvPr>
          <p:cNvSpPr/>
          <p:nvPr/>
        </p:nvSpPr>
        <p:spPr>
          <a:xfrm>
            <a:off x="2478715" y="2750575"/>
            <a:ext cx="567596" cy="67842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93D4F1-4373-98D1-3CCB-9D38C27CFB92}"/>
              </a:ext>
            </a:extLst>
          </p:cNvPr>
          <p:cNvSpPr/>
          <p:nvPr/>
        </p:nvSpPr>
        <p:spPr>
          <a:xfrm>
            <a:off x="2526539" y="2514601"/>
            <a:ext cx="471949" cy="4719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DA2B005-54EB-A61E-20C2-DB831BFD55E7}"/>
              </a:ext>
            </a:extLst>
          </p:cNvPr>
          <p:cNvSpPr/>
          <p:nvPr/>
        </p:nvSpPr>
        <p:spPr>
          <a:xfrm>
            <a:off x="9028202" y="3427216"/>
            <a:ext cx="567596" cy="67842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BDB8CFB-0EA1-48FB-B9A0-A618CE2F8D88}"/>
              </a:ext>
            </a:extLst>
          </p:cNvPr>
          <p:cNvSpPr/>
          <p:nvPr/>
        </p:nvSpPr>
        <p:spPr>
          <a:xfrm>
            <a:off x="9076026" y="3191242"/>
            <a:ext cx="471949" cy="4719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75CB8BD-739B-AE51-E9FC-249DAE9D495E}"/>
              </a:ext>
            </a:extLst>
          </p:cNvPr>
          <p:cNvSpPr/>
          <p:nvPr/>
        </p:nvSpPr>
        <p:spPr>
          <a:xfrm>
            <a:off x="2762513" y="5264781"/>
            <a:ext cx="567596" cy="67842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F71AB3-C8E8-1C4B-2AAF-6C6C10F7DFC2}"/>
              </a:ext>
            </a:extLst>
          </p:cNvPr>
          <p:cNvSpPr/>
          <p:nvPr/>
        </p:nvSpPr>
        <p:spPr>
          <a:xfrm>
            <a:off x="2810337" y="5028807"/>
            <a:ext cx="471949" cy="4719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CD62B26-F8F0-8DCA-D297-CB979778AF22}"/>
              </a:ext>
            </a:extLst>
          </p:cNvPr>
          <p:cNvSpPr/>
          <p:nvPr/>
        </p:nvSpPr>
        <p:spPr>
          <a:xfrm>
            <a:off x="8112063" y="5943206"/>
            <a:ext cx="567596" cy="67842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33ACCD-A337-3C74-C288-8A5EE37502FB}"/>
              </a:ext>
            </a:extLst>
          </p:cNvPr>
          <p:cNvSpPr/>
          <p:nvPr/>
        </p:nvSpPr>
        <p:spPr>
          <a:xfrm>
            <a:off x="8159887" y="5707232"/>
            <a:ext cx="471949" cy="4719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CE081BE9-CE99-BEBB-BFFF-8642927C33FE}"/>
              </a:ext>
            </a:extLst>
          </p:cNvPr>
          <p:cNvSpPr/>
          <p:nvPr/>
        </p:nvSpPr>
        <p:spPr>
          <a:xfrm>
            <a:off x="5621059" y="6018725"/>
            <a:ext cx="567596" cy="678425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BD4494-AE98-5148-FF47-22C89B22B75C}"/>
              </a:ext>
            </a:extLst>
          </p:cNvPr>
          <p:cNvSpPr/>
          <p:nvPr/>
        </p:nvSpPr>
        <p:spPr>
          <a:xfrm>
            <a:off x="5668883" y="5782751"/>
            <a:ext cx="471949" cy="4719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1192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103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Fire</vt:lpstr>
      <vt:lpstr>Try it yourself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Barnes</dc:creator>
  <cp:lastModifiedBy>Ryan Barnes</cp:lastModifiedBy>
  <cp:revision>6</cp:revision>
  <dcterms:created xsi:type="dcterms:W3CDTF">2025-08-03T02:06:20Z</dcterms:created>
  <dcterms:modified xsi:type="dcterms:W3CDTF">2025-08-03T04:52:10Z</dcterms:modified>
</cp:coreProperties>
</file>