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0A4"/>
    <a:srgbClr val="CCECFF"/>
    <a:srgbClr val="D0F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2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DE1-3495-4DAD-8148-1D32F5B355A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532D-0669-4262-9346-07C1C8971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2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DE1-3495-4DAD-8148-1D32F5B355A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532D-0669-4262-9346-07C1C8971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9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DE1-3495-4DAD-8148-1D32F5B355A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532D-0669-4262-9346-07C1C8971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48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DE1-3495-4DAD-8148-1D32F5B355A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532D-0669-4262-9346-07C1C8971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1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DE1-3495-4DAD-8148-1D32F5B355A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532D-0669-4262-9346-07C1C8971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6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DE1-3495-4DAD-8148-1D32F5B355A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532D-0669-4262-9346-07C1C8971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99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DE1-3495-4DAD-8148-1D32F5B355A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532D-0669-4262-9346-07C1C8971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69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DE1-3495-4DAD-8148-1D32F5B355A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532D-0669-4262-9346-07C1C8971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45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DE1-3495-4DAD-8148-1D32F5B355A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532D-0669-4262-9346-07C1C8971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5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DE1-3495-4DAD-8148-1D32F5B355A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532D-0669-4262-9346-07C1C8971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11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DE1-3495-4DAD-8148-1D32F5B355A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532D-0669-4262-9346-07C1C8971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7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20DE1-3495-4DAD-8148-1D32F5B355A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532D-0669-4262-9346-07C1C8971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27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3904"/>
            <a:ext cx="3450336" cy="107696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1400" b="1" dirty="0" smtClean="0"/>
              <a:t>MotMaster2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 smtClean="0"/>
              <a:t>Quantum accelerometer (MOT) control </a:t>
            </a:r>
            <a:br>
              <a:rPr lang="en-GB" sz="1400" dirty="0" smtClean="0"/>
            </a:br>
            <a:r>
              <a:rPr lang="en-GB" sz="1400" dirty="0" smtClean="0"/>
              <a:t>and data acquisition</a:t>
            </a:r>
            <a:br>
              <a:rPr lang="en-GB" sz="1400" dirty="0" smtClean="0"/>
            </a:br>
            <a:r>
              <a:rPr lang="en-GB" sz="1400" dirty="0" smtClean="0"/>
              <a:t>Laser system control</a:t>
            </a:r>
            <a:endParaRPr lang="en-GB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0928" y="1263904"/>
            <a:ext cx="3413758" cy="1076960"/>
          </a:xfrm>
          <a:solidFill>
            <a:srgbClr val="E0F0A4"/>
          </a:solidFill>
        </p:spPr>
        <p:txBody>
          <a:bodyPr>
            <a:normAutofit/>
          </a:bodyPr>
          <a:lstStyle/>
          <a:p>
            <a:r>
              <a:rPr lang="en-GB" sz="1400" b="1" dirty="0" smtClean="0"/>
              <a:t>Axel – hub</a:t>
            </a:r>
          </a:p>
          <a:p>
            <a:r>
              <a:rPr lang="en-GB" sz="1400" dirty="0" smtClean="0"/>
              <a:t>Process, visualise and log of MotMaster2</a:t>
            </a:r>
            <a:br>
              <a:rPr lang="en-GB" sz="1400" dirty="0" smtClean="0"/>
            </a:br>
            <a:r>
              <a:rPr lang="en-GB" sz="1400" dirty="0" smtClean="0"/>
              <a:t> data, MEMS data acquisition and combining the two into one acceleration measurement</a:t>
            </a:r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974848"/>
            <a:ext cx="3450336" cy="1169551"/>
          </a:xfrm>
          <a:prstGeom prst="rect">
            <a:avLst/>
          </a:prstGeom>
          <a:solidFill>
            <a:srgbClr val="D0FC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Axel – probe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 smtClean="0"/>
              <a:t>Simulator of different experimental conditions, generating data flow</a:t>
            </a:r>
            <a:br>
              <a:rPr lang="en-GB" sz="1400" dirty="0" smtClean="0"/>
            </a:br>
            <a:r>
              <a:rPr lang="en-GB" sz="1400" dirty="0" smtClean="0"/>
              <a:t>as it coming from MotMaster2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900928" y="2974848"/>
            <a:ext cx="3413758" cy="1169551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Axel – tilt</a:t>
            </a:r>
            <a:endParaRPr lang="en-GB" sz="1400" dirty="0"/>
          </a:p>
          <a:p>
            <a:pPr algn="ctr"/>
            <a:r>
              <a:rPr lang="en-GB" sz="1400" dirty="0"/>
              <a:t>T</a:t>
            </a:r>
            <a:r>
              <a:rPr lang="en-GB" sz="1400" dirty="0" smtClean="0"/>
              <a:t>ilt control of the p</a:t>
            </a:r>
            <a:r>
              <a:rPr lang="en-GB" sz="1400" dirty="0" smtClean="0"/>
              <a:t>latform under </a:t>
            </a:r>
            <a:br>
              <a:rPr lang="en-GB" sz="1400" dirty="0" smtClean="0"/>
            </a:br>
            <a:r>
              <a:rPr lang="en-GB" sz="1400" dirty="0" smtClean="0"/>
              <a:t>the accelerometer in order to simulate </a:t>
            </a:r>
            <a:br>
              <a:rPr lang="en-GB" sz="1400" dirty="0" smtClean="0"/>
            </a:br>
            <a:r>
              <a:rPr lang="en-GB" sz="1400" dirty="0" smtClean="0"/>
              <a:t>acceleration via controllable component </a:t>
            </a:r>
            <a:br>
              <a:rPr lang="en-GB" sz="1400" dirty="0" smtClean="0"/>
            </a:br>
            <a:r>
              <a:rPr lang="en-GB" sz="1400" dirty="0" smtClean="0"/>
              <a:t>of the earth acceleration (g)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>
            <a:off x="5043424" y="1471168"/>
            <a:ext cx="788416" cy="256032"/>
          </a:xfrm>
          <a:prstGeom prst="rightArrow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/>
          <p:cNvSpPr/>
          <p:nvPr/>
        </p:nvSpPr>
        <p:spPr>
          <a:xfrm>
            <a:off x="5043424" y="1930400"/>
            <a:ext cx="751840" cy="251968"/>
          </a:xfrm>
          <a:prstGeom prst="leftArrow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/>
          <p:cNvSpPr/>
          <p:nvPr/>
        </p:nvSpPr>
        <p:spPr>
          <a:xfrm>
            <a:off x="7438644" y="2426208"/>
            <a:ext cx="234188" cy="508000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-Right Arrow 8"/>
          <p:cNvSpPr/>
          <p:nvPr/>
        </p:nvSpPr>
        <p:spPr>
          <a:xfrm rot="8832288">
            <a:off x="4918656" y="2525198"/>
            <a:ext cx="1001374" cy="261255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62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MotMaster2  Quantum accelerometer (MOT) control  and data acquisition Laser system control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MotMaster2  Quantum accelerometer (MOT) control  and data acquisition</dc:title>
  <dc:creator>Krastev, Teodor B</dc:creator>
  <cp:lastModifiedBy>Krastev, Teodor B</cp:lastModifiedBy>
  <cp:revision>6</cp:revision>
  <dcterms:created xsi:type="dcterms:W3CDTF">2019-11-29T12:32:36Z</dcterms:created>
  <dcterms:modified xsi:type="dcterms:W3CDTF">2019-11-29T15:31:46Z</dcterms:modified>
</cp:coreProperties>
</file>