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>
      <p:cViewPr>
        <p:scale>
          <a:sx n="140" d="100"/>
          <a:sy n="140" d="100"/>
        </p:scale>
        <p:origin x="-5166" y="-10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D595-7DD4-4B82-A41E-FCACAF4A5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7B500-98FD-4D7B-A4DA-50F6C79A5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5B5ED-222A-4411-B19F-35C7B6D0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A8BE-21CE-4A85-9B0D-609CBAE6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AAE9-66C7-40E1-A5BA-B65DA822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36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F36C-A9FB-473B-9015-180A13A3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2B1D7-BE05-4B33-A149-B793EA0F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2E6C5-3856-4F61-B17F-1256F9F9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9326-F9DE-47DD-B8BD-B46D9A96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7640-4F90-4069-9042-038F68CF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1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D1D05-E1C1-418F-8570-1F3F03AB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DE89D-E90D-422C-950D-322F738BB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2423-69B9-42D6-B1B6-DD57B79F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DA17-933C-4502-AA82-55658139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26696-EAB2-4D11-A99D-EBF6DC3D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88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3B62-FC09-44DE-A9FF-03DD138A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AC88-5CE0-46F3-AA5E-1F8FF8B5C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4B986-3D3F-4045-B865-01437E46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86811-38C6-4EA5-8C1E-01B38244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430C-9381-4D22-B265-1A893AF8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9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6268-D633-4376-8EDB-D052FAD9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4BFF7-5B40-4A17-A8EA-71E2FA77C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26AA7-ABC8-479F-B6C2-566D508A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45FC9-E793-46F3-AEC2-D3137927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B23F-A25A-4752-B843-ABBB8496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57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EDF5-CAE1-44C3-B1BD-12CC18DC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02A4-F83D-440C-8D95-F52CF50C4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C4913-8CA4-4C62-9D92-9BC5E7072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37454-32C9-4CAE-85EC-9196B2B8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E2412-E882-4319-8514-1FACAAD9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6CE38-CC60-42F7-9219-D820DBD2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05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B950-1920-4BC0-B9A7-8DB1DD73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4693E-1747-47CC-A335-9B602E23E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75725-0E27-4BC6-8E03-19183F469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6248B-47F4-4CB3-A398-58BDB3C85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56C7A-AA23-4199-A1CD-77E6B0CD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63888-1BC0-4925-84A6-30500903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2BF78-F06B-45C8-A6D2-B4998661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CB99B-A5E9-42CF-BA64-B68898DD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1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AF95-262B-4865-932E-52A852B9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4457C-DC0B-4701-B3F2-2C1966F3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8039E-FE23-4585-B3FC-C1B6D651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944A0-27EE-4B76-A18A-740CC97C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6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CE3BB-6435-4BF0-8190-BD2A775B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FFA33-AB89-45D8-8792-96E2C147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5608F-B974-41BE-A68E-518BE8EF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56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1E8C-8754-49DD-B8AA-14C8BC47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D74D-1657-44F0-8A12-E5A22F6C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209C6-3216-4655-A2B3-717837954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42F04-24E8-4401-A6E8-5787FA0D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CF43B-F083-461B-BBCF-AE36DE25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E2239-26F5-43F5-8594-2D27BF3C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26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85A9-0786-4794-BEA2-1B85969C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E0EA0-3221-45A6-B8DC-5BEDF9D8A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67216-DB15-4AA1-B4EC-E837C3ABE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126D3-3511-47E0-AA6C-E2C6C47C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945-91E3-4196-8423-E6593B559261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D4873-EA37-45EC-9B98-6CA3404E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E6E59-CCE3-4BCA-B76A-F3B59772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1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887E3-8195-4A80-8405-4BF50BB8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471F2-B771-492B-AA12-8BFFA46BA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AB7CB-37A6-4F72-8F39-F14B52D3C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3945-91E3-4196-8423-E6593B559261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B248D-AF22-470F-A207-68C831334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55268-A3F4-4B96-9AF4-EAC6FB66E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AA02A-1C71-42B0-B30C-9F62803F8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52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96">
            <a:extLst>
              <a:ext uri="{FF2B5EF4-FFF2-40B4-BE49-F238E27FC236}">
                <a16:creationId xmlns:a16="http://schemas.microsoft.com/office/drawing/2014/main" id="{61DDE226-D013-4131-ADD1-0D2FBF25E67D}"/>
              </a:ext>
            </a:extLst>
          </p:cNvPr>
          <p:cNvSpPr/>
          <p:nvPr/>
        </p:nvSpPr>
        <p:spPr>
          <a:xfrm>
            <a:off x="2342751" y="6323749"/>
            <a:ext cx="165495" cy="2359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Freeform 12">
            <a:extLst>
              <a:ext uri="{FF2B5EF4-FFF2-40B4-BE49-F238E27FC236}">
                <a16:creationId xmlns:a16="http://schemas.microsoft.com/office/drawing/2014/main" id="{88B8E70D-9220-4F80-BE45-C1768CA83B84}"/>
              </a:ext>
            </a:extLst>
          </p:cNvPr>
          <p:cNvSpPr>
            <a:spLocks noChangeAspect="1"/>
          </p:cNvSpPr>
          <p:nvPr/>
        </p:nvSpPr>
        <p:spPr bwMode="auto">
          <a:xfrm>
            <a:off x="3529312" y="5689135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67" name="Group 206">
            <a:extLst>
              <a:ext uri="{FF2B5EF4-FFF2-40B4-BE49-F238E27FC236}">
                <a16:creationId xmlns:a16="http://schemas.microsoft.com/office/drawing/2014/main" id="{469025F0-7458-4060-AA40-5FA4DB4D7E5C}"/>
              </a:ext>
            </a:extLst>
          </p:cNvPr>
          <p:cNvGrpSpPr>
            <a:grpSpLocks/>
          </p:cNvGrpSpPr>
          <p:nvPr/>
        </p:nvGrpSpPr>
        <p:grpSpPr bwMode="auto">
          <a:xfrm>
            <a:off x="1625695" y="3778508"/>
            <a:ext cx="304800" cy="762000"/>
            <a:chOff x="4224" y="2400"/>
            <a:chExt cx="192" cy="480"/>
          </a:xfrm>
        </p:grpSpPr>
        <p:sp>
          <p:nvSpPr>
            <p:cNvPr id="168" name="Oval 20">
              <a:extLst>
                <a:ext uri="{FF2B5EF4-FFF2-40B4-BE49-F238E27FC236}">
                  <a16:creationId xmlns:a16="http://schemas.microsoft.com/office/drawing/2014/main" id="{B8E5EB42-043E-4040-AAF1-7EC39A4D99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2000"/>
            </a:p>
          </p:txBody>
        </p:sp>
        <p:sp>
          <p:nvSpPr>
            <p:cNvPr id="169" name="Line 21">
              <a:extLst>
                <a:ext uri="{FF2B5EF4-FFF2-40B4-BE49-F238E27FC236}">
                  <a16:creationId xmlns:a16="http://schemas.microsoft.com/office/drawing/2014/main" id="{B66D8B8F-06E4-4261-9CC5-BE73168E07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0" name="Line 22">
              <a:extLst>
                <a:ext uri="{FF2B5EF4-FFF2-40B4-BE49-F238E27FC236}">
                  <a16:creationId xmlns:a16="http://schemas.microsoft.com/office/drawing/2014/main" id="{7BF72972-3F0A-40D0-AF1A-39B2ABEA01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1" name="Line 23">
              <a:extLst>
                <a:ext uri="{FF2B5EF4-FFF2-40B4-BE49-F238E27FC236}">
                  <a16:creationId xmlns:a16="http://schemas.microsoft.com/office/drawing/2014/main" id="{46E0E233-363D-43FE-B7BA-0B96F36B81C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" name="Line 24">
              <a:extLst>
                <a:ext uri="{FF2B5EF4-FFF2-40B4-BE49-F238E27FC236}">
                  <a16:creationId xmlns:a16="http://schemas.microsoft.com/office/drawing/2014/main" id="{18491E88-ED2B-4DC2-8CCF-077462A5BC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3" name="Line 25">
              <a:extLst>
                <a:ext uri="{FF2B5EF4-FFF2-40B4-BE49-F238E27FC236}">
                  <a16:creationId xmlns:a16="http://schemas.microsoft.com/office/drawing/2014/main" id="{C4E6556B-9013-4FB3-84AA-5C39210FF5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A615292D-C87C-4F19-AF5E-C8D6580079AF}"/>
              </a:ext>
            </a:extLst>
          </p:cNvPr>
          <p:cNvGrpSpPr/>
          <p:nvPr/>
        </p:nvGrpSpPr>
        <p:grpSpPr>
          <a:xfrm>
            <a:off x="3585115" y="4716742"/>
            <a:ext cx="402750" cy="609600"/>
            <a:chOff x="5236050" y="2133600"/>
            <a:chExt cx="402750" cy="609600"/>
          </a:xfrm>
        </p:grpSpPr>
        <p:grpSp>
          <p:nvGrpSpPr>
            <p:cNvPr id="265" name="Group 474">
              <a:extLst>
                <a:ext uri="{FF2B5EF4-FFF2-40B4-BE49-F238E27FC236}">
                  <a16:creationId xmlns:a16="http://schemas.microsoft.com/office/drawing/2014/main" id="{7DC1CA1E-71E4-4216-883A-D2C3E3D288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2133600"/>
              <a:ext cx="381000" cy="609600"/>
              <a:chOff x="3312" y="1344"/>
              <a:chExt cx="240" cy="384"/>
            </a:xfrm>
          </p:grpSpPr>
          <p:sp>
            <p:nvSpPr>
              <p:cNvPr id="271" name="Freeform 3">
                <a:extLst>
                  <a:ext uri="{FF2B5EF4-FFF2-40B4-BE49-F238E27FC236}">
                    <a16:creationId xmlns:a16="http://schemas.microsoft.com/office/drawing/2014/main" id="{E737F7B5-DD00-46FE-9B4B-945C100BD4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344"/>
                <a:ext cx="96" cy="384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2" name="Line 4">
                <a:extLst>
                  <a:ext uri="{FF2B5EF4-FFF2-40B4-BE49-F238E27FC236}">
                    <a16:creationId xmlns:a16="http://schemas.microsoft.com/office/drawing/2014/main" id="{3EB236EA-600D-43F2-8EB0-D95473563A1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536"/>
                <a:ext cx="12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3" name="Freeform 5">
                <a:extLst>
                  <a:ext uri="{FF2B5EF4-FFF2-40B4-BE49-F238E27FC236}">
                    <a16:creationId xmlns:a16="http://schemas.microsoft.com/office/drawing/2014/main" id="{7FD80FE2-5FE5-4EDB-9AF8-2AB8431F3C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608"/>
                <a:ext cx="48" cy="48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4" name="Line 6">
                <a:extLst>
                  <a:ext uri="{FF2B5EF4-FFF2-40B4-BE49-F238E27FC236}">
                    <a16:creationId xmlns:a16="http://schemas.microsoft.com/office/drawing/2014/main" id="{B1248051-591D-4640-B549-BABA75BADAC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44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66" name="Group 218">
              <a:extLst>
                <a:ext uri="{FF2B5EF4-FFF2-40B4-BE49-F238E27FC236}">
                  <a16:creationId xmlns:a16="http://schemas.microsoft.com/office/drawing/2014/main" id="{0FC25A4A-0B1E-4613-9AB8-1258418DF3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6050" y="2293723"/>
              <a:ext cx="53546" cy="289354"/>
              <a:chOff x="5280" y="1200"/>
              <a:chExt cx="96" cy="480"/>
            </a:xfrm>
          </p:grpSpPr>
          <p:sp>
            <p:nvSpPr>
              <p:cNvPr id="267" name="Line 106">
                <a:extLst>
                  <a:ext uri="{FF2B5EF4-FFF2-40B4-BE49-F238E27FC236}">
                    <a16:creationId xmlns:a16="http://schemas.microsoft.com/office/drawing/2014/main" id="{305233F7-C540-4DF7-B442-17111505A8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" name="Line 107">
                <a:extLst>
                  <a:ext uri="{FF2B5EF4-FFF2-40B4-BE49-F238E27FC236}">
                    <a16:creationId xmlns:a16="http://schemas.microsoft.com/office/drawing/2014/main" id="{84D55BD3-CDF8-4414-9058-DAEC40A15E8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" name="Freeform 108">
                <a:extLst>
                  <a:ext uri="{FF2B5EF4-FFF2-40B4-BE49-F238E27FC236}">
                    <a16:creationId xmlns:a16="http://schemas.microsoft.com/office/drawing/2014/main" id="{F95756EA-153A-4FAF-B209-889F9FDF7D1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44 w 288"/>
                  <a:gd name="T1" fmla="*/ 0 h 240"/>
                  <a:gd name="T2" fmla="*/ 0 w 288"/>
                  <a:gd name="T3" fmla="*/ 240 h 240"/>
                  <a:gd name="T4" fmla="*/ 288 w 288"/>
                  <a:gd name="T5" fmla="*/ 240 h 240"/>
                  <a:gd name="T6" fmla="*/ 144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0" name="Line 109">
                <a:extLst>
                  <a:ext uri="{FF2B5EF4-FFF2-40B4-BE49-F238E27FC236}">
                    <a16:creationId xmlns:a16="http://schemas.microsoft.com/office/drawing/2014/main" id="{B9C9FE0D-C26B-4E7B-8269-F6265A3E91C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BAA0CC7-5181-4E70-AA88-8C1B38669AA0}"/>
              </a:ext>
            </a:extLst>
          </p:cNvPr>
          <p:cNvGrpSpPr/>
          <p:nvPr/>
        </p:nvGrpSpPr>
        <p:grpSpPr>
          <a:xfrm>
            <a:off x="2454700" y="399011"/>
            <a:ext cx="1521980" cy="2191789"/>
            <a:chOff x="2837474" y="1841011"/>
            <a:chExt cx="1521980" cy="2191789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9E082B5-C3AA-41E3-8DA9-2E5B70E9D64F}"/>
                </a:ext>
              </a:extLst>
            </p:cNvPr>
            <p:cNvGrpSpPr/>
            <p:nvPr/>
          </p:nvGrpSpPr>
          <p:grpSpPr>
            <a:xfrm>
              <a:off x="3649512" y="1984055"/>
              <a:ext cx="402750" cy="609600"/>
              <a:chOff x="5236050" y="2133600"/>
              <a:chExt cx="402750" cy="609600"/>
            </a:xfrm>
          </p:grpSpPr>
          <p:grpSp>
            <p:nvGrpSpPr>
              <p:cNvPr id="132" name="Group 474">
                <a:extLst>
                  <a:ext uri="{FF2B5EF4-FFF2-40B4-BE49-F238E27FC236}">
                    <a16:creationId xmlns:a16="http://schemas.microsoft.com/office/drawing/2014/main" id="{0BD066A1-39AE-47AE-B92E-D089C6522A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133600"/>
                <a:ext cx="381000" cy="609600"/>
                <a:chOff x="3312" y="1344"/>
                <a:chExt cx="240" cy="384"/>
              </a:xfrm>
            </p:grpSpPr>
            <p:sp>
              <p:nvSpPr>
                <p:cNvPr id="138" name="Freeform 3">
                  <a:extLst>
                    <a:ext uri="{FF2B5EF4-FFF2-40B4-BE49-F238E27FC236}">
                      <a16:creationId xmlns:a16="http://schemas.microsoft.com/office/drawing/2014/main" id="{789BB24B-70D1-4840-84A4-5A57C5C8564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344"/>
                  <a:ext cx="96" cy="384"/>
                </a:xfrm>
                <a:custGeom>
                  <a:avLst/>
                  <a:gdLst>
                    <a:gd name="T0" fmla="*/ 0 w 192"/>
                    <a:gd name="T1" fmla="*/ 0 h 768"/>
                    <a:gd name="T2" fmla="*/ 0 w 192"/>
                    <a:gd name="T3" fmla="*/ 192 h 768"/>
                    <a:gd name="T4" fmla="*/ 192 w 192"/>
                    <a:gd name="T5" fmla="*/ 192 h 768"/>
                    <a:gd name="T6" fmla="*/ 192 w 192"/>
                    <a:gd name="T7" fmla="*/ 576 h 768"/>
                    <a:gd name="T8" fmla="*/ 0 w 192"/>
                    <a:gd name="T9" fmla="*/ 576 h 768"/>
                    <a:gd name="T10" fmla="*/ 0 w 192"/>
                    <a:gd name="T11" fmla="*/ 768 h 7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"/>
                    <a:gd name="T19" fmla="*/ 0 h 768"/>
                    <a:gd name="T20" fmla="*/ 192 w 192"/>
                    <a:gd name="T21" fmla="*/ 768 h 7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" h="768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92" y="192"/>
                      </a:lnTo>
                      <a:lnTo>
                        <a:pt x="192" y="576"/>
                      </a:lnTo>
                      <a:lnTo>
                        <a:pt x="0" y="576"/>
                      </a:lnTo>
                      <a:lnTo>
                        <a:pt x="0" y="768"/>
                      </a:lnTo>
                    </a:path>
                  </a:pathLst>
                </a:custGeom>
                <a:no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9" name="Line 4">
                  <a:extLst>
                    <a:ext uri="{FF2B5EF4-FFF2-40B4-BE49-F238E27FC236}">
                      <a16:creationId xmlns:a16="http://schemas.microsoft.com/office/drawing/2014/main" id="{62D04D31-E9B3-4408-A222-8B64079105D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536"/>
                  <a:ext cx="12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0" name="Freeform 5">
                  <a:extLst>
                    <a:ext uri="{FF2B5EF4-FFF2-40B4-BE49-F238E27FC236}">
                      <a16:creationId xmlns:a16="http://schemas.microsoft.com/office/drawing/2014/main" id="{0F7A4E9D-7B6C-45B2-81F7-CBEEC88D049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608"/>
                  <a:ext cx="48" cy="48"/>
                </a:xfrm>
                <a:custGeom>
                  <a:avLst/>
                  <a:gdLst>
                    <a:gd name="T0" fmla="*/ 0 w 96"/>
                    <a:gd name="T1" fmla="*/ 48 h 96"/>
                    <a:gd name="T2" fmla="*/ 96 w 96"/>
                    <a:gd name="T3" fmla="*/ 0 h 96"/>
                    <a:gd name="T4" fmla="*/ 96 w 96"/>
                    <a:gd name="T5" fmla="*/ 96 h 96"/>
                    <a:gd name="T6" fmla="*/ 0 w 96"/>
                    <a:gd name="T7" fmla="*/ 48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1" name="Line 6">
                  <a:extLst>
                    <a:ext uri="{FF2B5EF4-FFF2-40B4-BE49-F238E27FC236}">
                      <a16:creationId xmlns:a16="http://schemas.microsoft.com/office/drawing/2014/main" id="{B0439240-6E67-4DD2-93C0-9D178B1D54B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44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3" name="Group 218">
                <a:extLst>
                  <a:ext uri="{FF2B5EF4-FFF2-40B4-BE49-F238E27FC236}">
                    <a16:creationId xmlns:a16="http://schemas.microsoft.com/office/drawing/2014/main" id="{5DE77AAC-4A96-4761-B1E5-AEFCCE788B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6050" y="2293723"/>
                <a:ext cx="53546" cy="289354"/>
                <a:chOff x="5280" y="1200"/>
                <a:chExt cx="96" cy="480"/>
              </a:xfrm>
            </p:grpSpPr>
            <p:sp>
              <p:nvSpPr>
                <p:cNvPr id="134" name="Line 106">
                  <a:extLst>
                    <a:ext uri="{FF2B5EF4-FFF2-40B4-BE49-F238E27FC236}">
                      <a16:creationId xmlns:a16="http://schemas.microsoft.com/office/drawing/2014/main" id="{2065A872-9727-4726-B2A4-99015D8E3B8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5" name="Line 107">
                  <a:extLst>
                    <a:ext uri="{FF2B5EF4-FFF2-40B4-BE49-F238E27FC236}">
                      <a16:creationId xmlns:a16="http://schemas.microsoft.com/office/drawing/2014/main" id="{EFAA6EFF-2886-4C99-892B-7BF3ACC646C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6" name="Freeform 108">
                  <a:extLst>
                    <a:ext uri="{FF2B5EF4-FFF2-40B4-BE49-F238E27FC236}">
                      <a16:creationId xmlns:a16="http://schemas.microsoft.com/office/drawing/2014/main" id="{F01200BB-39E5-4999-A495-BC94E833555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7" name="Line 109">
                  <a:extLst>
                    <a:ext uri="{FF2B5EF4-FFF2-40B4-BE49-F238E27FC236}">
                      <a16:creationId xmlns:a16="http://schemas.microsoft.com/office/drawing/2014/main" id="{8F3C25A3-82AE-4E4C-B2AA-749FC4D69C9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2CFC815-A49F-4580-BF04-97A410C68E1C}"/>
                </a:ext>
              </a:extLst>
            </p:cNvPr>
            <p:cNvGrpSpPr/>
            <p:nvPr/>
          </p:nvGrpSpPr>
          <p:grpSpPr>
            <a:xfrm>
              <a:off x="3956704" y="2708839"/>
              <a:ext cx="402750" cy="609600"/>
              <a:chOff x="5236050" y="2133600"/>
              <a:chExt cx="402750" cy="609600"/>
            </a:xfrm>
          </p:grpSpPr>
          <p:grpSp>
            <p:nvGrpSpPr>
              <p:cNvPr id="21" name="Group 474">
                <a:extLst>
                  <a:ext uri="{FF2B5EF4-FFF2-40B4-BE49-F238E27FC236}">
                    <a16:creationId xmlns:a16="http://schemas.microsoft.com/office/drawing/2014/main" id="{78CB3364-54C9-4CE8-AFBB-F5CE839727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133600"/>
                <a:ext cx="381000" cy="609600"/>
                <a:chOff x="3312" y="1344"/>
                <a:chExt cx="240" cy="384"/>
              </a:xfrm>
            </p:grpSpPr>
            <p:sp>
              <p:nvSpPr>
                <p:cNvPr id="27" name="Freeform 3">
                  <a:extLst>
                    <a:ext uri="{FF2B5EF4-FFF2-40B4-BE49-F238E27FC236}">
                      <a16:creationId xmlns:a16="http://schemas.microsoft.com/office/drawing/2014/main" id="{435A01D5-21FE-4CD2-AFA6-40DA7781C0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344"/>
                  <a:ext cx="96" cy="384"/>
                </a:xfrm>
                <a:custGeom>
                  <a:avLst/>
                  <a:gdLst>
                    <a:gd name="T0" fmla="*/ 0 w 192"/>
                    <a:gd name="T1" fmla="*/ 0 h 768"/>
                    <a:gd name="T2" fmla="*/ 0 w 192"/>
                    <a:gd name="T3" fmla="*/ 192 h 768"/>
                    <a:gd name="T4" fmla="*/ 192 w 192"/>
                    <a:gd name="T5" fmla="*/ 192 h 768"/>
                    <a:gd name="T6" fmla="*/ 192 w 192"/>
                    <a:gd name="T7" fmla="*/ 576 h 768"/>
                    <a:gd name="T8" fmla="*/ 0 w 192"/>
                    <a:gd name="T9" fmla="*/ 576 h 768"/>
                    <a:gd name="T10" fmla="*/ 0 w 192"/>
                    <a:gd name="T11" fmla="*/ 768 h 7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"/>
                    <a:gd name="T19" fmla="*/ 0 h 768"/>
                    <a:gd name="T20" fmla="*/ 192 w 192"/>
                    <a:gd name="T21" fmla="*/ 768 h 7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" h="768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92" y="192"/>
                      </a:lnTo>
                      <a:lnTo>
                        <a:pt x="192" y="576"/>
                      </a:lnTo>
                      <a:lnTo>
                        <a:pt x="0" y="576"/>
                      </a:lnTo>
                      <a:lnTo>
                        <a:pt x="0" y="768"/>
                      </a:lnTo>
                    </a:path>
                  </a:pathLst>
                </a:custGeom>
                <a:no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Line 4">
                  <a:extLst>
                    <a:ext uri="{FF2B5EF4-FFF2-40B4-BE49-F238E27FC236}">
                      <a16:creationId xmlns:a16="http://schemas.microsoft.com/office/drawing/2014/main" id="{23CA3999-301C-479A-B730-15D29436D80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536"/>
                  <a:ext cx="12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9" name="Freeform 5">
                  <a:extLst>
                    <a:ext uri="{FF2B5EF4-FFF2-40B4-BE49-F238E27FC236}">
                      <a16:creationId xmlns:a16="http://schemas.microsoft.com/office/drawing/2014/main" id="{9CF35227-E488-4634-894C-99E51FBC38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608"/>
                  <a:ext cx="48" cy="48"/>
                </a:xfrm>
                <a:custGeom>
                  <a:avLst/>
                  <a:gdLst>
                    <a:gd name="T0" fmla="*/ 0 w 96"/>
                    <a:gd name="T1" fmla="*/ 48 h 96"/>
                    <a:gd name="T2" fmla="*/ 96 w 96"/>
                    <a:gd name="T3" fmla="*/ 0 h 96"/>
                    <a:gd name="T4" fmla="*/ 96 w 96"/>
                    <a:gd name="T5" fmla="*/ 96 h 96"/>
                    <a:gd name="T6" fmla="*/ 0 w 96"/>
                    <a:gd name="T7" fmla="*/ 48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0" name="Line 6">
                  <a:extLst>
                    <a:ext uri="{FF2B5EF4-FFF2-40B4-BE49-F238E27FC236}">
                      <a16:creationId xmlns:a16="http://schemas.microsoft.com/office/drawing/2014/main" id="{E09EFD10-BE74-4AAF-A7A9-5AAC5E6069B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44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2" name="Group 218">
                <a:extLst>
                  <a:ext uri="{FF2B5EF4-FFF2-40B4-BE49-F238E27FC236}">
                    <a16:creationId xmlns:a16="http://schemas.microsoft.com/office/drawing/2014/main" id="{C5D95390-4745-4E8D-ABDD-A0B15B8284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6050" y="2293723"/>
                <a:ext cx="53546" cy="289354"/>
                <a:chOff x="5280" y="1200"/>
                <a:chExt cx="96" cy="480"/>
              </a:xfrm>
            </p:grpSpPr>
            <p:sp>
              <p:nvSpPr>
                <p:cNvPr id="23" name="Line 106">
                  <a:extLst>
                    <a:ext uri="{FF2B5EF4-FFF2-40B4-BE49-F238E27FC236}">
                      <a16:creationId xmlns:a16="http://schemas.microsoft.com/office/drawing/2014/main" id="{568F072B-614F-44EC-96C8-E2BF661245C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Line 107">
                  <a:extLst>
                    <a:ext uri="{FF2B5EF4-FFF2-40B4-BE49-F238E27FC236}">
                      <a16:creationId xmlns:a16="http://schemas.microsoft.com/office/drawing/2014/main" id="{DC7446D8-66AF-4DA2-B0B8-9B5F48E9262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108">
                  <a:extLst>
                    <a:ext uri="{FF2B5EF4-FFF2-40B4-BE49-F238E27FC236}">
                      <a16:creationId xmlns:a16="http://schemas.microsoft.com/office/drawing/2014/main" id="{1EE7877D-1B0B-4D26-8612-312FBBAB06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Line 109">
                  <a:extLst>
                    <a:ext uri="{FF2B5EF4-FFF2-40B4-BE49-F238E27FC236}">
                      <a16:creationId xmlns:a16="http://schemas.microsoft.com/office/drawing/2014/main" id="{4EAE5063-50A4-4EC9-862B-3B354DC4DB6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28AFB7C-9ECC-4043-9210-551B902FE3C3}"/>
                </a:ext>
              </a:extLst>
            </p:cNvPr>
            <p:cNvGrpSpPr/>
            <p:nvPr/>
          </p:nvGrpSpPr>
          <p:grpSpPr>
            <a:xfrm>
              <a:off x="3956704" y="3315740"/>
              <a:ext cx="402750" cy="609600"/>
              <a:chOff x="5236050" y="2133600"/>
              <a:chExt cx="402750" cy="609600"/>
            </a:xfrm>
          </p:grpSpPr>
          <p:grpSp>
            <p:nvGrpSpPr>
              <p:cNvPr id="121" name="Group 474">
                <a:extLst>
                  <a:ext uri="{FF2B5EF4-FFF2-40B4-BE49-F238E27FC236}">
                    <a16:creationId xmlns:a16="http://schemas.microsoft.com/office/drawing/2014/main" id="{35BA5B5C-29AB-4E62-A036-D5AA311FA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133600"/>
                <a:ext cx="381000" cy="609600"/>
                <a:chOff x="3312" y="1344"/>
                <a:chExt cx="240" cy="384"/>
              </a:xfrm>
            </p:grpSpPr>
            <p:sp>
              <p:nvSpPr>
                <p:cNvPr id="127" name="Freeform 3">
                  <a:extLst>
                    <a:ext uri="{FF2B5EF4-FFF2-40B4-BE49-F238E27FC236}">
                      <a16:creationId xmlns:a16="http://schemas.microsoft.com/office/drawing/2014/main" id="{DB8450A5-691E-44EA-9160-B9350EE8F0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344"/>
                  <a:ext cx="96" cy="384"/>
                </a:xfrm>
                <a:custGeom>
                  <a:avLst/>
                  <a:gdLst>
                    <a:gd name="T0" fmla="*/ 0 w 192"/>
                    <a:gd name="T1" fmla="*/ 0 h 768"/>
                    <a:gd name="T2" fmla="*/ 0 w 192"/>
                    <a:gd name="T3" fmla="*/ 192 h 768"/>
                    <a:gd name="T4" fmla="*/ 192 w 192"/>
                    <a:gd name="T5" fmla="*/ 192 h 768"/>
                    <a:gd name="T6" fmla="*/ 192 w 192"/>
                    <a:gd name="T7" fmla="*/ 576 h 768"/>
                    <a:gd name="T8" fmla="*/ 0 w 192"/>
                    <a:gd name="T9" fmla="*/ 576 h 768"/>
                    <a:gd name="T10" fmla="*/ 0 w 192"/>
                    <a:gd name="T11" fmla="*/ 768 h 7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"/>
                    <a:gd name="T19" fmla="*/ 0 h 768"/>
                    <a:gd name="T20" fmla="*/ 192 w 192"/>
                    <a:gd name="T21" fmla="*/ 768 h 7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" h="768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92" y="192"/>
                      </a:lnTo>
                      <a:lnTo>
                        <a:pt x="192" y="576"/>
                      </a:lnTo>
                      <a:lnTo>
                        <a:pt x="0" y="576"/>
                      </a:lnTo>
                      <a:lnTo>
                        <a:pt x="0" y="768"/>
                      </a:lnTo>
                    </a:path>
                  </a:pathLst>
                </a:custGeom>
                <a:no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8" name="Line 4">
                  <a:extLst>
                    <a:ext uri="{FF2B5EF4-FFF2-40B4-BE49-F238E27FC236}">
                      <a16:creationId xmlns:a16="http://schemas.microsoft.com/office/drawing/2014/main" id="{15B46F39-4595-473E-9298-76B3BE881B0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536"/>
                  <a:ext cx="12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9" name="Freeform 5">
                  <a:extLst>
                    <a:ext uri="{FF2B5EF4-FFF2-40B4-BE49-F238E27FC236}">
                      <a16:creationId xmlns:a16="http://schemas.microsoft.com/office/drawing/2014/main" id="{F8689AAF-600B-4948-9316-A1FE4D18BA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608"/>
                  <a:ext cx="48" cy="48"/>
                </a:xfrm>
                <a:custGeom>
                  <a:avLst/>
                  <a:gdLst>
                    <a:gd name="T0" fmla="*/ 0 w 96"/>
                    <a:gd name="T1" fmla="*/ 48 h 96"/>
                    <a:gd name="T2" fmla="*/ 96 w 96"/>
                    <a:gd name="T3" fmla="*/ 0 h 96"/>
                    <a:gd name="T4" fmla="*/ 96 w 96"/>
                    <a:gd name="T5" fmla="*/ 96 h 96"/>
                    <a:gd name="T6" fmla="*/ 0 w 96"/>
                    <a:gd name="T7" fmla="*/ 48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0" name="Line 6">
                  <a:extLst>
                    <a:ext uri="{FF2B5EF4-FFF2-40B4-BE49-F238E27FC236}">
                      <a16:creationId xmlns:a16="http://schemas.microsoft.com/office/drawing/2014/main" id="{44D8C690-A4FE-48FB-84C7-B6141AF5F54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44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2" name="Group 218">
                <a:extLst>
                  <a:ext uri="{FF2B5EF4-FFF2-40B4-BE49-F238E27FC236}">
                    <a16:creationId xmlns:a16="http://schemas.microsoft.com/office/drawing/2014/main" id="{9C18D934-18C4-48E1-AA1D-2F379B776F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6050" y="2293723"/>
                <a:ext cx="53546" cy="289354"/>
                <a:chOff x="5280" y="1200"/>
                <a:chExt cx="96" cy="480"/>
              </a:xfrm>
            </p:grpSpPr>
            <p:sp>
              <p:nvSpPr>
                <p:cNvPr id="123" name="Line 106">
                  <a:extLst>
                    <a:ext uri="{FF2B5EF4-FFF2-40B4-BE49-F238E27FC236}">
                      <a16:creationId xmlns:a16="http://schemas.microsoft.com/office/drawing/2014/main" id="{43576F3E-3237-488E-A4A6-BFCADE6A0ED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" name="Line 107">
                  <a:extLst>
                    <a:ext uri="{FF2B5EF4-FFF2-40B4-BE49-F238E27FC236}">
                      <a16:creationId xmlns:a16="http://schemas.microsoft.com/office/drawing/2014/main" id="{32D909E1-5ED9-44A3-B106-501D1DE2F51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5" name="Freeform 108">
                  <a:extLst>
                    <a:ext uri="{FF2B5EF4-FFF2-40B4-BE49-F238E27FC236}">
                      <a16:creationId xmlns:a16="http://schemas.microsoft.com/office/drawing/2014/main" id="{47E8F68A-601F-4C32-AB90-65B0E1E219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6" name="Line 109">
                  <a:extLst>
                    <a:ext uri="{FF2B5EF4-FFF2-40B4-BE49-F238E27FC236}">
                      <a16:creationId xmlns:a16="http://schemas.microsoft.com/office/drawing/2014/main" id="{7DE895DD-6A9D-4387-BEF7-49A8444AA68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5155043B-2373-487F-959C-639D60854D92}"/>
                </a:ext>
              </a:extLst>
            </p:cNvPr>
            <p:cNvGrpSpPr/>
            <p:nvPr/>
          </p:nvGrpSpPr>
          <p:grpSpPr>
            <a:xfrm>
              <a:off x="2837474" y="2708839"/>
              <a:ext cx="402750" cy="1216501"/>
              <a:chOff x="4639848" y="2964264"/>
              <a:chExt cx="402750" cy="1216501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1D66A210-3A46-4060-81E7-6987F038D16C}"/>
                  </a:ext>
                </a:extLst>
              </p:cNvPr>
              <p:cNvGrpSpPr/>
              <p:nvPr/>
            </p:nvGrpSpPr>
            <p:grpSpPr>
              <a:xfrm>
                <a:off x="4639848" y="2964264"/>
                <a:ext cx="402750" cy="609600"/>
                <a:chOff x="5236050" y="2133600"/>
                <a:chExt cx="402750" cy="609600"/>
              </a:xfrm>
            </p:grpSpPr>
            <p:grpSp>
              <p:nvGrpSpPr>
                <p:cNvPr id="156" name="Group 474">
                  <a:extLst>
                    <a:ext uri="{FF2B5EF4-FFF2-40B4-BE49-F238E27FC236}">
                      <a16:creationId xmlns:a16="http://schemas.microsoft.com/office/drawing/2014/main" id="{A2BC2E49-4C4D-4D3B-AAC7-924C2280FF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57800" y="2133600"/>
                  <a:ext cx="381000" cy="609600"/>
                  <a:chOff x="3312" y="1344"/>
                  <a:chExt cx="240" cy="384"/>
                </a:xfrm>
              </p:grpSpPr>
              <p:sp>
                <p:nvSpPr>
                  <p:cNvPr id="162" name="Freeform 3">
                    <a:extLst>
                      <a:ext uri="{FF2B5EF4-FFF2-40B4-BE49-F238E27FC236}">
                        <a16:creationId xmlns:a16="http://schemas.microsoft.com/office/drawing/2014/main" id="{D26620D3-CCE7-4947-AC0F-78283BA60E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312" y="1344"/>
                    <a:ext cx="96" cy="384"/>
                  </a:xfrm>
                  <a:custGeom>
                    <a:avLst/>
                    <a:gdLst>
                      <a:gd name="T0" fmla="*/ 0 w 192"/>
                      <a:gd name="T1" fmla="*/ 0 h 768"/>
                      <a:gd name="T2" fmla="*/ 0 w 192"/>
                      <a:gd name="T3" fmla="*/ 192 h 768"/>
                      <a:gd name="T4" fmla="*/ 192 w 192"/>
                      <a:gd name="T5" fmla="*/ 192 h 768"/>
                      <a:gd name="T6" fmla="*/ 192 w 192"/>
                      <a:gd name="T7" fmla="*/ 576 h 768"/>
                      <a:gd name="T8" fmla="*/ 0 w 192"/>
                      <a:gd name="T9" fmla="*/ 576 h 768"/>
                      <a:gd name="T10" fmla="*/ 0 w 192"/>
                      <a:gd name="T11" fmla="*/ 768 h 76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92"/>
                      <a:gd name="T19" fmla="*/ 0 h 768"/>
                      <a:gd name="T20" fmla="*/ 192 w 192"/>
                      <a:gd name="T21" fmla="*/ 768 h 76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92" h="768">
                        <a:moveTo>
                          <a:pt x="0" y="0"/>
                        </a:moveTo>
                        <a:lnTo>
                          <a:pt x="0" y="192"/>
                        </a:lnTo>
                        <a:lnTo>
                          <a:pt x="192" y="192"/>
                        </a:lnTo>
                        <a:lnTo>
                          <a:pt x="192" y="576"/>
                        </a:lnTo>
                        <a:lnTo>
                          <a:pt x="0" y="576"/>
                        </a:lnTo>
                        <a:lnTo>
                          <a:pt x="0" y="768"/>
                        </a:lnTo>
                      </a:path>
                    </a:pathLst>
                  </a:custGeom>
                  <a:noFill/>
                  <a:ln w="63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63" name="Line 4">
                    <a:extLst>
                      <a:ext uri="{FF2B5EF4-FFF2-40B4-BE49-F238E27FC236}">
                        <a16:creationId xmlns:a16="http://schemas.microsoft.com/office/drawing/2014/main" id="{E7F46DE1-7B9D-492C-9FD6-B9F45140B6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32" y="1536"/>
                    <a:ext cx="12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64" name="Freeform 5">
                    <a:extLst>
                      <a:ext uri="{FF2B5EF4-FFF2-40B4-BE49-F238E27FC236}">
                        <a16:creationId xmlns:a16="http://schemas.microsoft.com/office/drawing/2014/main" id="{6B90A565-71A5-436A-B8B4-3E799AD717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312" y="1608"/>
                    <a:ext cx="48" cy="48"/>
                  </a:xfrm>
                  <a:custGeom>
                    <a:avLst/>
                    <a:gdLst>
                      <a:gd name="T0" fmla="*/ 0 w 96"/>
                      <a:gd name="T1" fmla="*/ 48 h 96"/>
                      <a:gd name="T2" fmla="*/ 96 w 96"/>
                      <a:gd name="T3" fmla="*/ 0 h 96"/>
                      <a:gd name="T4" fmla="*/ 96 w 96"/>
                      <a:gd name="T5" fmla="*/ 96 h 96"/>
                      <a:gd name="T6" fmla="*/ 0 w 96"/>
                      <a:gd name="T7" fmla="*/ 48 h 9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6"/>
                      <a:gd name="T13" fmla="*/ 0 h 96"/>
                      <a:gd name="T14" fmla="*/ 96 w 96"/>
                      <a:gd name="T15" fmla="*/ 96 h 9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6" h="96">
                        <a:moveTo>
                          <a:pt x="0" y="48"/>
                        </a:moveTo>
                        <a:lnTo>
                          <a:pt x="96" y="0"/>
                        </a:lnTo>
                        <a:lnTo>
                          <a:pt x="96" y="9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65" name="Line 6">
                    <a:extLst>
                      <a:ext uri="{FF2B5EF4-FFF2-40B4-BE49-F238E27FC236}">
                        <a16:creationId xmlns:a16="http://schemas.microsoft.com/office/drawing/2014/main" id="{9666CE13-96A6-4D00-8C85-74A034ADF97C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32" y="1440"/>
                    <a:ext cx="0" cy="19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57" name="Group 218">
                  <a:extLst>
                    <a:ext uri="{FF2B5EF4-FFF2-40B4-BE49-F238E27FC236}">
                      <a16:creationId xmlns:a16="http://schemas.microsoft.com/office/drawing/2014/main" id="{F0DB7FFB-C74E-4AD5-A01E-EE060DB15F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36050" y="2293723"/>
                  <a:ext cx="53546" cy="289354"/>
                  <a:chOff x="5280" y="1200"/>
                  <a:chExt cx="96" cy="480"/>
                </a:xfrm>
              </p:grpSpPr>
              <p:sp>
                <p:nvSpPr>
                  <p:cNvPr id="158" name="Line 106">
                    <a:extLst>
                      <a:ext uri="{FF2B5EF4-FFF2-40B4-BE49-F238E27FC236}">
                        <a16:creationId xmlns:a16="http://schemas.microsoft.com/office/drawing/2014/main" id="{76874554-E48E-4851-86D1-C64887491CCC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328" y="1200"/>
                    <a:ext cx="0" cy="19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59" name="Line 107">
                    <a:extLst>
                      <a:ext uri="{FF2B5EF4-FFF2-40B4-BE49-F238E27FC236}">
                        <a16:creationId xmlns:a16="http://schemas.microsoft.com/office/drawing/2014/main" id="{628B9D19-23B7-412F-89B5-6FEB9BE1F3A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280" y="1392"/>
                    <a:ext cx="96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60" name="Freeform 108">
                    <a:extLst>
                      <a:ext uri="{FF2B5EF4-FFF2-40B4-BE49-F238E27FC236}">
                        <a16:creationId xmlns:a16="http://schemas.microsoft.com/office/drawing/2014/main" id="{398299F8-78DF-4F51-897F-501EF4832F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280" y="1392"/>
                    <a:ext cx="96" cy="96"/>
                  </a:xfrm>
                  <a:custGeom>
                    <a:avLst/>
                    <a:gdLst>
                      <a:gd name="T0" fmla="*/ 144 w 288"/>
                      <a:gd name="T1" fmla="*/ 0 h 240"/>
                      <a:gd name="T2" fmla="*/ 0 w 288"/>
                      <a:gd name="T3" fmla="*/ 240 h 240"/>
                      <a:gd name="T4" fmla="*/ 288 w 288"/>
                      <a:gd name="T5" fmla="*/ 240 h 240"/>
                      <a:gd name="T6" fmla="*/ 144 w 288"/>
                      <a:gd name="T7" fmla="*/ 0 h 2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8"/>
                      <a:gd name="T13" fmla="*/ 0 h 240"/>
                      <a:gd name="T14" fmla="*/ 288 w 288"/>
                      <a:gd name="T15" fmla="*/ 240 h 2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8" h="240">
                        <a:moveTo>
                          <a:pt x="144" y="0"/>
                        </a:moveTo>
                        <a:lnTo>
                          <a:pt x="0" y="240"/>
                        </a:lnTo>
                        <a:lnTo>
                          <a:pt x="288" y="240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61" name="Line 109">
                    <a:extLst>
                      <a:ext uri="{FF2B5EF4-FFF2-40B4-BE49-F238E27FC236}">
                        <a16:creationId xmlns:a16="http://schemas.microsoft.com/office/drawing/2014/main" id="{A08F4758-241B-4D2C-9258-E40176E0C77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328" y="1488"/>
                    <a:ext cx="0" cy="19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88ECA04B-D659-49C1-B198-D2C8BD18EEDC}"/>
                  </a:ext>
                </a:extLst>
              </p:cNvPr>
              <p:cNvGrpSpPr/>
              <p:nvPr/>
            </p:nvGrpSpPr>
            <p:grpSpPr>
              <a:xfrm>
                <a:off x="4639848" y="3571165"/>
                <a:ext cx="402750" cy="609600"/>
                <a:chOff x="5236050" y="2133600"/>
                <a:chExt cx="402750" cy="609600"/>
              </a:xfrm>
            </p:grpSpPr>
            <p:grpSp>
              <p:nvGrpSpPr>
                <p:cNvPr id="146" name="Group 474">
                  <a:extLst>
                    <a:ext uri="{FF2B5EF4-FFF2-40B4-BE49-F238E27FC236}">
                      <a16:creationId xmlns:a16="http://schemas.microsoft.com/office/drawing/2014/main" id="{27CCDF73-3241-4B08-8CD4-6DA75E9D7A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57800" y="2133600"/>
                  <a:ext cx="381000" cy="609600"/>
                  <a:chOff x="3312" y="1344"/>
                  <a:chExt cx="240" cy="384"/>
                </a:xfrm>
              </p:grpSpPr>
              <p:sp>
                <p:nvSpPr>
                  <p:cNvPr id="152" name="Freeform 3">
                    <a:extLst>
                      <a:ext uri="{FF2B5EF4-FFF2-40B4-BE49-F238E27FC236}">
                        <a16:creationId xmlns:a16="http://schemas.microsoft.com/office/drawing/2014/main" id="{957B1688-4C30-4A75-A807-682CEC0DF5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312" y="1344"/>
                    <a:ext cx="96" cy="384"/>
                  </a:xfrm>
                  <a:custGeom>
                    <a:avLst/>
                    <a:gdLst>
                      <a:gd name="T0" fmla="*/ 0 w 192"/>
                      <a:gd name="T1" fmla="*/ 0 h 768"/>
                      <a:gd name="T2" fmla="*/ 0 w 192"/>
                      <a:gd name="T3" fmla="*/ 192 h 768"/>
                      <a:gd name="T4" fmla="*/ 192 w 192"/>
                      <a:gd name="T5" fmla="*/ 192 h 768"/>
                      <a:gd name="T6" fmla="*/ 192 w 192"/>
                      <a:gd name="T7" fmla="*/ 576 h 768"/>
                      <a:gd name="T8" fmla="*/ 0 w 192"/>
                      <a:gd name="T9" fmla="*/ 576 h 768"/>
                      <a:gd name="T10" fmla="*/ 0 w 192"/>
                      <a:gd name="T11" fmla="*/ 768 h 76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92"/>
                      <a:gd name="T19" fmla="*/ 0 h 768"/>
                      <a:gd name="T20" fmla="*/ 192 w 192"/>
                      <a:gd name="T21" fmla="*/ 768 h 76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92" h="768">
                        <a:moveTo>
                          <a:pt x="0" y="0"/>
                        </a:moveTo>
                        <a:lnTo>
                          <a:pt x="0" y="192"/>
                        </a:lnTo>
                        <a:lnTo>
                          <a:pt x="192" y="192"/>
                        </a:lnTo>
                        <a:lnTo>
                          <a:pt x="192" y="576"/>
                        </a:lnTo>
                        <a:lnTo>
                          <a:pt x="0" y="576"/>
                        </a:lnTo>
                        <a:lnTo>
                          <a:pt x="0" y="768"/>
                        </a:lnTo>
                      </a:path>
                    </a:pathLst>
                  </a:custGeom>
                  <a:noFill/>
                  <a:ln w="63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53" name="Line 4">
                    <a:extLst>
                      <a:ext uri="{FF2B5EF4-FFF2-40B4-BE49-F238E27FC236}">
                        <a16:creationId xmlns:a16="http://schemas.microsoft.com/office/drawing/2014/main" id="{465CFB50-EC45-4A56-BDCD-D0B31D1251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32" y="1536"/>
                    <a:ext cx="12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54" name="Freeform 5">
                    <a:extLst>
                      <a:ext uri="{FF2B5EF4-FFF2-40B4-BE49-F238E27FC236}">
                        <a16:creationId xmlns:a16="http://schemas.microsoft.com/office/drawing/2014/main" id="{765394F7-9D93-471E-A161-5C9505715E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312" y="1608"/>
                    <a:ext cx="48" cy="48"/>
                  </a:xfrm>
                  <a:custGeom>
                    <a:avLst/>
                    <a:gdLst>
                      <a:gd name="T0" fmla="*/ 0 w 96"/>
                      <a:gd name="T1" fmla="*/ 48 h 96"/>
                      <a:gd name="T2" fmla="*/ 96 w 96"/>
                      <a:gd name="T3" fmla="*/ 0 h 96"/>
                      <a:gd name="T4" fmla="*/ 96 w 96"/>
                      <a:gd name="T5" fmla="*/ 96 h 96"/>
                      <a:gd name="T6" fmla="*/ 0 w 96"/>
                      <a:gd name="T7" fmla="*/ 48 h 9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6"/>
                      <a:gd name="T13" fmla="*/ 0 h 96"/>
                      <a:gd name="T14" fmla="*/ 96 w 96"/>
                      <a:gd name="T15" fmla="*/ 96 h 9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6" h="96">
                        <a:moveTo>
                          <a:pt x="0" y="48"/>
                        </a:moveTo>
                        <a:lnTo>
                          <a:pt x="96" y="0"/>
                        </a:lnTo>
                        <a:lnTo>
                          <a:pt x="96" y="9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55" name="Line 6">
                    <a:extLst>
                      <a:ext uri="{FF2B5EF4-FFF2-40B4-BE49-F238E27FC236}">
                        <a16:creationId xmlns:a16="http://schemas.microsoft.com/office/drawing/2014/main" id="{F2996EF4-CE60-4EE6-9E54-E4DE31EA401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32" y="1440"/>
                    <a:ext cx="0" cy="19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47" name="Group 218">
                  <a:extLst>
                    <a:ext uri="{FF2B5EF4-FFF2-40B4-BE49-F238E27FC236}">
                      <a16:creationId xmlns:a16="http://schemas.microsoft.com/office/drawing/2014/main" id="{36B2594B-DACA-42D0-A8B0-85C51AA9A7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36050" y="2293723"/>
                  <a:ext cx="53546" cy="289354"/>
                  <a:chOff x="5280" y="1200"/>
                  <a:chExt cx="96" cy="480"/>
                </a:xfrm>
              </p:grpSpPr>
              <p:sp>
                <p:nvSpPr>
                  <p:cNvPr id="148" name="Line 106">
                    <a:extLst>
                      <a:ext uri="{FF2B5EF4-FFF2-40B4-BE49-F238E27FC236}">
                        <a16:creationId xmlns:a16="http://schemas.microsoft.com/office/drawing/2014/main" id="{BB9CD1F3-BAD7-44EF-BA09-B8D7AF4B1F9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328" y="1200"/>
                    <a:ext cx="0" cy="19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9" name="Line 107">
                    <a:extLst>
                      <a:ext uri="{FF2B5EF4-FFF2-40B4-BE49-F238E27FC236}">
                        <a16:creationId xmlns:a16="http://schemas.microsoft.com/office/drawing/2014/main" id="{D3ED0BEA-5542-4350-8B6C-5B929B6AA69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280" y="1392"/>
                    <a:ext cx="96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50" name="Freeform 108">
                    <a:extLst>
                      <a:ext uri="{FF2B5EF4-FFF2-40B4-BE49-F238E27FC236}">
                        <a16:creationId xmlns:a16="http://schemas.microsoft.com/office/drawing/2014/main" id="{49CB7A3B-2BD0-4155-8634-528E270C4D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280" y="1392"/>
                    <a:ext cx="96" cy="96"/>
                  </a:xfrm>
                  <a:custGeom>
                    <a:avLst/>
                    <a:gdLst>
                      <a:gd name="T0" fmla="*/ 144 w 288"/>
                      <a:gd name="T1" fmla="*/ 0 h 240"/>
                      <a:gd name="T2" fmla="*/ 0 w 288"/>
                      <a:gd name="T3" fmla="*/ 240 h 240"/>
                      <a:gd name="T4" fmla="*/ 288 w 288"/>
                      <a:gd name="T5" fmla="*/ 240 h 240"/>
                      <a:gd name="T6" fmla="*/ 144 w 288"/>
                      <a:gd name="T7" fmla="*/ 0 h 2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8"/>
                      <a:gd name="T13" fmla="*/ 0 h 240"/>
                      <a:gd name="T14" fmla="*/ 288 w 288"/>
                      <a:gd name="T15" fmla="*/ 240 h 2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8" h="240">
                        <a:moveTo>
                          <a:pt x="144" y="0"/>
                        </a:moveTo>
                        <a:lnTo>
                          <a:pt x="0" y="240"/>
                        </a:lnTo>
                        <a:lnTo>
                          <a:pt x="288" y="240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51" name="Line 109">
                    <a:extLst>
                      <a:ext uri="{FF2B5EF4-FFF2-40B4-BE49-F238E27FC236}">
                        <a16:creationId xmlns:a16="http://schemas.microsoft.com/office/drawing/2014/main" id="{4F9F9A34-1B23-4330-8613-304E8FE74B9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328" y="1488"/>
                    <a:ext cx="0" cy="19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203" name="Group 209">
              <a:extLst>
                <a:ext uri="{FF2B5EF4-FFF2-40B4-BE49-F238E27FC236}">
                  <a16:creationId xmlns:a16="http://schemas.microsoft.com/office/drawing/2014/main" id="{AE6592C2-69C4-4ED1-BE43-6FE7664F0C5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524427" y="2935297"/>
              <a:ext cx="152400" cy="762000"/>
              <a:chOff x="3935" y="1728"/>
              <a:chExt cx="96" cy="480"/>
            </a:xfrm>
          </p:grpSpPr>
          <p:sp>
            <p:nvSpPr>
              <p:cNvPr id="204" name="Arc 59">
                <a:extLst>
                  <a:ext uri="{FF2B5EF4-FFF2-40B4-BE49-F238E27FC236}">
                    <a16:creationId xmlns:a16="http://schemas.microsoft.com/office/drawing/2014/main" id="{A4E92D79-E084-4538-BB8C-E22157666B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46 h 21600"/>
                  <a:gd name="T2" fmla="*/ 24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" name="Arc 60">
                <a:extLst>
                  <a:ext uri="{FF2B5EF4-FFF2-40B4-BE49-F238E27FC236}">
                    <a16:creationId xmlns:a16="http://schemas.microsoft.com/office/drawing/2014/main" id="{5E3095BA-37B8-4968-9C93-05B7252E73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46 h 21600"/>
                  <a:gd name="T2" fmla="*/ 24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6" name="Arc 61">
                <a:extLst>
                  <a:ext uri="{FF2B5EF4-FFF2-40B4-BE49-F238E27FC236}">
                    <a16:creationId xmlns:a16="http://schemas.microsoft.com/office/drawing/2014/main" id="{7634EBAE-D9E8-43AC-9A47-B5EDBD35E0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46 h 21600"/>
                  <a:gd name="T2" fmla="*/ 25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7" name="Arc 62">
                <a:extLst>
                  <a:ext uri="{FF2B5EF4-FFF2-40B4-BE49-F238E27FC236}">
                    <a16:creationId xmlns:a16="http://schemas.microsoft.com/office/drawing/2014/main" id="{4750FA07-EB0D-4E5B-8CAD-6B11FCAC1C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46 h 21600"/>
                  <a:gd name="T2" fmla="*/ 24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8" name="Line 63">
                <a:extLst>
                  <a:ext uri="{FF2B5EF4-FFF2-40B4-BE49-F238E27FC236}">
                    <a16:creationId xmlns:a16="http://schemas.microsoft.com/office/drawing/2014/main" id="{6C0A2919-4CC3-447E-93B6-FD58DEA60E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9" name="Line 64">
                <a:extLst>
                  <a:ext uri="{FF2B5EF4-FFF2-40B4-BE49-F238E27FC236}">
                    <a16:creationId xmlns:a16="http://schemas.microsoft.com/office/drawing/2014/main" id="{7969DB13-7865-450E-B08A-C5C53C264A7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0" name="Arc 65">
                <a:extLst>
                  <a:ext uri="{FF2B5EF4-FFF2-40B4-BE49-F238E27FC236}">
                    <a16:creationId xmlns:a16="http://schemas.microsoft.com/office/drawing/2014/main" id="{51999FD9-219F-4998-A73E-9BBA99A2F4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50 h 22481"/>
                  <a:gd name="T2" fmla="*/ 72 w 43200"/>
                  <a:gd name="T3" fmla="*/ 48 h 22481"/>
                  <a:gd name="T4" fmla="*/ 36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1" name="Arc 66">
                <a:extLst>
                  <a:ext uri="{FF2B5EF4-FFF2-40B4-BE49-F238E27FC236}">
                    <a16:creationId xmlns:a16="http://schemas.microsoft.com/office/drawing/2014/main" id="{2E9D3F95-FB86-4F34-8EEC-FB47436B15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50 h 22481"/>
                  <a:gd name="T2" fmla="*/ 72 w 43200"/>
                  <a:gd name="T3" fmla="*/ 48 h 22481"/>
                  <a:gd name="T4" fmla="*/ 36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2" name="Arc 67">
                <a:extLst>
                  <a:ext uri="{FF2B5EF4-FFF2-40B4-BE49-F238E27FC236}">
                    <a16:creationId xmlns:a16="http://schemas.microsoft.com/office/drawing/2014/main" id="{BF00403D-8C3A-4634-ACE7-554A3551F59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46 h 21600"/>
                  <a:gd name="T2" fmla="*/ 24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3" name="Arc 68">
                <a:extLst>
                  <a:ext uri="{FF2B5EF4-FFF2-40B4-BE49-F238E27FC236}">
                    <a16:creationId xmlns:a16="http://schemas.microsoft.com/office/drawing/2014/main" id="{3669FDC1-2DCD-4137-93ED-C12103DD34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50 h 22481"/>
                  <a:gd name="T2" fmla="*/ 72 w 43200"/>
                  <a:gd name="T3" fmla="*/ 48 h 22481"/>
                  <a:gd name="T4" fmla="*/ 36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" name="Arc 69">
                <a:extLst>
                  <a:ext uri="{FF2B5EF4-FFF2-40B4-BE49-F238E27FC236}">
                    <a16:creationId xmlns:a16="http://schemas.microsoft.com/office/drawing/2014/main" id="{0CA0C10A-4FC3-42DF-B64E-FB3A6C167B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50 h 22481"/>
                  <a:gd name="T2" fmla="*/ 72 w 43200"/>
                  <a:gd name="T3" fmla="*/ 48 h 22481"/>
                  <a:gd name="T4" fmla="*/ 36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" name="Arc 70">
                <a:extLst>
                  <a:ext uri="{FF2B5EF4-FFF2-40B4-BE49-F238E27FC236}">
                    <a16:creationId xmlns:a16="http://schemas.microsoft.com/office/drawing/2014/main" id="{0EB40E72-FF3A-4796-BE4C-4D2A9F290F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50 h 22481"/>
                  <a:gd name="T2" fmla="*/ 73 w 43200"/>
                  <a:gd name="T3" fmla="*/ 48 h 22481"/>
                  <a:gd name="T4" fmla="*/ 37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6" name="Arc 71">
                <a:extLst>
                  <a:ext uri="{FF2B5EF4-FFF2-40B4-BE49-F238E27FC236}">
                    <a16:creationId xmlns:a16="http://schemas.microsoft.com/office/drawing/2014/main" id="{0B409AC6-6E9A-445F-AA4B-1F8A77D54B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50 h 22481"/>
                  <a:gd name="T2" fmla="*/ 73 w 43200"/>
                  <a:gd name="T3" fmla="*/ 48 h 22481"/>
                  <a:gd name="T4" fmla="*/ 37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F547106-919C-461D-A1AB-5DADCF5E967D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3212757" y="2708839"/>
              <a:ext cx="7656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307EAB7-97F9-4140-8D22-49B1B151EA54}"/>
                </a:ext>
              </a:extLst>
            </p:cNvPr>
            <p:cNvCxnSpPr>
              <a:cxnSpLocks/>
            </p:cNvCxnSpPr>
            <p:nvPr/>
          </p:nvCxnSpPr>
          <p:spPr>
            <a:xfrm>
              <a:off x="3212756" y="3926872"/>
              <a:ext cx="7656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17689BD-FF93-4690-BFC1-F17C3C2C3BFA}"/>
                </a:ext>
              </a:extLst>
            </p:cNvPr>
            <p:cNvGrpSpPr/>
            <p:nvPr/>
          </p:nvGrpSpPr>
          <p:grpSpPr>
            <a:xfrm rot="10800000">
              <a:off x="3124706" y="1987584"/>
              <a:ext cx="402750" cy="609600"/>
              <a:chOff x="5236050" y="2133600"/>
              <a:chExt cx="402750" cy="609600"/>
            </a:xfrm>
          </p:grpSpPr>
          <p:grpSp>
            <p:nvGrpSpPr>
              <p:cNvPr id="229" name="Group 474">
                <a:extLst>
                  <a:ext uri="{FF2B5EF4-FFF2-40B4-BE49-F238E27FC236}">
                    <a16:creationId xmlns:a16="http://schemas.microsoft.com/office/drawing/2014/main" id="{94BB97E7-1BC9-4F54-BDD5-C52489D38A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133600"/>
                <a:ext cx="381000" cy="609600"/>
                <a:chOff x="3312" y="1344"/>
                <a:chExt cx="240" cy="384"/>
              </a:xfrm>
            </p:grpSpPr>
            <p:sp>
              <p:nvSpPr>
                <p:cNvPr id="235" name="Freeform 3">
                  <a:extLst>
                    <a:ext uri="{FF2B5EF4-FFF2-40B4-BE49-F238E27FC236}">
                      <a16:creationId xmlns:a16="http://schemas.microsoft.com/office/drawing/2014/main" id="{8D6B84FA-A009-4C8B-ADFF-27D8427BAE6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344"/>
                  <a:ext cx="96" cy="384"/>
                </a:xfrm>
                <a:custGeom>
                  <a:avLst/>
                  <a:gdLst>
                    <a:gd name="T0" fmla="*/ 0 w 192"/>
                    <a:gd name="T1" fmla="*/ 0 h 768"/>
                    <a:gd name="T2" fmla="*/ 0 w 192"/>
                    <a:gd name="T3" fmla="*/ 192 h 768"/>
                    <a:gd name="T4" fmla="*/ 192 w 192"/>
                    <a:gd name="T5" fmla="*/ 192 h 768"/>
                    <a:gd name="T6" fmla="*/ 192 w 192"/>
                    <a:gd name="T7" fmla="*/ 576 h 768"/>
                    <a:gd name="T8" fmla="*/ 0 w 192"/>
                    <a:gd name="T9" fmla="*/ 576 h 768"/>
                    <a:gd name="T10" fmla="*/ 0 w 192"/>
                    <a:gd name="T11" fmla="*/ 768 h 7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"/>
                    <a:gd name="T19" fmla="*/ 0 h 768"/>
                    <a:gd name="T20" fmla="*/ 192 w 192"/>
                    <a:gd name="T21" fmla="*/ 768 h 7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" h="768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92" y="192"/>
                      </a:lnTo>
                      <a:lnTo>
                        <a:pt x="192" y="576"/>
                      </a:lnTo>
                      <a:lnTo>
                        <a:pt x="0" y="576"/>
                      </a:lnTo>
                      <a:lnTo>
                        <a:pt x="0" y="768"/>
                      </a:lnTo>
                    </a:path>
                  </a:pathLst>
                </a:custGeom>
                <a:no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6" name="Line 4">
                  <a:extLst>
                    <a:ext uri="{FF2B5EF4-FFF2-40B4-BE49-F238E27FC236}">
                      <a16:creationId xmlns:a16="http://schemas.microsoft.com/office/drawing/2014/main" id="{0993BB2C-1874-4625-BA97-79CDBE22E2A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536"/>
                  <a:ext cx="12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7" name="Freeform 5">
                  <a:extLst>
                    <a:ext uri="{FF2B5EF4-FFF2-40B4-BE49-F238E27FC236}">
                      <a16:creationId xmlns:a16="http://schemas.microsoft.com/office/drawing/2014/main" id="{CF764BE1-9F55-49FA-8BA2-54C678EBEE3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608"/>
                  <a:ext cx="48" cy="48"/>
                </a:xfrm>
                <a:custGeom>
                  <a:avLst/>
                  <a:gdLst>
                    <a:gd name="T0" fmla="*/ 0 w 96"/>
                    <a:gd name="T1" fmla="*/ 48 h 96"/>
                    <a:gd name="T2" fmla="*/ 96 w 96"/>
                    <a:gd name="T3" fmla="*/ 0 h 96"/>
                    <a:gd name="T4" fmla="*/ 96 w 96"/>
                    <a:gd name="T5" fmla="*/ 96 h 96"/>
                    <a:gd name="T6" fmla="*/ 0 w 96"/>
                    <a:gd name="T7" fmla="*/ 48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8" name="Line 6">
                  <a:extLst>
                    <a:ext uri="{FF2B5EF4-FFF2-40B4-BE49-F238E27FC236}">
                      <a16:creationId xmlns:a16="http://schemas.microsoft.com/office/drawing/2014/main" id="{ECDC879B-3773-4124-BCE0-5B9F8C388CF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44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30" name="Group 218">
                <a:extLst>
                  <a:ext uri="{FF2B5EF4-FFF2-40B4-BE49-F238E27FC236}">
                    <a16:creationId xmlns:a16="http://schemas.microsoft.com/office/drawing/2014/main" id="{90A1F255-2B0B-4BBD-8D39-83806AA091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6050" y="2293723"/>
                <a:ext cx="53546" cy="289354"/>
                <a:chOff x="5280" y="1200"/>
                <a:chExt cx="96" cy="480"/>
              </a:xfrm>
            </p:grpSpPr>
            <p:sp>
              <p:nvSpPr>
                <p:cNvPr id="231" name="Line 106">
                  <a:extLst>
                    <a:ext uri="{FF2B5EF4-FFF2-40B4-BE49-F238E27FC236}">
                      <a16:creationId xmlns:a16="http://schemas.microsoft.com/office/drawing/2014/main" id="{9749C317-B3E9-41C0-9BA8-8C98404CBB5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2" name="Line 107">
                  <a:extLst>
                    <a:ext uri="{FF2B5EF4-FFF2-40B4-BE49-F238E27FC236}">
                      <a16:creationId xmlns:a16="http://schemas.microsoft.com/office/drawing/2014/main" id="{5317DD76-10C9-4249-B1F8-F871122987C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3" name="Freeform 108">
                  <a:extLst>
                    <a:ext uri="{FF2B5EF4-FFF2-40B4-BE49-F238E27FC236}">
                      <a16:creationId xmlns:a16="http://schemas.microsoft.com/office/drawing/2014/main" id="{B1489B62-0594-43BA-A056-6E772F7BF85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4" name="Line 109">
                  <a:extLst>
                    <a:ext uri="{FF2B5EF4-FFF2-40B4-BE49-F238E27FC236}">
                      <a16:creationId xmlns:a16="http://schemas.microsoft.com/office/drawing/2014/main" id="{27010E88-73B5-446F-89C2-9EEB62D987B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B299802-8450-4B65-A381-8BFD1A18A041}"/>
                </a:ext>
              </a:extLst>
            </p:cNvPr>
            <p:cNvCxnSpPr/>
            <p:nvPr/>
          </p:nvCxnSpPr>
          <p:spPr>
            <a:xfrm>
              <a:off x="3592690" y="2601379"/>
              <a:ext cx="0" cy="107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CE795014-1C5E-46CF-B643-960D7B6C9C6E}"/>
                </a:ext>
              </a:extLst>
            </p:cNvPr>
            <p:cNvSpPr/>
            <p:nvPr/>
          </p:nvSpPr>
          <p:spPr>
            <a:xfrm>
              <a:off x="3569830" y="257775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2D5E5286-8CA0-4A55-9C2D-F2F116767A32}"/>
                </a:ext>
              </a:extLst>
            </p:cNvPr>
            <p:cNvSpPr/>
            <p:nvPr/>
          </p:nvSpPr>
          <p:spPr>
            <a:xfrm>
              <a:off x="3569830" y="26859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48A33F03-B072-4A91-9F83-7F07FE50772C}"/>
                </a:ext>
              </a:extLst>
            </p:cNvPr>
            <p:cNvSpPr/>
            <p:nvPr/>
          </p:nvSpPr>
          <p:spPr>
            <a:xfrm>
              <a:off x="3954164" y="32921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1967A16-6BF0-40A4-B2B3-5BC23FBBBC7A}"/>
                </a:ext>
              </a:extLst>
            </p:cNvPr>
            <p:cNvSpPr/>
            <p:nvPr/>
          </p:nvSpPr>
          <p:spPr>
            <a:xfrm>
              <a:off x="3194317" y="32894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8385EE1-6DB3-4C86-9474-8AC21C9310EC}"/>
                </a:ext>
              </a:extLst>
            </p:cNvPr>
            <p:cNvCxnSpPr/>
            <p:nvPr/>
          </p:nvCxnSpPr>
          <p:spPr>
            <a:xfrm>
              <a:off x="3601470" y="3925340"/>
              <a:ext cx="0" cy="107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4F5C82C8-1ABD-4F07-846B-D33C0C3B6439}"/>
                </a:ext>
              </a:extLst>
            </p:cNvPr>
            <p:cNvSpPr/>
            <p:nvPr/>
          </p:nvSpPr>
          <p:spPr>
            <a:xfrm>
              <a:off x="3576375" y="39022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96A864A7-5901-4040-9AF6-9FCDDC12B1C2}"/>
                </a:ext>
              </a:extLst>
            </p:cNvPr>
            <p:cNvCxnSpPr>
              <a:cxnSpLocks/>
            </p:cNvCxnSpPr>
            <p:nvPr/>
          </p:nvCxnSpPr>
          <p:spPr>
            <a:xfrm>
              <a:off x="3126215" y="1984055"/>
              <a:ext cx="0" cy="3125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E6963F1-838D-443A-9CC1-7A9186664D64}"/>
                </a:ext>
              </a:extLst>
            </p:cNvPr>
            <p:cNvCxnSpPr>
              <a:cxnSpLocks/>
            </p:cNvCxnSpPr>
            <p:nvPr/>
          </p:nvCxnSpPr>
          <p:spPr>
            <a:xfrm>
              <a:off x="3120511" y="1984055"/>
              <a:ext cx="927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A084309-3D20-4065-8F9D-9A5FDF248F34}"/>
                </a:ext>
              </a:extLst>
            </p:cNvPr>
            <p:cNvCxnSpPr>
              <a:cxnSpLocks/>
            </p:cNvCxnSpPr>
            <p:nvPr/>
          </p:nvCxnSpPr>
          <p:spPr>
            <a:xfrm>
              <a:off x="4047950" y="1981161"/>
              <a:ext cx="0" cy="3125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737C24-5163-450E-893D-D45668D60270}"/>
                </a:ext>
              </a:extLst>
            </p:cNvPr>
            <p:cNvSpPr/>
            <p:nvPr/>
          </p:nvSpPr>
          <p:spPr>
            <a:xfrm>
              <a:off x="3645357" y="19583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92FA83E6-4F9A-4109-9961-7AEDA906E557}"/>
                </a:ext>
              </a:extLst>
            </p:cNvPr>
            <p:cNvSpPr/>
            <p:nvPr/>
          </p:nvSpPr>
          <p:spPr>
            <a:xfrm>
              <a:off x="3575995" y="19583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4C8BC61-F59B-47A3-B12B-2144DE21D19B}"/>
                </a:ext>
              </a:extLst>
            </p:cNvPr>
            <p:cNvSpPr/>
            <p:nvPr/>
          </p:nvSpPr>
          <p:spPr>
            <a:xfrm>
              <a:off x="3482847" y="1959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1647322-7808-45AD-952B-8C850094343E}"/>
                </a:ext>
              </a:extLst>
            </p:cNvPr>
            <p:cNvCxnSpPr>
              <a:cxnSpLocks/>
              <a:stCxn id="235" idx="0"/>
              <a:endCxn id="138" idx="5"/>
            </p:cNvCxnSpPr>
            <p:nvPr/>
          </p:nvCxnSpPr>
          <p:spPr>
            <a:xfrm flipV="1">
              <a:off x="3505706" y="2593655"/>
              <a:ext cx="165556" cy="3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1267577-09DE-4715-B5F1-A01123AB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99114" y="1841011"/>
              <a:ext cx="2351" cy="1397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D250377-365D-413E-ADF8-167D00BB6CE6}"/>
              </a:ext>
            </a:extLst>
          </p:cNvPr>
          <p:cNvGrpSpPr/>
          <p:nvPr/>
        </p:nvGrpSpPr>
        <p:grpSpPr>
          <a:xfrm>
            <a:off x="3282451" y="2686004"/>
            <a:ext cx="402750" cy="609600"/>
            <a:chOff x="5236050" y="2133600"/>
            <a:chExt cx="402750" cy="609600"/>
          </a:xfrm>
        </p:grpSpPr>
        <p:grpSp>
          <p:nvGrpSpPr>
            <p:cNvPr id="378" name="Group 474">
              <a:extLst>
                <a:ext uri="{FF2B5EF4-FFF2-40B4-BE49-F238E27FC236}">
                  <a16:creationId xmlns:a16="http://schemas.microsoft.com/office/drawing/2014/main" id="{FCC66ABC-4689-448F-A5CD-5247520946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2133600"/>
              <a:ext cx="381000" cy="609600"/>
              <a:chOff x="3312" y="1344"/>
              <a:chExt cx="240" cy="384"/>
            </a:xfrm>
          </p:grpSpPr>
          <p:sp>
            <p:nvSpPr>
              <p:cNvPr id="384" name="Freeform 3">
                <a:extLst>
                  <a:ext uri="{FF2B5EF4-FFF2-40B4-BE49-F238E27FC236}">
                    <a16:creationId xmlns:a16="http://schemas.microsoft.com/office/drawing/2014/main" id="{C4C212B0-4280-4CE3-A193-E6F14B0AAB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344"/>
                <a:ext cx="96" cy="384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5" name="Line 4">
                <a:extLst>
                  <a:ext uri="{FF2B5EF4-FFF2-40B4-BE49-F238E27FC236}">
                    <a16:creationId xmlns:a16="http://schemas.microsoft.com/office/drawing/2014/main" id="{37569D09-2477-471C-94E2-A447AAC6B63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536"/>
                <a:ext cx="12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6" name="Freeform 5">
                <a:extLst>
                  <a:ext uri="{FF2B5EF4-FFF2-40B4-BE49-F238E27FC236}">
                    <a16:creationId xmlns:a16="http://schemas.microsoft.com/office/drawing/2014/main" id="{586848D4-FB6D-4A4C-820F-ABB39E875F6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608"/>
                <a:ext cx="48" cy="48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7" name="Line 6">
                <a:extLst>
                  <a:ext uri="{FF2B5EF4-FFF2-40B4-BE49-F238E27FC236}">
                    <a16:creationId xmlns:a16="http://schemas.microsoft.com/office/drawing/2014/main" id="{D8A03B2B-32F7-4DBA-BA0F-35F55CE7B82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44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79" name="Group 218">
              <a:extLst>
                <a:ext uri="{FF2B5EF4-FFF2-40B4-BE49-F238E27FC236}">
                  <a16:creationId xmlns:a16="http://schemas.microsoft.com/office/drawing/2014/main" id="{B49C4D58-15F8-4244-BD13-3CED8CCB4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6050" y="2293723"/>
              <a:ext cx="53546" cy="289354"/>
              <a:chOff x="5280" y="1200"/>
              <a:chExt cx="96" cy="480"/>
            </a:xfrm>
          </p:grpSpPr>
          <p:sp>
            <p:nvSpPr>
              <p:cNvPr id="380" name="Line 106">
                <a:extLst>
                  <a:ext uri="{FF2B5EF4-FFF2-40B4-BE49-F238E27FC236}">
                    <a16:creationId xmlns:a16="http://schemas.microsoft.com/office/drawing/2014/main" id="{FCF27FAB-5F9A-4642-A6E0-CB7B2F91315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1" name="Line 107">
                <a:extLst>
                  <a:ext uri="{FF2B5EF4-FFF2-40B4-BE49-F238E27FC236}">
                    <a16:creationId xmlns:a16="http://schemas.microsoft.com/office/drawing/2014/main" id="{C351BC05-5F5C-4976-951E-6D770FADC85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2" name="Freeform 108">
                <a:extLst>
                  <a:ext uri="{FF2B5EF4-FFF2-40B4-BE49-F238E27FC236}">
                    <a16:creationId xmlns:a16="http://schemas.microsoft.com/office/drawing/2014/main" id="{08E85DDC-C839-48CE-A433-5409B57AE4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44 w 288"/>
                  <a:gd name="T1" fmla="*/ 0 h 240"/>
                  <a:gd name="T2" fmla="*/ 0 w 288"/>
                  <a:gd name="T3" fmla="*/ 240 h 240"/>
                  <a:gd name="T4" fmla="*/ 288 w 288"/>
                  <a:gd name="T5" fmla="*/ 240 h 240"/>
                  <a:gd name="T6" fmla="*/ 144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3" name="Line 109">
                <a:extLst>
                  <a:ext uri="{FF2B5EF4-FFF2-40B4-BE49-F238E27FC236}">
                    <a16:creationId xmlns:a16="http://schemas.microsoft.com/office/drawing/2014/main" id="{1CBA0373-C1DA-4450-834E-CC27F11D28F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85354E96-8253-45BD-A137-DA111CA6C288}"/>
              </a:ext>
            </a:extLst>
          </p:cNvPr>
          <p:cNvGrpSpPr/>
          <p:nvPr/>
        </p:nvGrpSpPr>
        <p:grpSpPr>
          <a:xfrm>
            <a:off x="3589643" y="3410788"/>
            <a:ext cx="402750" cy="609600"/>
            <a:chOff x="5236050" y="2133600"/>
            <a:chExt cx="402750" cy="609600"/>
          </a:xfrm>
        </p:grpSpPr>
        <p:grpSp>
          <p:nvGrpSpPr>
            <p:cNvPr id="368" name="Group 474">
              <a:extLst>
                <a:ext uri="{FF2B5EF4-FFF2-40B4-BE49-F238E27FC236}">
                  <a16:creationId xmlns:a16="http://schemas.microsoft.com/office/drawing/2014/main" id="{D938D99E-1D93-4A93-B954-2A6748FF9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2133600"/>
              <a:ext cx="381000" cy="609600"/>
              <a:chOff x="3312" y="1344"/>
              <a:chExt cx="240" cy="384"/>
            </a:xfrm>
          </p:grpSpPr>
          <p:sp>
            <p:nvSpPr>
              <p:cNvPr id="374" name="Freeform 3">
                <a:extLst>
                  <a:ext uri="{FF2B5EF4-FFF2-40B4-BE49-F238E27FC236}">
                    <a16:creationId xmlns:a16="http://schemas.microsoft.com/office/drawing/2014/main" id="{C412CE4E-9AEC-4325-A021-C5023C6DEC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344"/>
                <a:ext cx="96" cy="384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5" name="Line 4">
                <a:extLst>
                  <a:ext uri="{FF2B5EF4-FFF2-40B4-BE49-F238E27FC236}">
                    <a16:creationId xmlns:a16="http://schemas.microsoft.com/office/drawing/2014/main" id="{DD18A50E-6F04-4CD4-8A8E-3C91C445B81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536"/>
                <a:ext cx="12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6" name="Freeform 5">
                <a:extLst>
                  <a:ext uri="{FF2B5EF4-FFF2-40B4-BE49-F238E27FC236}">
                    <a16:creationId xmlns:a16="http://schemas.microsoft.com/office/drawing/2014/main" id="{5DE995BF-E3C3-49CB-AA3A-D0D160818E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608"/>
                <a:ext cx="48" cy="48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7" name="Line 6">
                <a:extLst>
                  <a:ext uri="{FF2B5EF4-FFF2-40B4-BE49-F238E27FC236}">
                    <a16:creationId xmlns:a16="http://schemas.microsoft.com/office/drawing/2014/main" id="{BCC8CBDB-D418-46EB-8AED-E1C2403B89C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44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8522E170-3D7A-4079-A998-1EFEA3B09D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6050" y="2293723"/>
              <a:ext cx="53546" cy="289354"/>
              <a:chOff x="5280" y="1200"/>
              <a:chExt cx="96" cy="480"/>
            </a:xfrm>
          </p:grpSpPr>
          <p:sp>
            <p:nvSpPr>
              <p:cNvPr id="370" name="Line 106">
                <a:extLst>
                  <a:ext uri="{FF2B5EF4-FFF2-40B4-BE49-F238E27FC236}">
                    <a16:creationId xmlns:a16="http://schemas.microsoft.com/office/drawing/2014/main" id="{AE81D2A4-F7A3-46A4-BE15-03F60630C8C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1" name="Line 107">
                <a:extLst>
                  <a:ext uri="{FF2B5EF4-FFF2-40B4-BE49-F238E27FC236}">
                    <a16:creationId xmlns:a16="http://schemas.microsoft.com/office/drawing/2014/main" id="{A4383E49-4600-432F-94D0-31E45D6DBBF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2" name="Freeform 108">
                <a:extLst>
                  <a:ext uri="{FF2B5EF4-FFF2-40B4-BE49-F238E27FC236}">
                    <a16:creationId xmlns:a16="http://schemas.microsoft.com/office/drawing/2014/main" id="{DE44B9C4-D066-48A6-BDEC-DD0A591040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44 w 288"/>
                  <a:gd name="T1" fmla="*/ 0 h 240"/>
                  <a:gd name="T2" fmla="*/ 0 w 288"/>
                  <a:gd name="T3" fmla="*/ 240 h 240"/>
                  <a:gd name="T4" fmla="*/ 288 w 288"/>
                  <a:gd name="T5" fmla="*/ 240 h 240"/>
                  <a:gd name="T6" fmla="*/ 144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3" name="Line 109">
                <a:extLst>
                  <a:ext uri="{FF2B5EF4-FFF2-40B4-BE49-F238E27FC236}">
                    <a16:creationId xmlns:a16="http://schemas.microsoft.com/office/drawing/2014/main" id="{5455EBA9-84F0-49AA-8F9B-F8479AFA768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7BD3FBCA-D0E2-4974-B6C3-C133EC8F8702}"/>
              </a:ext>
            </a:extLst>
          </p:cNvPr>
          <p:cNvGrpSpPr/>
          <p:nvPr/>
        </p:nvGrpSpPr>
        <p:grpSpPr>
          <a:xfrm>
            <a:off x="3589643" y="4017689"/>
            <a:ext cx="402750" cy="609600"/>
            <a:chOff x="5236050" y="2133600"/>
            <a:chExt cx="402750" cy="609600"/>
          </a:xfrm>
        </p:grpSpPr>
        <p:grpSp>
          <p:nvGrpSpPr>
            <p:cNvPr id="358" name="Group 474">
              <a:extLst>
                <a:ext uri="{FF2B5EF4-FFF2-40B4-BE49-F238E27FC236}">
                  <a16:creationId xmlns:a16="http://schemas.microsoft.com/office/drawing/2014/main" id="{D9F01AC0-E3F3-4912-96B6-64E18E2E9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2133600"/>
              <a:ext cx="381000" cy="609600"/>
              <a:chOff x="3312" y="1344"/>
              <a:chExt cx="240" cy="384"/>
            </a:xfrm>
          </p:grpSpPr>
          <p:sp>
            <p:nvSpPr>
              <p:cNvPr id="364" name="Freeform 3">
                <a:extLst>
                  <a:ext uri="{FF2B5EF4-FFF2-40B4-BE49-F238E27FC236}">
                    <a16:creationId xmlns:a16="http://schemas.microsoft.com/office/drawing/2014/main" id="{AAAA201E-D657-4760-8FB3-EE980AA90F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344"/>
                <a:ext cx="96" cy="384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5" name="Line 4">
                <a:extLst>
                  <a:ext uri="{FF2B5EF4-FFF2-40B4-BE49-F238E27FC236}">
                    <a16:creationId xmlns:a16="http://schemas.microsoft.com/office/drawing/2014/main" id="{A9C0DB94-BDFA-40EF-84F8-F2634ACE29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536"/>
                <a:ext cx="12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6" name="Freeform 5">
                <a:extLst>
                  <a:ext uri="{FF2B5EF4-FFF2-40B4-BE49-F238E27FC236}">
                    <a16:creationId xmlns:a16="http://schemas.microsoft.com/office/drawing/2014/main" id="{FD59A6A1-171F-4905-8D65-37943E8E24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608"/>
                <a:ext cx="48" cy="48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7" name="Line 6">
                <a:extLst>
                  <a:ext uri="{FF2B5EF4-FFF2-40B4-BE49-F238E27FC236}">
                    <a16:creationId xmlns:a16="http://schemas.microsoft.com/office/drawing/2014/main" id="{E8D5B8FA-AA19-4FD1-9833-042028D91E4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44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59" name="Group 218">
              <a:extLst>
                <a:ext uri="{FF2B5EF4-FFF2-40B4-BE49-F238E27FC236}">
                  <a16:creationId xmlns:a16="http://schemas.microsoft.com/office/drawing/2014/main" id="{35835B06-2757-45F9-8486-9383D0F68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6050" y="2293723"/>
              <a:ext cx="53546" cy="289354"/>
              <a:chOff x="5280" y="1200"/>
              <a:chExt cx="96" cy="480"/>
            </a:xfrm>
          </p:grpSpPr>
          <p:sp>
            <p:nvSpPr>
              <p:cNvPr id="360" name="Line 106">
                <a:extLst>
                  <a:ext uri="{FF2B5EF4-FFF2-40B4-BE49-F238E27FC236}">
                    <a16:creationId xmlns:a16="http://schemas.microsoft.com/office/drawing/2014/main" id="{92343798-F438-43E0-94E7-11A48048658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1" name="Line 107">
                <a:extLst>
                  <a:ext uri="{FF2B5EF4-FFF2-40B4-BE49-F238E27FC236}">
                    <a16:creationId xmlns:a16="http://schemas.microsoft.com/office/drawing/2014/main" id="{D9C2EA68-FEBA-4257-92C6-75E175771B3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2" name="Freeform 108">
                <a:extLst>
                  <a:ext uri="{FF2B5EF4-FFF2-40B4-BE49-F238E27FC236}">
                    <a16:creationId xmlns:a16="http://schemas.microsoft.com/office/drawing/2014/main" id="{4A46C65D-2602-4AE6-BD80-D6580D64FB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44 w 288"/>
                  <a:gd name="T1" fmla="*/ 0 h 240"/>
                  <a:gd name="T2" fmla="*/ 0 w 288"/>
                  <a:gd name="T3" fmla="*/ 240 h 240"/>
                  <a:gd name="T4" fmla="*/ 288 w 288"/>
                  <a:gd name="T5" fmla="*/ 240 h 240"/>
                  <a:gd name="T6" fmla="*/ 144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3" name="Line 109">
                <a:extLst>
                  <a:ext uri="{FF2B5EF4-FFF2-40B4-BE49-F238E27FC236}">
                    <a16:creationId xmlns:a16="http://schemas.microsoft.com/office/drawing/2014/main" id="{714DD7BF-FEE7-4177-B4B0-A330E47B729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B7A6CF07-B729-4E90-A9A2-5EA2AABF69FA}"/>
              </a:ext>
            </a:extLst>
          </p:cNvPr>
          <p:cNvGrpSpPr/>
          <p:nvPr/>
        </p:nvGrpSpPr>
        <p:grpSpPr>
          <a:xfrm>
            <a:off x="2470413" y="3410788"/>
            <a:ext cx="402750" cy="1216501"/>
            <a:chOff x="4639848" y="2964264"/>
            <a:chExt cx="402750" cy="1216501"/>
          </a:xfrm>
          <a:scene3d>
            <a:camera prst="orthographicFront">
              <a:rot lat="0" lon="10800000" rev="0"/>
            </a:camera>
            <a:lightRig rig="threePt" dir="t"/>
          </a:scene3d>
        </p:grpSpPr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E2DDCF6F-8AFC-4007-B548-5FF1864A31F3}"/>
                </a:ext>
              </a:extLst>
            </p:cNvPr>
            <p:cNvGrpSpPr/>
            <p:nvPr/>
          </p:nvGrpSpPr>
          <p:grpSpPr>
            <a:xfrm>
              <a:off x="4639848" y="2964264"/>
              <a:ext cx="402750" cy="609600"/>
              <a:chOff x="5236050" y="2133600"/>
              <a:chExt cx="402750" cy="609600"/>
            </a:xfrm>
          </p:grpSpPr>
          <p:grpSp>
            <p:nvGrpSpPr>
              <p:cNvPr id="348" name="Group 474">
                <a:extLst>
                  <a:ext uri="{FF2B5EF4-FFF2-40B4-BE49-F238E27FC236}">
                    <a16:creationId xmlns:a16="http://schemas.microsoft.com/office/drawing/2014/main" id="{FEB83010-91FC-44E9-8D67-C2BF26A770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133600"/>
                <a:ext cx="381000" cy="609600"/>
                <a:chOff x="3312" y="1344"/>
                <a:chExt cx="240" cy="384"/>
              </a:xfrm>
            </p:grpSpPr>
            <p:sp>
              <p:nvSpPr>
                <p:cNvPr id="354" name="Freeform 3">
                  <a:extLst>
                    <a:ext uri="{FF2B5EF4-FFF2-40B4-BE49-F238E27FC236}">
                      <a16:creationId xmlns:a16="http://schemas.microsoft.com/office/drawing/2014/main" id="{1A324303-A494-4FA2-9EFA-350E53C277F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344"/>
                  <a:ext cx="96" cy="384"/>
                </a:xfrm>
                <a:custGeom>
                  <a:avLst/>
                  <a:gdLst>
                    <a:gd name="T0" fmla="*/ 0 w 192"/>
                    <a:gd name="T1" fmla="*/ 0 h 768"/>
                    <a:gd name="T2" fmla="*/ 0 w 192"/>
                    <a:gd name="T3" fmla="*/ 192 h 768"/>
                    <a:gd name="T4" fmla="*/ 192 w 192"/>
                    <a:gd name="T5" fmla="*/ 192 h 768"/>
                    <a:gd name="T6" fmla="*/ 192 w 192"/>
                    <a:gd name="T7" fmla="*/ 576 h 768"/>
                    <a:gd name="T8" fmla="*/ 0 w 192"/>
                    <a:gd name="T9" fmla="*/ 576 h 768"/>
                    <a:gd name="T10" fmla="*/ 0 w 192"/>
                    <a:gd name="T11" fmla="*/ 768 h 7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"/>
                    <a:gd name="T19" fmla="*/ 0 h 768"/>
                    <a:gd name="T20" fmla="*/ 192 w 192"/>
                    <a:gd name="T21" fmla="*/ 768 h 7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" h="768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92" y="192"/>
                      </a:lnTo>
                      <a:lnTo>
                        <a:pt x="192" y="576"/>
                      </a:lnTo>
                      <a:lnTo>
                        <a:pt x="0" y="576"/>
                      </a:lnTo>
                      <a:lnTo>
                        <a:pt x="0" y="768"/>
                      </a:lnTo>
                    </a:path>
                  </a:pathLst>
                </a:custGeom>
                <a:no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5" name="Line 4">
                  <a:extLst>
                    <a:ext uri="{FF2B5EF4-FFF2-40B4-BE49-F238E27FC236}">
                      <a16:creationId xmlns:a16="http://schemas.microsoft.com/office/drawing/2014/main" id="{19A67D8B-FE87-4F7D-933A-1162475DE5B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536"/>
                  <a:ext cx="12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6" name="Freeform 5">
                  <a:extLst>
                    <a:ext uri="{FF2B5EF4-FFF2-40B4-BE49-F238E27FC236}">
                      <a16:creationId xmlns:a16="http://schemas.microsoft.com/office/drawing/2014/main" id="{5F2052B2-2DA6-42B9-A9DC-C75E662B7C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608"/>
                  <a:ext cx="48" cy="48"/>
                </a:xfrm>
                <a:custGeom>
                  <a:avLst/>
                  <a:gdLst>
                    <a:gd name="T0" fmla="*/ 0 w 96"/>
                    <a:gd name="T1" fmla="*/ 48 h 96"/>
                    <a:gd name="T2" fmla="*/ 96 w 96"/>
                    <a:gd name="T3" fmla="*/ 0 h 96"/>
                    <a:gd name="T4" fmla="*/ 96 w 96"/>
                    <a:gd name="T5" fmla="*/ 96 h 96"/>
                    <a:gd name="T6" fmla="*/ 0 w 96"/>
                    <a:gd name="T7" fmla="*/ 48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7" name="Line 6">
                  <a:extLst>
                    <a:ext uri="{FF2B5EF4-FFF2-40B4-BE49-F238E27FC236}">
                      <a16:creationId xmlns:a16="http://schemas.microsoft.com/office/drawing/2014/main" id="{FD4A2273-9470-4708-B9C0-D2DA92A4D1E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44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9" name="Group 218">
                <a:extLst>
                  <a:ext uri="{FF2B5EF4-FFF2-40B4-BE49-F238E27FC236}">
                    <a16:creationId xmlns:a16="http://schemas.microsoft.com/office/drawing/2014/main" id="{E0194777-8F77-4F7D-851C-C7A085A598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6050" y="2293723"/>
                <a:ext cx="53546" cy="289354"/>
                <a:chOff x="5280" y="1200"/>
                <a:chExt cx="96" cy="480"/>
              </a:xfrm>
            </p:grpSpPr>
            <p:sp>
              <p:nvSpPr>
                <p:cNvPr id="350" name="Line 106">
                  <a:extLst>
                    <a:ext uri="{FF2B5EF4-FFF2-40B4-BE49-F238E27FC236}">
                      <a16:creationId xmlns:a16="http://schemas.microsoft.com/office/drawing/2014/main" id="{6FDE6843-2047-4289-91C0-7CC4EF39AAD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1" name="Line 107">
                  <a:extLst>
                    <a:ext uri="{FF2B5EF4-FFF2-40B4-BE49-F238E27FC236}">
                      <a16:creationId xmlns:a16="http://schemas.microsoft.com/office/drawing/2014/main" id="{94C98D6B-6F53-4328-AEE9-A8D70D903AF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2" name="Freeform 108">
                  <a:extLst>
                    <a:ext uri="{FF2B5EF4-FFF2-40B4-BE49-F238E27FC236}">
                      <a16:creationId xmlns:a16="http://schemas.microsoft.com/office/drawing/2014/main" id="{03519660-4B7C-4D45-9E95-F6EF7825B5E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3" name="Line 109">
                  <a:extLst>
                    <a:ext uri="{FF2B5EF4-FFF2-40B4-BE49-F238E27FC236}">
                      <a16:creationId xmlns:a16="http://schemas.microsoft.com/office/drawing/2014/main" id="{681D1F96-8C16-42BD-AEEE-0C60670950B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F4F80189-8432-49A0-9CD5-BFEC6F2DD5DD}"/>
                </a:ext>
              </a:extLst>
            </p:cNvPr>
            <p:cNvGrpSpPr/>
            <p:nvPr/>
          </p:nvGrpSpPr>
          <p:grpSpPr>
            <a:xfrm>
              <a:off x="4639848" y="3571165"/>
              <a:ext cx="402750" cy="609600"/>
              <a:chOff x="5236050" y="2133600"/>
              <a:chExt cx="402750" cy="609600"/>
            </a:xfrm>
          </p:grpSpPr>
          <p:grpSp>
            <p:nvGrpSpPr>
              <p:cNvPr id="338" name="Group 474">
                <a:extLst>
                  <a:ext uri="{FF2B5EF4-FFF2-40B4-BE49-F238E27FC236}">
                    <a16:creationId xmlns:a16="http://schemas.microsoft.com/office/drawing/2014/main" id="{3D3B10C7-90D7-4511-81CE-C2839B071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133600"/>
                <a:ext cx="381000" cy="609600"/>
                <a:chOff x="3312" y="1344"/>
                <a:chExt cx="240" cy="384"/>
              </a:xfrm>
            </p:grpSpPr>
            <p:sp>
              <p:nvSpPr>
                <p:cNvPr id="344" name="Freeform 3">
                  <a:extLst>
                    <a:ext uri="{FF2B5EF4-FFF2-40B4-BE49-F238E27FC236}">
                      <a16:creationId xmlns:a16="http://schemas.microsoft.com/office/drawing/2014/main" id="{89E13A81-DBA3-45CF-B45E-AC74145B9BA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344"/>
                  <a:ext cx="96" cy="384"/>
                </a:xfrm>
                <a:custGeom>
                  <a:avLst/>
                  <a:gdLst>
                    <a:gd name="T0" fmla="*/ 0 w 192"/>
                    <a:gd name="T1" fmla="*/ 0 h 768"/>
                    <a:gd name="T2" fmla="*/ 0 w 192"/>
                    <a:gd name="T3" fmla="*/ 192 h 768"/>
                    <a:gd name="T4" fmla="*/ 192 w 192"/>
                    <a:gd name="T5" fmla="*/ 192 h 768"/>
                    <a:gd name="T6" fmla="*/ 192 w 192"/>
                    <a:gd name="T7" fmla="*/ 576 h 768"/>
                    <a:gd name="T8" fmla="*/ 0 w 192"/>
                    <a:gd name="T9" fmla="*/ 576 h 768"/>
                    <a:gd name="T10" fmla="*/ 0 w 192"/>
                    <a:gd name="T11" fmla="*/ 768 h 7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"/>
                    <a:gd name="T19" fmla="*/ 0 h 768"/>
                    <a:gd name="T20" fmla="*/ 192 w 192"/>
                    <a:gd name="T21" fmla="*/ 768 h 7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" h="768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92" y="192"/>
                      </a:lnTo>
                      <a:lnTo>
                        <a:pt x="192" y="576"/>
                      </a:lnTo>
                      <a:lnTo>
                        <a:pt x="0" y="576"/>
                      </a:lnTo>
                      <a:lnTo>
                        <a:pt x="0" y="768"/>
                      </a:lnTo>
                    </a:path>
                  </a:pathLst>
                </a:custGeom>
                <a:no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5" name="Line 4">
                  <a:extLst>
                    <a:ext uri="{FF2B5EF4-FFF2-40B4-BE49-F238E27FC236}">
                      <a16:creationId xmlns:a16="http://schemas.microsoft.com/office/drawing/2014/main" id="{97874334-4FA3-402F-9444-ECA1706AF0E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536"/>
                  <a:ext cx="12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6" name="Freeform 5">
                  <a:extLst>
                    <a:ext uri="{FF2B5EF4-FFF2-40B4-BE49-F238E27FC236}">
                      <a16:creationId xmlns:a16="http://schemas.microsoft.com/office/drawing/2014/main" id="{45341949-64F5-4925-9F22-2D91830F57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608"/>
                  <a:ext cx="48" cy="48"/>
                </a:xfrm>
                <a:custGeom>
                  <a:avLst/>
                  <a:gdLst>
                    <a:gd name="T0" fmla="*/ 0 w 96"/>
                    <a:gd name="T1" fmla="*/ 48 h 96"/>
                    <a:gd name="T2" fmla="*/ 96 w 96"/>
                    <a:gd name="T3" fmla="*/ 0 h 96"/>
                    <a:gd name="T4" fmla="*/ 96 w 96"/>
                    <a:gd name="T5" fmla="*/ 96 h 96"/>
                    <a:gd name="T6" fmla="*/ 0 w 96"/>
                    <a:gd name="T7" fmla="*/ 48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7" name="Line 6">
                  <a:extLst>
                    <a:ext uri="{FF2B5EF4-FFF2-40B4-BE49-F238E27FC236}">
                      <a16:creationId xmlns:a16="http://schemas.microsoft.com/office/drawing/2014/main" id="{58263781-3087-4F06-831C-D5F1DB63AC4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44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39" name="Group 218">
                <a:extLst>
                  <a:ext uri="{FF2B5EF4-FFF2-40B4-BE49-F238E27FC236}">
                    <a16:creationId xmlns:a16="http://schemas.microsoft.com/office/drawing/2014/main" id="{8C5FEB55-AD13-438D-8D43-C25761F6D5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6050" y="2293723"/>
                <a:ext cx="53546" cy="289354"/>
                <a:chOff x="5280" y="1200"/>
                <a:chExt cx="96" cy="480"/>
              </a:xfrm>
            </p:grpSpPr>
            <p:sp>
              <p:nvSpPr>
                <p:cNvPr id="340" name="Line 106">
                  <a:extLst>
                    <a:ext uri="{FF2B5EF4-FFF2-40B4-BE49-F238E27FC236}">
                      <a16:creationId xmlns:a16="http://schemas.microsoft.com/office/drawing/2014/main" id="{1254B91B-2D6D-4264-8DEC-737DF32076F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1" name="Line 107">
                  <a:extLst>
                    <a:ext uri="{FF2B5EF4-FFF2-40B4-BE49-F238E27FC236}">
                      <a16:creationId xmlns:a16="http://schemas.microsoft.com/office/drawing/2014/main" id="{431F55A4-C5F7-4601-A7E8-43556B5F316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2" name="Freeform 108">
                  <a:extLst>
                    <a:ext uri="{FF2B5EF4-FFF2-40B4-BE49-F238E27FC236}">
                      <a16:creationId xmlns:a16="http://schemas.microsoft.com/office/drawing/2014/main" id="{B9D4A7E8-60C2-4B7F-880A-6C6B82B4F3E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3" name="Line 109">
                  <a:extLst>
                    <a:ext uri="{FF2B5EF4-FFF2-40B4-BE49-F238E27FC236}">
                      <a16:creationId xmlns:a16="http://schemas.microsoft.com/office/drawing/2014/main" id="{16CB0EF2-5D9B-4B66-9912-1B5DD00BDE6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294" name="Group 209">
            <a:extLst>
              <a:ext uri="{FF2B5EF4-FFF2-40B4-BE49-F238E27FC236}">
                <a16:creationId xmlns:a16="http://schemas.microsoft.com/office/drawing/2014/main" id="{70753D00-1A73-4D77-89A4-EF58DC04381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157366" y="3637246"/>
            <a:ext cx="152400" cy="762000"/>
            <a:chOff x="3935" y="1728"/>
            <a:chExt cx="96" cy="480"/>
          </a:xfrm>
        </p:grpSpPr>
        <p:sp>
          <p:nvSpPr>
            <p:cNvPr id="323" name="Arc 59">
              <a:extLst>
                <a:ext uri="{FF2B5EF4-FFF2-40B4-BE49-F238E27FC236}">
                  <a16:creationId xmlns:a16="http://schemas.microsoft.com/office/drawing/2014/main" id="{395BC773-F88F-4F3E-A063-727FE50880E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46 h 21600"/>
                <a:gd name="T2" fmla="*/ 24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4" name="Arc 60">
              <a:extLst>
                <a:ext uri="{FF2B5EF4-FFF2-40B4-BE49-F238E27FC236}">
                  <a16:creationId xmlns:a16="http://schemas.microsoft.com/office/drawing/2014/main" id="{0EFF6A00-A1FB-4BFD-9C2B-C6F348418EA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46 h 21600"/>
                <a:gd name="T2" fmla="*/ 24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5" name="Arc 61">
              <a:extLst>
                <a:ext uri="{FF2B5EF4-FFF2-40B4-BE49-F238E27FC236}">
                  <a16:creationId xmlns:a16="http://schemas.microsoft.com/office/drawing/2014/main" id="{8BD9C95D-F638-4E33-BABD-A4505B8168E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46 h 21600"/>
                <a:gd name="T2" fmla="*/ 25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6" name="Arc 62">
              <a:extLst>
                <a:ext uri="{FF2B5EF4-FFF2-40B4-BE49-F238E27FC236}">
                  <a16:creationId xmlns:a16="http://schemas.microsoft.com/office/drawing/2014/main" id="{10607B34-2905-42E2-91FD-85EE3157E2B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46 h 21600"/>
                <a:gd name="T2" fmla="*/ 24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" name="Line 63">
              <a:extLst>
                <a:ext uri="{FF2B5EF4-FFF2-40B4-BE49-F238E27FC236}">
                  <a16:creationId xmlns:a16="http://schemas.microsoft.com/office/drawing/2014/main" id="{EF4DB3C6-B167-487E-83D7-0940F0E1C42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" name="Line 64">
              <a:extLst>
                <a:ext uri="{FF2B5EF4-FFF2-40B4-BE49-F238E27FC236}">
                  <a16:creationId xmlns:a16="http://schemas.microsoft.com/office/drawing/2014/main" id="{37BB1774-01CA-4DB0-81ED-F903774E13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9" name="Arc 65">
              <a:extLst>
                <a:ext uri="{FF2B5EF4-FFF2-40B4-BE49-F238E27FC236}">
                  <a16:creationId xmlns:a16="http://schemas.microsoft.com/office/drawing/2014/main" id="{BF4DAF9D-3E62-44EB-A32B-6813105933E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50 h 22481"/>
                <a:gd name="T2" fmla="*/ 72 w 43200"/>
                <a:gd name="T3" fmla="*/ 48 h 22481"/>
                <a:gd name="T4" fmla="*/ 36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0" name="Arc 66">
              <a:extLst>
                <a:ext uri="{FF2B5EF4-FFF2-40B4-BE49-F238E27FC236}">
                  <a16:creationId xmlns:a16="http://schemas.microsoft.com/office/drawing/2014/main" id="{716C0040-19EE-4EA7-8719-674DFE5445B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50 h 22481"/>
                <a:gd name="T2" fmla="*/ 72 w 43200"/>
                <a:gd name="T3" fmla="*/ 48 h 22481"/>
                <a:gd name="T4" fmla="*/ 36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1" name="Arc 67">
              <a:extLst>
                <a:ext uri="{FF2B5EF4-FFF2-40B4-BE49-F238E27FC236}">
                  <a16:creationId xmlns:a16="http://schemas.microsoft.com/office/drawing/2014/main" id="{9AAED9BF-A4D4-4310-9729-709C4934ABD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46 h 21600"/>
                <a:gd name="T2" fmla="*/ 24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2" name="Arc 68">
              <a:extLst>
                <a:ext uri="{FF2B5EF4-FFF2-40B4-BE49-F238E27FC236}">
                  <a16:creationId xmlns:a16="http://schemas.microsoft.com/office/drawing/2014/main" id="{E46FA455-754A-45A7-814D-EAB2B6BD54B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50 h 22481"/>
                <a:gd name="T2" fmla="*/ 72 w 43200"/>
                <a:gd name="T3" fmla="*/ 48 h 22481"/>
                <a:gd name="T4" fmla="*/ 36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3" name="Arc 69">
              <a:extLst>
                <a:ext uri="{FF2B5EF4-FFF2-40B4-BE49-F238E27FC236}">
                  <a16:creationId xmlns:a16="http://schemas.microsoft.com/office/drawing/2014/main" id="{8ACD6D48-CAB6-42C2-A2B2-250B2112112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50 h 22481"/>
                <a:gd name="T2" fmla="*/ 72 w 43200"/>
                <a:gd name="T3" fmla="*/ 48 h 22481"/>
                <a:gd name="T4" fmla="*/ 36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4" name="Arc 70">
              <a:extLst>
                <a:ext uri="{FF2B5EF4-FFF2-40B4-BE49-F238E27FC236}">
                  <a16:creationId xmlns:a16="http://schemas.microsoft.com/office/drawing/2014/main" id="{A02A7CFF-4C23-44FE-8DED-049E1C93BC8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50 h 22481"/>
                <a:gd name="T2" fmla="*/ 73 w 43200"/>
                <a:gd name="T3" fmla="*/ 48 h 22481"/>
                <a:gd name="T4" fmla="*/ 37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5" name="Arc 71">
              <a:extLst>
                <a:ext uri="{FF2B5EF4-FFF2-40B4-BE49-F238E27FC236}">
                  <a16:creationId xmlns:a16="http://schemas.microsoft.com/office/drawing/2014/main" id="{9F73B363-E0B9-4500-8ABC-7E8EBB88D52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50 h 22481"/>
                <a:gd name="T2" fmla="*/ 73 w 43200"/>
                <a:gd name="T3" fmla="*/ 48 h 22481"/>
                <a:gd name="T4" fmla="*/ 37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8F634FA-59D6-4BC2-9277-6547CEA95E03}"/>
              </a:ext>
            </a:extLst>
          </p:cNvPr>
          <p:cNvCxnSpPr>
            <a:cxnSpLocks/>
            <a:endCxn id="374" idx="0"/>
          </p:cNvCxnSpPr>
          <p:nvPr/>
        </p:nvCxnSpPr>
        <p:spPr>
          <a:xfrm>
            <a:off x="2845696" y="3410788"/>
            <a:ext cx="765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815012FE-6852-4106-8015-7BEE578D6C57}"/>
              </a:ext>
            </a:extLst>
          </p:cNvPr>
          <p:cNvCxnSpPr>
            <a:cxnSpLocks/>
          </p:cNvCxnSpPr>
          <p:nvPr/>
        </p:nvCxnSpPr>
        <p:spPr>
          <a:xfrm>
            <a:off x="2845695" y="4628821"/>
            <a:ext cx="765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53E84AF9-AFD6-42C5-9033-B9D2FD96DEFB}"/>
              </a:ext>
            </a:extLst>
          </p:cNvPr>
          <p:cNvGrpSpPr/>
          <p:nvPr/>
        </p:nvGrpSpPr>
        <p:grpSpPr>
          <a:xfrm rot="10800000">
            <a:off x="2757645" y="2689533"/>
            <a:ext cx="402750" cy="609600"/>
            <a:chOff x="5236050" y="2133600"/>
            <a:chExt cx="402750" cy="609600"/>
          </a:xfrm>
        </p:grpSpPr>
        <p:grpSp>
          <p:nvGrpSpPr>
            <p:cNvPr id="313" name="Group 474">
              <a:extLst>
                <a:ext uri="{FF2B5EF4-FFF2-40B4-BE49-F238E27FC236}">
                  <a16:creationId xmlns:a16="http://schemas.microsoft.com/office/drawing/2014/main" id="{638514BD-FDEB-4CE9-8A24-BE7E4DEB3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2133600"/>
              <a:ext cx="381000" cy="609600"/>
              <a:chOff x="3312" y="1344"/>
              <a:chExt cx="240" cy="384"/>
            </a:xfrm>
          </p:grpSpPr>
          <p:sp>
            <p:nvSpPr>
              <p:cNvPr id="319" name="Freeform 3">
                <a:extLst>
                  <a:ext uri="{FF2B5EF4-FFF2-40B4-BE49-F238E27FC236}">
                    <a16:creationId xmlns:a16="http://schemas.microsoft.com/office/drawing/2014/main" id="{19388D82-CFA6-4E89-98E8-E3F84B07AE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344"/>
                <a:ext cx="96" cy="384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0" name="Line 4">
                <a:extLst>
                  <a:ext uri="{FF2B5EF4-FFF2-40B4-BE49-F238E27FC236}">
                    <a16:creationId xmlns:a16="http://schemas.microsoft.com/office/drawing/2014/main" id="{9A16CB14-D7BC-4AF5-B751-81CAFA4A08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536"/>
                <a:ext cx="12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1" name="Freeform 5">
                <a:extLst>
                  <a:ext uri="{FF2B5EF4-FFF2-40B4-BE49-F238E27FC236}">
                    <a16:creationId xmlns:a16="http://schemas.microsoft.com/office/drawing/2014/main" id="{1CF09A09-842D-4E1B-B185-F6FD3883BE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608"/>
                <a:ext cx="48" cy="48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2" name="Line 6">
                <a:extLst>
                  <a:ext uri="{FF2B5EF4-FFF2-40B4-BE49-F238E27FC236}">
                    <a16:creationId xmlns:a16="http://schemas.microsoft.com/office/drawing/2014/main" id="{0076FBB6-D07C-4784-8874-B13BD663A38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44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14" name="Group 218">
              <a:extLst>
                <a:ext uri="{FF2B5EF4-FFF2-40B4-BE49-F238E27FC236}">
                  <a16:creationId xmlns:a16="http://schemas.microsoft.com/office/drawing/2014/main" id="{AF552CB5-BA30-422E-874B-84EC46175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6050" y="2293723"/>
              <a:ext cx="53546" cy="289354"/>
              <a:chOff x="5280" y="1200"/>
              <a:chExt cx="96" cy="480"/>
            </a:xfrm>
          </p:grpSpPr>
          <p:sp>
            <p:nvSpPr>
              <p:cNvPr id="315" name="Line 106">
                <a:extLst>
                  <a:ext uri="{FF2B5EF4-FFF2-40B4-BE49-F238E27FC236}">
                    <a16:creationId xmlns:a16="http://schemas.microsoft.com/office/drawing/2014/main" id="{DC4130F4-A66D-4F2E-91E1-63F330FA5E2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6" name="Line 107">
                <a:extLst>
                  <a:ext uri="{FF2B5EF4-FFF2-40B4-BE49-F238E27FC236}">
                    <a16:creationId xmlns:a16="http://schemas.microsoft.com/office/drawing/2014/main" id="{BCB9AEE1-68AF-4F59-B19E-61B92DAF20B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7" name="Freeform 108">
                <a:extLst>
                  <a:ext uri="{FF2B5EF4-FFF2-40B4-BE49-F238E27FC236}">
                    <a16:creationId xmlns:a16="http://schemas.microsoft.com/office/drawing/2014/main" id="{3D6767F3-7111-499F-A436-23E6EAB015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44 w 288"/>
                  <a:gd name="T1" fmla="*/ 0 h 240"/>
                  <a:gd name="T2" fmla="*/ 0 w 288"/>
                  <a:gd name="T3" fmla="*/ 240 h 240"/>
                  <a:gd name="T4" fmla="*/ 288 w 288"/>
                  <a:gd name="T5" fmla="*/ 240 h 240"/>
                  <a:gd name="T6" fmla="*/ 144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8" name="Line 109">
                <a:extLst>
                  <a:ext uri="{FF2B5EF4-FFF2-40B4-BE49-F238E27FC236}">
                    <a16:creationId xmlns:a16="http://schemas.microsoft.com/office/drawing/2014/main" id="{A649C8B1-BB89-4D5D-A8CA-94B30F8D91B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C67A1E9-A403-4501-941E-18C7B6347139}"/>
              </a:ext>
            </a:extLst>
          </p:cNvPr>
          <p:cNvCxnSpPr/>
          <p:nvPr/>
        </p:nvCxnSpPr>
        <p:spPr>
          <a:xfrm>
            <a:off x="3225629" y="3303328"/>
            <a:ext cx="0" cy="107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BD04604C-56BF-44A3-8608-F9B169F6C853}"/>
              </a:ext>
            </a:extLst>
          </p:cNvPr>
          <p:cNvSpPr/>
          <p:nvPr/>
        </p:nvSpPr>
        <p:spPr>
          <a:xfrm>
            <a:off x="3202769" y="327970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A879FCAD-5211-4856-9313-5FDAB8CA2A9B}"/>
              </a:ext>
            </a:extLst>
          </p:cNvPr>
          <p:cNvSpPr/>
          <p:nvPr/>
        </p:nvSpPr>
        <p:spPr>
          <a:xfrm>
            <a:off x="3202769" y="338792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865007D7-091C-4928-8388-EAD9B3D8D4FF}"/>
              </a:ext>
            </a:extLst>
          </p:cNvPr>
          <p:cNvSpPr/>
          <p:nvPr/>
        </p:nvSpPr>
        <p:spPr>
          <a:xfrm>
            <a:off x="3587103" y="3994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D0D46702-B335-4EB4-8EAA-10E9C8008CEB}"/>
              </a:ext>
            </a:extLst>
          </p:cNvPr>
          <p:cNvSpPr/>
          <p:nvPr/>
        </p:nvSpPr>
        <p:spPr>
          <a:xfrm>
            <a:off x="2827256" y="39914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3DA7E8A6-31E6-4B11-959E-265CA8BED97A}"/>
              </a:ext>
            </a:extLst>
          </p:cNvPr>
          <p:cNvCxnSpPr/>
          <p:nvPr/>
        </p:nvCxnSpPr>
        <p:spPr>
          <a:xfrm>
            <a:off x="2846199" y="4627289"/>
            <a:ext cx="0" cy="107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127C2C60-B065-47A6-A114-961EB827B0CE}"/>
              </a:ext>
            </a:extLst>
          </p:cNvPr>
          <p:cNvSpPr/>
          <p:nvPr/>
        </p:nvSpPr>
        <p:spPr>
          <a:xfrm>
            <a:off x="2828049" y="46041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DA9BC48-9BE5-4AC0-BC87-2116A68998B0}"/>
              </a:ext>
            </a:extLst>
          </p:cNvPr>
          <p:cNvCxnSpPr>
            <a:cxnSpLocks/>
          </p:cNvCxnSpPr>
          <p:nvPr/>
        </p:nvCxnSpPr>
        <p:spPr>
          <a:xfrm>
            <a:off x="2759154" y="2686004"/>
            <a:ext cx="0" cy="312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2A12879D-ECB6-407D-9944-081D206A1528}"/>
              </a:ext>
            </a:extLst>
          </p:cNvPr>
          <p:cNvCxnSpPr>
            <a:cxnSpLocks/>
          </p:cNvCxnSpPr>
          <p:nvPr/>
        </p:nvCxnSpPr>
        <p:spPr>
          <a:xfrm>
            <a:off x="2753450" y="2686004"/>
            <a:ext cx="927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136A2414-FFA3-4C08-AA88-97881C3D9395}"/>
              </a:ext>
            </a:extLst>
          </p:cNvPr>
          <p:cNvCxnSpPr>
            <a:cxnSpLocks/>
          </p:cNvCxnSpPr>
          <p:nvPr/>
        </p:nvCxnSpPr>
        <p:spPr>
          <a:xfrm>
            <a:off x="3680889" y="2683110"/>
            <a:ext cx="0" cy="312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Oval 307">
            <a:extLst>
              <a:ext uri="{FF2B5EF4-FFF2-40B4-BE49-F238E27FC236}">
                <a16:creationId xmlns:a16="http://schemas.microsoft.com/office/drawing/2014/main" id="{0F2029A8-8B90-44BE-9FF4-D31A80081E93}"/>
              </a:ext>
            </a:extLst>
          </p:cNvPr>
          <p:cNvSpPr/>
          <p:nvPr/>
        </p:nvSpPr>
        <p:spPr>
          <a:xfrm>
            <a:off x="3278296" y="26602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390DC7B4-2539-48F6-B4B9-3F0060FECDC8}"/>
              </a:ext>
            </a:extLst>
          </p:cNvPr>
          <p:cNvSpPr/>
          <p:nvPr/>
        </p:nvSpPr>
        <p:spPr>
          <a:xfrm>
            <a:off x="3196466" y="26602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6B7FE736-847B-4668-A777-FD25BD0D902A}"/>
              </a:ext>
            </a:extLst>
          </p:cNvPr>
          <p:cNvSpPr/>
          <p:nvPr/>
        </p:nvSpPr>
        <p:spPr>
          <a:xfrm>
            <a:off x="3115786" y="266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2977720E-D120-42CA-8862-8F15B4D16EE8}"/>
              </a:ext>
            </a:extLst>
          </p:cNvPr>
          <p:cNvCxnSpPr>
            <a:cxnSpLocks/>
            <a:stCxn id="319" idx="0"/>
            <a:endCxn id="384" idx="5"/>
          </p:cNvCxnSpPr>
          <p:nvPr/>
        </p:nvCxnSpPr>
        <p:spPr>
          <a:xfrm flipV="1">
            <a:off x="3138645" y="3295604"/>
            <a:ext cx="165556" cy="3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49708451-AA56-4C9D-ABDD-B668383597E6}"/>
              </a:ext>
            </a:extLst>
          </p:cNvPr>
          <p:cNvCxnSpPr/>
          <p:nvPr/>
        </p:nvCxnSpPr>
        <p:spPr>
          <a:xfrm>
            <a:off x="3217780" y="2575261"/>
            <a:ext cx="0" cy="107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B48286B-36DA-41A8-9BBA-5BEC1EBEEB3C}"/>
              </a:ext>
            </a:extLst>
          </p:cNvPr>
          <p:cNvCxnSpPr>
            <a:cxnSpLocks/>
          </p:cNvCxnSpPr>
          <p:nvPr/>
        </p:nvCxnSpPr>
        <p:spPr>
          <a:xfrm>
            <a:off x="1778095" y="397261"/>
            <a:ext cx="0" cy="3372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35E322AC-C016-4312-A6A4-453C492E2DBD}"/>
              </a:ext>
            </a:extLst>
          </p:cNvPr>
          <p:cNvCxnSpPr>
            <a:cxnSpLocks/>
          </p:cNvCxnSpPr>
          <p:nvPr/>
        </p:nvCxnSpPr>
        <p:spPr>
          <a:xfrm flipH="1" flipV="1">
            <a:off x="1768368" y="397261"/>
            <a:ext cx="1455939" cy="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DE1C98C8-0701-4EA1-90F4-67EF69ADA4EB}"/>
              </a:ext>
            </a:extLst>
          </p:cNvPr>
          <p:cNvCxnSpPr>
            <a:cxnSpLocks/>
          </p:cNvCxnSpPr>
          <p:nvPr/>
        </p:nvCxnSpPr>
        <p:spPr>
          <a:xfrm flipH="1">
            <a:off x="1757526" y="4512989"/>
            <a:ext cx="22514" cy="1912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32A26B2E-CA0A-4088-9823-C5AE668B8D0C}"/>
              </a:ext>
            </a:extLst>
          </p:cNvPr>
          <p:cNvCxnSpPr>
            <a:cxnSpLocks/>
            <a:endCxn id="166" idx="9"/>
          </p:cNvCxnSpPr>
          <p:nvPr/>
        </p:nvCxnSpPr>
        <p:spPr>
          <a:xfrm>
            <a:off x="1752338" y="6425577"/>
            <a:ext cx="1853174" cy="25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D0294A8A-F756-4438-B9A8-31D17A3EAF1D}"/>
              </a:ext>
            </a:extLst>
          </p:cNvPr>
          <p:cNvCxnSpPr>
            <a:cxnSpLocks/>
            <a:stCxn id="168" idx="1"/>
            <a:endCxn id="202" idx="1"/>
          </p:cNvCxnSpPr>
          <p:nvPr/>
        </p:nvCxnSpPr>
        <p:spPr>
          <a:xfrm flipH="1" flipV="1">
            <a:off x="1060839" y="3066908"/>
            <a:ext cx="609493" cy="98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5849ACF8-F4DD-451B-92CF-62FA44FC35C3}"/>
              </a:ext>
            </a:extLst>
          </p:cNvPr>
          <p:cNvCxnSpPr>
            <a:cxnSpLocks/>
            <a:stCxn id="168" idx="3"/>
            <a:endCxn id="444" idx="0"/>
          </p:cNvCxnSpPr>
          <p:nvPr/>
        </p:nvCxnSpPr>
        <p:spPr>
          <a:xfrm flipH="1">
            <a:off x="1058091" y="4267271"/>
            <a:ext cx="612241" cy="1053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635A81DC-FC40-4AEF-A052-BD6F2A987FC6}"/>
              </a:ext>
            </a:extLst>
          </p:cNvPr>
          <p:cNvGrpSpPr/>
          <p:nvPr/>
        </p:nvGrpSpPr>
        <p:grpSpPr>
          <a:xfrm rot="10800000">
            <a:off x="1858744" y="2681958"/>
            <a:ext cx="638508" cy="636107"/>
            <a:chOff x="3925880" y="512255"/>
            <a:chExt cx="638508" cy="636107"/>
          </a:xfrm>
        </p:grpSpPr>
        <p:sp>
          <p:nvSpPr>
            <p:cNvPr id="426" name="Right Brace 425">
              <a:extLst>
                <a:ext uri="{FF2B5EF4-FFF2-40B4-BE49-F238E27FC236}">
                  <a16:creationId xmlns:a16="http://schemas.microsoft.com/office/drawing/2014/main" id="{44A30945-A700-4866-B36C-E088AF4A0D47}"/>
                </a:ext>
              </a:extLst>
            </p:cNvPr>
            <p:cNvSpPr/>
            <p:nvPr/>
          </p:nvSpPr>
          <p:spPr>
            <a:xfrm>
              <a:off x="3925880" y="538772"/>
              <a:ext cx="110086" cy="609590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54DD32AF-9764-42F9-99F4-8FD513D68313}"/>
                </a:ext>
              </a:extLst>
            </p:cNvPr>
            <p:cNvGrpSpPr/>
            <p:nvPr/>
          </p:nvGrpSpPr>
          <p:grpSpPr>
            <a:xfrm>
              <a:off x="4181686" y="512255"/>
              <a:ext cx="382702" cy="609589"/>
              <a:chOff x="6017448" y="538772"/>
              <a:chExt cx="382702" cy="768812"/>
            </a:xfrm>
          </p:grpSpPr>
          <p:grpSp>
            <p:nvGrpSpPr>
              <p:cNvPr id="9" name="Group 218">
                <a:extLst>
                  <a:ext uri="{FF2B5EF4-FFF2-40B4-BE49-F238E27FC236}">
                    <a16:creationId xmlns:a16="http://schemas.microsoft.com/office/drawing/2014/main" id="{D379C2E0-3E24-46AC-8A89-A07921E2E6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6017448" y="538772"/>
                <a:ext cx="152400" cy="762000"/>
                <a:chOff x="5280" y="1200"/>
                <a:chExt cx="96" cy="480"/>
              </a:xfrm>
            </p:grpSpPr>
            <p:sp>
              <p:nvSpPr>
                <p:cNvPr id="10" name="Line 106">
                  <a:extLst>
                    <a:ext uri="{FF2B5EF4-FFF2-40B4-BE49-F238E27FC236}">
                      <a16:creationId xmlns:a16="http://schemas.microsoft.com/office/drawing/2014/main" id="{16071141-B51C-49F2-BD25-EF2743E3509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" name="Line 107">
                  <a:extLst>
                    <a:ext uri="{FF2B5EF4-FFF2-40B4-BE49-F238E27FC236}">
                      <a16:creationId xmlns:a16="http://schemas.microsoft.com/office/drawing/2014/main" id="{A7EA23ED-E57B-4E24-AF7D-8A36F58D0A7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108">
                  <a:extLst>
                    <a:ext uri="{FF2B5EF4-FFF2-40B4-BE49-F238E27FC236}">
                      <a16:creationId xmlns:a16="http://schemas.microsoft.com/office/drawing/2014/main" id="{F11B8DB8-E649-4927-9D95-B50E707C1A9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Line 109">
                  <a:extLst>
                    <a:ext uri="{FF2B5EF4-FFF2-40B4-BE49-F238E27FC236}">
                      <a16:creationId xmlns:a16="http://schemas.microsoft.com/office/drawing/2014/main" id="{362C30DF-E23B-4F39-9D36-1C2CB2AF260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95" name="Group 218">
                <a:extLst>
                  <a:ext uri="{FF2B5EF4-FFF2-40B4-BE49-F238E27FC236}">
                    <a16:creationId xmlns:a16="http://schemas.microsoft.com/office/drawing/2014/main" id="{336E26A9-9A65-4706-AE57-93D4FF75B4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7750" y="545584"/>
                <a:ext cx="152400" cy="762000"/>
                <a:chOff x="5280" y="1200"/>
                <a:chExt cx="96" cy="480"/>
              </a:xfrm>
            </p:grpSpPr>
            <p:sp>
              <p:nvSpPr>
                <p:cNvPr id="196" name="Line 106">
                  <a:extLst>
                    <a:ext uri="{FF2B5EF4-FFF2-40B4-BE49-F238E27FC236}">
                      <a16:creationId xmlns:a16="http://schemas.microsoft.com/office/drawing/2014/main" id="{ABC46A27-F842-4682-AF04-6FB2C54E5BD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7" name="Line 107">
                  <a:extLst>
                    <a:ext uri="{FF2B5EF4-FFF2-40B4-BE49-F238E27FC236}">
                      <a16:creationId xmlns:a16="http://schemas.microsoft.com/office/drawing/2014/main" id="{1CBC76BA-0FF5-4EBC-9798-95A24997904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8" name="Freeform 108">
                  <a:extLst>
                    <a:ext uri="{FF2B5EF4-FFF2-40B4-BE49-F238E27FC236}">
                      <a16:creationId xmlns:a16="http://schemas.microsoft.com/office/drawing/2014/main" id="{B94EAEC0-B187-401B-A80E-6083B6A9419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9" name="Line 109">
                  <a:extLst>
                    <a:ext uri="{FF2B5EF4-FFF2-40B4-BE49-F238E27FC236}">
                      <a16:creationId xmlns:a16="http://schemas.microsoft.com/office/drawing/2014/main" id="{8A178706-3B9E-4931-9D02-0720B31202F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E659BFFA-7193-4DF4-9CEA-9BFC1270F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3647" y="545122"/>
                <a:ext cx="2309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035062BD-45D7-49C1-8E4B-61324F9E7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3647" y="1307584"/>
                <a:ext cx="2309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E7B6C6D6-24FB-4587-9948-F4D447002E8B}"/>
              </a:ext>
            </a:extLst>
          </p:cNvPr>
          <p:cNvGrpSpPr/>
          <p:nvPr/>
        </p:nvGrpSpPr>
        <p:grpSpPr>
          <a:xfrm rot="10800000">
            <a:off x="1858744" y="559347"/>
            <a:ext cx="638508" cy="636107"/>
            <a:chOff x="3925880" y="512255"/>
            <a:chExt cx="638508" cy="636107"/>
          </a:xfrm>
        </p:grpSpPr>
        <p:sp>
          <p:nvSpPr>
            <p:cNvPr id="471" name="Right Brace 470">
              <a:extLst>
                <a:ext uri="{FF2B5EF4-FFF2-40B4-BE49-F238E27FC236}">
                  <a16:creationId xmlns:a16="http://schemas.microsoft.com/office/drawing/2014/main" id="{37299B67-F97E-4D18-8F86-1D71F5C99AF1}"/>
                </a:ext>
              </a:extLst>
            </p:cNvPr>
            <p:cNvSpPr/>
            <p:nvPr/>
          </p:nvSpPr>
          <p:spPr>
            <a:xfrm>
              <a:off x="3925880" y="538772"/>
              <a:ext cx="110086" cy="609590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F072CDF0-F31B-4274-BB76-073D9C56FDD6}"/>
                </a:ext>
              </a:extLst>
            </p:cNvPr>
            <p:cNvGrpSpPr/>
            <p:nvPr/>
          </p:nvGrpSpPr>
          <p:grpSpPr>
            <a:xfrm>
              <a:off x="4181686" y="512255"/>
              <a:ext cx="382702" cy="609589"/>
              <a:chOff x="6017448" y="538772"/>
              <a:chExt cx="382702" cy="768812"/>
            </a:xfrm>
          </p:grpSpPr>
          <p:grpSp>
            <p:nvGrpSpPr>
              <p:cNvPr id="473" name="Group 218">
                <a:extLst>
                  <a:ext uri="{FF2B5EF4-FFF2-40B4-BE49-F238E27FC236}">
                    <a16:creationId xmlns:a16="http://schemas.microsoft.com/office/drawing/2014/main" id="{5AF20E9F-270B-4FDE-B342-BD312923ED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6017448" y="538772"/>
                <a:ext cx="152400" cy="762000"/>
                <a:chOff x="5280" y="1200"/>
                <a:chExt cx="96" cy="480"/>
              </a:xfrm>
            </p:grpSpPr>
            <p:sp>
              <p:nvSpPr>
                <p:cNvPr id="481" name="Line 106">
                  <a:extLst>
                    <a:ext uri="{FF2B5EF4-FFF2-40B4-BE49-F238E27FC236}">
                      <a16:creationId xmlns:a16="http://schemas.microsoft.com/office/drawing/2014/main" id="{8E3ED603-805C-4719-8396-EC0ED358BD8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82" name="Line 107">
                  <a:extLst>
                    <a:ext uri="{FF2B5EF4-FFF2-40B4-BE49-F238E27FC236}">
                      <a16:creationId xmlns:a16="http://schemas.microsoft.com/office/drawing/2014/main" id="{222377EB-B707-4222-BEE0-F047CEAFEA1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83" name="Freeform 108">
                  <a:extLst>
                    <a:ext uri="{FF2B5EF4-FFF2-40B4-BE49-F238E27FC236}">
                      <a16:creationId xmlns:a16="http://schemas.microsoft.com/office/drawing/2014/main" id="{97E1ACE5-E393-41C5-B382-46E3B579D80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84" name="Line 109">
                  <a:extLst>
                    <a:ext uri="{FF2B5EF4-FFF2-40B4-BE49-F238E27FC236}">
                      <a16:creationId xmlns:a16="http://schemas.microsoft.com/office/drawing/2014/main" id="{78DABDE3-27FC-4CB3-BB42-D0C3F17A99F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474" name="Group 218">
                <a:extLst>
                  <a:ext uri="{FF2B5EF4-FFF2-40B4-BE49-F238E27FC236}">
                    <a16:creationId xmlns:a16="http://schemas.microsoft.com/office/drawing/2014/main" id="{38B8D37F-C9A8-4D9A-92AE-FB46D2A38A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7750" y="545584"/>
                <a:ext cx="152400" cy="762000"/>
                <a:chOff x="5280" y="1200"/>
                <a:chExt cx="96" cy="480"/>
              </a:xfrm>
            </p:grpSpPr>
            <p:sp>
              <p:nvSpPr>
                <p:cNvPr id="477" name="Line 106">
                  <a:extLst>
                    <a:ext uri="{FF2B5EF4-FFF2-40B4-BE49-F238E27FC236}">
                      <a16:creationId xmlns:a16="http://schemas.microsoft.com/office/drawing/2014/main" id="{75BCA732-C048-4F30-9C8E-2FD1A9896E0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78" name="Line 107">
                  <a:extLst>
                    <a:ext uri="{FF2B5EF4-FFF2-40B4-BE49-F238E27FC236}">
                      <a16:creationId xmlns:a16="http://schemas.microsoft.com/office/drawing/2014/main" id="{4508970E-6D61-4C00-9FA2-AB1FAB2FB06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79" name="Freeform 108">
                  <a:extLst>
                    <a:ext uri="{FF2B5EF4-FFF2-40B4-BE49-F238E27FC236}">
                      <a16:creationId xmlns:a16="http://schemas.microsoft.com/office/drawing/2014/main" id="{A1D551C1-6FC5-415B-8FC2-94C72EF8397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80" name="Line 109">
                  <a:extLst>
                    <a:ext uri="{FF2B5EF4-FFF2-40B4-BE49-F238E27FC236}">
                      <a16:creationId xmlns:a16="http://schemas.microsoft.com/office/drawing/2014/main" id="{85FAE74F-BC77-49FE-BD25-5C842A1FAAE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61B9D5C6-BD3D-4BE3-B66D-95E125475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3647" y="545122"/>
                <a:ext cx="2309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E5945654-A7BB-49DB-A03E-3D1B3904B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3647" y="1307584"/>
                <a:ext cx="2309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0" name="Oval 489">
            <a:extLst>
              <a:ext uri="{FF2B5EF4-FFF2-40B4-BE49-F238E27FC236}">
                <a16:creationId xmlns:a16="http://schemas.microsoft.com/office/drawing/2014/main" id="{4796ED7D-FCEF-4AB5-9F02-BEF8A9286087}"/>
              </a:ext>
            </a:extLst>
          </p:cNvPr>
          <p:cNvSpPr/>
          <p:nvPr/>
        </p:nvSpPr>
        <p:spPr>
          <a:xfrm>
            <a:off x="3642317" y="52489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319FF5E6-C384-4AF9-AA53-9022CC9EB36D}"/>
              </a:ext>
            </a:extLst>
          </p:cNvPr>
          <p:cNvSpPr/>
          <p:nvPr/>
        </p:nvSpPr>
        <p:spPr>
          <a:xfrm>
            <a:off x="3573649" y="24633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1489C8D1-4AF8-4437-9E67-43DA6CB041A1}"/>
              </a:ext>
            </a:extLst>
          </p:cNvPr>
          <p:cNvCxnSpPr>
            <a:cxnSpLocks/>
          </p:cNvCxnSpPr>
          <p:nvPr/>
        </p:nvCxnSpPr>
        <p:spPr>
          <a:xfrm flipH="1" flipV="1">
            <a:off x="4651802" y="1181311"/>
            <a:ext cx="12793" cy="966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TextBox 514">
            <a:extLst>
              <a:ext uri="{FF2B5EF4-FFF2-40B4-BE49-F238E27FC236}">
                <a16:creationId xmlns:a16="http://schemas.microsoft.com/office/drawing/2014/main" id="{8C225E81-0052-47B4-AFE6-19342B6E8BF0}"/>
              </a:ext>
            </a:extLst>
          </p:cNvPr>
          <p:cNvSpPr txBox="1"/>
          <p:nvPr/>
        </p:nvSpPr>
        <p:spPr>
          <a:xfrm>
            <a:off x="3015616" y="1539569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top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10DAC1F7-246E-43FA-BF55-B7B25EF4EE34}"/>
              </a:ext>
            </a:extLst>
          </p:cNvPr>
          <p:cNvSpPr txBox="1"/>
          <p:nvPr/>
        </p:nvSpPr>
        <p:spPr>
          <a:xfrm>
            <a:off x="2879570" y="3676517"/>
            <a:ext cx="728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bottom</a:t>
            </a:r>
          </a:p>
        </p:txBody>
      </p:sp>
      <p:grpSp>
        <p:nvGrpSpPr>
          <p:cNvPr id="524" name="Group 222">
            <a:extLst>
              <a:ext uri="{FF2B5EF4-FFF2-40B4-BE49-F238E27FC236}">
                <a16:creationId xmlns:a16="http://schemas.microsoft.com/office/drawing/2014/main" id="{98913AF9-DBEB-42E0-AE00-139B20A2DA11}"/>
              </a:ext>
            </a:extLst>
          </p:cNvPr>
          <p:cNvGrpSpPr>
            <a:grpSpLocks/>
          </p:cNvGrpSpPr>
          <p:nvPr/>
        </p:nvGrpSpPr>
        <p:grpSpPr bwMode="auto">
          <a:xfrm>
            <a:off x="2342751" y="5329100"/>
            <a:ext cx="304800" cy="381000"/>
            <a:chOff x="4272" y="3072"/>
            <a:chExt cx="192" cy="240"/>
          </a:xfrm>
        </p:grpSpPr>
        <p:sp>
          <p:nvSpPr>
            <p:cNvPr id="525" name="Line 99">
              <a:extLst>
                <a:ext uri="{FF2B5EF4-FFF2-40B4-BE49-F238E27FC236}">
                  <a16:creationId xmlns:a16="http://schemas.microsoft.com/office/drawing/2014/main" id="{E0A21F95-E19A-4A51-AF78-4D41428429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6" name="Line 100">
              <a:extLst>
                <a:ext uri="{FF2B5EF4-FFF2-40B4-BE49-F238E27FC236}">
                  <a16:creationId xmlns:a16="http://schemas.microsoft.com/office/drawing/2014/main" id="{8D6D93FF-6C9E-4043-ACF1-865159CE3A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7" name="Line 101">
              <a:extLst>
                <a:ext uri="{FF2B5EF4-FFF2-40B4-BE49-F238E27FC236}">
                  <a16:creationId xmlns:a16="http://schemas.microsoft.com/office/drawing/2014/main" id="{26C3D583-BD40-40BC-B860-46BEC89AEA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8" name="Line 102">
              <a:extLst>
                <a:ext uri="{FF2B5EF4-FFF2-40B4-BE49-F238E27FC236}">
                  <a16:creationId xmlns:a16="http://schemas.microsoft.com/office/drawing/2014/main" id="{80864B40-3920-4695-AC94-01BFA04CA1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9" name="Line 103">
              <a:extLst>
                <a:ext uri="{FF2B5EF4-FFF2-40B4-BE49-F238E27FC236}">
                  <a16:creationId xmlns:a16="http://schemas.microsoft.com/office/drawing/2014/main" id="{8AA6BA83-26C5-43A6-8958-C3EDD46D1F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0" name="Line 104">
              <a:extLst>
                <a:ext uri="{FF2B5EF4-FFF2-40B4-BE49-F238E27FC236}">
                  <a16:creationId xmlns:a16="http://schemas.microsoft.com/office/drawing/2014/main" id="{F2B10CF2-47D6-40D1-9618-B172F7150F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FD72034F-90ED-4100-A50E-106DEEEE2AC0}"/>
              </a:ext>
            </a:extLst>
          </p:cNvPr>
          <p:cNvGrpSpPr/>
          <p:nvPr/>
        </p:nvGrpSpPr>
        <p:grpSpPr>
          <a:xfrm>
            <a:off x="3592014" y="517320"/>
            <a:ext cx="2984508" cy="1986850"/>
            <a:chOff x="3592014" y="517320"/>
            <a:chExt cx="2984508" cy="1986850"/>
          </a:xfrm>
        </p:grpSpPr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C206AA40-ECA9-44BA-A1D7-95A5578536DC}"/>
                </a:ext>
              </a:extLst>
            </p:cNvPr>
            <p:cNvGrpSpPr/>
            <p:nvPr/>
          </p:nvGrpSpPr>
          <p:grpSpPr>
            <a:xfrm>
              <a:off x="4632310" y="555923"/>
              <a:ext cx="402750" cy="609600"/>
              <a:chOff x="5236050" y="2133600"/>
              <a:chExt cx="402750" cy="609600"/>
            </a:xfrm>
          </p:grpSpPr>
          <p:grpSp>
            <p:nvGrpSpPr>
              <p:cNvPr id="448" name="Group 474">
                <a:extLst>
                  <a:ext uri="{FF2B5EF4-FFF2-40B4-BE49-F238E27FC236}">
                    <a16:creationId xmlns:a16="http://schemas.microsoft.com/office/drawing/2014/main" id="{7EAA796A-C955-448E-A1A4-260D7AE47D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133600"/>
                <a:ext cx="381000" cy="609600"/>
                <a:chOff x="3312" y="1344"/>
                <a:chExt cx="240" cy="384"/>
              </a:xfrm>
            </p:grpSpPr>
            <p:sp>
              <p:nvSpPr>
                <p:cNvPr id="454" name="Freeform 3">
                  <a:extLst>
                    <a:ext uri="{FF2B5EF4-FFF2-40B4-BE49-F238E27FC236}">
                      <a16:creationId xmlns:a16="http://schemas.microsoft.com/office/drawing/2014/main" id="{0627A782-8F00-4DD0-A5C1-EEA8A8EDF27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344"/>
                  <a:ext cx="96" cy="384"/>
                </a:xfrm>
                <a:custGeom>
                  <a:avLst/>
                  <a:gdLst>
                    <a:gd name="T0" fmla="*/ 0 w 192"/>
                    <a:gd name="T1" fmla="*/ 0 h 768"/>
                    <a:gd name="T2" fmla="*/ 0 w 192"/>
                    <a:gd name="T3" fmla="*/ 192 h 768"/>
                    <a:gd name="T4" fmla="*/ 192 w 192"/>
                    <a:gd name="T5" fmla="*/ 192 h 768"/>
                    <a:gd name="T6" fmla="*/ 192 w 192"/>
                    <a:gd name="T7" fmla="*/ 576 h 768"/>
                    <a:gd name="T8" fmla="*/ 0 w 192"/>
                    <a:gd name="T9" fmla="*/ 576 h 768"/>
                    <a:gd name="T10" fmla="*/ 0 w 192"/>
                    <a:gd name="T11" fmla="*/ 768 h 7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"/>
                    <a:gd name="T19" fmla="*/ 0 h 768"/>
                    <a:gd name="T20" fmla="*/ 192 w 192"/>
                    <a:gd name="T21" fmla="*/ 768 h 7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" h="768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92" y="192"/>
                      </a:lnTo>
                      <a:lnTo>
                        <a:pt x="192" y="576"/>
                      </a:lnTo>
                      <a:lnTo>
                        <a:pt x="0" y="576"/>
                      </a:lnTo>
                      <a:lnTo>
                        <a:pt x="0" y="768"/>
                      </a:lnTo>
                    </a:path>
                  </a:pathLst>
                </a:custGeom>
                <a:no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5" name="Line 4">
                  <a:extLst>
                    <a:ext uri="{FF2B5EF4-FFF2-40B4-BE49-F238E27FC236}">
                      <a16:creationId xmlns:a16="http://schemas.microsoft.com/office/drawing/2014/main" id="{827E60CB-13D2-47D1-AB3D-DEBC6B375D6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536"/>
                  <a:ext cx="12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6" name="Freeform 5">
                  <a:extLst>
                    <a:ext uri="{FF2B5EF4-FFF2-40B4-BE49-F238E27FC236}">
                      <a16:creationId xmlns:a16="http://schemas.microsoft.com/office/drawing/2014/main" id="{83BF9D96-1437-475D-91C3-9252CD1A3CB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608"/>
                  <a:ext cx="48" cy="48"/>
                </a:xfrm>
                <a:custGeom>
                  <a:avLst/>
                  <a:gdLst>
                    <a:gd name="T0" fmla="*/ 0 w 96"/>
                    <a:gd name="T1" fmla="*/ 48 h 96"/>
                    <a:gd name="T2" fmla="*/ 96 w 96"/>
                    <a:gd name="T3" fmla="*/ 0 h 96"/>
                    <a:gd name="T4" fmla="*/ 96 w 96"/>
                    <a:gd name="T5" fmla="*/ 96 h 96"/>
                    <a:gd name="T6" fmla="*/ 0 w 96"/>
                    <a:gd name="T7" fmla="*/ 48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7" name="Line 6">
                  <a:extLst>
                    <a:ext uri="{FF2B5EF4-FFF2-40B4-BE49-F238E27FC236}">
                      <a16:creationId xmlns:a16="http://schemas.microsoft.com/office/drawing/2014/main" id="{B8891A4F-86C9-49C9-8359-B36657073A7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44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449" name="Group 218">
                <a:extLst>
                  <a:ext uri="{FF2B5EF4-FFF2-40B4-BE49-F238E27FC236}">
                    <a16:creationId xmlns:a16="http://schemas.microsoft.com/office/drawing/2014/main" id="{9993BAA1-CCF5-4BA4-9286-EB622FE21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6050" y="2293723"/>
                <a:ext cx="53546" cy="289354"/>
                <a:chOff x="5280" y="1200"/>
                <a:chExt cx="96" cy="480"/>
              </a:xfrm>
            </p:grpSpPr>
            <p:sp>
              <p:nvSpPr>
                <p:cNvPr id="450" name="Line 106">
                  <a:extLst>
                    <a:ext uri="{FF2B5EF4-FFF2-40B4-BE49-F238E27FC236}">
                      <a16:creationId xmlns:a16="http://schemas.microsoft.com/office/drawing/2014/main" id="{00168CF2-BBC4-4A59-B222-950FAEA79CD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1" name="Line 107">
                  <a:extLst>
                    <a:ext uri="{FF2B5EF4-FFF2-40B4-BE49-F238E27FC236}">
                      <a16:creationId xmlns:a16="http://schemas.microsoft.com/office/drawing/2014/main" id="{470221F6-5A31-4EC7-88CE-6C9AC3B64EC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2" name="Freeform 108">
                  <a:extLst>
                    <a:ext uri="{FF2B5EF4-FFF2-40B4-BE49-F238E27FC236}">
                      <a16:creationId xmlns:a16="http://schemas.microsoft.com/office/drawing/2014/main" id="{0FDC4EF3-352E-43E2-8CF8-4C7906FBFB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3" name="Line 109">
                  <a:extLst>
                    <a:ext uri="{FF2B5EF4-FFF2-40B4-BE49-F238E27FC236}">
                      <a16:creationId xmlns:a16="http://schemas.microsoft.com/office/drawing/2014/main" id="{3F3AA767-FE45-4CD7-A6A7-CE8280F3A19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F631DF31-8D28-4199-ADBF-9B648EB839E5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80" y="545584"/>
              <a:ext cx="985840" cy="7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FF09A2AF-0411-41F7-9843-A768AFC917BA}"/>
                </a:ext>
              </a:extLst>
            </p:cNvPr>
            <p:cNvCxnSpPr>
              <a:cxnSpLocks/>
            </p:cNvCxnSpPr>
            <p:nvPr/>
          </p:nvCxnSpPr>
          <p:spPr>
            <a:xfrm>
              <a:off x="3592014" y="2483553"/>
              <a:ext cx="1062046" cy="59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CB3FF7E0-3A48-4290-92A5-A9F11E6A79A0}"/>
                </a:ext>
              </a:extLst>
            </p:cNvPr>
            <p:cNvGrpSpPr/>
            <p:nvPr/>
          </p:nvGrpSpPr>
          <p:grpSpPr>
            <a:xfrm>
              <a:off x="4656122" y="517320"/>
              <a:ext cx="1920400" cy="652384"/>
              <a:chOff x="4668028" y="1841295"/>
              <a:chExt cx="1920400" cy="652384"/>
            </a:xfrm>
          </p:grpSpPr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9C1E89DF-3E31-4E34-BA57-EE56C24A5114}"/>
                  </a:ext>
                </a:extLst>
              </p:cNvPr>
              <p:cNvSpPr/>
              <p:nvPr/>
            </p:nvSpPr>
            <p:spPr>
              <a:xfrm>
                <a:off x="5360977" y="1876635"/>
                <a:ext cx="1162047" cy="6170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9B284485-BCCE-49D3-8C3A-38E1E4A75530}"/>
                  </a:ext>
                </a:extLst>
              </p:cNvPr>
              <p:cNvSpPr txBox="1"/>
              <p:nvPr/>
            </p:nvSpPr>
            <p:spPr>
              <a:xfrm>
                <a:off x="5295574" y="1841295"/>
                <a:ext cx="12928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/>
                  <a:t>CCM_0010 </a:t>
                </a:r>
                <a:r>
                  <a:rPr lang="en-GB" sz="1200" dirty="0" err="1"/>
                  <a:t>revC</a:t>
                </a:r>
                <a:br>
                  <a:rPr lang="en-GB" sz="1200" dirty="0"/>
                </a:br>
                <a:r>
                  <a:rPr lang="en-GB" sz="1200" dirty="0"/>
                  <a:t>Floating H-bridge </a:t>
                </a:r>
                <a:br>
                  <a:rPr lang="en-GB" sz="1200" dirty="0"/>
                </a:br>
                <a:r>
                  <a:rPr lang="en-GB" sz="1200" dirty="0"/>
                  <a:t>+ </a:t>
                </a:r>
                <a:r>
                  <a:rPr lang="en-GB" sz="1200" dirty="0" err="1"/>
                  <a:t>analog</a:t>
                </a:r>
                <a:r>
                  <a:rPr lang="en-GB" sz="1200" dirty="0"/>
                  <a:t> isolator</a:t>
                </a:r>
              </a:p>
            </p:txBody>
          </p: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AC659266-8C56-418D-9C15-6ECFDDBEF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8028" y="2493078"/>
                <a:ext cx="687926" cy="6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453AFA89-CC17-4E54-96C1-F8BC100D9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9028" y="2187113"/>
                <a:ext cx="31928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32C216BA-2132-404E-98AB-BE1946A54EE7}"/>
                </a:ext>
              </a:extLst>
            </p:cNvPr>
            <p:cNvGrpSpPr/>
            <p:nvPr/>
          </p:nvGrpSpPr>
          <p:grpSpPr>
            <a:xfrm>
              <a:off x="4655609" y="1484122"/>
              <a:ext cx="1478260" cy="1020048"/>
              <a:chOff x="6180352" y="2854537"/>
              <a:chExt cx="1478260" cy="1020048"/>
            </a:xfrm>
          </p:grpSpPr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FE460CEE-8059-4EE4-827C-02F80BA4A8E6}"/>
                  </a:ext>
                </a:extLst>
              </p:cNvPr>
              <p:cNvGrpSpPr/>
              <p:nvPr/>
            </p:nvGrpSpPr>
            <p:grpSpPr>
              <a:xfrm>
                <a:off x="6180352" y="2854537"/>
                <a:ext cx="1478260" cy="1020048"/>
                <a:chOff x="5056402" y="1368637"/>
                <a:chExt cx="1478260" cy="1020048"/>
              </a:xfrm>
            </p:grpSpPr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F369A4C2-5C44-4530-BB54-6F93F6353DA3}"/>
                    </a:ext>
                  </a:extLst>
                </p:cNvPr>
                <p:cNvSpPr/>
                <p:nvPr/>
              </p:nvSpPr>
              <p:spPr>
                <a:xfrm>
                  <a:off x="5360977" y="1368637"/>
                  <a:ext cx="1162047" cy="102004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04" name="Group 121">
                  <a:extLst>
                    <a:ext uri="{FF2B5EF4-FFF2-40B4-BE49-F238E27FC236}">
                      <a16:creationId xmlns:a16="http://schemas.microsoft.com/office/drawing/2014/main" id="{67812832-D5A5-4ACB-B89B-D1B09F7CDE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8468" y="1779085"/>
                  <a:ext cx="838200" cy="609600"/>
                  <a:chOff x="2064" y="2112"/>
                  <a:chExt cx="528" cy="384"/>
                </a:xfrm>
                <a:solidFill>
                  <a:schemeClr val="bg1"/>
                </a:solidFill>
              </p:grpSpPr>
              <p:grpSp>
                <p:nvGrpSpPr>
                  <p:cNvPr id="405" name="Group 82">
                    <a:extLst>
                      <a:ext uri="{FF2B5EF4-FFF2-40B4-BE49-F238E27FC236}">
                        <a16:creationId xmlns:a16="http://schemas.microsoft.com/office/drawing/2014/main" id="{144DA931-36B1-452D-9B1D-D5FB0BF84D0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64" y="2112"/>
                    <a:ext cx="528" cy="384"/>
                    <a:chOff x="1920" y="1872"/>
                    <a:chExt cx="528" cy="384"/>
                  </a:xfrm>
                  <a:grpFill/>
                </p:grpSpPr>
                <p:sp>
                  <p:nvSpPr>
                    <p:cNvPr id="410" name="Oval 76">
                      <a:extLst>
                        <a:ext uri="{FF2B5EF4-FFF2-40B4-BE49-F238E27FC236}">
                          <a16:creationId xmlns:a16="http://schemas.microsoft.com/office/drawing/2014/main" id="{8FF15020-483A-4BB3-9130-08D375EA9B6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1872"/>
                      <a:ext cx="192" cy="19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 wrap="none" anchor="ctr"/>
                    <a:lstStyle>
                      <a:lvl1pPr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endParaRPr lang="en-US" altLang="en-US" sz="2000"/>
                    </a:p>
                  </p:txBody>
                </p:sp>
                <p:sp>
                  <p:nvSpPr>
                    <p:cNvPr id="411" name="Line 78">
                      <a:extLst>
                        <a:ext uri="{FF2B5EF4-FFF2-40B4-BE49-F238E27FC236}">
                          <a16:creationId xmlns:a16="http://schemas.microsoft.com/office/drawing/2014/main" id="{41D8A919-2C51-4796-BA11-70E5785CBCB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2208" y="2064"/>
                      <a:ext cx="0" cy="192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79">
                      <a:extLst>
                        <a:ext uri="{FF2B5EF4-FFF2-40B4-BE49-F238E27FC236}">
                          <a16:creationId xmlns:a16="http://schemas.microsoft.com/office/drawing/2014/main" id="{9D95714A-3825-451A-8364-C04D57761AB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60" y="1920"/>
                      <a:ext cx="96" cy="96"/>
                    </a:xfrm>
                    <a:custGeom>
                      <a:avLst/>
                      <a:gdLst>
                        <a:gd name="T0" fmla="*/ 96 w 96"/>
                        <a:gd name="T1" fmla="*/ 0 h 96"/>
                        <a:gd name="T2" fmla="*/ 0 w 96"/>
                        <a:gd name="T3" fmla="*/ 0 h 96"/>
                        <a:gd name="T4" fmla="*/ 48 w 96"/>
                        <a:gd name="T5" fmla="*/ 48 h 96"/>
                        <a:gd name="T6" fmla="*/ 0 w 96"/>
                        <a:gd name="T7" fmla="*/ 96 h 96"/>
                        <a:gd name="T8" fmla="*/ 96 w 96"/>
                        <a:gd name="T9" fmla="*/ 96 h 9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6"/>
                        <a:gd name="T16" fmla="*/ 0 h 96"/>
                        <a:gd name="T17" fmla="*/ 96 w 96"/>
                        <a:gd name="T18" fmla="*/ 96 h 9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6" h="96">
                          <a:moveTo>
                            <a:pt x="96" y="0"/>
                          </a:moveTo>
                          <a:lnTo>
                            <a:pt x="0" y="0"/>
                          </a:lnTo>
                          <a:lnTo>
                            <a:pt x="48" y="48"/>
                          </a:lnTo>
                          <a:lnTo>
                            <a:pt x="0" y="96"/>
                          </a:lnTo>
                          <a:lnTo>
                            <a:pt x="96" y="96"/>
                          </a:lnTo>
                        </a:path>
                      </a:pathLst>
                    </a:custGeom>
                    <a:grpFill/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Line 80">
                      <a:extLst>
                        <a:ext uri="{FF2B5EF4-FFF2-40B4-BE49-F238E27FC236}">
                          <a16:creationId xmlns:a16="http://schemas.microsoft.com/office/drawing/2014/main" id="{822EF752-499C-488C-B66F-9B4AAF26F26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1968"/>
                      <a:ext cx="192" cy="0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Line 81">
                      <a:extLst>
                        <a:ext uri="{FF2B5EF4-FFF2-40B4-BE49-F238E27FC236}">
                          <a16:creationId xmlns:a16="http://schemas.microsoft.com/office/drawing/2014/main" id="{8C474B1F-F2DF-4C3B-A6F0-02EE0C9A59A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04" y="1968"/>
                      <a:ext cx="144" cy="0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6" name="Group 120">
                    <a:extLst>
                      <a:ext uri="{FF2B5EF4-FFF2-40B4-BE49-F238E27FC236}">
                        <a16:creationId xmlns:a16="http://schemas.microsoft.com/office/drawing/2014/main" id="{3A0B1516-6CB8-4D8B-A7D2-4517A44BFEB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08" y="2256"/>
                    <a:ext cx="48" cy="48"/>
                    <a:chOff x="2712" y="2040"/>
                    <a:chExt cx="48" cy="48"/>
                  </a:xfrm>
                  <a:grpFill/>
                </p:grpSpPr>
                <p:sp>
                  <p:nvSpPr>
                    <p:cNvPr id="408" name="Line 114">
                      <a:extLst>
                        <a:ext uri="{FF2B5EF4-FFF2-40B4-BE49-F238E27FC236}">
                          <a16:creationId xmlns:a16="http://schemas.microsoft.com/office/drawing/2014/main" id="{5F52B221-86DB-4627-B808-6CE506FC930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712" y="2064"/>
                      <a:ext cx="48" cy="0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Line 115">
                      <a:extLst>
                        <a:ext uri="{FF2B5EF4-FFF2-40B4-BE49-F238E27FC236}">
                          <a16:creationId xmlns:a16="http://schemas.microsoft.com/office/drawing/2014/main" id="{403FEEF2-7CE9-4996-9D56-268870AA714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736" y="2040"/>
                      <a:ext cx="0" cy="48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407" name="Line 116">
                    <a:extLst>
                      <a:ext uri="{FF2B5EF4-FFF2-40B4-BE49-F238E27FC236}">
                        <a16:creationId xmlns:a16="http://schemas.microsoft.com/office/drawing/2014/main" id="{79CEF9ED-9EC9-4E23-BB46-E44C28A53B1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400" y="2352"/>
                    <a:ext cx="48" cy="0"/>
                  </a:xfrm>
                  <a:prstGeom prst="line">
                    <a:avLst/>
                  </a:prstGeom>
                  <a:grp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3B1A3197-B6D0-4B22-88E5-3C38F557A9F6}"/>
                    </a:ext>
                  </a:extLst>
                </p:cNvPr>
                <p:cNvSpPr txBox="1"/>
                <p:nvPr/>
              </p:nvSpPr>
              <p:spPr>
                <a:xfrm>
                  <a:off x="5349338" y="1374570"/>
                  <a:ext cx="1185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200" dirty="0"/>
                    <a:t>CCM_0008 </a:t>
                  </a:r>
                  <a:r>
                    <a:rPr lang="en-GB" sz="1200" dirty="0" err="1"/>
                    <a:t>revB</a:t>
                  </a:r>
                  <a:br>
                    <a:rPr lang="en-GB" sz="1200" dirty="0"/>
                  </a:br>
                  <a:r>
                    <a:rPr lang="en-GB" sz="1200" dirty="0"/>
                    <a:t>FET driver</a:t>
                  </a:r>
                </a:p>
              </p:txBody>
            </p:sp>
            <p:cxnSp>
              <p:nvCxnSpPr>
                <p:cNvPr id="537" name="Straight Connector 536">
                  <a:extLst>
                    <a:ext uri="{FF2B5EF4-FFF2-40B4-BE49-F238E27FC236}">
                      <a16:creationId xmlns:a16="http://schemas.microsoft.com/office/drawing/2014/main" id="{087D0A4D-1675-47C3-95D0-AEB2A6B7D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6402" y="2026231"/>
                  <a:ext cx="413795" cy="62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3" name="Freeform 12">
                <a:extLst>
                  <a:ext uri="{FF2B5EF4-FFF2-40B4-BE49-F238E27FC236}">
                    <a16:creationId xmlns:a16="http://schemas.microsoft.com/office/drawing/2014/main" id="{159960A9-C5AC-4D73-906D-0B7E6B4A12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551812" y="3518383"/>
                <a:ext cx="69921" cy="349605"/>
              </a:xfrm>
              <a:custGeom>
                <a:avLst/>
                <a:gdLst>
                  <a:gd name="T0" fmla="*/ 96 w 192"/>
                  <a:gd name="T1" fmla="*/ 0 h 960"/>
                  <a:gd name="T2" fmla="*/ 96 w 192"/>
                  <a:gd name="T3" fmla="*/ 192 h 960"/>
                  <a:gd name="T4" fmla="*/ 192 w 192"/>
                  <a:gd name="T5" fmla="*/ 240 h 960"/>
                  <a:gd name="T6" fmla="*/ 0 w 192"/>
                  <a:gd name="T7" fmla="*/ 336 h 960"/>
                  <a:gd name="T8" fmla="*/ 192 w 192"/>
                  <a:gd name="T9" fmla="*/ 432 h 960"/>
                  <a:gd name="T10" fmla="*/ 0 w 192"/>
                  <a:gd name="T11" fmla="*/ 528 h 960"/>
                  <a:gd name="T12" fmla="*/ 192 w 192"/>
                  <a:gd name="T13" fmla="*/ 624 h 960"/>
                  <a:gd name="T14" fmla="*/ 0 w 192"/>
                  <a:gd name="T15" fmla="*/ 720 h 960"/>
                  <a:gd name="T16" fmla="*/ 96 w 192"/>
                  <a:gd name="T17" fmla="*/ 768 h 960"/>
                  <a:gd name="T18" fmla="*/ 96 w 192"/>
                  <a:gd name="T19" fmla="*/ 960 h 9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2"/>
                  <a:gd name="T31" fmla="*/ 0 h 960"/>
                  <a:gd name="T32" fmla="*/ 192 w 192"/>
                  <a:gd name="T33" fmla="*/ 960 h 9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2" h="960">
                    <a:moveTo>
                      <a:pt x="96" y="0"/>
                    </a:moveTo>
                    <a:lnTo>
                      <a:pt x="96" y="192"/>
                    </a:lnTo>
                    <a:lnTo>
                      <a:pt x="192" y="240"/>
                    </a:lnTo>
                    <a:lnTo>
                      <a:pt x="0" y="336"/>
                    </a:lnTo>
                    <a:lnTo>
                      <a:pt x="192" y="432"/>
                    </a:lnTo>
                    <a:lnTo>
                      <a:pt x="0" y="528"/>
                    </a:lnTo>
                    <a:lnTo>
                      <a:pt x="192" y="624"/>
                    </a:lnTo>
                    <a:lnTo>
                      <a:pt x="0" y="720"/>
                    </a:lnTo>
                    <a:lnTo>
                      <a:pt x="96" y="768"/>
                    </a:lnTo>
                    <a:lnTo>
                      <a:pt x="96" y="960"/>
                    </a:lnTo>
                  </a:path>
                </a:pathLst>
              </a:cu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423EBB99-BF77-4BB8-BB8A-B75794055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2503" y="3864556"/>
                <a:ext cx="413795" cy="62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4CFC15C4-0DBE-4DF4-8DBF-4D40E17395BC}"/>
              </a:ext>
            </a:extLst>
          </p:cNvPr>
          <p:cNvGrpSpPr/>
          <p:nvPr/>
        </p:nvGrpSpPr>
        <p:grpSpPr>
          <a:xfrm>
            <a:off x="3910850" y="4771673"/>
            <a:ext cx="1185324" cy="1125042"/>
            <a:chOff x="5349339" y="1368637"/>
            <a:chExt cx="1185324" cy="1125042"/>
          </a:xfrm>
        </p:grpSpPr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5FAD887A-3389-4631-8F81-112CBC424196}"/>
                </a:ext>
              </a:extLst>
            </p:cNvPr>
            <p:cNvSpPr/>
            <p:nvPr/>
          </p:nvSpPr>
          <p:spPr>
            <a:xfrm>
              <a:off x="5360977" y="1368637"/>
              <a:ext cx="1162047" cy="1125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00" name="Group 121">
              <a:extLst>
                <a:ext uri="{FF2B5EF4-FFF2-40B4-BE49-F238E27FC236}">
                  <a16:creationId xmlns:a16="http://schemas.microsoft.com/office/drawing/2014/main" id="{6212D387-353C-4AC3-B8EA-96F7006C0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8468" y="1779085"/>
              <a:ext cx="838200" cy="609600"/>
              <a:chOff x="2064" y="2112"/>
              <a:chExt cx="528" cy="384"/>
            </a:xfrm>
            <a:solidFill>
              <a:schemeClr val="bg1"/>
            </a:solidFill>
          </p:grpSpPr>
          <p:grpSp>
            <p:nvGrpSpPr>
              <p:cNvPr id="603" name="Group 82">
                <a:extLst>
                  <a:ext uri="{FF2B5EF4-FFF2-40B4-BE49-F238E27FC236}">
                    <a16:creationId xmlns:a16="http://schemas.microsoft.com/office/drawing/2014/main" id="{F425ADBE-0948-460C-B46B-620477DCFC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112"/>
                <a:ext cx="528" cy="384"/>
                <a:chOff x="1920" y="1872"/>
                <a:chExt cx="528" cy="384"/>
              </a:xfrm>
              <a:grpFill/>
            </p:grpSpPr>
            <p:sp>
              <p:nvSpPr>
                <p:cNvPr id="608" name="Oval 76">
                  <a:extLst>
                    <a:ext uri="{FF2B5EF4-FFF2-40B4-BE49-F238E27FC236}">
                      <a16:creationId xmlns:a16="http://schemas.microsoft.com/office/drawing/2014/main" id="{A3D5C7FF-B3A8-4106-AC4F-0EA501ABA8F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1872"/>
                  <a:ext cx="192" cy="192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 sz="2000"/>
                </a:p>
              </p:txBody>
            </p:sp>
            <p:sp>
              <p:nvSpPr>
                <p:cNvPr id="609" name="Line 78">
                  <a:extLst>
                    <a:ext uri="{FF2B5EF4-FFF2-40B4-BE49-F238E27FC236}">
                      <a16:creationId xmlns:a16="http://schemas.microsoft.com/office/drawing/2014/main" id="{89D69A2C-7EB4-4878-8E43-49F2C28050E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208" y="2064"/>
                  <a:ext cx="0" cy="19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" name="Freeform 79">
                  <a:extLst>
                    <a:ext uri="{FF2B5EF4-FFF2-40B4-BE49-F238E27FC236}">
                      <a16:creationId xmlns:a16="http://schemas.microsoft.com/office/drawing/2014/main" id="{F1283294-6517-4E37-9B96-073CD8F933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1920"/>
                  <a:ext cx="96" cy="96"/>
                </a:xfrm>
                <a:custGeom>
                  <a:avLst/>
                  <a:gdLst>
                    <a:gd name="T0" fmla="*/ 96 w 96"/>
                    <a:gd name="T1" fmla="*/ 0 h 96"/>
                    <a:gd name="T2" fmla="*/ 0 w 96"/>
                    <a:gd name="T3" fmla="*/ 0 h 96"/>
                    <a:gd name="T4" fmla="*/ 48 w 96"/>
                    <a:gd name="T5" fmla="*/ 48 h 96"/>
                    <a:gd name="T6" fmla="*/ 0 w 96"/>
                    <a:gd name="T7" fmla="*/ 96 h 96"/>
                    <a:gd name="T8" fmla="*/ 96 w 96"/>
                    <a:gd name="T9" fmla="*/ 96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96"/>
                    <a:gd name="T17" fmla="*/ 96 w 96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9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48" y="48"/>
                      </a:lnTo>
                      <a:lnTo>
                        <a:pt x="0" y="96"/>
                      </a:lnTo>
                      <a:lnTo>
                        <a:pt x="96" y="96"/>
                      </a:lnTo>
                    </a:path>
                  </a:pathLst>
                </a:custGeom>
                <a:grp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" name="Line 80">
                  <a:extLst>
                    <a:ext uri="{FF2B5EF4-FFF2-40B4-BE49-F238E27FC236}">
                      <a16:creationId xmlns:a16="http://schemas.microsoft.com/office/drawing/2014/main" id="{5437D8F8-5F24-483F-9D2A-1D9E4F3A65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20" y="1968"/>
                  <a:ext cx="192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" name="Line 81">
                  <a:extLst>
                    <a:ext uri="{FF2B5EF4-FFF2-40B4-BE49-F238E27FC236}">
                      <a16:creationId xmlns:a16="http://schemas.microsoft.com/office/drawing/2014/main" id="{5A1924B0-0D15-411D-95C6-4021F04FB8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04" y="1968"/>
                  <a:ext cx="144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04" name="Group 120">
                <a:extLst>
                  <a:ext uri="{FF2B5EF4-FFF2-40B4-BE49-F238E27FC236}">
                    <a16:creationId xmlns:a16="http://schemas.microsoft.com/office/drawing/2014/main" id="{BEB18341-A8D3-45C8-B69E-0239175EF4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256"/>
                <a:ext cx="48" cy="48"/>
                <a:chOff x="2712" y="2040"/>
                <a:chExt cx="48" cy="48"/>
              </a:xfrm>
              <a:grpFill/>
            </p:grpSpPr>
            <p:sp>
              <p:nvSpPr>
                <p:cNvPr id="606" name="Line 114">
                  <a:extLst>
                    <a:ext uri="{FF2B5EF4-FFF2-40B4-BE49-F238E27FC236}">
                      <a16:creationId xmlns:a16="http://schemas.microsoft.com/office/drawing/2014/main" id="{D10E12FC-94CB-46C9-9587-168D98AE61A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12" y="2064"/>
                  <a:ext cx="4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" name="Line 115">
                  <a:extLst>
                    <a:ext uri="{FF2B5EF4-FFF2-40B4-BE49-F238E27FC236}">
                      <a16:creationId xmlns:a16="http://schemas.microsoft.com/office/drawing/2014/main" id="{1C72B624-327A-46E0-AE0C-FE6538D9426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36" y="2040"/>
                  <a:ext cx="0" cy="4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605" name="Line 116">
                <a:extLst>
                  <a:ext uri="{FF2B5EF4-FFF2-40B4-BE49-F238E27FC236}">
                    <a16:creationId xmlns:a16="http://schemas.microsoft.com/office/drawing/2014/main" id="{9E3603D1-3A3C-4195-8636-5080B64D977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00" y="2352"/>
                <a:ext cx="4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2234B23D-AFC2-4793-91E7-EF94D3D08F79}"/>
                </a:ext>
              </a:extLst>
            </p:cNvPr>
            <p:cNvSpPr txBox="1"/>
            <p:nvPr/>
          </p:nvSpPr>
          <p:spPr>
            <a:xfrm>
              <a:off x="5349339" y="1374570"/>
              <a:ext cx="1185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/>
                <a:t>CCM_0008 </a:t>
              </a:r>
              <a:r>
                <a:rPr lang="en-GB" sz="1200" dirty="0" err="1"/>
                <a:t>revB</a:t>
              </a:r>
              <a:br>
                <a:rPr lang="en-GB" sz="1200" dirty="0"/>
              </a:br>
              <a:r>
                <a:rPr lang="en-GB" sz="1200" dirty="0"/>
                <a:t>FET driver</a:t>
              </a:r>
            </a:p>
          </p:txBody>
        </p:sp>
      </p:grp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E83A060C-FDD4-467D-A7B7-B14E598F736E}"/>
              </a:ext>
            </a:extLst>
          </p:cNvPr>
          <p:cNvCxnSpPr>
            <a:cxnSpLocks/>
            <a:stCxn id="271" idx="5"/>
          </p:cNvCxnSpPr>
          <p:nvPr/>
        </p:nvCxnSpPr>
        <p:spPr>
          <a:xfrm>
            <a:off x="3606865" y="5326342"/>
            <a:ext cx="0" cy="36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670DC988-875F-4C47-AF71-710946319330}"/>
              </a:ext>
            </a:extLst>
          </p:cNvPr>
          <p:cNvGrpSpPr/>
          <p:nvPr/>
        </p:nvGrpSpPr>
        <p:grpSpPr>
          <a:xfrm>
            <a:off x="3600407" y="2679020"/>
            <a:ext cx="2966874" cy="1967800"/>
            <a:chOff x="3592014" y="536370"/>
            <a:chExt cx="2966874" cy="1967800"/>
          </a:xfrm>
        </p:grpSpPr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12C8BEC3-F513-479F-A029-0235B732781E}"/>
                </a:ext>
              </a:extLst>
            </p:cNvPr>
            <p:cNvGrpSpPr/>
            <p:nvPr/>
          </p:nvGrpSpPr>
          <p:grpSpPr>
            <a:xfrm>
              <a:off x="4632310" y="555923"/>
              <a:ext cx="402750" cy="609600"/>
              <a:chOff x="5236050" y="2133600"/>
              <a:chExt cx="402750" cy="609600"/>
            </a:xfrm>
          </p:grpSpPr>
          <p:grpSp>
            <p:nvGrpSpPr>
              <p:cNvPr id="652" name="Group 474">
                <a:extLst>
                  <a:ext uri="{FF2B5EF4-FFF2-40B4-BE49-F238E27FC236}">
                    <a16:creationId xmlns:a16="http://schemas.microsoft.com/office/drawing/2014/main" id="{9939900B-D19E-49BE-988D-ECFA3133F0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133600"/>
                <a:ext cx="381000" cy="609600"/>
                <a:chOff x="3312" y="1344"/>
                <a:chExt cx="240" cy="384"/>
              </a:xfrm>
            </p:grpSpPr>
            <p:sp>
              <p:nvSpPr>
                <p:cNvPr id="658" name="Freeform 3">
                  <a:extLst>
                    <a:ext uri="{FF2B5EF4-FFF2-40B4-BE49-F238E27FC236}">
                      <a16:creationId xmlns:a16="http://schemas.microsoft.com/office/drawing/2014/main" id="{3CA25807-E662-42E3-97E0-A404221DC55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344"/>
                  <a:ext cx="96" cy="384"/>
                </a:xfrm>
                <a:custGeom>
                  <a:avLst/>
                  <a:gdLst>
                    <a:gd name="T0" fmla="*/ 0 w 192"/>
                    <a:gd name="T1" fmla="*/ 0 h 768"/>
                    <a:gd name="T2" fmla="*/ 0 w 192"/>
                    <a:gd name="T3" fmla="*/ 192 h 768"/>
                    <a:gd name="T4" fmla="*/ 192 w 192"/>
                    <a:gd name="T5" fmla="*/ 192 h 768"/>
                    <a:gd name="T6" fmla="*/ 192 w 192"/>
                    <a:gd name="T7" fmla="*/ 576 h 768"/>
                    <a:gd name="T8" fmla="*/ 0 w 192"/>
                    <a:gd name="T9" fmla="*/ 576 h 768"/>
                    <a:gd name="T10" fmla="*/ 0 w 192"/>
                    <a:gd name="T11" fmla="*/ 768 h 7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"/>
                    <a:gd name="T19" fmla="*/ 0 h 768"/>
                    <a:gd name="T20" fmla="*/ 192 w 192"/>
                    <a:gd name="T21" fmla="*/ 768 h 7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" h="768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192" y="192"/>
                      </a:lnTo>
                      <a:lnTo>
                        <a:pt x="192" y="576"/>
                      </a:lnTo>
                      <a:lnTo>
                        <a:pt x="0" y="576"/>
                      </a:lnTo>
                      <a:lnTo>
                        <a:pt x="0" y="768"/>
                      </a:lnTo>
                    </a:path>
                  </a:pathLst>
                </a:custGeom>
                <a:noFill/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9" name="Line 4">
                  <a:extLst>
                    <a:ext uri="{FF2B5EF4-FFF2-40B4-BE49-F238E27FC236}">
                      <a16:creationId xmlns:a16="http://schemas.microsoft.com/office/drawing/2014/main" id="{4BDCDA1B-E31C-470B-BA22-CC8307F89DE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536"/>
                  <a:ext cx="12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0" name="Freeform 5">
                  <a:extLst>
                    <a:ext uri="{FF2B5EF4-FFF2-40B4-BE49-F238E27FC236}">
                      <a16:creationId xmlns:a16="http://schemas.microsoft.com/office/drawing/2014/main" id="{67B6D330-1A2E-4183-A5EC-ABC7324F16F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12" y="1608"/>
                  <a:ext cx="48" cy="48"/>
                </a:xfrm>
                <a:custGeom>
                  <a:avLst/>
                  <a:gdLst>
                    <a:gd name="T0" fmla="*/ 0 w 96"/>
                    <a:gd name="T1" fmla="*/ 48 h 96"/>
                    <a:gd name="T2" fmla="*/ 96 w 96"/>
                    <a:gd name="T3" fmla="*/ 0 h 96"/>
                    <a:gd name="T4" fmla="*/ 96 w 96"/>
                    <a:gd name="T5" fmla="*/ 96 h 96"/>
                    <a:gd name="T6" fmla="*/ 0 w 96"/>
                    <a:gd name="T7" fmla="*/ 48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1" name="Line 6">
                  <a:extLst>
                    <a:ext uri="{FF2B5EF4-FFF2-40B4-BE49-F238E27FC236}">
                      <a16:creationId xmlns:a16="http://schemas.microsoft.com/office/drawing/2014/main" id="{C2FB669B-1668-47C3-B96A-13CB3E7D17E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32" y="144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53" name="Group 218">
                <a:extLst>
                  <a:ext uri="{FF2B5EF4-FFF2-40B4-BE49-F238E27FC236}">
                    <a16:creationId xmlns:a16="http://schemas.microsoft.com/office/drawing/2014/main" id="{FF42B527-1A36-4992-A493-DDC2E9E53F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6050" y="2293723"/>
                <a:ext cx="53546" cy="289354"/>
                <a:chOff x="5280" y="1200"/>
                <a:chExt cx="96" cy="480"/>
              </a:xfrm>
            </p:grpSpPr>
            <p:sp>
              <p:nvSpPr>
                <p:cNvPr id="654" name="Line 106">
                  <a:extLst>
                    <a:ext uri="{FF2B5EF4-FFF2-40B4-BE49-F238E27FC236}">
                      <a16:creationId xmlns:a16="http://schemas.microsoft.com/office/drawing/2014/main" id="{2538A2B1-3194-4A18-AA0F-3F643D5E40A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200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5" name="Line 107">
                  <a:extLst>
                    <a:ext uri="{FF2B5EF4-FFF2-40B4-BE49-F238E27FC236}">
                      <a16:creationId xmlns:a16="http://schemas.microsoft.com/office/drawing/2014/main" id="{CC86594A-2C05-422F-ACC3-F03EC4A1319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6" name="Freeform 108">
                  <a:extLst>
                    <a:ext uri="{FF2B5EF4-FFF2-40B4-BE49-F238E27FC236}">
                      <a16:creationId xmlns:a16="http://schemas.microsoft.com/office/drawing/2014/main" id="{6C863ACB-1931-4F93-9025-BDB507C5AF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44 w 288"/>
                    <a:gd name="T1" fmla="*/ 0 h 240"/>
                    <a:gd name="T2" fmla="*/ 0 w 288"/>
                    <a:gd name="T3" fmla="*/ 240 h 240"/>
                    <a:gd name="T4" fmla="*/ 288 w 288"/>
                    <a:gd name="T5" fmla="*/ 240 h 240"/>
                    <a:gd name="T6" fmla="*/ 144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7" name="Line 109">
                  <a:extLst>
                    <a:ext uri="{FF2B5EF4-FFF2-40B4-BE49-F238E27FC236}">
                      <a16:creationId xmlns:a16="http://schemas.microsoft.com/office/drawing/2014/main" id="{60FE2383-5711-41C4-ABEE-EEBF9511AF1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1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0AFE8AD0-7018-4750-84B8-B8D0EFC3F380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80" y="545584"/>
              <a:ext cx="985840" cy="7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1A5909B1-B4AB-413F-B7A4-423D120FAD55}"/>
                </a:ext>
              </a:extLst>
            </p:cNvPr>
            <p:cNvCxnSpPr>
              <a:cxnSpLocks/>
            </p:cNvCxnSpPr>
            <p:nvPr/>
          </p:nvCxnSpPr>
          <p:spPr>
            <a:xfrm>
              <a:off x="3592014" y="2489163"/>
              <a:ext cx="1062046" cy="59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0E1B77F8-1648-45D1-BD83-D3CDB8C7EB38}"/>
                </a:ext>
              </a:extLst>
            </p:cNvPr>
            <p:cNvGrpSpPr/>
            <p:nvPr/>
          </p:nvGrpSpPr>
          <p:grpSpPr>
            <a:xfrm>
              <a:off x="4656122" y="536370"/>
              <a:ext cx="1902766" cy="646331"/>
              <a:chOff x="4668028" y="1860345"/>
              <a:chExt cx="1902766" cy="646331"/>
            </a:xfrm>
          </p:grpSpPr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52888702-4412-421B-96D1-C92C310BDC23}"/>
                  </a:ext>
                </a:extLst>
              </p:cNvPr>
              <p:cNvSpPr/>
              <p:nvPr/>
            </p:nvSpPr>
            <p:spPr>
              <a:xfrm>
                <a:off x="5360977" y="1876635"/>
                <a:ext cx="1162047" cy="6170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9" name="TextBox 648">
                <a:extLst>
                  <a:ext uri="{FF2B5EF4-FFF2-40B4-BE49-F238E27FC236}">
                    <a16:creationId xmlns:a16="http://schemas.microsoft.com/office/drawing/2014/main" id="{6F0B0E5E-9852-4C3B-924D-929962948AA2}"/>
                  </a:ext>
                </a:extLst>
              </p:cNvPr>
              <p:cNvSpPr txBox="1"/>
              <p:nvPr/>
            </p:nvSpPr>
            <p:spPr>
              <a:xfrm>
                <a:off x="5313207" y="1860345"/>
                <a:ext cx="12575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/>
                  <a:t>CCM_0010 </a:t>
                </a:r>
                <a:r>
                  <a:rPr lang="en-GB" sz="1200" dirty="0" err="1"/>
                  <a:t>revC</a:t>
                </a:r>
                <a:br>
                  <a:rPr lang="en-GB" sz="1200" dirty="0"/>
                </a:br>
                <a:r>
                  <a:rPr lang="en-GB" sz="1200" dirty="0"/>
                  <a:t>Floating H-bridge</a:t>
                </a:r>
                <a:br>
                  <a:rPr lang="en-GB" sz="1200" dirty="0"/>
                </a:br>
                <a:r>
                  <a:rPr lang="en-GB" sz="1200" dirty="0"/>
                  <a:t>+ </a:t>
                </a:r>
                <a:r>
                  <a:rPr lang="en-GB" sz="1200" dirty="0" err="1"/>
                  <a:t>analog</a:t>
                </a:r>
                <a:r>
                  <a:rPr lang="en-GB" sz="1200" dirty="0"/>
                  <a:t> isolator</a:t>
                </a:r>
              </a:p>
            </p:txBody>
          </p: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C774D683-DEBB-4F99-8FA6-C1BAE0788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8028" y="2493078"/>
                <a:ext cx="687926" cy="6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9C30A535-7ACC-4738-A750-6AD9C1F0F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8395" y="2175372"/>
                <a:ext cx="31928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7C3F959F-C8AA-4F53-B11D-F3BDFD3E3DEE}"/>
                </a:ext>
              </a:extLst>
            </p:cNvPr>
            <p:cNvGrpSpPr/>
            <p:nvPr/>
          </p:nvGrpSpPr>
          <p:grpSpPr>
            <a:xfrm>
              <a:off x="4648235" y="1484122"/>
              <a:ext cx="1485634" cy="1020048"/>
              <a:chOff x="6172978" y="2854537"/>
              <a:chExt cx="1485634" cy="1020048"/>
            </a:xfrm>
          </p:grpSpPr>
          <p:grpSp>
            <p:nvGrpSpPr>
              <p:cNvPr id="631" name="Group 630">
                <a:extLst>
                  <a:ext uri="{FF2B5EF4-FFF2-40B4-BE49-F238E27FC236}">
                    <a16:creationId xmlns:a16="http://schemas.microsoft.com/office/drawing/2014/main" id="{8BD594E3-2A61-4479-B0F8-2DCC212A006B}"/>
                  </a:ext>
                </a:extLst>
              </p:cNvPr>
              <p:cNvGrpSpPr/>
              <p:nvPr/>
            </p:nvGrpSpPr>
            <p:grpSpPr>
              <a:xfrm>
                <a:off x="6172978" y="2854537"/>
                <a:ext cx="1485634" cy="1020048"/>
                <a:chOff x="5049028" y="1368637"/>
                <a:chExt cx="1485634" cy="1020048"/>
              </a:xfrm>
            </p:grpSpPr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49ECA264-F281-467F-8562-775D97B78174}"/>
                    </a:ext>
                  </a:extLst>
                </p:cNvPr>
                <p:cNvSpPr/>
                <p:nvPr/>
              </p:nvSpPr>
              <p:spPr>
                <a:xfrm>
                  <a:off x="5360977" y="1368637"/>
                  <a:ext cx="1162047" cy="102004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35" name="Group 121">
                  <a:extLst>
                    <a:ext uri="{FF2B5EF4-FFF2-40B4-BE49-F238E27FC236}">
                      <a16:creationId xmlns:a16="http://schemas.microsoft.com/office/drawing/2014/main" id="{E355346D-6D3D-4929-9D99-6659BCE5CA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8468" y="1779085"/>
                  <a:ext cx="838200" cy="609600"/>
                  <a:chOff x="2064" y="2112"/>
                  <a:chExt cx="528" cy="384"/>
                </a:xfrm>
                <a:solidFill>
                  <a:schemeClr val="bg1"/>
                </a:solidFill>
              </p:grpSpPr>
              <p:grpSp>
                <p:nvGrpSpPr>
                  <p:cNvPr id="638" name="Group 82">
                    <a:extLst>
                      <a:ext uri="{FF2B5EF4-FFF2-40B4-BE49-F238E27FC236}">
                        <a16:creationId xmlns:a16="http://schemas.microsoft.com/office/drawing/2014/main" id="{E3A33B50-72AA-4611-90D3-86045D42A6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64" y="2112"/>
                    <a:ext cx="528" cy="384"/>
                    <a:chOff x="1920" y="1872"/>
                    <a:chExt cx="528" cy="384"/>
                  </a:xfrm>
                  <a:grpFill/>
                </p:grpSpPr>
                <p:sp>
                  <p:nvSpPr>
                    <p:cNvPr id="643" name="Oval 76">
                      <a:extLst>
                        <a:ext uri="{FF2B5EF4-FFF2-40B4-BE49-F238E27FC236}">
                          <a16:creationId xmlns:a16="http://schemas.microsoft.com/office/drawing/2014/main" id="{46830472-AD5C-4CA4-BE56-AA09648F781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1872"/>
                      <a:ext cx="192" cy="192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 wrap="none" anchor="ctr"/>
                    <a:lstStyle>
                      <a:lvl1pPr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endParaRPr lang="en-US" altLang="en-US" sz="2000"/>
                    </a:p>
                  </p:txBody>
                </p:sp>
                <p:sp>
                  <p:nvSpPr>
                    <p:cNvPr id="644" name="Line 78">
                      <a:extLst>
                        <a:ext uri="{FF2B5EF4-FFF2-40B4-BE49-F238E27FC236}">
                          <a16:creationId xmlns:a16="http://schemas.microsoft.com/office/drawing/2014/main" id="{27A8B699-9875-47C5-8885-C4A05EF1C37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2208" y="2064"/>
                      <a:ext cx="0" cy="192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5" name="Freeform 79">
                      <a:extLst>
                        <a:ext uri="{FF2B5EF4-FFF2-40B4-BE49-F238E27FC236}">
                          <a16:creationId xmlns:a16="http://schemas.microsoft.com/office/drawing/2014/main" id="{25100BD2-0DA6-4205-89D2-BC70A762F53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60" y="1920"/>
                      <a:ext cx="96" cy="96"/>
                    </a:xfrm>
                    <a:custGeom>
                      <a:avLst/>
                      <a:gdLst>
                        <a:gd name="T0" fmla="*/ 96 w 96"/>
                        <a:gd name="T1" fmla="*/ 0 h 96"/>
                        <a:gd name="T2" fmla="*/ 0 w 96"/>
                        <a:gd name="T3" fmla="*/ 0 h 96"/>
                        <a:gd name="T4" fmla="*/ 48 w 96"/>
                        <a:gd name="T5" fmla="*/ 48 h 96"/>
                        <a:gd name="T6" fmla="*/ 0 w 96"/>
                        <a:gd name="T7" fmla="*/ 96 h 96"/>
                        <a:gd name="T8" fmla="*/ 96 w 96"/>
                        <a:gd name="T9" fmla="*/ 96 h 9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6"/>
                        <a:gd name="T16" fmla="*/ 0 h 96"/>
                        <a:gd name="T17" fmla="*/ 96 w 96"/>
                        <a:gd name="T18" fmla="*/ 96 h 9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6" h="96">
                          <a:moveTo>
                            <a:pt x="96" y="0"/>
                          </a:moveTo>
                          <a:lnTo>
                            <a:pt x="0" y="0"/>
                          </a:lnTo>
                          <a:lnTo>
                            <a:pt x="48" y="48"/>
                          </a:lnTo>
                          <a:lnTo>
                            <a:pt x="0" y="96"/>
                          </a:lnTo>
                          <a:lnTo>
                            <a:pt x="96" y="96"/>
                          </a:lnTo>
                        </a:path>
                      </a:pathLst>
                    </a:custGeom>
                    <a:grpFill/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6" name="Line 80">
                      <a:extLst>
                        <a:ext uri="{FF2B5EF4-FFF2-40B4-BE49-F238E27FC236}">
                          <a16:creationId xmlns:a16="http://schemas.microsoft.com/office/drawing/2014/main" id="{C8F0F1C8-F76F-49AB-8E95-F26F6806567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1968"/>
                      <a:ext cx="192" cy="0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7" name="Line 81">
                      <a:extLst>
                        <a:ext uri="{FF2B5EF4-FFF2-40B4-BE49-F238E27FC236}">
                          <a16:creationId xmlns:a16="http://schemas.microsoft.com/office/drawing/2014/main" id="{1232C72D-8198-44DF-8CC0-CE58C22A533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04" y="1968"/>
                      <a:ext cx="144" cy="0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639" name="Group 120">
                    <a:extLst>
                      <a:ext uri="{FF2B5EF4-FFF2-40B4-BE49-F238E27FC236}">
                        <a16:creationId xmlns:a16="http://schemas.microsoft.com/office/drawing/2014/main" id="{824F2144-0051-4072-AAFE-8E4DB6FE77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08" y="2256"/>
                    <a:ext cx="48" cy="48"/>
                    <a:chOff x="2712" y="2040"/>
                    <a:chExt cx="48" cy="48"/>
                  </a:xfrm>
                  <a:grpFill/>
                </p:grpSpPr>
                <p:sp>
                  <p:nvSpPr>
                    <p:cNvPr id="641" name="Line 114">
                      <a:extLst>
                        <a:ext uri="{FF2B5EF4-FFF2-40B4-BE49-F238E27FC236}">
                          <a16:creationId xmlns:a16="http://schemas.microsoft.com/office/drawing/2014/main" id="{3E03923D-7051-4B91-8BE2-BDC7110A501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712" y="2064"/>
                      <a:ext cx="48" cy="0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2" name="Line 115">
                      <a:extLst>
                        <a:ext uri="{FF2B5EF4-FFF2-40B4-BE49-F238E27FC236}">
                          <a16:creationId xmlns:a16="http://schemas.microsoft.com/office/drawing/2014/main" id="{C0F3FA36-64C6-4604-9135-C4734AD75E1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736" y="2040"/>
                      <a:ext cx="0" cy="48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640" name="Line 116">
                    <a:extLst>
                      <a:ext uri="{FF2B5EF4-FFF2-40B4-BE49-F238E27FC236}">
                        <a16:creationId xmlns:a16="http://schemas.microsoft.com/office/drawing/2014/main" id="{AFE70199-DE2F-4FD6-B29E-350E80B01DC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400" y="2352"/>
                    <a:ext cx="48" cy="0"/>
                  </a:xfrm>
                  <a:prstGeom prst="line">
                    <a:avLst/>
                  </a:prstGeom>
                  <a:grp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89CFE6A1-325C-4457-8F36-4C19E06AC379}"/>
                    </a:ext>
                  </a:extLst>
                </p:cNvPr>
                <p:cNvSpPr txBox="1"/>
                <p:nvPr/>
              </p:nvSpPr>
              <p:spPr>
                <a:xfrm>
                  <a:off x="5349338" y="1374570"/>
                  <a:ext cx="1185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200" dirty="0"/>
                    <a:t>CCM_0008 </a:t>
                  </a:r>
                  <a:r>
                    <a:rPr lang="en-GB" sz="1200" dirty="0" err="1"/>
                    <a:t>revB</a:t>
                  </a:r>
                  <a:br>
                    <a:rPr lang="en-GB" sz="1200" dirty="0"/>
                  </a:br>
                  <a:r>
                    <a:rPr lang="en-GB" sz="1200" dirty="0"/>
                    <a:t>FET driver</a:t>
                  </a:r>
                </a:p>
              </p:txBody>
            </p:sp>
            <p:cxnSp>
              <p:nvCxnSpPr>
                <p:cNvPr id="637" name="Straight Connector 636">
                  <a:extLst>
                    <a:ext uri="{FF2B5EF4-FFF2-40B4-BE49-F238E27FC236}">
                      <a16:creationId xmlns:a16="http://schemas.microsoft.com/office/drawing/2014/main" id="{8598162B-2504-4A0C-A8A7-8A15534BEBB6}"/>
                    </a:ext>
                  </a:extLst>
                </p:cNvPr>
                <p:cNvCxnSpPr>
                  <a:cxnSpLocks/>
                  <a:endCxn id="632" idx="0"/>
                </p:cNvCxnSpPr>
                <p:nvPr/>
              </p:nvCxnSpPr>
              <p:spPr>
                <a:xfrm>
                  <a:off x="5049028" y="2026231"/>
                  <a:ext cx="413795" cy="62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2" name="Freeform 12">
                <a:extLst>
                  <a:ext uri="{FF2B5EF4-FFF2-40B4-BE49-F238E27FC236}">
                    <a16:creationId xmlns:a16="http://schemas.microsoft.com/office/drawing/2014/main" id="{4F42A6B3-6C65-4127-B764-C852072645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551812" y="3518383"/>
                <a:ext cx="69921" cy="349605"/>
              </a:xfrm>
              <a:custGeom>
                <a:avLst/>
                <a:gdLst>
                  <a:gd name="T0" fmla="*/ 96 w 192"/>
                  <a:gd name="T1" fmla="*/ 0 h 960"/>
                  <a:gd name="T2" fmla="*/ 96 w 192"/>
                  <a:gd name="T3" fmla="*/ 192 h 960"/>
                  <a:gd name="T4" fmla="*/ 192 w 192"/>
                  <a:gd name="T5" fmla="*/ 240 h 960"/>
                  <a:gd name="T6" fmla="*/ 0 w 192"/>
                  <a:gd name="T7" fmla="*/ 336 h 960"/>
                  <a:gd name="T8" fmla="*/ 192 w 192"/>
                  <a:gd name="T9" fmla="*/ 432 h 960"/>
                  <a:gd name="T10" fmla="*/ 0 w 192"/>
                  <a:gd name="T11" fmla="*/ 528 h 960"/>
                  <a:gd name="T12" fmla="*/ 192 w 192"/>
                  <a:gd name="T13" fmla="*/ 624 h 960"/>
                  <a:gd name="T14" fmla="*/ 0 w 192"/>
                  <a:gd name="T15" fmla="*/ 720 h 960"/>
                  <a:gd name="T16" fmla="*/ 96 w 192"/>
                  <a:gd name="T17" fmla="*/ 768 h 960"/>
                  <a:gd name="T18" fmla="*/ 96 w 192"/>
                  <a:gd name="T19" fmla="*/ 960 h 9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2"/>
                  <a:gd name="T31" fmla="*/ 0 h 960"/>
                  <a:gd name="T32" fmla="*/ 192 w 192"/>
                  <a:gd name="T33" fmla="*/ 960 h 9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2" h="960">
                    <a:moveTo>
                      <a:pt x="96" y="0"/>
                    </a:moveTo>
                    <a:lnTo>
                      <a:pt x="96" y="192"/>
                    </a:lnTo>
                    <a:lnTo>
                      <a:pt x="192" y="240"/>
                    </a:lnTo>
                    <a:lnTo>
                      <a:pt x="0" y="336"/>
                    </a:lnTo>
                    <a:lnTo>
                      <a:pt x="192" y="432"/>
                    </a:lnTo>
                    <a:lnTo>
                      <a:pt x="0" y="528"/>
                    </a:lnTo>
                    <a:lnTo>
                      <a:pt x="192" y="624"/>
                    </a:lnTo>
                    <a:lnTo>
                      <a:pt x="0" y="720"/>
                    </a:lnTo>
                    <a:lnTo>
                      <a:pt x="96" y="768"/>
                    </a:lnTo>
                    <a:lnTo>
                      <a:pt x="96" y="960"/>
                    </a:lnTo>
                  </a:path>
                </a:pathLst>
              </a:cu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224DEE74-F1AD-4B11-ABFA-1ED5A1105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2503" y="3864556"/>
                <a:ext cx="413795" cy="62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3" name="Group 222">
            <a:extLst>
              <a:ext uri="{FF2B5EF4-FFF2-40B4-BE49-F238E27FC236}">
                <a16:creationId xmlns:a16="http://schemas.microsoft.com/office/drawing/2014/main" id="{A6A3CACA-B937-4766-9BCA-F22CC557849F}"/>
              </a:ext>
            </a:extLst>
          </p:cNvPr>
          <p:cNvGrpSpPr>
            <a:grpSpLocks/>
          </p:cNvGrpSpPr>
          <p:nvPr/>
        </p:nvGrpSpPr>
        <p:grpSpPr bwMode="auto">
          <a:xfrm>
            <a:off x="5884293" y="4370136"/>
            <a:ext cx="201363" cy="233528"/>
            <a:chOff x="4272" y="3072"/>
            <a:chExt cx="192" cy="240"/>
          </a:xfrm>
        </p:grpSpPr>
        <p:sp>
          <p:nvSpPr>
            <p:cNvPr id="614" name="Line 99">
              <a:extLst>
                <a:ext uri="{FF2B5EF4-FFF2-40B4-BE49-F238E27FC236}">
                  <a16:creationId xmlns:a16="http://schemas.microsoft.com/office/drawing/2014/main" id="{654A38B3-0B3B-44F6-96C7-EEE8BA69DB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" name="Line 100">
              <a:extLst>
                <a:ext uri="{FF2B5EF4-FFF2-40B4-BE49-F238E27FC236}">
                  <a16:creationId xmlns:a16="http://schemas.microsoft.com/office/drawing/2014/main" id="{5C84597C-6F04-4C38-9B93-CC78B8A7B4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" name="Line 101">
              <a:extLst>
                <a:ext uri="{FF2B5EF4-FFF2-40B4-BE49-F238E27FC236}">
                  <a16:creationId xmlns:a16="http://schemas.microsoft.com/office/drawing/2014/main" id="{FAC77901-5BBF-4FA7-B466-453FBA126C6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" name="Line 102">
              <a:extLst>
                <a:ext uri="{FF2B5EF4-FFF2-40B4-BE49-F238E27FC236}">
                  <a16:creationId xmlns:a16="http://schemas.microsoft.com/office/drawing/2014/main" id="{BA8BE15E-EFA4-4076-8F50-C23D0AA6EC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8" name="Line 103">
              <a:extLst>
                <a:ext uri="{FF2B5EF4-FFF2-40B4-BE49-F238E27FC236}">
                  <a16:creationId xmlns:a16="http://schemas.microsoft.com/office/drawing/2014/main" id="{A4B07C73-6B7C-46A2-9F66-92102AB08F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9" name="Line 104">
              <a:extLst>
                <a:ext uri="{FF2B5EF4-FFF2-40B4-BE49-F238E27FC236}">
                  <a16:creationId xmlns:a16="http://schemas.microsoft.com/office/drawing/2014/main" id="{B371DFCB-6A3B-457D-829C-53EAD6F875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62" name="Group 222">
            <a:extLst>
              <a:ext uri="{FF2B5EF4-FFF2-40B4-BE49-F238E27FC236}">
                <a16:creationId xmlns:a16="http://schemas.microsoft.com/office/drawing/2014/main" id="{8D00E43C-6CDD-4119-8E51-80CEF18305F5}"/>
              </a:ext>
            </a:extLst>
          </p:cNvPr>
          <p:cNvGrpSpPr>
            <a:grpSpLocks/>
          </p:cNvGrpSpPr>
          <p:nvPr/>
        </p:nvGrpSpPr>
        <p:grpSpPr bwMode="auto">
          <a:xfrm>
            <a:off x="4408421" y="5638180"/>
            <a:ext cx="201363" cy="233528"/>
            <a:chOff x="4272" y="3072"/>
            <a:chExt cx="192" cy="240"/>
          </a:xfrm>
        </p:grpSpPr>
        <p:sp>
          <p:nvSpPr>
            <p:cNvPr id="663" name="Line 99">
              <a:extLst>
                <a:ext uri="{FF2B5EF4-FFF2-40B4-BE49-F238E27FC236}">
                  <a16:creationId xmlns:a16="http://schemas.microsoft.com/office/drawing/2014/main" id="{89C0C6F0-75DF-403C-A4C3-57E80C0B07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4" name="Line 100">
              <a:extLst>
                <a:ext uri="{FF2B5EF4-FFF2-40B4-BE49-F238E27FC236}">
                  <a16:creationId xmlns:a16="http://schemas.microsoft.com/office/drawing/2014/main" id="{A21C716A-D83A-4CDC-A83A-865E24E242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5" name="Line 101">
              <a:extLst>
                <a:ext uri="{FF2B5EF4-FFF2-40B4-BE49-F238E27FC236}">
                  <a16:creationId xmlns:a16="http://schemas.microsoft.com/office/drawing/2014/main" id="{D4A1D32B-48A1-44F0-A884-4F0850EACE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6" name="Line 102">
              <a:extLst>
                <a:ext uri="{FF2B5EF4-FFF2-40B4-BE49-F238E27FC236}">
                  <a16:creationId xmlns:a16="http://schemas.microsoft.com/office/drawing/2014/main" id="{85C77CE3-5F3F-41E9-9D78-47F3D6E28B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7" name="Line 103">
              <a:extLst>
                <a:ext uri="{FF2B5EF4-FFF2-40B4-BE49-F238E27FC236}">
                  <a16:creationId xmlns:a16="http://schemas.microsoft.com/office/drawing/2014/main" id="{303589E5-E9B7-4F40-A3F3-C24997E841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8" name="Line 104">
              <a:extLst>
                <a:ext uri="{FF2B5EF4-FFF2-40B4-BE49-F238E27FC236}">
                  <a16:creationId xmlns:a16="http://schemas.microsoft.com/office/drawing/2014/main" id="{F38F15F3-6338-4550-99BE-B213C4F1A3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5782DEBD-61A5-4138-B102-1732631C09D8}"/>
              </a:ext>
            </a:extLst>
          </p:cNvPr>
          <p:cNvCxnSpPr>
            <a:cxnSpLocks/>
            <a:stCxn id="526" idx="0"/>
          </p:cNvCxnSpPr>
          <p:nvPr/>
        </p:nvCxnSpPr>
        <p:spPr>
          <a:xfrm>
            <a:off x="2495151" y="5329100"/>
            <a:ext cx="3519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5" name="TextBox 674">
            <a:extLst>
              <a:ext uri="{FF2B5EF4-FFF2-40B4-BE49-F238E27FC236}">
                <a16:creationId xmlns:a16="http://schemas.microsoft.com/office/drawing/2014/main" id="{6ADAC36B-C569-4553-A2D9-C277A7AD3C3B}"/>
              </a:ext>
            </a:extLst>
          </p:cNvPr>
          <p:cNvSpPr txBox="1"/>
          <p:nvPr/>
        </p:nvSpPr>
        <p:spPr>
          <a:xfrm>
            <a:off x="2501046" y="4722451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Q0</a:t>
            </a: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08782FE1-3D5B-4AE2-ACAB-4F0810C9CD93}"/>
              </a:ext>
            </a:extLst>
          </p:cNvPr>
          <p:cNvSpPr txBox="1"/>
          <p:nvPr/>
        </p:nvSpPr>
        <p:spPr>
          <a:xfrm>
            <a:off x="326805" y="2724029"/>
            <a:ext cx="118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INTERLOCK(S)</a:t>
            </a:r>
          </a:p>
        </p:txBody>
      </p: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217FD781-8975-4E7F-8BE9-359DE2F85719}"/>
              </a:ext>
            </a:extLst>
          </p:cNvPr>
          <p:cNvCxnSpPr>
            <a:cxnSpLocks/>
          </p:cNvCxnSpPr>
          <p:nvPr/>
        </p:nvCxnSpPr>
        <p:spPr>
          <a:xfrm flipH="1" flipV="1">
            <a:off x="4654683" y="3320752"/>
            <a:ext cx="12793" cy="966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9" name="TextBox 678">
            <a:extLst>
              <a:ext uri="{FF2B5EF4-FFF2-40B4-BE49-F238E27FC236}">
                <a16:creationId xmlns:a16="http://schemas.microsoft.com/office/drawing/2014/main" id="{340FCF64-D0EC-4432-9E0F-20CA22C27B5E}"/>
              </a:ext>
            </a:extLst>
          </p:cNvPr>
          <p:cNvSpPr txBox="1"/>
          <p:nvPr/>
        </p:nvSpPr>
        <p:spPr>
          <a:xfrm>
            <a:off x="6033017" y="1213114"/>
            <a:ext cx="1739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Top bypass control signal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223487FC-B9B8-4F4C-A799-B718842F759B}"/>
              </a:ext>
            </a:extLst>
          </p:cNvPr>
          <p:cNvSpPr txBox="1"/>
          <p:nvPr/>
        </p:nvSpPr>
        <p:spPr>
          <a:xfrm>
            <a:off x="6033017" y="3348702"/>
            <a:ext cx="1984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Bottom bypass control signal</a:t>
            </a:r>
          </a:p>
        </p:txBody>
      </p:sp>
      <p:grpSp>
        <p:nvGrpSpPr>
          <p:cNvPr id="681" name="Group 222">
            <a:extLst>
              <a:ext uri="{FF2B5EF4-FFF2-40B4-BE49-F238E27FC236}">
                <a16:creationId xmlns:a16="http://schemas.microsoft.com/office/drawing/2014/main" id="{65277211-2688-4C1B-8657-8ED045731A9A}"/>
              </a:ext>
            </a:extLst>
          </p:cNvPr>
          <p:cNvGrpSpPr>
            <a:grpSpLocks/>
          </p:cNvGrpSpPr>
          <p:nvPr/>
        </p:nvGrpSpPr>
        <p:grpSpPr bwMode="auto">
          <a:xfrm>
            <a:off x="5856825" y="2226687"/>
            <a:ext cx="201363" cy="233528"/>
            <a:chOff x="4272" y="3072"/>
            <a:chExt cx="192" cy="240"/>
          </a:xfrm>
        </p:grpSpPr>
        <p:sp>
          <p:nvSpPr>
            <p:cNvPr id="682" name="Line 99">
              <a:extLst>
                <a:ext uri="{FF2B5EF4-FFF2-40B4-BE49-F238E27FC236}">
                  <a16:creationId xmlns:a16="http://schemas.microsoft.com/office/drawing/2014/main" id="{8FB53089-2102-44A0-8C27-F7016A01A4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3" name="Line 100">
              <a:extLst>
                <a:ext uri="{FF2B5EF4-FFF2-40B4-BE49-F238E27FC236}">
                  <a16:creationId xmlns:a16="http://schemas.microsoft.com/office/drawing/2014/main" id="{782C9E16-F6EB-4128-85C4-0885B290DE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4" name="Line 101">
              <a:extLst>
                <a:ext uri="{FF2B5EF4-FFF2-40B4-BE49-F238E27FC236}">
                  <a16:creationId xmlns:a16="http://schemas.microsoft.com/office/drawing/2014/main" id="{AB50FB0E-18D6-49B3-BD91-5F2F70892F2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5" name="Line 102">
              <a:extLst>
                <a:ext uri="{FF2B5EF4-FFF2-40B4-BE49-F238E27FC236}">
                  <a16:creationId xmlns:a16="http://schemas.microsoft.com/office/drawing/2014/main" id="{C7E5BAE2-F070-4A2C-A67B-794DF64965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" name="Line 103">
              <a:extLst>
                <a:ext uri="{FF2B5EF4-FFF2-40B4-BE49-F238E27FC236}">
                  <a16:creationId xmlns:a16="http://schemas.microsoft.com/office/drawing/2014/main" id="{56A34B14-D9C5-4599-A6CA-D9A4256B6B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7" name="Line 104">
              <a:extLst>
                <a:ext uri="{FF2B5EF4-FFF2-40B4-BE49-F238E27FC236}">
                  <a16:creationId xmlns:a16="http://schemas.microsoft.com/office/drawing/2014/main" id="{EC3651F1-4904-4EA9-B866-D68347A8AD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88" name="TextBox 687">
            <a:extLst>
              <a:ext uri="{FF2B5EF4-FFF2-40B4-BE49-F238E27FC236}">
                <a16:creationId xmlns:a16="http://schemas.microsoft.com/office/drawing/2014/main" id="{C756CA01-2057-42A2-AB06-3A5AB88D3EAC}"/>
              </a:ext>
            </a:extLst>
          </p:cNvPr>
          <p:cNvSpPr txBox="1"/>
          <p:nvPr/>
        </p:nvSpPr>
        <p:spPr>
          <a:xfrm>
            <a:off x="7789963" y="4962620"/>
            <a:ext cx="3889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Notes:</a:t>
            </a: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00B050"/>
                </a:solidFill>
              </a:rPr>
              <a:t>All 3 CCM_0008 FET drivers are lab ground referenced, which is possible by using galvanically isolated CASR50 (bypass circuits) and LEM LF306-S current sensors</a:t>
            </a: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00B050"/>
                </a:solidFill>
              </a:rPr>
              <a:t>Anti-parallel FET pairs above h-bridge stages use the FET body diodes to provide (a) kickback protection and (b) biasing for bypass stages</a:t>
            </a: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00B050"/>
                </a:solidFill>
              </a:rPr>
              <a:t>Current can be monitored directly by measuring across the sense resistor at bottom of chain</a:t>
            </a:r>
          </a:p>
        </p:txBody>
      </p: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9F407E3E-0F11-438F-9726-D152FB661CC0}"/>
              </a:ext>
            </a:extLst>
          </p:cNvPr>
          <p:cNvCxnSpPr/>
          <p:nvPr/>
        </p:nvCxnSpPr>
        <p:spPr>
          <a:xfrm flipV="1">
            <a:off x="6071814" y="1181311"/>
            <a:ext cx="0" cy="28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5" name="Straight Arrow Connector 694">
            <a:extLst>
              <a:ext uri="{FF2B5EF4-FFF2-40B4-BE49-F238E27FC236}">
                <a16:creationId xmlns:a16="http://schemas.microsoft.com/office/drawing/2014/main" id="{F8C77CBE-E54C-4F47-8682-145E2B607C9C}"/>
              </a:ext>
            </a:extLst>
          </p:cNvPr>
          <p:cNvCxnSpPr/>
          <p:nvPr/>
        </p:nvCxnSpPr>
        <p:spPr>
          <a:xfrm flipV="1">
            <a:off x="6072988" y="3319736"/>
            <a:ext cx="0" cy="28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6" name="Straight Arrow Connector 695">
            <a:extLst>
              <a:ext uri="{FF2B5EF4-FFF2-40B4-BE49-F238E27FC236}">
                <a16:creationId xmlns:a16="http://schemas.microsoft.com/office/drawing/2014/main" id="{281BCD1B-DABA-4912-BFFC-ED49CA8D2BE4}"/>
              </a:ext>
            </a:extLst>
          </p:cNvPr>
          <p:cNvCxnSpPr>
            <a:cxnSpLocks/>
          </p:cNvCxnSpPr>
          <p:nvPr/>
        </p:nvCxnSpPr>
        <p:spPr>
          <a:xfrm flipH="1">
            <a:off x="6511118" y="817920"/>
            <a:ext cx="499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9" name="Straight Arrow Connector 698">
            <a:extLst>
              <a:ext uri="{FF2B5EF4-FFF2-40B4-BE49-F238E27FC236}">
                <a16:creationId xmlns:a16="http://schemas.microsoft.com/office/drawing/2014/main" id="{3D11D7EE-5D8A-41D1-B36F-70881EECDF61}"/>
              </a:ext>
            </a:extLst>
          </p:cNvPr>
          <p:cNvCxnSpPr>
            <a:cxnSpLocks/>
          </p:cNvCxnSpPr>
          <p:nvPr/>
        </p:nvCxnSpPr>
        <p:spPr>
          <a:xfrm flipV="1">
            <a:off x="6129566" y="2173957"/>
            <a:ext cx="524514" cy="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4B22785F-3590-4784-B9FE-6F96F0135326}"/>
              </a:ext>
            </a:extLst>
          </p:cNvPr>
          <p:cNvCxnSpPr>
            <a:cxnSpLocks/>
          </p:cNvCxnSpPr>
          <p:nvPr/>
        </p:nvCxnSpPr>
        <p:spPr>
          <a:xfrm flipH="1">
            <a:off x="6122229" y="1825625"/>
            <a:ext cx="499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2" name="TextBox 701">
            <a:extLst>
              <a:ext uri="{FF2B5EF4-FFF2-40B4-BE49-F238E27FC236}">
                <a16:creationId xmlns:a16="http://schemas.microsoft.com/office/drawing/2014/main" id="{BA346E2B-84D6-4A4D-8E19-131BE4783292}"/>
              </a:ext>
            </a:extLst>
          </p:cNvPr>
          <p:cNvSpPr txBox="1"/>
          <p:nvPr/>
        </p:nvSpPr>
        <p:spPr>
          <a:xfrm>
            <a:off x="6554522" y="1693771"/>
            <a:ext cx="1697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Top bypass setpoint (FP)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E073BCD5-8006-4457-8C44-2AE7E9A35368}"/>
              </a:ext>
            </a:extLst>
          </p:cNvPr>
          <p:cNvSpPr txBox="1"/>
          <p:nvPr/>
        </p:nvSpPr>
        <p:spPr>
          <a:xfrm>
            <a:off x="6576522" y="2038719"/>
            <a:ext cx="1686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Top bypass monitor (FP)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149850B4-058D-4E6D-9B3B-FB6AF8A8F0E5}"/>
              </a:ext>
            </a:extLst>
          </p:cNvPr>
          <p:cNvSpPr txBox="1"/>
          <p:nvPr/>
        </p:nvSpPr>
        <p:spPr>
          <a:xfrm>
            <a:off x="6952039" y="679420"/>
            <a:ext cx="2316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Top h-bridge direction control (FP)</a:t>
            </a:r>
          </a:p>
        </p:txBody>
      </p:sp>
      <p:cxnSp>
        <p:nvCxnSpPr>
          <p:cNvPr id="705" name="Straight Arrow Connector 704">
            <a:extLst>
              <a:ext uri="{FF2B5EF4-FFF2-40B4-BE49-F238E27FC236}">
                <a16:creationId xmlns:a16="http://schemas.microsoft.com/office/drawing/2014/main" id="{F35F31D7-A0C2-4CE7-AC15-D6651080E9A2}"/>
              </a:ext>
            </a:extLst>
          </p:cNvPr>
          <p:cNvCxnSpPr>
            <a:cxnSpLocks/>
          </p:cNvCxnSpPr>
          <p:nvPr/>
        </p:nvCxnSpPr>
        <p:spPr>
          <a:xfrm flipH="1">
            <a:off x="6513633" y="3003989"/>
            <a:ext cx="499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A7151B35-0FE0-4EF8-B9CB-F22F3A6F99BF}"/>
              </a:ext>
            </a:extLst>
          </p:cNvPr>
          <p:cNvCxnSpPr>
            <a:cxnSpLocks/>
          </p:cNvCxnSpPr>
          <p:nvPr/>
        </p:nvCxnSpPr>
        <p:spPr>
          <a:xfrm flipV="1">
            <a:off x="6132081" y="4360026"/>
            <a:ext cx="524514" cy="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Straight Arrow Connector 706">
            <a:extLst>
              <a:ext uri="{FF2B5EF4-FFF2-40B4-BE49-F238E27FC236}">
                <a16:creationId xmlns:a16="http://schemas.microsoft.com/office/drawing/2014/main" id="{91A90E4E-F7B5-48CC-8358-4045C4A8D6E7}"/>
              </a:ext>
            </a:extLst>
          </p:cNvPr>
          <p:cNvCxnSpPr>
            <a:cxnSpLocks/>
          </p:cNvCxnSpPr>
          <p:nvPr/>
        </p:nvCxnSpPr>
        <p:spPr>
          <a:xfrm flipH="1">
            <a:off x="6124744" y="4011694"/>
            <a:ext cx="499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8" name="TextBox 707">
            <a:extLst>
              <a:ext uri="{FF2B5EF4-FFF2-40B4-BE49-F238E27FC236}">
                <a16:creationId xmlns:a16="http://schemas.microsoft.com/office/drawing/2014/main" id="{D41EEBFD-9D87-400B-9FA4-65C5A2E2FCD2}"/>
              </a:ext>
            </a:extLst>
          </p:cNvPr>
          <p:cNvSpPr txBox="1"/>
          <p:nvPr/>
        </p:nvSpPr>
        <p:spPr>
          <a:xfrm>
            <a:off x="6579037" y="4224788"/>
            <a:ext cx="1932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Bottom bypass monitor (FP)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AFDFCBC2-8DDE-4F76-AD20-7EE6C1F840D4}"/>
              </a:ext>
            </a:extLst>
          </p:cNvPr>
          <p:cNvSpPr txBox="1"/>
          <p:nvPr/>
        </p:nvSpPr>
        <p:spPr>
          <a:xfrm>
            <a:off x="6954554" y="2865489"/>
            <a:ext cx="2562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Bottom h-bridge direction control (FP)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38254F31-B3F9-4BDA-B9BB-370D7A78BA7F}"/>
              </a:ext>
            </a:extLst>
          </p:cNvPr>
          <p:cNvSpPr txBox="1"/>
          <p:nvPr/>
        </p:nvSpPr>
        <p:spPr>
          <a:xfrm>
            <a:off x="6554522" y="3867988"/>
            <a:ext cx="1942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Bottom bypass setpoint (FP)</a:t>
            </a:r>
          </a:p>
        </p:txBody>
      </p: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967B5FEB-5FBE-48A7-B12A-74EB1499252D}"/>
              </a:ext>
            </a:extLst>
          </p:cNvPr>
          <p:cNvCxnSpPr>
            <a:cxnSpLocks/>
          </p:cNvCxnSpPr>
          <p:nvPr/>
        </p:nvCxnSpPr>
        <p:spPr>
          <a:xfrm flipV="1">
            <a:off x="4899287" y="5489269"/>
            <a:ext cx="524514" cy="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F502B02C-6935-4AB9-B744-365BF6FDDC48}"/>
              </a:ext>
            </a:extLst>
          </p:cNvPr>
          <p:cNvCxnSpPr>
            <a:cxnSpLocks/>
          </p:cNvCxnSpPr>
          <p:nvPr/>
        </p:nvCxnSpPr>
        <p:spPr>
          <a:xfrm flipH="1">
            <a:off x="4891950" y="5140937"/>
            <a:ext cx="499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3" name="TextBox 712">
            <a:extLst>
              <a:ext uri="{FF2B5EF4-FFF2-40B4-BE49-F238E27FC236}">
                <a16:creationId xmlns:a16="http://schemas.microsoft.com/office/drawing/2014/main" id="{2EDA91F4-E49B-417F-8684-A9D87146259B}"/>
              </a:ext>
            </a:extLst>
          </p:cNvPr>
          <p:cNvSpPr txBox="1"/>
          <p:nvPr/>
        </p:nvSpPr>
        <p:spPr>
          <a:xfrm>
            <a:off x="5346243" y="5354031"/>
            <a:ext cx="1476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Current monitor (FP)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7B277246-24C9-4C50-8497-B2A7299EBBF2}"/>
              </a:ext>
            </a:extLst>
          </p:cNvPr>
          <p:cNvSpPr txBox="1"/>
          <p:nvPr/>
        </p:nvSpPr>
        <p:spPr>
          <a:xfrm>
            <a:off x="5321728" y="4997231"/>
            <a:ext cx="2001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Current control setpoint (FP)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DCD603B4-D812-4ECE-96E0-211F8CB32F18}"/>
              </a:ext>
            </a:extLst>
          </p:cNvPr>
          <p:cNvSpPr txBox="1"/>
          <p:nvPr/>
        </p:nvSpPr>
        <p:spPr>
          <a:xfrm>
            <a:off x="3200390" y="47400"/>
            <a:ext cx="445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Simplified schematic for transport coil control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C704B328-191D-42D3-BC47-B2B879E80E3D}"/>
              </a:ext>
            </a:extLst>
          </p:cNvPr>
          <p:cNvSpPr txBox="1"/>
          <p:nvPr/>
        </p:nvSpPr>
        <p:spPr>
          <a:xfrm>
            <a:off x="1880097" y="3900710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36V</a:t>
            </a:r>
          </a:p>
          <a:p>
            <a:r>
              <a:rPr lang="en-GB" sz="1400" dirty="0"/>
              <a:t>276A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C2FC7D86-469A-4317-A6BD-1196F9C55B8F}"/>
              </a:ext>
            </a:extLst>
          </p:cNvPr>
          <p:cNvSpPr txBox="1"/>
          <p:nvPr/>
        </p:nvSpPr>
        <p:spPr>
          <a:xfrm>
            <a:off x="2634867" y="5800529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0.01 ohms</a:t>
            </a:r>
          </a:p>
          <a:p>
            <a:r>
              <a:rPr lang="en-GB" sz="1400" dirty="0"/>
              <a:t>100 W</a:t>
            </a: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66C4DEE0-4BA4-499C-8C7F-C681AD35DB03}"/>
              </a:ext>
            </a:extLst>
          </p:cNvPr>
          <p:cNvGrpSpPr/>
          <p:nvPr/>
        </p:nvGrpSpPr>
        <p:grpSpPr>
          <a:xfrm>
            <a:off x="2823115" y="4716742"/>
            <a:ext cx="402750" cy="609600"/>
            <a:chOff x="5236050" y="2133600"/>
            <a:chExt cx="402750" cy="609600"/>
          </a:xfrm>
        </p:grpSpPr>
        <p:grpSp>
          <p:nvGrpSpPr>
            <p:cNvPr id="423" name="Group 474">
              <a:extLst>
                <a:ext uri="{FF2B5EF4-FFF2-40B4-BE49-F238E27FC236}">
                  <a16:creationId xmlns:a16="http://schemas.microsoft.com/office/drawing/2014/main" id="{489EC5C2-68B7-4808-99D0-53AB81A7F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2133600"/>
              <a:ext cx="381000" cy="609600"/>
              <a:chOff x="3312" y="1344"/>
              <a:chExt cx="240" cy="384"/>
            </a:xfrm>
          </p:grpSpPr>
          <p:sp>
            <p:nvSpPr>
              <p:cNvPr id="434" name="Freeform 3">
                <a:extLst>
                  <a:ext uri="{FF2B5EF4-FFF2-40B4-BE49-F238E27FC236}">
                    <a16:creationId xmlns:a16="http://schemas.microsoft.com/office/drawing/2014/main" id="{02CC4700-E343-4DA1-B50F-C3ED4ACFB2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344"/>
                <a:ext cx="96" cy="384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5" name="Line 4">
                <a:extLst>
                  <a:ext uri="{FF2B5EF4-FFF2-40B4-BE49-F238E27FC236}">
                    <a16:creationId xmlns:a16="http://schemas.microsoft.com/office/drawing/2014/main" id="{91F843F6-251F-4A5A-BBF4-3D221FFC9B0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536"/>
                <a:ext cx="12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6" name="Freeform 5">
                <a:extLst>
                  <a:ext uri="{FF2B5EF4-FFF2-40B4-BE49-F238E27FC236}">
                    <a16:creationId xmlns:a16="http://schemas.microsoft.com/office/drawing/2014/main" id="{4BFB97FB-C3BC-4A56-BD50-78564EDDCA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2" y="1608"/>
                <a:ext cx="48" cy="48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7" name="Line 6">
                <a:extLst>
                  <a:ext uri="{FF2B5EF4-FFF2-40B4-BE49-F238E27FC236}">
                    <a16:creationId xmlns:a16="http://schemas.microsoft.com/office/drawing/2014/main" id="{77C61544-E6AC-4153-946C-BC3A4ABD002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2" y="144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25" name="Group 218">
              <a:extLst>
                <a:ext uri="{FF2B5EF4-FFF2-40B4-BE49-F238E27FC236}">
                  <a16:creationId xmlns:a16="http://schemas.microsoft.com/office/drawing/2014/main" id="{1FC92369-0B8B-4D02-B2F2-79F51A2FD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6050" y="2293723"/>
              <a:ext cx="53546" cy="289354"/>
              <a:chOff x="5280" y="1200"/>
              <a:chExt cx="96" cy="480"/>
            </a:xfrm>
          </p:grpSpPr>
          <p:sp>
            <p:nvSpPr>
              <p:cNvPr id="427" name="Line 106">
                <a:extLst>
                  <a:ext uri="{FF2B5EF4-FFF2-40B4-BE49-F238E27FC236}">
                    <a16:creationId xmlns:a16="http://schemas.microsoft.com/office/drawing/2014/main" id="{8DA31108-8246-428B-9D59-0E04940BFB9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9" name="Line 107">
                <a:extLst>
                  <a:ext uri="{FF2B5EF4-FFF2-40B4-BE49-F238E27FC236}">
                    <a16:creationId xmlns:a16="http://schemas.microsoft.com/office/drawing/2014/main" id="{4353B789-BB19-4647-9996-DC4ECA0FF77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2" name="Freeform 108">
                <a:extLst>
                  <a:ext uri="{FF2B5EF4-FFF2-40B4-BE49-F238E27FC236}">
                    <a16:creationId xmlns:a16="http://schemas.microsoft.com/office/drawing/2014/main" id="{13685CB1-5457-42B2-B72F-8B98B20D97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44 w 288"/>
                  <a:gd name="T1" fmla="*/ 0 h 240"/>
                  <a:gd name="T2" fmla="*/ 0 w 288"/>
                  <a:gd name="T3" fmla="*/ 240 h 240"/>
                  <a:gd name="T4" fmla="*/ 288 w 288"/>
                  <a:gd name="T5" fmla="*/ 240 h 240"/>
                  <a:gd name="T6" fmla="*/ 144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3" name="Line 109">
                <a:extLst>
                  <a:ext uri="{FF2B5EF4-FFF2-40B4-BE49-F238E27FC236}">
                    <a16:creationId xmlns:a16="http://schemas.microsoft.com/office/drawing/2014/main" id="{ADF79641-6439-48A4-BA82-F77A416918D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7FB72E-68CB-4C69-ABBA-42B31C385EBA}"/>
              </a:ext>
            </a:extLst>
          </p:cNvPr>
          <p:cNvGrpSpPr/>
          <p:nvPr/>
        </p:nvGrpSpPr>
        <p:grpSpPr>
          <a:xfrm>
            <a:off x="-30506" y="3066908"/>
            <a:ext cx="1107256" cy="2418932"/>
            <a:chOff x="-30506" y="3435608"/>
            <a:chExt cx="1107256" cy="2418932"/>
          </a:xfrm>
        </p:grpSpPr>
        <p:grpSp>
          <p:nvGrpSpPr>
            <p:cNvPr id="200" name="Group 240">
              <a:extLst>
                <a:ext uri="{FF2B5EF4-FFF2-40B4-BE49-F238E27FC236}">
                  <a16:creationId xmlns:a16="http://schemas.microsoft.com/office/drawing/2014/main" id="{6659A34B-CDCC-4407-9C4E-4A74E75558C5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794138" y="3626108"/>
              <a:ext cx="457200" cy="76200"/>
              <a:chOff x="3216" y="3936"/>
              <a:chExt cx="288" cy="48"/>
            </a:xfrm>
          </p:grpSpPr>
          <p:sp>
            <p:nvSpPr>
              <p:cNvPr id="201" name="Freeform 241">
                <a:extLst>
                  <a:ext uri="{FF2B5EF4-FFF2-40B4-BE49-F238E27FC236}">
                    <a16:creationId xmlns:a16="http://schemas.microsoft.com/office/drawing/2014/main" id="{AD164E6B-3CBF-4F03-99D2-CF1748DEF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936"/>
                <a:ext cx="192" cy="48"/>
              </a:xfrm>
              <a:custGeom>
                <a:avLst/>
                <a:gdLst>
                  <a:gd name="T0" fmla="*/ 0 w 192"/>
                  <a:gd name="T1" fmla="*/ 48 h 48"/>
                  <a:gd name="T2" fmla="*/ 96 w 192"/>
                  <a:gd name="T3" fmla="*/ 48 h 48"/>
                  <a:gd name="T4" fmla="*/ 192 w 192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48"/>
                  <a:gd name="T11" fmla="*/ 192 w 192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48">
                    <a:moveTo>
                      <a:pt x="0" y="48"/>
                    </a:moveTo>
                    <a:lnTo>
                      <a:pt x="96" y="48"/>
                    </a:lnTo>
                    <a:lnTo>
                      <a:pt x="192" y="0"/>
                    </a:lnTo>
                  </a:path>
                </a:pathLst>
              </a:custGeom>
              <a:noFill/>
              <a:ln w="63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2" name="Line 242">
                <a:extLst>
                  <a:ext uri="{FF2B5EF4-FFF2-40B4-BE49-F238E27FC236}">
                    <a16:creationId xmlns:a16="http://schemas.microsoft.com/office/drawing/2014/main" id="{B7B88C00-C405-49E4-AC3C-EBECDE241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984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15" name="Group 240">
              <a:extLst>
                <a:ext uri="{FF2B5EF4-FFF2-40B4-BE49-F238E27FC236}">
                  <a16:creationId xmlns:a16="http://schemas.microsoft.com/office/drawing/2014/main" id="{E8424D26-6C47-457C-9774-83AF9D47FC0D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790180" y="4096588"/>
              <a:ext cx="457200" cy="76200"/>
              <a:chOff x="3216" y="3936"/>
              <a:chExt cx="288" cy="48"/>
            </a:xfrm>
          </p:grpSpPr>
          <p:sp>
            <p:nvSpPr>
              <p:cNvPr id="416" name="Freeform 241">
                <a:extLst>
                  <a:ext uri="{FF2B5EF4-FFF2-40B4-BE49-F238E27FC236}">
                    <a16:creationId xmlns:a16="http://schemas.microsoft.com/office/drawing/2014/main" id="{93ECB5FD-42B9-4840-BE36-839D36EB2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936"/>
                <a:ext cx="192" cy="48"/>
              </a:xfrm>
              <a:custGeom>
                <a:avLst/>
                <a:gdLst>
                  <a:gd name="T0" fmla="*/ 0 w 192"/>
                  <a:gd name="T1" fmla="*/ 48 h 48"/>
                  <a:gd name="T2" fmla="*/ 96 w 192"/>
                  <a:gd name="T3" fmla="*/ 48 h 48"/>
                  <a:gd name="T4" fmla="*/ 192 w 192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48"/>
                  <a:gd name="T11" fmla="*/ 192 w 192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48">
                    <a:moveTo>
                      <a:pt x="0" y="48"/>
                    </a:moveTo>
                    <a:lnTo>
                      <a:pt x="96" y="48"/>
                    </a:lnTo>
                    <a:lnTo>
                      <a:pt x="192" y="0"/>
                    </a:lnTo>
                  </a:path>
                </a:pathLst>
              </a:custGeom>
              <a:noFill/>
              <a:ln w="63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7" name="Line 242">
                <a:extLst>
                  <a:ext uri="{FF2B5EF4-FFF2-40B4-BE49-F238E27FC236}">
                    <a16:creationId xmlns:a16="http://schemas.microsoft.com/office/drawing/2014/main" id="{74E8AB26-BDBB-4518-B476-A2BEF690A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984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18" name="Group 240">
              <a:extLst>
                <a:ext uri="{FF2B5EF4-FFF2-40B4-BE49-F238E27FC236}">
                  <a16:creationId xmlns:a16="http://schemas.microsoft.com/office/drawing/2014/main" id="{5568A099-FDC6-4D14-B5BE-A2F475CA16E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792076" y="4566064"/>
              <a:ext cx="457200" cy="76200"/>
              <a:chOff x="3216" y="3936"/>
              <a:chExt cx="288" cy="48"/>
            </a:xfrm>
          </p:grpSpPr>
          <p:sp>
            <p:nvSpPr>
              <p:cNvPr id="419" name="Freeform 241">
                <a:extLst>
                  <a:ext uri="{FF2B5EF4-FFF2-40B4-BE49-F238E27FC236}">
                    <a16:creationId xmlns:a16="http://schemas.microsoft.com/office/drawing/2014/main" id="{12E44412-1CF6-475A-A031-8D67B55DF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936"/>
                <a:ext cx="192" cy="48"/>
              </a:xfrm>
              <a:custGeom>
                <a:avLst/>
                <a:gdLst>
                  <a:gd name="T0" fmla="*/ 0 w 192"/>
                  <a:gd name="T1" fmla="*/ 48 h 48"/>
                  <a:gd name="T2" fmla="*/ 96 w 192"/>
                  <a:gd name="T3" fmla="*/ 48 h 48"/>
                  <a:gd name="T4" fmla="*/ 192 w 192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48"/>
                  <a:gd name="T11" fmla="*/ 192 w 192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48">
                    <a:moveTo>
                      <a:pt x="0" y="48"/>
                    </a:moveTo>
                    <a:lnTo>
                      <a:pt x="96" y="48"/>
                    </a:lnTo>
                    <a:lnTo>
                      <a:pt x="192" y="0"/>
                    </a:lnTo>
                  </a:path>
                </a:pathLst>
              </a:custGeom>
              <a:noFill/>
              <a:ln w="63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0" name="Line 242">
                <a:extLst>
                  <a:ext uri="{FF2B5EF4-FFF2-40B4-BE49-F238E27FC236}">
                    <a16:creationId xmlns:a16="http://schemas.microsoft.com/office/drawing/2014/main" id="{ADDB9820-E0ED-4DD9-9DC7-1EE49203B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984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37630C0D-E4C1-472C-B43F-B47FAB205661}"/>
                </a:ext>
              </a:extLst>
            </p:cNvPr>
            <p:cNvSpPr txBox="1"/>
            <p:nvPr/>
          </p:nvSpPr>
          <p:spPr>
            <a:xfrm>
              <a:off x="30217" y="3507043"/>
              <a:ext cx="1021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Front panel</a:t>
              </a:r>
            </a:p>
          </p:txBody>
        </p:sp>
        <p:sp>
          <p:nvSpPr>
            <p:cNvPr id="674" name="TextBox 673">
              <a:extLst>
                <a:ext uri="{FF2B5EF4-FFF2-40B4-BE49-F238E27FC236}">
                  <a16:creationId xmlns:a16="http://schemas.microsoft.com/office/drawing/2014/main" id="{B70401F7-366B-4FA8-876D-379E3DEB883A}"/>
                </a:ext>
              </a:extLst>
            </p:cNvPr>
            <p:cNvSpPr txBox="1"/>
            <p:nvPr/>
          </p:nvSpPr>
          <p:spPr>
            <a:xfrm>
              <a:off x="181345" y="3978738"/>
              <a:ext cx="8223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Q0 temp</a:t>
              </a:r>
            </a:p>
          </p:txBody>
        </p: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17F8AB9F-D244-4D6C-80E6-1695DF075CF1}"/>
                </a:ext>
              </a:extLst>
            </p:cNvPr>
            <p:cNvSpPr txBox="1"/>
            <p:nvPr/>
          </p:nvSpPr>
          <p:spPr>
            <a:xfrm>
              <a:off x="-30506" y="4438535"/>
              <a:ext cx="10841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External (</a:t>
              </a:r>
              <a:r>
                <a:rPr lang="en-GB" sz="1400" dirty="0" err="1"/>
                <a:t>fp</a:t>
              </a:r>
              <a:r>
                <a:rPr lang="en-GB" sz="1400" dirty="0"/>
                <a:t>)</a:t>
              </a:r>
            </a:p>
          </p:txBody>
        </p:sp>
        <p:grpSp>
          <p:nvGrpSpPr>
            <p:cNvPr id="438" name="Group 240">
              <a:extLst>
                <a:ext uri="{FF2B5EF4-FFF2-40B4-BE49-F238E27FC236}">
                  <a16:creationId xmlns:a16="http://schemas.microsoft.com/office/drawing/2014/main" id="{7D92923A-81F2-453C-A457-4C40E8311F90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791391" y="4955862"/>
              <a:ext cx="457200" cy="76200"/>
              <a:chOff x="3216" y="3936"/>
              <a:chExt cx="288" cy="48"/>
            </a:xfrm>
          </p:grpSpPr>
          <p:sp>
            <p:nvSpPr>
              <p:cNvPr id="439" name="Freeform 241">
                <a:extLst>
                  <a:ext uri="{FF2B5EF4-FFF2-40B4-BE49-F238E27FC236}">
                    <a16:creationId xmlns:a16="http://schemas.microsoft.com/office/drawing/2014/main" id="{1650814D-3C15-4D74-981B-BC321465B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936"/>
                <a:ext cx="192" cy="48"/>
              </a:xfrm>
              <a:custGeom>
                <a:avLst/>
                <a:gdLst>
                  <a:gd name="T0" fmla="*/ 0 w 192"/>
                  <a:gd name="T1" fmla="*/ 48 h 48"/>
                  <a:gd name="T2" fmla="*/ 96 w 192"/>
                  <a:gd name="T3" fmla="*/ 48 h 48"/>
                  <a:gd name="T4" fmla="*/ 192 w 192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48"/>
                  <a:gd name="T11" fmla="*/ 192 w 192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48">
                    <a:moveTo>
                      <a:pt x="0" y="48"/>
                    </a:moveTo>
                    <a:lnTo>
                      <a:pt x="96" y="48"/>
                    </a:lnTo>
                    <a:lnTo>
                      <a:pt x="192" y="0"/>
                    </a:lnTo>
                  </a:path>
                </a:pathLst>
              </a:custGeom>
              <a:noFill/>
              <a:ln w="63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" name="Line 242">
                <a:extLst>
                  <a:ext uri="{FF2B5EF4-FFF2-40B4-BE49-F238E27FC236}">
                    <a16:creationId xmlns:a16="http://schemas.microsoft.com/office/drawing/2014/main" id="{788DA53A-45AF-400A-B5FA-5E8401676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984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038DDB71-9E52-4C4D-916D-108F436FDA50}"/>
                </a:ext>
              </a:extLst>
            </p:cNvPr>
            <p:cNvSpPr txBox="1"/>
            <p:nvPr/>
          </p:nvSpPr>
          <p:spPr>
            <a:xfrm>
              <a:off x="73218" y="4821559"/>
              <a:ext cx="9613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Coil water </a:t>
              </a:r>
            </a:p>
            <a:p>
              <a:pPr algn="ctr"/>
              <a:r>
                <a:rPr lang="en-GB" sz="1400" dirty="0"/>
                <a:t>flow (</a:t>
              </a:r>
              <a:r>
                <a:rPr lang="en-GB" sz="1400" dirty="0" err="1"/>
                <a:t>rp</a:t>
              </a:r>
              <a:r>
                <a:rPr lang="en-GB" sz="1400" dirty="0"/>
                <a:t>)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BB8F80E0-F957-4635-B9E3-7DC33530BDEB}"/>
                </a:ext>
              </a:extLst>
            </p:cNvPr>
            <p:cNvSpPr txBox="1"/>
            <p:nvPr/>
          </p:nvSpPr>
          <p:spPr>
            <a:xfrm>
              <a:off x="131427" y="5331320"/>
              <a:ext cx="9453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FET water </a:t>
              </a:r>
            </a:p>
            <a:p>
              <a:pPr algn="ctr"/>
              <a:r>
                <a:rPr lang="en-GB" sz="1400" dirty="0"/>
                <a:t>flow</a:t>
              </a:r>
            </a:p>
          </p:txBody>
        </p:sp>
        <p:grpSp>
          <p:nvGrpSpPr>
            <p:cNvPr id="443" name="Group 240">
              <a:extLst>
                <a:ext uri="{FF2B5EF4-FFF2-40B4-BE49-F238E27FC236}">
                  <a16:creationId xmlns:a16="http://schemas.microsoft.com/office/drawing/2014/main" id="{B49C4AC1-E8FA-40B0-9EFA-37609E8B826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791391" y="5422587"/>
              <a:ext cx="457200" cy="76200"/>
              <a:chOff x="3216" y="3936"/>
              <a:chExt cx="288" cy="48"/>
            </a:xfrm>
          </p:grpSpPr>
          <p:sp>
            <p:nvSpPr>
              <p:cNvPr id="444" name="Freeform 241">
                <a:extLst>
                  <a:ext uri="{FF2B5EF4-FFF2-40B4-BE49-F238E27FC236}">
                    <a16:creationId xmlns:a16="http://schemas.microsoft.com/office/drawing/2014/main" id="{5269711F-C610-483C-A709-916627486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936"/>
                <a:ext cx="192" cy="48"/>
              </a:xfrm>
              <a:custGeom>
                <a:avLst/>
                <a:gdLst>
                  <a:gd name="T0" fmla="*/ 0 w 192"/>
                  <a:gd name="T1" fmla="*/ 48 h 48"/>
                  <a:gd name="T2" fmla="*/ 96 w 192"/>
                  <a:gd name="T3" fmla="*/ 48 h 48"/>
                  <a:gd name="T4" fmla="*/ 192 w 192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48"/>
                  <a:gd name="T11" fmla="*/ 192 w 192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48">
                    <a:moveTo>
                      <a:pt x="0" y="48"/>
                    </a:moveTo>
                    <a:lnTo>
                      <a:pt x="96" y="48"/>
                    </a:lnTo>
                    <a:lnTo>
                      <a:pt x="192" y="0"/>
                    </a:lnTo>
                  </a:path>
                </a:pathLst>
              </a:custGeom>
              <a:noFill/>
              <a:ln w="63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5" name="Line 242">
                <a:extLst>
                  <a:ext uri="{FF2B5EF4-FFF2-40B4-BE49-F238E27FC236}">
                    <a16:creationId xmlns:a16="http://schemas.microsoft.com/office/drawing/2014/main" id="{1D1C4BFD-6EA9-4B21-BE48-825612DEA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984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58" name="Oval 457">
            <a:extLst>
              <a:ext uri="{FF2B5EF4-FFF2-40B4-BE49-F238E27FC236}">
                <a16:creationId xmlns:a16="http://schemas.microsoft.com/office/drawing/2014/main" id="{BB4F7BFD-8B60-4470-9D38-AEFAEEE3C26E}"/>
              </a:ext>
            </a:extLst>
          </p:cNvPr>
          <p:cNvSpPr/>
          <p:nvPr/>
        </p:nvSpPr>
        <p:spPr>
          <a:xfrm>
            <a:off x="3591935" y="46050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BCF9248C-F86B-4A3F-BA2B-C752FE3336C2}"/>
              </a:ext>
            </a:extLst>
          </p:cNvPr>
          <p:cNvCxnSpPr/>
          <p:nvPr/>
        </p:nvCxnSpPr>
        <p:spPr>
          <a:xfrm>
            <a:off x="3604472" y="4628222"/>
            <a:ext cx="0" cy="107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0D2C27F2-0294-4F81-AA13-168B4FD471C9}"/>
              </a:ext>
            </a:extLst>
          </p:cNvPr>
          <p:cNvCxnSpPr>
            <a:cxnSpLocks/>
          </p:cNvCxnSpPr>
          <p:nvPr/>
        </p:nvCxnSpPr>
        <p:spPr>
          <a:xfrm>
            <a:off x="2841021" y="5330990"/>
            <a:ext cx="765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TextBox 460">
            <a:extLst>
              <a:ext uri="{FF2B5EF4-FFF2-40B4-BE49-F238E27FC236}">
                <a16:creationId xmlns:a16="http://schemas.microsoft.com/office/drawing/2014/main" id="{9DA932C6-BD1D-41FA-9C40-F5E427667641}"/>
              </a:ext>
            </a:extLst>
          </p:cNvPr>
          <p:cNvSpPr txBox="1"/>
          <p:nvPr/>
        </p:nvSpPr>
        <p:spPr>
          <a:xfrm>
            <a:off x="3272559" y="4724640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Q1</a:t>
            </a:r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21FE1FCE-BD9A-46ED-951B-C04FF4286ACD}"/>
              </a:ext>
            </a:extLst>
          </p:cNvPr>
          <p:cNvSpPr/>
          <p:nvPr/>
        </p:nvSpPr>
        <p:spPr>
          <a:xfrm>
            <a:off x="2824435" y="53107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90654F1-90ED-4CE6-8632-242E183F6780}"/>
              </a:ext>
            </a:extLst>
          </p:cNvPr>
          <p:cNvSpPr/>
          <p:nvPr/>
        </p:nvSpPr>
        <p:spPr>
          <a:xfrm>
            <a:off x="3585596" y="53121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7CB20F8-E2DC-4468-9429-C688A3A89AFB}"/>
              </a:ext>
            </a:extLst>
          </p:cNvPr>
          <p:cNvCxnSpPr>
            <a:cxnSpLocks/>
          </p:cNvCxnSpPr>
          <p:nvPr/>
        </p:nvCxnSpPr>
        <p:spPr>
          <a:xfrm>
            <a:off x="3216340" y="4730561"/>
            <a:ext cx="645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33A97EC3-9811-42FE-9E28-7A1A3E7A1DCA}"/>
              </a:ext>
            </a:extLst>
          </p:cNvPr>
          <p:cNvCxnSpPr>
            <a:cxnSpLocks/>
            <a:endCxn id="435" idx="1"/>
          </p:cNvCxnSpPr>
          <p:nvPr/>
        </p:nvCxnSpPr>
        <p:spPr>
          <a:xfrm>
            <a:off x="3222819" y="4732451"/>
            <a:ext cx="3046" cy="289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D2331C9-750D-4CAA-B621-C865D8E11BA3}"/>
              </a:ext>
            </a:extLst>
          </p:cNvPr>
          <p:cNvCxnSpPr>
            <a:cxnSpLocks/>
          </p:cNvCxnSpPr>
          <p:nvPr/>
        </p:nvCxnSpPr>
        <p:spPr>
          <a:xfrm>
            <a:off x="3857736" y="4728860"/>
            <a:ext cx="3046" cy="289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Oval 466">
            <a:extLst>
              <a:ext uri="{FF2B5EF4-FFF2-40B4-BE49-F238E27FC236}">
                <a16:creationId xmlns:a16="http://schemas.microsoft.com/office/drawing/2014/main" id="{7D524392-DA2A-4A40-A666-328D1A273E9E}"/>
              </a:ext>
            </a:extLst>
          </p:cNvPr>
          <p:cNvSpPr/>
          <p:nvPr/>
        </p:nvSpPr>
        <p:spPr>
          <a:xfrm>
            <a:off x="3840265" y="499870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F9175CC1-518E-4D85-AE55-5F66D7AC58D1}"/>
              </a:ext>
            </a:extLst>
          </p:cNvPr>
          <p:cNvCxnSpPr>
            <a:cxnSpLocks/>
          </p:cNvCxnSpPr>
          <p:nvPr/>
        </p:nvCxnSpPr>
        <p:spPr>
          <a:xfrm>
            <a:off x="2415714" y="6567957"/>
            <a:ext cx="1853174" cy="25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42AE8A7B-F8AD-4E49-AEA2-156861852A01}"/>
              </a:ext>
            </a:extLst>
          </p:cNvPr>
          <p:cNvSpPr txBox="1"/>
          <p:nvPr/>
        </p:nvSpPr>
        <p:spPr>
          <a:xfrm>
            <a:off x="1345101" y="645366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LEM LF306-S</a:t>
            </a: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65676587-CA12-4ABD-8677-0081F22BBADF}"/>
              </a:ext>
            </a:extLst>
          </p:cNvPr>
          <p:cNvCxnSpPr>
            <a:cxnSpLocks/>
          </p:cNvCxnSpPr>
          <p:nvPr/>
        </p:nvCxnSpPr>
        <p:spPr>
          <a:xfrm>
            <a:off x="4257518" y="5890327"/>
            <a:ext cx="5769" cy="703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29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479">
            <a:extLst>
              <a:ext uri="{FF2B5EF4-FFF2-40B4-BE49-F238E27FC236}">
                <a16:creationId xmlns:a16="http://schemas.microsoft.com/office/drawing/2014/main" id="{C981E72F-9DE3-415F-9B6B-ACBFFA579D83}"/>
              </a:ext>
            </a:extLst>
          </p:cNvPr>
          <p:cNvGrpSpPr>
            <a:grpSpLocks/>
          </p:cNvGrpSpPr>
          <p:nvPr/>
        </p:nvGrpSpPr>
        <p:grpSpPr bwMode="auto">
          <a:xfrm>
            <a:off x="4351040" y="3467472"/>
            <a:ext cx="304800" cy="609600"/>
            <a:chOff x="4944" y="1344"/>
            <a:chExt cx="192" cy="384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EA9D3071-2837-4E3A-A4EF-F888EECA17C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92 h 768"/>
                <a:gd name="T4" fmla="*/ 192 w 192"/>
                <a:gd name="T5" fmla="*/ 288 h 768"/>
                <a:gd name="T6" fmla="*/ 192 w 192"/>
                <a:gd name="T7" fmla="*/ 480 h 768"/>
                <a:gd name="T8" fmla="*/ 0 w 192"/>
                <a:gd name="T9" fmla="*/ 576 h 768"/>
                <a:gd name="T10" fmla="*/ 0 w 192"/>
                <a:gd name="T11" fmla="*/ 76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31">
              <a:extLst>
                <a:ext uri="{FF2B5EF4-FFF2-40B4-BE49-F238E27FC236}">
                  <a16:creationId xmlns:a16="http://schemas.microsoft.com/office/drawing/2014/main" id="{E2CBA2AE-E898-4C06-B3DE-857DE2DA61B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32">
              <a:extLst>
                <a:ext uri="{FF2B5EF4-FFF2-40B4-BE49-F238E27FC236}">
                  <a16:creationId xmlns:a16="http://schemas.microsoft.com/office/drawing/2014/main" id="{14B3C35F-AE62-4135-8259-F6E3BE2F69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65C3467C-2B99-424E-84A1-94469D823CDC}"/>
                </a:ext>
              </a:extLst>
            </p:cNvPr>
            <p:cNvSpPr>
              <a:spLocks noChangeAspect="1"/>
            </p:cNvSpPr>
            <p:nvPr/>
          </p:nvSpPr>
          <p:spPr bwMode="auto">
            <a:xfrm rot="1560000" flipH="1">
              <a:off x="4994" y="1449"/>
              <a:ext cx="48" cy="48"/>
            </a:xfrm>
            <a:custGeom>
              <a:avLst/>
              <a:gdLst>
                <a:gd name="T0" fmla="*/ 0 w 96"/>
                <a:gd name="T1" fmla="*/ 48 h 96"/>
                <a:gd name="T2" fmla="*/ 96 w 96"/>
                <a:gd name="T3" fmla="*/ 0 h 96"/>
                <a:gd name="T4" fmla="*/ 96 w 96"/>
                <a:gd name="T5" fmla="*/ 96 h 96"/>
                <a:gd name="T6" fmla="*/ 0 w 96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" name="Group 218">
            <a:extLst>
              <a:ext uri="{FF2B5EF4-FFF2-40B4-BE49-F238E27FC236}">
                <a16:creationId xmlns:a16="http://schemas.microsoft.com/office/drawing/2014/main" id="{64252F4C-D4AA-4DEB-89CF-ACDF927AD4B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579640" y="1880467"/>
            <a:ext cx="152400" cy="762000"/>
            <a:chOff x="5280" y="1200"/>
            <a:chExt cx="96" cy="480"/>
          </a:xfrm>
        </p:grpSpPr>
        <p:sp>
          <p:nvSpPr>
            <p:cNvPr id="20" name="Line 106">
              <a:extLst>
                <a:ext uri="{FF2B5EF4-FFF2-40B4-BE49-F238E27FC236}">
                  <a16:creationId xmlns:a16="http://schemas.microsoft.com/office/drawing/2014/main" id="{48054D6F-1BB2-4139-94CA-C6DE5DC65B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07">
              <a:extLst>
                <a:ext uri="{FF2B5EF4-FFF2-40B4-BE49-F238E27FC236}">
                  <a16:creationId xmlns:a16="http://schemas.microsoft.com/office/drawing/2014/main" id="{750EA631-6D59-4650-B549-378F338C95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08">
              <a:extLst>
                <a:ext uri="{FF2B5EF4-FFF2-40B4-BE49-F238E27FC236}">
                  <a16:creationId xmlns:a16="http://schemas.microsoft.com/office/drawing/2014/main" id="{2477DCDE-6BD6-4978-B1DA-81D107C480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144 w 288"/>
                <a:gd name="T1" fmla="*/ 0 h 240"/>
                <a:gd name="T2" fmla="*/ 0 w 288"/>
                <a:gd name="T3" fmla="*/ 240 h 240"/>
                <a:gd name="T4" fmla="*/ 288 w 288"/>
                <a:gd name="T5" fmla="*/ 240 h 240"/>
                <a:gd name="T6" fmla="*/ 144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09">
              <a:extLst>
                <a:ext uri="{FF2B5EF4-FFF2-40B4-BE49-F238E27FC236}">
                  <a16:creationId xmlns:a16="http://schemas.microsoft.com/office/drawing/2014/main" id="{9DEE9871-AD75-4D61-96F8-A8CD933DF6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Freeform 12">
            <a:extLst>
              <a:ext uri="{FF2B5EF4-FFF2-40B4-BE49-F238E27FC236}">
                <a16:creationId xmlns:a16="http://schemas.microsoft.com/office/drawing/2014/main" id="{2D064371-5FD7-4B3C-8BF2-8D9198844590}"/>
              </a:ext>
            </a:extLst>
          </p:cNvPr>
          <p:cNvSpPr>
            <a:spLocks noChangeAspect="1"/>
          </p:cNvSpPr>
          <p:nvPr/>
        </p:nvSpPr>
        <p:spPr bwMode="auto">
          <a:xfrm>
            <a:off x="4579640" y="2667000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5" name="Group 222">
            <a:extLst>
              <a:ext uri="{FF2B5EF4-FFF2-40B4-BE49-F238E27FC236}">
                <a16:creationId xmlns:a16="http://schemas.microsoft.com/office/drawing/2014/main" id="{BE31A2C8-80B2-404C-8B88-81A0CA441431}"/>
              </a:ext>
            </a:extLst>
          </p:cNvPr>
          <p:cNvGrpSpPr>
            <a:grpSpLocks/>
          </p:cNvGrpSpPr>
          <p:nvPr/>
        </p:nvGrpSpPr>
        <p:grpSpPr bwMode="auto">
          <a:xfrm>
            <a:off x="4503440" y="4863604"/>
            <a:ext cx="304800" cy="381000"/>
            <a:chOff x="4272" y="3072"/>
            <a:chExt cx="192" cy="240"/>
          </a:xfrm>
        </p:grpSpPr>
        <p:sp>
          <p:nvSpPr>
            <p:cNvPr id="26" name="Line 99">
              <a:extLst>
                <a:ext uri="{FF2B5EF4-FFF2-40B4-BE49-F238E27FC236}">
                  <a16:creationId xmlns:a16="http://schemas.microsoft.com/office/drawing/2014/main" id="{ACDB685E-1F90-49F4-9AA2-944987E898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100">
              <a:extLst>
                <a:ext uri="{FF2B5EF4-FFF2-40B4-BE49-F238E27FC236}">
                  <a16:creationId xmlns:a16="http://schemas.microsoft.com/office/drawing/2014/main" id="{EAEC72E8-14D8-4788-BD6D-2C2D825225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101">
              <a:extLst>
                <a:ext uri="{FF2B5EF4-FFF2-40B4-BE49-F238E27FC236}">
                  <a16:creationId xmlns:a16="http://schemas.microsoft.com/office/drawing/2014/main" id="{A7CEDE4F-E97E-4050-BF78-83B18E4E590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102">
              <a:extLst>
                <a:ext uri="{FF2B5EF4-FFF2-40B4-BE49-F238E27FC236}">
                  <a16:creationId xmlns:a16="http://schemas.microsoft.com/office/drawing/2014/main" id="{45D89E87-F531-47CE-A602-EB3675E562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Line 103">
              <a:extLst>
                <a:ext uri="{FF2B5EF4-FFF2-40B4-BE49-F238E27FC236}">
                  <a16:creationId xmlns:a16="http://schemas.microsoft.com/office/drawing/2014/main" id="{1C8C5311-396B-4128-9AFA-A613C3AA92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Line 104">
              <a:extLst>
                <a:ext uri="{FF2B5EF4-FFF2-40B4-BE49-F238E27FC236}">
                  <a16:creationId xmlns:a16="http://schemas.microsoft.com/office/drawing/2014/main" id="{FDE6AB3E-08B1-4928-950E-117982FC59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2" name="Group 240">
            <a:extLst>
              <a:ext uri="{FF2B5EF4-FFF2-40B4-BE49-F238E27FC236}">
                <a16:creationId xmlns:a16="http://schemas.microsoft.com/office/drawing/2014/main" id="{758C2C29-00A8-48BC-86A4-EF2BDEB7EF6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940425" y="4466865"/>
            <a:ext cx="457200" cy="76200"/>
            <a:chOff x="3216" y="3936"/>
            <a:chExt cx="288" cy="48"/>
          </a:xfrm>
        </p:grpSpPr>
        <p:sp>
          <p:nvSpPr>
            <p:cNvPr id="33" name="Freeform 241">
              <a:extLst>
                <a:ext uri="{FF2B5EF4-FFF2-40B4-BE49-F238E27FC236}">
                  <a16:creationId xmlns:a16="http://schemas.microsoft.com/office/drawing/2014/main" id="{EB77E32A-EAFB-42B3-8C06-84765BE5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93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lnTo>
                    <a:pt x="96" y="48"/>
                  </a:lnTo>
                  <a:lnTo>
                    <a:pt x="192" y="0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Line 242">
              <a:extLst>
                <a:ext uri="{FF2B5EF4-FFF2-40B4-BE49-F238E27FC236}">
                  <a16:creationId xmlns:a16="http://schemas.microsoft.com/office/drawing/2014/main" id="{6F1CD859-62B9-4694-A064-813A7DE4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98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5" name="Group 240">
            <a:extLst>
              <a:ext uri="{FF2B5EF4-FFF2-40B4-BE49-F238E27FC236}">
                <a16:creationId xmlns:a16="http://schemas.microsoft.com/office/drawing/2014/main" id="{B5FC4FF0-A2CA-4523-9AC2-5930C13205A8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142664" y="4466865"/>
            <a:ext cx="457200" cy="76200"/>
            <a:chOff x="3216" y="3936"/>
            <a:chExt cx="288" cy="48"/>
          </a:xfrm>
        </p:grpSpPr>
        <p:sp>
          <p:nvSpPr>
            <p:cNvPr id="36" name="Freeform 241">
              <a:extLst>
                <a:ext uri="{FF2B5EF4-FFF2-40B4-BE49-F238E27FC236}">
                  <a16:creationId xmlns:a16="http://schemas.microsoft.com/office/drawing/2014/main" id="{6D079E9B-65E0-4194-A344-87E2D1DB2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93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lnTo>
                    <a:pt x="96" y="48"/>
                  </a:lnTo>
                  <a:lnTo>
                    <a:pt x="192" y="0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Line 242">
              <a:extLst>
                <a:ext uri="{FF2B5EF4-FFF2-40B4-BE49-F238E27FC236}">
                  <a16:creationId xmlns:a16="http://schemas.microsoft.com/office/drawing/2014/main" id="{EE8DC6F3-562F-47CD-8F47-AA8FC3C83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98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8" name="Freeform 12">
            <a:extLst>
              <a:ext uri="{FF2B5EF4-FFF2-40B4-BE49-F238E27FC236}">
                <a16:creationId xmlns:a16="http://schemas.microsoft.com/office/drawing/2014/main" id="{4043635F-3C19-4530-88E3-F20741923973}"/>
              </a:ext>
            </a:extLst>
          </p:cNvPr>
          <p:cNvSpPr>
            <a:spLocks noChangeAspect="1"/>
          </p:cNvSpPr>
          <p:nvPr/>
        </p:nvSpPr>
        <p:spPr bwMode="auto">
          <a:xfrm>
            <a:off x="4089176" y="3010272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275EBD-1555-496C-862F-A4776F87C812}"/>
              </a:ext>
            </a:extLst>
          </p:cNvPr>
          <p:cNvCxnSpPr>
            <a:cxnSpLocks/>
          </p:cNvCxnSpPr>
          <p:nvPr/>
        </p:nvCxnSpPr>
        <p:spPr>
          <a:xfrm flipH="1">
            <a:off x="4165376" y="3772272"/>
            <a:ext cx="185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C0A6E1-636F-4B90-A561-06C6D9016FA0}"/>
              </a:ext>
            </a:extLst>
          </p:cNvPr>
          <p:cNvSpPr txBox="1"/>
          <p:nvPr/>
        </p:nvSpPr>
        <p:spPr>
          <a:xfrm>
            <a:off x="3794537" y="2783364"/>
            <a:ext cx="74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12V-AUX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76A448-36C0-4DF0-9128-7073C344AA96}"/>
              </a:ext>
            </a:extLst>
          </p:cNvPr>
          <p:cNvSpPr txBox="1"/>
          <p:nvPr/>
        </p:nvSpPr>
        <p:spPr>
          <a:xfrm>
            <a:off x="4476190" y="164600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5V</a:t>
            </a:r>
          </a:p>
        </p:txBody>
      </p:sp>
      <p:sp>
        <p:nvSpPr>
          <p:cNvPr id="44" name="Freeform 12">
            <a:extLst>
              <a:ext uri="{FF2B5EF4-FFF2-40B4-BE49-F238E27FC236}">
                <a16:creationId xmlns:a16="http://schemas.microsoft.com/office/drawing/2014/main" id="{A5E32570-D61D-41F6-A1D7-DA9C079FB460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3708175" y="3391273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678B00-679D-4782-80D3-6EEAEAD7CAEC}"/>
              </a:ext>
            </a:extLst>
          </p:cNvPr>
          <p:cNvSpPr txBox="1"/>
          <p:nvPr/>
        </p:nvSpPr>
        <p:spPr>
          <a:xfrm>
            <a:off x="3751112" y="3242474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E57DFE-90A6-45B4-A2EE-107893203B44}"/>
              </a:ext>
            </a:extLst>
          </p:cNvPr>
          <p:cNvSpPr txBox="1"/>
          <p:nvPr/>
        </p:nvSpPr>
        <p:spPr>
          <a:xfrm>
            <a:off x="4698587" y="29400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490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8BE19E-D5E9-4446-9970-634FD0C5DF66}"/>
              </a:ext>
            </a:extLst>
          </p:cNvPr>
          <p:cNvSpPr txBox="1"/>
          <p:nvPr/>
        </p:nvSpPr>
        <p:spPr>
          <a:xfrm>
            <a:off x="4714076" y="2130328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2DF3FA-9711-4A37-AD3B-81AE94186FD7}"/>
              </a:ext>
            </a:extLst>
          </p:cNvPr>
          <p:cNvSpPr txBox="1"/>
          <p:nvPr/>
        </p:nvSpPr>
        <p:spPr>
          <a:xfrm>
            <a:off x="4626648" y="3649115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2N3906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545E2F-FE6B-4554-BA98-B70179F76A74}"/>
              </a:ext>
            </a:extLst>
          </p:cNvPr>
          <p:cNvSpPr txBox="1"/>
          <p:nvPr/>
        </p:nvSpPr>
        <p:spPr>
          <a:xfrm>
            <a:off x="3540129" y="344620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</a:t>
            </a:r>
          </a:p>
        </p:txBody>
      </p:sp>
      <p:sp>
        <p:nvSpPr>
          <p:cNvPr id="50" name="Freeform 12">
            <a:extLst>
              <a:ext uri="{FF2B5EF4-FFF2-40B4-BE49-F238E27FC236}">
                <a16:creationId xmlns:a16="http://schemas.microsoft.com/office/drawing/2014/main" id="{8A73E978-0FF7-43FB-A980-522B0F1ADACA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3717962" y="3766294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21EC6A-69D5-4F9C-B9E3-16C4A23FFCC0}"/>
              </a:ext>
            </a:extLst>
          </p:cNvPr>
          <p:cNvCxnSpPr>
            <a:cxnSpLocks/>
            <a:stCxn id="50" idx="9"/>
            <a:endCxn id="38" idx="9"/>
          </p:cNvCxnSpPr>
          <p:nvPr/>
        </p:nvCxnSpPr>
        <p:spPr>
          <a:xfrm flipH="1" flipV="1">
            <a:off x="4165376" y="3772272"/>
            <a:ext cx="9786" cy="375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623611-5B8E-481A-A799-866E3C9E3E07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4655840" y="4071094"/>
            <a:ext cx="3176" cy="792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FBFF96F-188D-45BB-8ADE-BAF1E729E38C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3413162" y="4147294"/>
            <a:ext cx="0" cy="129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BECE6B-FFDB-404F-8463-FEBC642EDB0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209135" y="3772273"/>
            <a:ext cx="19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DD799C-E6B7-4536-AB10-4E4FADCF3C47}"/>
              </a:ext>
            </a:extLst>
          </p:cNvPr>
          <p:cNvCxnSpPr>
            <a:cxnSpLocks/>
          </p:cNvCxnSpPr>
          <p:nvPr/>
        </p:nvCxnSpPr>
        <p:spPr>
          <a:xfrm flipV="1">
            <a:off x="3207125" y="3787614"/>
            <a:ext cx="1" cy="488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10B5CCF-BB38-46E7-9CCD-5C50073E81E5}"/>
              </a:ext>
            </a:extLst>
          </p:cNvPr>
          <p:cNvCxnSpPr>
            <a:cxnSpLocks/>
            <a:stCxn id="33" idx="0"/>
            <a:endCxn id="36" idx="0"/>
          </p:cNvCxnSpPr>
          <p:nvPr/>
        </p:nvCxnSpPr>
        <p:spPr>
          <a:xfrm>
            <a:off x="3207125" y="4733565"/>
            <a:ext cx="2022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7F96A0E-C79A-40B7-BACB-3620EC0E0DDF}"/>
              </a:ext>
            </a:extLst>
          </p:cNvPr>
          <p:cNvCxnSpPr>
            <a:cxnSpLocks/>
          </p:cNvCxnSpPr>
          <p:nvPr/>
        </p:nvCxnSpPr>
        <p:spPr>
          <a:xfrm flipV="1">
            <a:off x="3306255" y="4732380"/>
            <a:ext cx="2394" cy="245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D617942-6A28-4647-AC9D-E7CDF7104F05}"/>
              </a:ext>
            </a:extLst>
          </p:cNvPr>
          <p:cNvSpPr txBox="1"/>
          <p:nvPr/>
        </p:nvSpPr>
        <p:spPr>
          <a:xfrm>
            <a:off x="2938280" y="4952201"/>
            <a:ext cx="789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GND-AUX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00E074-ECA5-4346-83BF-FDBFD605D61B}"/>
              </a:ext>
            </a:extLst>
          </p:cNvPr>
          <p:cNvCxnSpPr>
            <a:cxnSpLocks/>
          </p:cNvCxnSpPr>
          <p:nvPr/>
        </p:nvCxnSpPr>
        <p:spPr>
          <a:xfrm flipV="1">
            <a:off x="3413161" y="4732380"/>
            <a:ext cx="1244267" cy="3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AD6BC5-85DB-44AA-9781-15204E24DB64}"/>
              </a:ext>
            </a:extLst>
          </p:cNvPr>
          <p:cNvSpPr txBox="1"/>
          <p:nvPr/>
        </p:nvSpPr>
        <p:spPr>
          <a:xfrm>
            <a:off x="2125956" y="4071094"/>
            <a:ext cx="952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OTP1/2</a:t>
            </a:r>
          </a:p>
          <a:p>
            <a:pPr algn="ctr"/>
            <a:r>
              <a:rPr lang="en-GB" sz="1200" dirty="0"/>
              <a:t>FAN-FAIL1/2</a:t>
            </a:r>
          </a:p>
          <a:p>
            <a:pPr algn="ctr"/>
            <a:r>
              <a:rPr lang="en-GB" sz="1200" dirty="0"/>
              <a:t>DC-OK1/2</a:t>
            </a:r>
          </a:p>
          <a:p>
            <a:pPr algn="ctr"/>
            <a:r>
              <a:rPr lang="en-GB" sz="1200" dirty="0"/>
              <a:t>AC-FAIL1/2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C04312-692C-472B-9B6D-D3B9676308CF}"/>
              </a:ext>
            </a:extLst>
          </p:cNvPr>
          <p:cNvSpPr txBox="1"/>
          <p:nvPr/>
        </p:nvSpPr>
        <p:spPr>
          <a:xfrm>
            <a:off x="3625974" y="421547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</a:t>
            </a:r>
          </a:p>
        </p:txBody>
      </p:sp>
      <p:grpSp>
        <p:nvGrpSpPr>
          <p:cNvPr id="87" name="Group 479">
            <a:extLst>
              <a:ext uri="{FF2B5EF4-FFF2-40B4-BE49-F238E27FC236}">
                <a16:creationId xmlns:a16="http://schemas.microsoft.com/office/drawing/2014/main" id="{C3E9E25C-7D39-4FF3-8D70-6FB92CB7D984}"/>
              </a:ext>
            </a:extLst>
          </p:cNvPr>
          <p:cNvGrpSpPr>
            <a:grpSpLocks/>
          </p:cNvGrpSpPr>
          <p:nvPr/>
        </p:nvGrpSpPr>
        <p:grpSpPr bwMode="auto">
          <a:xfrm>
            <a:off x="8445317" y="3467472"/>
            <a:ext cx="304800" cy="609600"/>
            <a:chOff x="4944" y="1344"/>
            <a:chExt cx="192" cy="384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B287162D-EA8F-4143-94C3-6E3684FA89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92 h 768"/>
                <a:gd name="T4" fmla="*/ 192 w 192"/>
                <a:gd name="T5" fmla="*/ 288 h 768"/>
                <a:gd name="T6" fmla="*/ 192 w 192"/>
                <a:gd name="T7" fmla="*/ 480 h 768"/>
                <a:gd name="T8" fmla="*/ 0 w 192"/>
                <a:gd name="T9" fmla="*/ 576 h 768"/>
                <a:gd name="T10" fmla="*/ 0 w 192"/>
                <a:gd name="T11" fmla="*/ 76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Line 31">
              <a:extLst>
                <a:ext uri="{FF2B5EF4-FFF2-40B4-BE49-F238E27FC236}">
                  <a16:creationId xmlns:a16="http://schemas.microsoft.com/office/drawing/2014/main" id="{57FD9F63-1337-485E-A3A5-9752A112AB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Line 32">
              <a:extLst>
                <a:ext uri="{FF2B5EF4-FFF2-40B4-BE49-F238E27FC236}">
                  <a16:creationId xmlns:a16="http://schemas.microsoft.com/office/drawing/2014/main" id="{468398C4-425C-4D48-A6C7-37E46B0553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E4D1F841-FE75-42D3-A50A-94A62AADC5EB}"/>
                </a:ext>
              </a:extLst>
            </p:cNvPr>
            <p:cNvSpPr>
              <a:spLocks noChangeAspect="1"/>
            </p:cNvSpPr>
            <p:nvPr/>
          </p:nvSpPr>
          <p:spPr bwMode="auto">
            <a:xfrm rot="1560000" flipH="1">
              <a:off x="4994" y="1449"/>
              <a:ext cx="48" cy="48"/>
            </a:xfrm>
            <a:custGeom>
              <a:avLst/>
              <a:gdLst>
                <a:gd name="T0" fmla="*/ 0 w 96"/>
                <a:gd name="T1" fmla="*/ 48 h 96"/>
                <a:gd name="T2" fmla="*/ 96 w 96"/>
                <a:gd name="T3" fmla="*/ 0 h 96"/>
                <a:gd name="T4" fmla="*/ 96 w 96"/>
                <a:gd name="T5" fmla="*/ 96 h 96"/>
                <a:gd name="T6" fmla="*/ 0 w 96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2" name="Group 218">
            <a:extLst>
              <a:ext uri="{FF2B5EF4-FFF2-40B4-BE49-F238E27FC236}">
                <a16:creationId xmlns:a16="http://schemas.microsoft.com/office/drawing/2014/main" id="{7D44627D-9DD7-4FD0-A6EC-7131C39345E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673917" y="2018928"/>
            <a:ext cx="152400" cy="762000"/>
            <a:chOff x="5280" y="1200"/>
            <a:chExt cx="96" cy="480"/>
          </a:xfrm>
        </p:grpSpPr>
        <p:sp>
          <p:nvSpPr>
            <p:cNvPr id="93" name="Line 106">
              <a:extLst>
                <a:ext uri="{FF2B5EF4-FFF2-40B4-BE49-F238E27FC236}">
                  <a16:creationId xmlns:a16="http://schemas.microsoft.com/office/drawing/2014/main" id="{DFEC1665-4518-4EAE-AF65-025D46091B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Line 107">
              <a:extLst>
                <a:ext uri="{FF2B5EF4-FFF2-40B4-BE49-F238E27FC236}">
                  <a16:creationId xmlns:a16="http://schemas.microsoft.com/office/drawing/2014/main" id="{4789A25D-D9E5-48C3-B2EF-1247A060C3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108">
              <a:extLst>
                <a:ext uri="{FF2B5EF4-FFF2-40B4-BE49-F238E27FC236}">
                  <a16:creationId xmlns:a16="http://schemas.microsoft.com/office/drawing/2014/main" id="{6E22CF9B-43CE-422C-9855-E6A72B2A9C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144 w 288"/>
                <a:gd name="T1" fmla="*/ 0 h 240"/>
                <a:gd name="T2" fmla="*/ 0 w 288"/>
                <a:gd name="T3" fmla="*/ 240 h 240"/>
                <a:gd name="T4" fmla="*/ 288 w 288"/>
                <a:gd name="T5" fmla="*/ 240 h 240"/>
                <a:gd name="T6" fmla="*/ 144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Line 109">
              <a:extLst>
                <a:ext uri="{FF2B5EF4-FFF2-40B4-BE49-F238E27FC236}">
                  <a16:creationId xmlns:a16="http://schemas.microsoft.com/office/drawing/2014/main" id="{84E00F21-4B8D-4C7C-9044-37CC1993D7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7" name="Freeform 12">
            <a:extLst>
              <a:ext uri="{FF2B5EF4-FFF2-40B4-BE49-F238E27FC236}">
                <a16:creationId xmlns:a16="http://schemas.microsoft.com/office/drawing/2014/main" id="{A6BC29FC-E62F-4C51-9485-D5EC4DA2A3BE}"/>
              </a:ext>
            </a:extLst>
          </p:cNvPr>
          <p:cNvSpPr>
            <a:spLocks noChangeAspect="1"/>
          </p:cNvSpPr>
          <p:nvPr/>
        </p:nvSpPr>
        <p:spPr bwMode="auto">
          <a:xfrm>
            <a:off x="8673917" y="2739008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98" name="Group 222">
            <a:extLst>
              <a:ext uri="{FF2B5EF4-FFF2-40B4-BE49-F238E27FC236}">
                <a16:creationId xmlns:a16="http://schemas.microsoft.com/office/drawing/2014/main" id="{02CDAD6F-3965-4269-BEF4-A7C1780DC5B6}"/>
              </a:ext>
            </a:extLst>
          </p:cNvPr>
          <p:cNvGrpSpPr>
            <a:grpSpLocks/>
          </p:cNvGrpSpPr>
          <p:nvPr/>
        </p:nvGrpSpPr>
        <p:grpSpPr bwMode="auto">
          <a:xfrm>
            <a:off x="8597717" y="4863604"/>
            <a:ext cx="304800" cy="381000"/>
            <a:chOff x="4272" y="3072"/>
            <a:chExt cx="192" cy="240"/>
          </a:xfrm>
        </p:grpSpPr>
        <p:sp>
          <p:nvSpPr>
            <p:cNvPr id="99" name="Line 99">
              <a:extLst>
                <a:ext uri="{FF2B5EF4-FFF2-40B4-BE49-F238E27FC236}">
                  <a16:creationId xmlns:a16="http://schemas.microsoft.com/office/drawing/2014/main" id="{46CE62BF-76D8-447B-9A67-7BD6AEC374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Line 100">
              <a:extLst>
                <a:ext uri="{FF2B5EF4-FFF2-40B4-BE49-F238E27FC236}">
                  <a16:creationId xmlns:a16="http://schemas.microsoft.com/office/drawing/2014/main" id="{80A7218F-4345-40A2-84C2-08749A9EBB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Line 101">
              <a:extLst>
                <a:ext uri="{FF2B5EF4-FFF2-40B4-BE49-F238E27FC236}">
                  <a16:creationId xmlns:a16="http://schemas.microsoft.com/office/drawing/2014/main" id="{7DF414D8-5E8F-4481-BEC7-447BBAD25B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Line 102">
              <a:extLst>
                <a:ext uri="{FF2B5EF4-FFF2-40B4-BE49-F238E27FC236}">
                  <a16:creationId xmlns:a16="http://schemas.microsoft.com/office/drawing/2014/main" id="{405B7FCF-153F-482D-8279-D1248340DA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Line 103">
              <a:extLst>
                <a:ext uri="{FF2B5EF4-FFF2-40B4-BE49-F238E27FC236}">
                  <a16:creationId xmlns:a16="http://schemas.microsoft.com/office/drawing/2014/main" id="{3596C4F9-CE61-4392-8100-ECE7161D0A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Line 104">
              <a:extLst>
                <a:ext uri="{FF2B5EF4-FFF2-40B4-BE49-F238E27FC236}">
                  <a16:creationId xmlns:a16="http://schemas.microsoft.com/office/drawing/2014/main" id="{123CAD8A-AFF9-4135-A8E6-BCFC442A2A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8" name="Group 240">
            <a:extLst>
              <a:ext uri="{FF2B5EF4-FFF2-40B4-BE49-F238E27FC236}">
                <a16:creationId xmlns:a16="http://schemas.microsoft.com/office/drawing/2014/main" id="{C1FCAE4D-ED12-4830-B3DA-58E9D9FD7B7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030394" y="3306316"/>
            <a:ext cx="457200" cy="76200"/>
            <a:chOff x="3216" y="3936"/>
            <a:chExt cx="288" cy="48"/>
          </a:xfrm>
        </p:grpSpPr>
        <p:sp>
          <p:nvSpPr>
            <p:cNvPr id="109" name="Freeform 241">
              <a:extLst>
                <a:ext uri="{FF2B5EF4-FFF2-40B4-BE49-F238E27FC236}">
                  <a16:creationId xmlns:a16="http://schemas.microsoft.com/office/drawing/2014/main" id="{6E35DAB0-4B7F-441F-AF07-F67DD58B4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93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lnTo>
                    <a:pt x="96" y="48"/>
                  </a:lnTo>
                  <a:lnTo>
                    <a:pt x="192" y="0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" name="Line 242">
              <a:extLst>
                <a:ext uri="{FF2B5EF4-FFF2-40B4-BE49-F238E27FC236}">
                  <a16:creationId xmlns:a16="http://schemas.microsoft.com/office/drawing/2014/main" id="{6B273A37-E800-422D-9D33-33B953179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98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998786-E6E8-4D0D-B759-BBB030222E2D}"/>
              </a:ext>
            </a:extLst>
          </p:cNvPr>
          <p:cNvCxnSpPr>
            <a:cxnSpLocks/>
          </p:cNvCxnSpPr>
          <p:nvPr/>
        </p:nvCxnSpPr>
        <p:spPr>
          <a:xfrm flipH="1">
            <a:off x="8259653" y="3772272"/>
            <a:ext cx="185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E6B9A76-A749-4D83-AE48-0C5825F610FF}"/>
              </a:ext>
            </a:extLst>
          </p:cNvPr>
          <p:cNvSpPr txBox="1"/>
          <p:nvPr/>
        </p:nvSpPr>
        <p:spPr>
          <a:xfrm>
            <a:off x="6926255" y="2799008"/>
            <a:ext cx="74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12V-AUX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2E48D2-9028-4951-9B54-462978D30A61}"/>
              </a:ext>
            </a:extLst>
          </p:cNvPr>
          <p:cNvSpPr txBox="1"/>
          <p:nvPr/>
        </p:nvSpPr>
        <p:spPr>
          <a:xfrm>
            <a:off x="8570467" y="1767582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5V</a:t>
            </a:r>
          </a:p>
        </p:txBody>
      </p:sp>
      <p:sp>
        <p:nvSpPr>
          <p:cNvPr id="115" name="Freeform 12">
            <a:extLst>
              <a:ext uri="{FF2B5EF4-FFF2-40B4-BE49-F238E27FC236}">
                <a16:creationId xmlns:a16="http://schemas.microsoft.com/office/drawing/2014/main" id="{F7A64AD8-AEFB-493A-A9AD-F6F060BDC9AE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7802452" y="3391273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3A7D1CD-43A4-43E3-B81C-0A142A2F57F8}"/>
              </a:ext>
            </a:extLst>
          </p:cNvPr>
          <p:cNvSpPr txBox="1"/>
          <p:nvPr/>
        </p:nvSpPr>
        <p:spPr>
          <a:xfrm>
            <a:off x="8792864" y="29400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490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07D8613-C1A1-4D6B-BFD3-B25A5DE1A8B1}"/>
              </a:ext>
            </a:extLst>
          </p:cNvPr>
          <p:cNvSpPr txBox="1"/>
          <p:nvPr/>
        </p:nvSpPr>
        <p:spPr>
          <a:xfrm>
            <a:off x="8808353" y="2130328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LED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DED9E55-956A-45C1-9801-5573DCBDD62A}"/>
              </a:ext>
            </a:extLst>
          </p:cNvPr>
          <p:cNvSpPr txBox="1"/>
          <p:nvPr/>
        </p:nvSpPr>
        <p:spPr>
          <a:xfrm>
            <a:off x="8720925" y="3649115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2N3906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72D351-C587-4CB8-8594-FC5E034CB74D}"/>
              </a:ext>
            </a:extLst>
          </p:cNvPr>
          <p:cNvSpPr txBox="1"/>
          <p:nvPr/>
        </p:nvSpPr>
        <p:spPr>
          <a:xfrm>
            <a:off x="6494680" y="3638636"/>
            <a:ext cx="425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RC+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8A7B5D5-E171-4701-A930-64FB11B7AF13}"/>
              </a:ext>
            </a:extLst>
          </p:cNvPr>
          <p:cNvCxnSpPr>
            <a:cxnSpLocks/>
            <a:stCxn id="100" idx="0"/>
          </p:cNvCxnSpPr>
          <p:nvPr/>
        </p:nvCxnSpPr>
        <p:spPr>
          <a:xfrm flipV="1">
            <a:off x="8750117" y="4071094"/>
            <a:ext cx="3176" cy="792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3E5ABE1-1440-40A3-B3CC-32CC525C09AF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7303412" y="3772273"/>
            <a:ext cx="19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1DD2DCA-D16D-42B4-BB09-EE1119155F80}"/>
              </a:ext>
            </a:extLst>
          </p:cNvPr>
          <p:cNvCxnSpPr>
            <a:cxnSpLocks/>
          </p:cNvCxnSpPr>
          <p:nvPr/>
        </p:nvCxnSpPr>
        <p:spPr>
          <a:xfrm flipV="1">
            <a:off x="6859767" y="3774909"/>
            <a:ext cx="437327" cy="7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E1016E1-CD0D-4C37-A0C7-686E646034AF}"/>
              </a:ext>
            </a:extLst>
          </p:cNvPr>
          <p:cNvCxnSpPr>
            <a:cxnSpLocks/>
            <a:endCxn id="139" idx="9"/>
          </p:cNvCxnSpPr>
          <p:nvPr/>
        </p:nvCxnSpPr>
        <p:spPr>
          <a:xfrm flipV="1">
            <a:off x="7294700" y="4529592"/>
            <a:ext cx="3544" cy="32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67196CF-F9AD-4E3C-8D48-4FE782F6B446}"/>
              </a:ext>
            </a:extLst>
          </p:cNvPr>
          <p:cNvSpPr txBox="1"/>
          <p:nvPr/>
        </p:nvSpPr>
        <p:spPr>
          <a:xfrm>
            <a:off x="6877629" y="4808579"/>
            <a:ext cx="789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GND-AUX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E0E3BC3-F38D-4B8B-9CD0-A38D6BF78501}"/>
              </a:ext>
            </a:extLst>
          </p:cNvPr>
          <p:cNvCxnSpPr>
            <a:cxnSpLocks/>
          </p:cNvCxnSpPr>
          <p:nvPr/>
        </p:nvCxnSpPr>
        <p:spPr>
          <a:xfrm>
            <a:off x="7303412" y="4732380"/>
            <a:ext cx="14482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20187E3-D09E-4F34-80D2-BF778B10B424}"/>
              </a:ext>
            </a:extLst>
          </p:cNvPr>
          <p:cNvCxnSpPr>
            <a:cxnSpLocks/>
            <a:stCxn id="110" idx="1"/>
            <a:endCxn id="113" idx="2"/>
          </p:cNvCxnSpPr>
          <p:nvPr/>
        </p:nvCxnSpPr>
        <p:spPr>
          <a:xfrm flipH="1" flipV="1">
            <a:off x="7297094" y="3076007"/>
            <a:ext cx="1" cy="39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AE93704-5586-43BC-BCD3-45277CBB3371}"/>
              </a:ext>
            </a:extLst>
          </p:cNvPr>
          <p:cNvSpPr txBox="1"/>
          <p:nvPr/>
        </p:nvSpPr>
        <p:spPr>
          <a:xfrm>
            <a:off x="7687143" y="3432412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</a:t>
            </a:r>
          </a:p>
        </p:txBody>
      </p:sp>
      <p:sp>
        <p:nvSpPr>
          <p:cNvPr id="139" name="Freeform 12">
            <a:extLst>
              <a:ext uri="{FF2B5EF4-FFF2-40B4-BE49-F238E27FC236}">
                <a16:creationId xmlns:a16="http://schemas.microsoft.com/office/drawing/2014/main" id="{A404A5E3-266A-40CB-9261-D61D838CB48C}"/>
              </a:ext>
            </a:extLst>
          </p:cNvPr>
          <p:cNvSpPr>
            <a:spLocks noChangeAspect="1"/>
          </p:cNvSpPr>
          <p:nvPr/>
        </p:nvSpPr>
        <p:spPr bwMode="auto">
          <a:xfrm>
            <a:off x="7222044" y="3767592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0464724-FEC1-4A07-99B4-9C158D3C03DD}"/>
              </a:ext>
            </a:extLst>
          </p:cNvPr>
          <p:cNvSpPr txBox="1"/>
          <p:nvPr/>
        </p:nvSpPr>
        <p:spPr>
          <a:xfrm>
            <a:off x="7330779" y="4091513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A8642A3-E6AE-4B2D-A9E6-C5B3FA4C41BF}"/>
              </a:ext>
            </a:extLst>
          </p:cNvPr>
          <p:cNvCxnSpPr>
            <a:cxnSpLocks/>
            <a:stCxn id="139" idx="0"/>
            <a:endCxn id="109" idx="0"/>
          </p:cNvCxnSpPr>
          <p:nvPr/>
        </p:nvCxnSpPr>
        <p:spPr>
          <a:xfrm flipH="1" flipV="1">
            <a:off x="7297094" y="3573016"/>
            <a:ext cx="1150" cy="194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C5C5452-E27C-4738-B53D-4A3657901500}"/>
              </a:ext>
            </a:extLst>
          </p:cNvPr>
          <p:cNvSpPr txBox="1"/>
          <p:nvPr/>
        </p:nvSpPr>
        <p:spPr>
          <a:xfrm>
            <a:off x="6386588" y="318531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Interlock(s)</a:t>
            </a:r>
          </a:p>
        </p:txBody>
      </p:sp>
    </p:spTree>
    <p:extLst>
      <p:ext uri="{BB962C8B-B14F-4D97-AF65-F5344CB8AC3E}">
        <p14:creationId xmlns:p14="http://schemas.microsoft.com/office/powerpoint/2010/main" val="143846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215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Fitch, Noah J</dc:creator>
  <cp:lastModifiedBy>Fitch, Noah J</cp:lastModifiedBy>
  <cp:revision>30</cp:revision>
  <dcterms:created xsi:type="dcterms:W3CDTF">2019-06-14T15:22:58Z</dcterms:created>
  <dcterms:modified xsi:type="dcterms:W3CDTF">2019-07-26T10:26:53Z</dcterms:modified>
</cp:coreProperties>
</file>